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0"/>
  </p:notesMasterIdLst>
  <p:sldIdLst>
    <p:sldId id="256" r:id="rId2"/>
    <p:sldId id="301" r:id="rId3"/>
    <p:sldId id="258" r:id="rId4"/>
    <p:sldId id="259" r:id="rId5"/>
    <p:sldId id="316" r:id="rId6"/>
    <p:sldId id="261" r:id="rId7"/>
    <p:sldId id="293" r:id="rId8"/>
    <p:sldId id="305" r:id="rId9"/>
    <p:sldId id="306" r:id="rId10"/>
    <p:sldId id="328" r:id="rId11"/>
    <p:sldId id="325" r:id="rId12"/>
    <p:sldId id="315" r:id="rId13"/>
    <p:sldId id="262" r:id="rId14"/>
    <p:sldId id="320" r:id="rId15"/>
    <p:sldId id="307" r:id="rId16"/>
    <p:sldId id="263" r:id="rId17"/>
    <p:sldId id="269" r:id="rId18"/>
    <p:sldId id="268" r:id="rId19"/>
    <p:sldId id="321" r:id="rId20"/>
    <p:sldId id="324" r:id="rId21"/>
    <p:sldId id="322" r:id="rId22"/>
    <p:sldId id="326" r:id="rId23"/>
    <p:sldId id="272" r:id="rId24"/>
    <p:sldId id="273" r:id="rId25"/>
    <p:sldId id="264" r:id="rId26"/>
    <p:sldId id="327" r:id="rId27"/>
    <p:sldId id="303" r:id="rId28"/>
    <p:sldId id="275" r:id="rId29"/>
    <p:sldId id="277" r:id="rId30"/>
    <p:sldId id="296" r:id="rId31"/>
    <p:sldId id="297" r:id="rId32"/>
    <p:sldId id="298" r:id="rId33"/>
    <p:sldId id="313" r:id="rId34"/>
    <p:sldId id="311" r:id="rId35"/>
    <p:sldId id="309" r:id="rId36"/>
    <p:sldId id="317" r:id="rId37"/>
    <p:sldId id="318" r:id="rId38"/>
    <p:sldId id="319" r:id="rId39"/>
  </p:sldIdLst>
  <p:sldSz cx="9144000" cy="5143500" type="screen16x9"/>
  <p:notesSz cx="6858000" cy="9144000"/>
  <p:embeddedFontLst>
    <p:embeddedFont>
      <p:font typeface="Assistant Light" pitchFamily="2" charset="-79"/>
      <p:regular r:id="rId41"/>
      <p:bold r:id="rId42"/>
    </p:embeddedFont>
    <p:embeddedFont>
      <p:font typeface="Fira Sans Extra Condensed Medium" panose="020B0604020202020204" charset="0"/>
      <p:regular r:id="rId43"/>
      <p:bold r:id="rId44"/>
      <p:italic r:id="rId45"/>
      <p:boldItalic r:id="rId46"/>
    </p:embeddedFont>
    <p:embeddedFont>
      <p:font typeface="Livvic Black" pitchFamily="2" charset="0"/>
      <p:bold r:id="rId47"/>
      <p:boldItalic r:id="rId48"/>
    </p:embeddedFont>
    <p:embeddedFont>
      <p:font typeface="Nunito Light" pitchFamily="2" charset="0"/>
      <p:regular r:id="rId49"/>
      <p:italic r:id="rId50"/>
    </p:embeddedFont>
    <p:embeddedFont>
      <p:font typeface="PT Serif" panose="020A0603040505020204" pitchFamily="18" charset="0"/>
      <p:regular r:id="rId51"/>
      <p:bold r:id="rId52"/>
      <p:italic r:id="rId53"/>
      <p:boldItalic r:id="rId54"/>
    </p:embeddedFont>
    <p:embeddedFont>
      <p:font typeface="Raleway SemiBold" pitchFamily="2" charset="0"/>
      <p:bold r:id="rId55"/>
      <p:boldItalic r:id="rId56"/>
    </p:embeddedFont>
    <p:embeddedFont>
      <p:font typeface="Roboto Condensed Light" panose="02000000000000000000" pitchFamily="2" charset="0"/>
      <p:regular r:id="rId57"/>
      <p:italic r:id="rId58"/>
    </p:embeddedFont>
    <p:embeddedFont>
      <p:font typeface="Roboto Slab Light" panose="020B0604020202020204" charset="0"/>
      <p:regular r:id="rId59"/>
      <p:bold r:id="rId60"/>
    </p:embeddedFont>
    <p:embeddedFont>
      <p:font typeface="Thasadith" panose="020B0604020202020204" charset="-34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9B8"/>
    <a:srgbClr val="034D65"/>
    <a:srgbClr val="FFFFFF"/>
    <a:srgbClr val="F0F0F0"/>
    <a:srgbClr val="F5B9BE"/>
    <a:srgbClr val="47B5DA"/>
    <a:srgbClr val="D4EAF3"/>
    <a:srgbClr val="59B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3CDB0-9DC4-4D73-9AA4-A1A9A06C4653}">
  <a:tblStyle styleId="{03E3CDB0-9DC4-4D73-9AA4-A1A9A06C46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>
        <p:scale>
          <a:sx n="66" d="100"/>
          <a:sy n="66" d="100"/>
        </p:scale>
        <p:origin x="130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925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905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0a131ff5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0a131ff5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16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52d32caf41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52d32caf41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81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a131ff5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0a131ff5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41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bd6ebcaa4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6bd6ebcaa4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11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506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23247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70b2335a71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70b2335a71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7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0a131ff5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0a131ff5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686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b2335a71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0b2335a71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03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0a131ff5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0a131ff5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07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af53fd43f_6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af53fd43f_6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2187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6bd6ebcaa4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6bd6ebcaa4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350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2d32caf41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52d32caf41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610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52920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2717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2d32caf41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2d32caf41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64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2d32caf41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2d32caf41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382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0a131ff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0a131ff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0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56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a131ff5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a131ff5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84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52d32caf41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52d32caf41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322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74003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58bba8eef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58bba8eef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45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2478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817BE198-B19C-BAB0-BFCC-60C99F8C41F6}"/>
              </a:ext>
            </a:extLst>
          </p:cNvPr>
          <p:cNvSpPr/>
          <p:nvPr/>
        </p:nvSpPr>
        <p:spPr>
          <a:xfrm>
            <a:off x="6826930" y="1841410"/>
            <a:ext cx="2317070" cy="2385600"/>
          </a:xfrm>
          <a:custGeom>
            <a:avLst/>
            <a:gdLst>
              <a:gd name="connsiteX0" fmla="*/ 330668 w 2052900"/>
              <a:gd name="connsiteY0" fmla="*/ 0 h 2385600"/>
              <a:gd name="connsiteX1" fmla="*/ 2052900 w 2052900"/>
              <a:gd name="connsiteY1" fmla="*/ 0 h 2385600"/>
              <a:gd name="connsiteX2" fmla="*/ 2052900 w 2052900"/>
              <a:gd name="connsiteY2" fmla="*/ 2385600 h 2385600"/>
              <a:gd name="connsiteX3" fmla="*/ 330668 w 2052900"/>
              <a:gd name="connsiteY3" fmla="*/ 2385600 h 2385600"/>
              <a:gd name="connsiteX4" fmla="*/ 0 w 2052900"/>
              <a:gd name="connsiteY4" fmla="*/ 2054932 h 2385600"/>
              <a:gd name="connsiteX5" fmla="*/ 0 w 2052900"/>
              <a:gd name="connsiteY5" fmla="*/ 330668 h 2385600"/>
              <a:gd name="connsiteX6" fmla="*/ 330668 w 2052900"/>
              <a:gd name="connsiteY6" fmla="*/ 0 h 23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2900" h="2385600">
                <a:moveTo>
                  <a:pt x="330668" y="0"/>
                </a:moveTo>
                <a:lnTo>
                  <a:pt x="2052900" y="0"/>
                </a:lnTo>
                <a:lnTo>
                  <a:pt x="2052900" y="2385600"/>
                </a:lnTo>
                <a:lnTo>
                  <a:pt x="330668" y="2385600"/>
                </a:lnTo>
                <a:cubicBezTo>
                  <a:pt x="148045" y="2385600"/>
                  <a:pt x="0" y="2237555"/>
                  <a:pt x="0" y="2054932"/>
                </a:cubicBezTo>
                <a:lnTo>
                  <a:pt x="0" y="330668"/>
                </a:lnTo>
                <a:cubicBezTo>
                  <a:pt x="0" y="148045"/>
                  <a:pt x="148045" y="0"/>
                  <a:pt x="330668" y="0"/>
                </a:cubicBezTo>
                <a:close/>
              </a:path>
            </a:pathLst>
          </a:custGeom>
          <a:solidFill>
            <a:srgbClr val="034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772ADB5-2A86-BE33-1A8C-33D80D16644E}"/>
              </a:ext>
            </a:extLst>
          </p:cNvPr>
          <p:cNvSpPr/>
          <p:nvPr/>
        </p:nvSpPr>
        <p:spPr>
          <a:xfrm>
            <a:off x="-13224" y="1841410"/>
            <a:ext cx="2330296" cy="2385600"/>
          </a:xfrm>
          <a:custGeom>
            <a:avLst/>
            <a:gdLst>
              <a:gd name="connsiteX0" fmla="*/ 0 w 2099074"/>
              <a:gd name="connsiteY0" fmla="*/ 0 h 2385600"/>
              <a:gd name="connsiteX1" fmla="*/ 1768406 w 2099074"/>
              <a:gd name="connsiteY1" fmla="*/ 0 h 2385600"/>
              <a:gd name="connsiteX2" fmla="*/ 2099074 w 2099074"/>
              <a:gd name="connsiteY2" fmla="*/ 330668 h 2385600"/>
              <a:gd name="connsiteX3" fmla="*/ 2099074 w 2099074"/>
              <a:gd name="connsiteY3" fmla="*/ 2054932 h 2385600"/>
              <a:gd name="connsiteX4" fmla="*/ 1768406 w 2099074"/>
              <a:gd name="connsiteY4" fmla="*/ 2385600 h 2385600"/>
              <a:gd name="connsiteX5" fmla="*/ 0 w 2099074"/>
              <a:gd name="connsiteY5" fmla="*/ 2385600 h 23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074" h="2385600">
                <a:moveTo>
                  <a:pt x="0" y="0"/>
                </a:moveTo>
                <a:lnTo>
                  <a:pt x="1768406" y="0"/>
                </a:lnTo>
                <a:cubicBezTo>
                  <a:pt x="1951029" y="0"/>
                  <a:pt x="2099074" y="148045"/>
                  <a:pt x="2099074" y="330668"/>
                </a:cubicBezTo>
                <a:lnTo>
                  <a:pt x="2099074" y="2054932"/>
                </a:lnTo>
                <a:cubicBezTo>
                  <a:pt x="2099074" y="2237555"/>
                  <a:pt x="1951029" y="2385600"/>
                  <a:pt x="1768406" y="2385600"/>
                </a:cubicBezTo>
                <a:lnTo>
                  <a:pt x="0" y="2385600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7371856" y="2213414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078142" y="247783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4937908" y="2477830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 flipH="1">
            <a:off x="2078142" y="343946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5052207" y="3439460"/>
            <a:ext cx="20427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 flipH="1">
            <a:off x="2078080" y="1905938"/>
            <a:ext cx="31302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4937982" y="1905938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 flipH="1">
            <a:off x="2078080" y="3156197"/>
            <a:ext cx="313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156980" y="3156197"/>
            <a:ext cx="1938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30634" y="3188375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371856" y="3188375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430634" y="2213414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 flipH="1">
            <a:off x="4329625" y="115900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 flipH="1">
            <a:off x="4329625" y="1574383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ctrTitle" idx="2"/>
          </p:nvPr>
        </p:nvSpPr>
        <p:spPr>
          <a:xfrm flipH="1">
            <a:off x="5520250" y="325954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3"/>
          </p:nvPr>
        </p:nvSpPr>
        <p:spPr>
          <a:xfrm flipH="1">
            <a:off x="5520250" y="3686221"/>
            <a:ext cx="243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ctrTitle" idx="4"/>
          </p:nvPr>
        </p:nvSpPr>
        <p:spPr>
          <a:xfrm flipH="1">
            <a:off x="4939225" y="223013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5"/>
          </p:nvPr>
        </p:nvSpPr>
        <p:spPr>
          <a:xfrm flipH="1">
            <a:off x="4939225" y="2651881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6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FE28616F-BCDE-5CC5-7F70-ACE57A472849}"/>
              </a:ext>
            </a:extLst>
          </p:cNvPr>
          <p:cNvGrpSpPr/>
          <p:nvPr userDrawn="1"/>
        </p:nvGrpSpPr>
        <p:grpSpPr>
          <a:xfrm>
            <a:off x="-1970" y="-9238"/>
            <a:ext cx="9145970" cy="909354"/>
            <a:chOff x="-1970" y="-83126"/>
            <a:chExt cx="9145970" cy="90935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8A71562-DF82-8EB6-57B2-8FC10B9F0633}"/>
                </a:ext>
              </a:extLst>
            </p:cNvPr>
            <p:cNvSpPr/>
            <p:nvPr userDrawn="1"/>
          </p:nvSpPr>
          <p:spPr>
            <a:xfrm>
              <a:off x="0" y="710386"/>
              <a:ext cx="9144000" cy="115842"/>
            </a:xfrm>
            <a:prstGeom prst="rect">
              <a:avLst/>
            </a:prstGeom>
            <a:solidFill>
              <a:srgbClr val="149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F21E18E-A2D8-153B-D68E-E6A52A30A66E}"/>
                </a:ext>
              </a:extLst>
            </p:cNvPr>
            <p:cNvSpPr/>
            <p:nvPr/>
          </p:nvSpPr>
          <p:spPr>
            <a:xfrm>
              <a:off x="-1970" y="-83126"/>
              <a:ext cx="9144000" cy="824378"/>
            </a:xfrm>
            <a:prstGeom prst="rect">
              <a:avLst/>
            </a:prstGeom>
            <a:solidFill>
              <a:srgbClr val="034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 flipH="1">
            <a:off x="5108325" y="2292100"/>
            <a:ext cx="3041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 flipH="1">
            <a:off x="872325" y="2286475"/>
            <a:ext cx="31011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2232580" y="207995"/>
            <a:ext cx="4674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5170232" y="3921525"/>
            <a:ext cx="16497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 flipH="1">
            <a:off x="2291625" y="3921514"/>
            <a:ext cx="16818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preserve="1" userDrawn="1">
  <p:cSld name="1_Title and two columns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FE28616F-BCDE-5CC5-7F70-ACE57A472849}"/>
              </a:ext>
            </a:extLst>
          </p:cNvPr>
          <p:cNvGrpSpPr/>
          <p:nvPr userDrawn="1"/>
        </p:nvGrpSpPr>
        <p:grpSpPr>
          <a:xfrm>
            <a:off x="-1970" y="-9238"/>
            <a:ext cx="9145970" cy="909354"/>
            <a:chOff x="-1970" y="-83126"/>
            <a:chExt cx="9145970" cy="90935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8A71562-DF82-8EB6-57B2-8FC10B9F0633}"/>
                </a:ext>
              </a:extLst>
            </p:cNvPr>
            <p:cNvSpPr/>
            <p:nvPr userDrawn="1"/>
          </p:nvSpPr>
          <p:spPr>
            <a:xfrm>
              <a:off x="0" y="710386"/>
              <a:ext cx="9144000" cy="115842"/>
            </a:xfrm>
            <a:prstGeom prst="rect">
              <a:avLst/>
            </a:prstGeom>
            <a:solidFill>
              <a:srgbClr val="149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F21E18E-A2D8-153B-D68E-E6A52A30A66E}"/>
                </a:ext>
              </a:extLst>
            </p:cNvPr>
            <p:cNvSpPr/>
            <p:nvPr/>
          </p:nvSpPr>
          <p:spPr>
            <a:xfrm>
              <a:off x="-1970" y="-83126"/>
              <a:ext cx="9144000" cy="824378"/>
            </a:xfrm>
            <a:prstGeom prst="rect">
              <a:avLst/>
            </a:prstGeom>
            <a:solidFill>
              <a:srgbClr val="034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2232580" y="207995"/>
            <a:ext cx="4674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47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 userDrawn="1">
  <p:cSld name="CUSTOM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450409" y="116120"/>
            <a:ext cx="507781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6404388" y="2911450"/>
            <a:ext cx="1963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977706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877501" y="2911450"/>
            <a:ext cx="1761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3664356" y="2489339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3664351" y="2911450"/>
            <a:ext cx="1815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87306C3-2559-6140-ECE4-52BFAB1ABF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E166B4E-C4A5-2B19-AD0B-15AA0E37F3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819151"/>
            <a:ext cx="8886825" cy="222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7C8FB31-D382-75B9-93CF-0ED66665D0E9}"/>
              </a:ext>
            </a:extLst>
          </p:cNvPr>
          <p:cNvSpPr/>
          <p:nvPr userDrawn="1"/>
        </p:nvSpPr>
        <p:spPr>
          <a:xfrm>
            <a:off x="590550" y="4828392"/>
            <a:ext cx="8553449" cy="134471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DC50978-142E-60A6-7D2C-AC78318BE515}"/>
              </a:ext>
            </a:extLst>
          </p:cNvPr>
          <p:cNvGrpSpPr/>
          <p:nvPr userDrawn="1"/>
        </p:nvGrpSpPr>
        <p:grpSpPr>
          <a:xfrm>
            <a:off x="8305068" y="96267"/>
            <a:ext cx="777046" cy="682493"/>
            <a:chOff x="7385988" y="63683"/>
            <a:chExt cx="717550" cy="630237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4D554247-E09A-846F-F13C-C9507155B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5988" y="63683"/>
              <a:ext cx="717550" cy="488950"/>
            </a:xfrm>
            <a:custGeom>
              <a:avLst/>
              <a:gdLst>
                <a:gd name="T0" fmla="*/ 1 w 188"/>
                <a:gd name="T1" fmla="*/ 128 h 128"/>
                <a:gd name="T2" fmla="*/ 1 w 188"/>
                <a:gd name="T3" fmla="*/ 48 h 128"/>
                <a:gd name="T4" fmla="*/ 10 w 188"/>
                <a:gd name="T5" fmla="*/ 0 h 128"/>
                <a:gd name="T6" fmla="*/ 174 w 188"/>
                <a:gd name="T7" fmla="*/ 0 h 128"/>
                <a:gd name="T8" fmla="*/ 188 w 188"/>
                <a:gd name="T9" fmla="*/ 128 h 128"/>
                <a:gd name="T10" fmla="*/ 58 w 188"/>
                <a:gd name="T11" fmla="*/ 85 h 128"/>
                <a:gd name="T12" fmla="*/ 37 w 188"/>
                <a:gd name="T13" fmla="*/ 95 h 128"/>
                <a:gd name="T14" fmla="*/ 144 w 188"/>
                <a:gd name="T15" fmla="*/ 77 h 128"/>
                <a:gd name="T16" fmla="*/ 117 w 188"/>
                <a:gd name="T17" fmla="*/ 64 h 128"/>
                <a:gd name="T18" fmla="*/ 125 w 188"/>
                <a:gd name="T19" fmla="*/ 42 h 128"/>
                <a:gd name="T20" fmla="*/ 94 w 188"/>
                <a:gd name="T21" fmla="*/ 43 h 128"/>
                <a:gd name="T22" fmla="*/ 56 w 188"/>
                <a:gd name="T23" fmla="*/ 56 h 128"/>
                <a:gd name="T24" fmla="*/ 135 w 188"/>
                <a:gd name="T25" fmla="*/ 62 h 128"/>
                <a:gd name="T26" fmla="*/ 54 w 188"/>
                <a:gd name="T27" fmla="*/ 62 h 128"/>
                <a:gd name="T28" fmla="*/ 140 w 188"/>
                <a:gd name="T29" fmla="*/ 71 h 128"/>
                <a:gd name="T30" fmla="*/ 32 w 188"/>
                <a:gd name="T31" fmla="*/ 51 h 128"/>
                <a:gd name="T32" fmla="*/ 11 w 188"/>
                <a:gd name="T33" fmla="*/ 52 h 128"/>
                <a:gd name="T34" fmla="*/ 22 w 188"/>
                <a:gd name="T35" fmla="*/ 31 h 128"/>
                <a:gd name="T36" fmla="*/ 17 w 188"/>
                <a:gd name="T37" fmla="*/ 32 h 128"/>
                <a:gd name="T38" fmla="*/ 17 w 188"/>
                <a:gd name="T39" fmla="*/ 41 h 128"/>
                <a:gd name="T40" fmla="*/ 32 w 188"/>
                <a:gd name="T41" fmla="*/ 36 h 128"/>
                <a:gd name="T42" fmla="*/ 16 w 188"/>
                <a:gd name="T43" fmla="*/ 25 h 128"/>
                <a:gd name="T44" fmla="*/ 32 w 188"/>
                <a:gd name="T45" fmla="*/ 20 h 128"/>
                <a:gd name="T46" fmla="*/ 18 w 188"/>
                <a:gd name="T47" fmla="*/ 16 h 128"/>
                <a:gd name="T48" fmla="*/ 16 w 188"/>
                <a:gd name="T49" fmla="*/ 25 h 128"/>
                <a:gd name="T50" fmla="*/ 173 w 188"/>
                <a:gd name="T51" fmla="*/ 56 h 128"/>
                <a:gd name="T52" fmla="*/ 173 w 188"/>
                <a:gd name="T53" fmla="*/ 49 h 128"/>
                <a:gd name="T54" fmla="*/ 20 w 188"/>
                <a:gd name="T55" fmla="*/ 72 h 128"/>
                <a:gd name="T56" fmla="*/ 32 w 188"/>
                <a:gd name="T57" fmla="*/ 68 h 128"/>
                <a:gd name="T58" fmla="*/ 15 w 188"/>
                <a:gd name="T59" fmla="*/ 65 h 128"/>
                <a:gd name="T60" fmla="*/ 15 w 188"/>
                <a:gd name="T61" fmla="*/ 72 h 128"/>
                <a:gd name="T62" fmla="*/ 167 w 188"/>
                <a:gd name="T63" fmla="*/ 16 h 128"/>
                <a:gd name="T64" fmla="*/ 156 w 188"/>
                <a:gd name="T65" fmla="*/ 20 h 128"/>
                <a:gd name="T66" fmla="*/ 172 w 188"/>
                <a:gd name="T67" fmla="*/ 24 h 128"/>
                <a:gd name="T68" fmla="*/ 172 w 188"/>
                <a:gd name="T69" fmla="*/ 16 h 128"/>
                <a:gd name="T70" fmla="*/ 167 w 188"/>
                <a:gd name="T71" fmla="*/ 42 h 128"/>
                <a:gd name="T72" fmla="*/ 167 w 188"/>
                <a:gd name="T73" fmla="*/ 33 h 128"/>
                <a:gd name="T74" fmla="*/ 167 w 188"/>
                <a:gd name="T75" fmla="*/ 42 h 128"/>
                <a:gd name="T76" fmla="*/ 156 w 188"/>
                <a:gd name="T77" fmla="*/ 68 h 128"/>
                <a:gd name="T78" fmla="*/ 177 w 188"/>
                <a:gd name="T79" fmla="*/ 6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" h="128">
                  <a:moveTo>
                    <a:pt x="188" y="128"/>
                  </a:moveTo>
                  <a:cubicBezTo>
                    <a:pt x="125" y="128"/>
                    <a:pt x="63" y="128"/>
                    <a:pt x="1" y="128"/>
                  </a:cubicBezTo>
                  <a:cubicBezTo>
                    <a:pt x="1" y="125"/>
                    <a:pt x="0" y="122"/>
                    <a:pt x="0" y="119"/>
                  </a:cubicBezTo>
                  <a:cubicBezTo>
                    <a:pt x="1" y="95"/>
                    <a:pt x="1" y="71"/>
                    <a:pt x="1" y="48"/>
                  </a:cubicBezTo>
                  <a:cubicBezTo>
                    <a:pt x="1" y="35"/>
                    <a:pt x="1" y="22"/>
                    <a:pt x="1" y="9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45" y="0"/>
                    <a:pt x="80" y="1"/>
                    <a:pt x="114" y="1"/>
                  </a:cubicBezTo>
                  <a:cubicBezTo>
                    <a:pt x="134" y="1"/>
                    <a:pt x="154" y="0"/>
                    <a:pt x="174" y="0"/>
                  </a:cubicBezTo>
                  <a:cubicBezTo>
                    <a:pt x="186" y="0"/>
                    <a:pt x="188" y="3"/>
                    <a:pt x="188" y="14"/>
                  </a:cubicBezTo>
                  <a:cubicBezTo>
                    <a:pt x="188" y="52"/>
                    <a:pt x="188" y="89"/>
                    <a:pt x="188" y="128"/>
                  </a:cubicBezTo>
                  <a:close/>
                  <a:moveTo>
                    <a:pt x="144" y="77"/>
                  </a:moveTo>
                  <a:cubicBezTo>
                    <a:pt x="116" y="96"/>
                    <a:pt x="87" y="99"/>
                    <a:pt x="58" y="85"/>
                  </a:cubicBezTo>
                  <a:cubicBezTo>
                    <a:pt x="43" y="78"/>
                    <a:pt x="44" y="78"/>
                    <a:pt x="37" y="92"/>
                  </a:cubicBezTo>
                  <a:cubicBezTo>
                    <a:pt x="37" y="93"/>
                    <a:pt x="37" y="94"/>
                    <a:pt x="37" y="95"/>
                  </a:cubicBezTo>
                  <a:cubicBezTo>
                    <a:pt x="70" y="122"/>
                    <a:pt x="127" y="117"/>
                    <a:pt x="151" y="94"/>
                  </a:cubicBezTo>
                  <a:cubicBezTo>
                    <a:pt x="149" y="88"/>
                    <a:pt x="146" y="83"/>
                    <a:pt x="144" y="77"/>
                  </a:cubicBezTo>
                  <a:close/>
                  <a:moveTo>
                    <a:pt x="56" y="56"/>
                  </a:moveTo>
                  <a:cubicBezTo>
                    <a:pt x="76" y="69"/>
                    <a:pt x="96" y="71"/>
                    <a:pt x="117" y="64"/>
                  </a:cubicBezTo>
                  <a:cubicBezTo>
                    <a:pt x="132" y="58"/>
                    <a:pt x="132" y="57"/>
                    <a:pt x="126" y="44"/>
                  </a:cubicBezTo>
                  <a:cubicBezTo>
                    <a:pt x="125" y="43"/>
                    <a:pt x="125" y="42"/>
                    <a:pt x="125" y="42"/>
                  </a:cubicBezTo>
                  <a:cubicBezTo>
                    <a:pt x="124" y="37"/>
                    <a:pt x="121" y="38"/>
                    <a:pt x="117" y="39"/>
                  </a:cubicBezTo>
                  <a:cubicBezTo>
                    <a:pt x="109" y="40"/>
                    <a:pt x="101" y="43"/>
                    <a:pt x="94" y="43"/>
                  </a:cubicBezTo>
                  <a:cubicBezTo>
                    <a:pt x="84" y="42"/>
                    <a:pt x="75" y="40"/>
                    <a:pt x="65" y="38"/>
                  </a:cubicBezTo>
                  <a:cubicBezTo>
                    <a:pt x="63" y="44"/>
                    <a:pt x="60" y="49"/>
                    <a:pt x="56" y="56"/>
                  </a:cubicBezTo>
                  <a:close/>
                  <a:moveTo>
                    <a:pt x="140" y="71"/>
                  </a:moveTo>
                  <a:cubicBezTo>
                    <a:pt x="138" y="68"/>
                    <a:pt x="137" y="65"/>
                    <a:pt x="135" y="62"/>
                  </a:cubicBezTo>
                  <a:cubicBezTo>
                    <a:pt x="122" y="70"/>
                    <a:pt x="108" y="74"/>
                    <a:pt x="94" y="74"/>
                  </a:cubicBezTo>
                  <a:cubicBezTo>
                    <a:pt x="79" y="74"/>
                    <a:pt x="66" y="70"/>
                    <a:pt x="54" y="62"/>
                  </a:cubicBezTo>
                  <a:cubicBezTo>
                    <a:pt x="50" y="67"/>
                    <a:pt x="46" y="71"/>
                    <a:pt x="53" y="75"/>
                  </a:cubicBezTo>
                  <a:cubicBezTo>
                    <a:pt x="78" y="91"/>
                    <a:pt x="114" y="92"/>
                    <a:pt x="140" y="71"/>
                  </a:cubicBezTo>
                  <a:close/>
                  <a:moveTo>
                    <a:pt x="22" y="58"/>
                  </a:moveTo>
                  <a:cubicBezTo>
                    <a:pt x="26" y="55"/>
                    <a:pt x="29" y="53"/>
                    <a:pt x="32" y="51"/>
                  </a:cubicBezTo>
                  <a:cubicBezTo>
                    <a:pt x="28" y="50"/>
                    <a:pt x="25" y="48"/>
                    <a:pt x="21" y="48"/>
                  </a:cubicBezTo>
                  <a:cubicBezTo>
                    <a:pt x="18" y="48"/>
                    <a:pt x="14" y="51"/>
                    <a:pt x="11" y="52"/>
                  </a:cubicBezTo>
                  <a:cubicBezTo>
                    <a:pt x="14" y="54"/>
                    <a:pt x="17" y="56"/>
                    <a:pt x="22" y="58"/>
                  </a:cubicBezTo>
                  <a:close/>
                  <a:moveTo>
                    <a:pt x="22" y="31"/>
                  </a:moveTo>
                  <a:cubicBezTo>
                    <a:pt x="22" y="31"/>
                    <a:pt x="21" y="31"/>
                    <a:pt x="21" y="32"/>
                  </a:cubicBezTo>
                  <a:cubicBezTo>
                    <a:pt x="20" y="32"/>
                    <a:pt x="18" y="31"/>
                    <a:pt x="17" y="32"/>
                  </a:cubicBezTo>
                  <a:cubicBezTo>
                    <a:pt x="15" y="33"/>
                    <a:pt x="13" y="34"/>
                    <a:pt x="11" y="36"/>
                  </a:cubicBezTo>
                  <a:cubicBezTo>
                    <a:pt x="13" y="37"/>
                    <a:pt x="15" y="39"/>
                    <a:pt x="17" y="41"/>
                  </a:cubicBezTo>
                  <a:cubicBezTo>
                    <a:pt x="18" y="41"/>
                    <a:pt x="19" y="41"/>
                    <a:pt x="21" y="41"/>
                  </a:cubicBezTo>
                  <a:cubicBezTo>
                    <a:pt x="24" y="39"/>
                    <a:pt x="28" y="38"/>
                    <a:pt x="32" y="36"/>
                  </a:cubicBezTo>
                  <a:cubicBezTo>
                    <a:pt x="29" y="34"/>
                    <a:pt x="25" y="33"/>
                    <a:pt x="22" y="31"/>
                  </a:cubicBezTo>
                  <a:close/>
                  <a:moveTo>
                    <a:pt x="16" y="25"/>
                  </a:moveTo>
                  <a:cubicBezTo>
                    <a:pt x="21" y="25"/>
                    <a:pt x="25" y="25"/>
                    <a:pt x="28" y="24"/>
                  </a:cubicBezTo>
                  <a:cubicBezTo>
                    <a:pt x="30" y="23"/>
                    <a:pt x="32" y="21"/>
                    <a:pt x="32" y="20"/>
                  </a:cubicBezTo>
                  <a:cubicBezTo>
                    <a:pt x="31" y="19"/>
                    <a:pt x="30" y="16"/>
                    <a:pt x="28" y="16"/>
                  </a:cubicBezTo>
                  <a:cubicBezTo>
                    <a:pt x="25" y="15"/>
                    <a:pt x="21" y="15"/>
                    <a:pt x="18" y="16"/>
                  </a:cubicBezTo>
                  <a:cubicBezTo>
                    <a:pt x="15" y="17"/>
                    <a:pt x="13" y="19"/>
                    <a:pt x="11" y="21"/>
                  </a:cubicBezTo>
                  <a:cubicBezTo>
                    <a:pt x="13" y="22"/>
                    <a:pt x="15" y="24"/>
                    <a:pt x="16" y="25"/>
                  </a:cubicBezTo>
                  <a:close/>
                  <a:moveTo>
                    <a:pt x="156" y="48"/>
                  </a:moveTo>
                  <a:cubicBezTo>
                    <a:pt x="158" y="55"/>
                    <a:pt x="165" y="58"/>
                    <a:pt x="173" y="56"/>
                  </a:cubicBezTo>
                  <a:cubicBezTo>
                    <a:pt x="175" y="55"/>
                    <a:pt x="176" y="54"/>
                    <a:pt x="177" y="52"/>
                  </a:cubicBezTo>
                  <a:cubicBezTo>
                    <a:pt x="176" y="51"/>
                    <a:pt x="175" y="49"/>
                    <a:pt x="173" y="49"/>
                  </a:cubicBezTo>
                  <a:cubicBezTo>
                    <a:pt x="168" y="48"/>
                    <a:pt x="162" y="48"/>
                    <a:pt x="156" y="48"/>
                  </a:cubicBezTo>
                  <a:close/>
                  <a:moveTo>
                    <a:pt x="20" y="72"/>
                  </a:moveTo>
                  <a:cubicBezTo>
                    <a:pt x="22" y="72"/>
                    <a:pt x="25" y="73"/>
                    <a:pt x="26" y="72"/>
                  </a:cubicBezTo>
                  <a:cubicBezTo>
                    <a:pt x="28" y="71"/>
                    <a:pt x="30" y="70"/>
                    <a:pt x="32" y="68"/>
                  </a:cubicBezTo>
                  <a:cubicBezTo>
                    <a:pt x="30" y="67"/>
                    <a:pt x="28" y="65"/>
                    <a:pt x="26" y="64"/>
                  </a:cubicBezTo>
                  <a:cubicBezTo>
                    <a:pt x="22" y="64"/>
                    <a:pt x="19" y="64"/>
                    <a:pt x="15" y="65"/>
                  </a:cubicBezTo>
                  <a:cubicBezTo>
                    <a:pt x="13" y="65"/>
                    <a:pt x="12" y="67"/>
                    <a:pt x="11" y="68"/>
                  </a:cubicBezTo>
                  <a:cubicBezTo>
                    <a:pt x="12" y="70"/>
                    <a:pt x="14" y="72"/>
                    <a:pt x="15" y="72"/>
                  </a:cubicBezTo>
                  <a:cubicBezTo>
                    <a:pt x="17" y="73"/>
                    <a:pt x="19" y="72"/>
                    <a:pt x="20" y="72"/>
                  </a:cubicBezTo>
                  <a:close/>
                  <a:moveTo>
                    <a:pt x="167" y="16"/>
                  </a:moveTo>
                  <a:cubicBezTo>
                    <a:pt x="165" y="16"/>
                    <a:pt x="163" y="16"/>
                    <a:pt x="162" y="16"/>
                  </a:cubicBezTo>
                  <a:cubicBezTo>
                    <a:pt x="160" y="17"/>
                    <a:pt x="158" y="19"/>
                    <a:pt x="156" y="20"/>
                  </a:cubicBezTo>
                  <a:cubicBezTo>
                    <a:pt x="158" y="21"/>
                    <a:pt x="160" y="23"/>
                    <a:pt x="162" y="24"/>
                  </a:cubicBezTo>
                  <a:cubicBezTo>
                    <a:pt x="165" y="24"/>
                    <a:pt x="169" y="24"/>
                    <a:pt x="172" y="24"/>
                  </a:cubicBezTo>
                  <a:cubicBezTo>
                    <a:pt x="174" y="23"/>
                    <a:pt x="175" y="21"/>
                    <a:pt x="177" y="20"/>
                  </a:cubicBezTo>
                  <a:cubicBezTo>
                    <a:pt x="175" y="19"/>
                    <a:pt x="174" y="17"/>
                    <a:pt x="172" y="16"/>
                  </a:cubicBezTo>
                  <a:cubicBezTo>
                    <a:pt x="170" y="16"/>
                    <a:pt x="169" y="16"/>
                    <a:pt x="167" y="16"/>
                  </a:cubicBezTo>
                  <a:close/>
                  <a:moveTo>
                    <a:pt x="167" y="42"/>
                  </a:moveTo>
                  <a:cubicBezTo>
                    <a:pt x="171" y="40"/>
                    <a:pt x="174" y="38"/>
                    <a:pt x="177" y="36"/>
                  </a:cubicBezTo>
                  <a:cubicBezTo>
                    <a:pt x="174" y="35"/>
                    <a:pt x="170" y="33"/>
                    <a:pt x="167" y="33"/>
                  </a:cubicBezTo>
                  <a:cubicBezTo>
                    <a:pt x="163" y="32"/>
                    <a:pt x="157" y="30"/>
                    <a:pt x="157" y="37"/>
                  </a:cubicBezTo>
                  <a:cubicBezTo>
                    <a:pt x="157" y="38"/>
                    <a:pt x="163" y="40"/>
                    <a:pt x="167" y="42"/>
                  </a:cubicBezTo>
                  <a:close/>
                  <a:moveTo>
                    <a:pt x="167" y="63"/>
                  </a:moveTo>
                  <a:cubicBezTo>
                    <a:pt x="163" y="65"/>
                    <a:pt x="160" y="66"/>
                    <a:pt x="156" y="68"/>
                  </a:cubicBezTo>
                  <a:cubicBezTo>
                    <a:pt x="160" y="69"/>
                    <a:pt x="163" y="72"/>
                    <a:pt x="167" y="72"/>
                  </a:cubicBezTo>
                  <a:cubicBezTo>
                    <a:pt x="170" y="72"/>
                    <a:pt x="174" y="69"/>
                    <a:pt x="177" y="68"/>
                  </a:cubicBezTo>
                  <a:cubicBezTo>
                    <a:pt x="174" y="66"/>
                    <a:pt x="171" y="65"/>
                    <a:pt x="167" y="63"/>
                  </a:cubicBezTo>
                  <a:close/>
                </a:path>
              </a:pathLst>
            </a:custGeom>
            <a:solidFill>
              <a:srgbClr val="149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8397F58-38C0-30D0-2258-CC9159FC9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988" y="597083"/>
              <a:ext cx="717550" cy="96837"/>
            </a:xfrm>
            <a:custGeom>
              <a:avLst/>
              <a:gdLst>
                <a:gd name="T0" fmla="*/ 0 w 188"/>
                <a:gd name="T1" fmla="*/ 0 h 25"/>
                <a:gd name="T2" fmla="*/ 188 w 188"/>
                <a:gd name="T3" fmla="*/ 0 h 25"/>
                <a:gd name="T4" fmla="*/ 188 w 188"/>
                <a:gd name="T5" fmla="*/ 17 h 25"/>
                <a:gd name="T6" fmla="*/ 176 w 188"/>
                <a:gd name="T7" fmla="*/ 25 h 25"/>
                <a:gd name="T8" fmla="*/ 95 w 188"/>
                <a:gd name="T9" fmla="*/ 25 h 25"/>
                <a:gd name="T10" fmla="*/ 14 w 188"/>
                <a:gd name="T11" fmla="*/ 25 h 25"/>
                <a:gd name="T12" fmla="*/ 0 w 188"/>
                <a:gd name="T13" fmla="*/ 12 h 25"/>
                <a:gd name="T14" fmla="*/ 0 w 18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25">
                  <a:moveTo>
                    <a:pt x="0" y="0"/>
                  </a:moveTo>
                  <a:cubicBezTo>
                    <a:pt x="63" y="0"/>
                    <a:pt x="125" y="0"/>
                    <a:pt x="188" y="0"/>
                  </a:cubicBezTo>
                  <a:cubicBezTo>
                    <a:pt x="188" y="6"/>
                    <a:pt x="188" y="12"/>
                    <a:pt x="188" y="17"/>
                  </a:cubicBezTo>
                  <a:cubicBezTo>
                    <a:pt x="187" y="24"/>
                    <a:pt x="182" y="25"/>
                    <a:pt x="176" y="25"/>
                  </a:cubicBezTo>
                  <a:cubicBezTo>
                    <a:pt x="149" y="25"/>
                    <a:pt x="122" y="25"/>
                    <a:pt x="95" y="25"/>
                  </a:cubicBezTo>
                  <a:cubicBezTo>
                    <a:pt x="68" y="25"/>
                    <a:pt x="41" y="25"/>
                    <a:pt x="14" y="25"/>
                  </a:cubicBezTo>
                  <a:cubicBezTo>
                    <a:pt x="2" y="25"/>
                    <a:pt x="1" y="23"/>
                    <a:pt x="0" y="12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149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8644864E-69AD-5D95-C39B-61C0EA78CEF4}"/>
              </a:ext>
            </a:extLst>
          </p:cNvPr>
          <p:cNvGrpSpPr/>
          <p:nvPr userDrawn="1"/>
        </p:nvGrpSpPr>
        <p:grpSpPr>
          <a:xfrm>
            <a:off x="-1970" y="-9238"/>
            <a:ext cx="9145970" cy="909354"/>
            <a:chOff x="-1970" y="-83126"/>
            <a:chExt cx="9145970" cy="90935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E81FE64-81EE-34E2-6F72-9A1076CB3D18}"/>
                </a:ext>
              </a:extLst>
            </p:cNvPr>
            <p:cNvSpPr/>
            <p:nvPr/>
          </p:nvSpPr>
          <p:spPr>
            <a:xfrm>
              <a:off x="0" y="710386"/>
              <a:ext cx="9144000" cy="115842"/>
            </a:xfrm>
            <a:prstGeom prst="rect">
              <a:avLst/>
            </a:prstGeom>
            <a:solidFill>
              <a:srgbClr val="149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3BDD3EF-9D66-7702-3014-75385768B5E6}"/>
                </a:ext>
              </a:extLst>
            </p:cNvPr>
            <p:cNvSpPr/>
            <p:nvPr/>
          </p:nvSpPr>
          <p:spPr>
            <a:xfrm>
              <a:off x="-1970" y="-83126"/>
              <a:ext cx="9144000" cy="824378"/>
            </a:xfrm>
            <a:prstGeom prst="rect">
              <a:avLst/>
            </a:prstGeom>
            <a:solidFill>
              <a:srgbClr val="034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 flipH="1">
            <a:off x="6050688" y="211468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2"/>
          </p:nvPr>
        </p:nvSpPr>
        <p:spPr>
          <a:xfrm flipH="1">
            <a:off x="3817913" y="152681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3"/>
          </p:nvPr>
        </p:nvSpPr>
        <p:spPr>
          <a:xfrm flipH="1">
            <a:off x="3540863" y="211468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4"/>
          </p:nvPr>
        </p:nvSpPr>
        <p:spPr>
          <a:xfrm flipH="1">
            <a:off x="6327738" y="313777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5"/>
          </p:nvPr>
        </p:nvSpPr>
        <p:spPr>
          <a:xfrm flipH="1">
            <a:off x="6050688" y="373024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ctrTitle" idx="6"/>
          </p:nvPr>
        </p:nvSpPr>
        <p:spPr>
          <a:xfrm flipH="1">
            <a:off x="1255663" y="1670211"/>
            <a:ext cx="1560600" cy="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7"/>
          </p:nvPr>
        </p:nvSpPr>
        <p:spPr>
          <a:xfrm flipH="1">
            <a:off x="978613" y="211468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 idx="8"/>
          </p:nvPr>
        </p:nvSpPr>
        <p:spPr>
          <a:xfrm flipH="1">
            <a:off x="3817913" y="313777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9"/>
          </p:nvPr>
        </p:nvSpPr>
        <p:spPr>
          <a:xfrm flipH="1">
            <a:off x="3540863" y="373024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 idx="13"/>
          </p:nvPr>
        </p:nvSpPr>
        <p:spPr>
          <a:xfrm flipH="1">
            <a:off x="1255664" y="313778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4"/>
          </p:nvPr>
        </p:nvSpPr>
        <p:spPr>
          <a:xfrm flipH="1">
            <a:off x="978613" y="373025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15"/>
          </p:nvPr>
        </p:nvSpPr>
        <p:spPr>
          <a:xfrm>
            <a:off x="2091827" y="226829"/>
            <a:ext cx="4956405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userDrawn="1">
  <p:cSld name="CUSTOM_1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C47F21-23DD-79E9-320F-3FD36452D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034D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5F736-2191-B493-09E9-52B9786DC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7938"/>
            <a:ext cx="7910513" cy="8096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5F218-DBAF-E41E-F75B-81D5E3121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819151"/>
            <a:ext cx="8886825" cy="222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2585266" y="2021066"/>
            <a:ext cx="53757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27;p5">
            <a:extLst>
              <a:ext uri="{FF2B5EF4-FFF2-40B4-BE49-F238E27FC236}">
                <a16:creationId xmlns:a16="http://schemas.microsoft.com/office/drawing/2014/main" id="{98271A20-4F1F-1FBC-F3E5-3BBB2584A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5D6C4BE-FE9A-4A32-7A5A-574ED81AEEC2}"/>
              </a:ext>
            </a:extLst>
          </p:cNvPr>
          <p:cNvSpPr/>
          <p:nvPr userDrawn="1"/>
        </p:nvSpPr>
        <p:spPr>
          <a:xfrm>
            <a:off x="590550" y="4828392"/>
            <a:ext cx="8553449" cy="134471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9213D3-E64C-25C1-C34F-35ECBE6A456E}"/>
              </a:ext>
            </a:extLst>
          </p:cNvPr>
          <p:cNvGrpSpPr/>
          <p:nvPr userDrawn="1"/>
        </p:nvGrpSpPr>
        <p:grpSpPr>
          <a:xfrm>
            <a:off x="8240441" y="96825"/>
            <a:ext cx="830805" cy="720738"/>
            <a:chOff x="266475" y="558446"/>
            <a:chExt cx="2311935" cy="2005645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5620162-0238-99DE-E991-96023213F0EA}"/>
                </a:ext>
              </a:extLst>
            </p:cNvPr>
            <p:cNvSpPr/>
            <p:nvPr/>
          </p:nvSpPr>
          <p:spPr>
            <a:xfrm>
              <a:off x="855270" y="558446"/>
              <a:ext cx="1723140" cy="1676036"/>
            </a:xfrm>
            <a:custGeom>
              <a:avLst/>
              <a:gdLst>
                <a:gd name="connsiteX0" fmla="*/ 3858 w 1723140"/>
                <a:gd name="connsiteY0" fmla="*/ 313280 h 1676036"/>
                <a:gd name="connsiteX1" fmla="*/ 3858 w 1723140"/>
                <a:gd name="connsiteY1" fmla="*/ 21115 h 1676036"/>
                <a:gd name="connsiteX2" fmla="*/ 9543 w 1723140"/>
                <a:gd name="connsiteY2" fmla="*/ 7715 h 1676036"/>
                <a:gd name="connsiteX3" fmla="*/ 24364 w 1723140"/>
                <a:gd name="connsiteY3" fmla="*/ 0 h 1676036"/>
                <a:gd name="connsiteX4" fmla="*/ 1707304 w 1723140"/>
                <a:gd name="connsiteY4" fmla="*/ 0 h 1676036"/>
                <a:gd name="connsiteX5" fmla="*/ 1716846 w 1723140"/>
                <a:gd name="connsiteY5" fmla="*/ 6294 h 1676036"/>
                <a:gd name="connsiteX6" fmla="*/ 1723140 w 1723140"/>
                <a:gd name="connsiteY6" fmla="*/ 22537 h 1676036"/>
                <a:gd name="connsiteX7" fmla="*/ 1723140 w 1723140"/>
                <a:gd name="connsiteY7" fmla="*/ 1224289 h 1676036"/>
                <a:gd name="connsiteX8" fmla="*/ 1718267 w 1723140"/>
                <a:gd name="connsiteY8" fmla="*/ 1236065 h 1676036"/>
                <a:gd name="connsiteX9" fmla="*/ 1706085 w 1723140"/>
                <a:gd name="connsiteY9" fmla="*/ 1242359 h 1676036"/>
                <a:gd name="connsiteX10" fmla="*/ 1205203 w 1723140"/>
                <a:gd name="connsiteY10" fmla="*/ 1242359 h 1676036"/>
                <a:gd name="connsiteX11" fmla="*/ 1210685 w 1723140"/>
                <a:gd name="connsiteY11" fmla="*/ 1345093 h 1676036"/>
                <a:gd name="connsiteX12" fmla="*/ 1518889 w 1723140"/>
                <a:gd name="connsiteY12" fmla="*/ 1345093 h 1676036"/>
                <a:gd name="connsiteX13" fmla="*/ 1525386 w 1723140"/>
                <a:gd name="connsiteY13" fmla="*/ 1348951 h 1676036"/>
                <a:gd name="connsiteX14" fmla="*/ 1529650 w 1723140"/>
                <a:gd name="connsiteY14" fmla="*/ 1359305 h 1676036"/>
                <a:gd name="connsiteX15" fmla="*/ 1529650 w 1723140"/>
                <a:gd name="connsiteY15" fmla="*/ 1660200 h 1676036"/>
                <a:gd name="connsiteX16" fmla="*/ 1524777 w 1723140"/>
                <a:gd name="connsiteY16" fmla="*/ 1669743 h 1676036"/>
                <a:gd name="connsiteX17" fmla="*/ 1517874 w 1723140"/>
                <a:gd name="connsiteY17" fmla="*/ 1675225 h 1676036"/>
                <a:gd name="connsiteX18" fmla="*/ 209530 w 1723140"/>
                <a:gd name="connsiteY18" fmla="*/ 1676037 h 1676036"/>
                <a:gd name="connsiteX19" fmla="*/ 201206 w 1723140"/>
                <a:gd name="connsiteY19" fmla="*/ 1671164 h 1676036"/>
                <a:gd name="connsiteX20" fmla="*/ 196942 w 1723140"/>
                <a:gd name="connsiteY20" fmla="*/ 1658170 h 1676036"/>
                <a:gd name="connsiteX21" fmla="*/ 196942 w 1723140"/>
                <a:gd name="connsiteY21" fmla="*/ 1356057 h 1676036"/>
                <a:gd name="connsiteX22" fmla="*/ 200800 w 1723140"/>
                <a:gd name="connsiteY22" fmla="*/ 1348951 h 1676036"/>
                <a:gd name="connsiteX23" fmla="*/ 212982 w 1723140"/>
                <a:gd name="connsiteY23" fmla="*/ 1345093 h 1676036"/>
                <a:gd name="connsiteX24" fmla="*/ 514688 w 1723140"/>
                <a:gd name="connsiteY24" fmla="*/ 1345093 h 1676036"/>
                <a:gd name="connsiteX25" fmla="*/ 523419 w 1723140"/>
                <a:gd name="connsiteY25" fmla="*/ 1242562 h 1676036"/>
                <a:gd name="connsiteX26" fmla="*/ 125677 w 1723140"/>
                <a:gd name="connsiteY26" fmla="*/ 1242562 h 1676036"/>
                <a:gd name="connsiteX27" fmla="*/ 0 w 1723140"/>
                <a:gd name="connsiteY27" fmla="*/ 1242562 h 1676036"/>
                <a:gd name="connsiteX28" fmla="*/ 3858 w 1723140"/>
                <a:gd name="connsiteY28" fmla="*/ 313280 h 167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3140" h="1676036">
                  <a:moveTo>
                    <a:pt x="3858" y="313280"/>
                  </a:moveTo>
                  <a:cubicBezTo>
                    <a:pt x="3858" y="215824"/>
                    <a:pt x="3858" y="118571"/>
                    <a:pt x="3858" y="21115"/>
                  </a:cubicBezTo>
                  <a:cubicBezTo>
                    <a:pt x="4061" y="19085"/>
                    <a:pt x="4873" y="12994"/>
                    <a:pt x="9543" y="7715"/>
                  </a:cubicBezTo>
                  <a:cubicBezTo>
                    <a:pt x="15227" y="1218"/>
                    <a:pt x="22537" y="203"/>
                    <a:pt x="24364" y="0"/>
                  </a:cubicBezTo>
                  <a:cubicBezTo>
                    <a:pt x="585344" y="0"/>
                    <a:pt x="1146324" y="0"/>
                    <a:pt x="1707304" y="0"/>
                  </a:cubicBezTo>
                  <a:cubicBezTo>
                    <a:pt x="1709537" y="812"/>
                    <a:pt x="1713395" y="2436"/>
                    <a:pt x="1716846" y="6294"/>
                  </a:cubicBezTo>
                  <a:cubicBezTo>
                    <a:pt x="1722734" y="12791"/>
                    <a:pt x="1723140" y="20506"/>
                    <a:pt x="1723140" y="22537"/>
                  </a:cubicBezTo>
                  <a:cubicBezTo>
                    <a:pt x="1723140" y="423121"/>
                    <a:pt x="1723140" y="823705"/>
                    <a:pt x="1723140" y="1224289"/>
                  </a:cubicBezTo>
                  <a:cubicBezTo>
                    <a:pt x="1723140" y="1225913"/>
                    <a:pt x="1722531" y="1231192"/>
                    <a:pt x="1718267" y="1236065"/>
                  </a:cubicBezTo>
                  <a:cubicBezTo>
                    <a:pt x="1713598" y="1241343"/>
                    <a:pt x="1707507" y="1242156"/>
                    <a:pt x="1706085" y="1242359"/>
                  </a:cubicBezTo>
                  <a:cubicBezTo>
                    <a:pt x="1539192" y="1242359"/>
                    <a:pt x="1372299" y="1242359"/>
                    <a:pt x="1205203" y="1242359"/>
                  </a:cubicBezTo>
                  <a:cubicBezTo>
                    <a:pt x="1207031" y="1276671"/>
                    <a:pt x="1208858" y="1310781"/>
                    <a:pt x="1210685" y="1345093"/>
                  </a:cubicBezTo>
                  <a:cubicBezTo>
                    <a:pt x="1313420" y="1345093"/>
                    <a:pt x="1416155" y="1345093"/>
                    <a:pt x="1518889" y="1345093"/>
                  </a:cubicBezTo>
                  <a:cubicBezTo>
                    <a:pt x="1520310" y="1345499"/>
                    <a:pt x="1522950" y="1346514"/>
                    <a:pt x="1525386" y="1348951"/>
                  </a:cubicBezTo>
                  <a:cubicBezTo>
                    <a:pt x="1529447" y="1353011"/>
                    <a:pt x="1529650" y="1357884"/>
                    <a:pt x="1529650" y="1359305"/>
                  </a:cubicBezTo>
                  <a:cubicBezTo>
                    <a:pt x="1529650" y="1459604"/>
                    <a:pt x="1529650" y="1559902"/>
                    <a:pt x="1529650" y="1660200"/>
                  </a:cubicBezTo>
                  <a:cubicBezTo>
                    <a:pt x="1529041" y="1662231"/>
                    <a:pt x="1527823" y="1666088"/>
                    <a:pt x="1524777" y="1669743"/>
                  </a:cubicBezTo>
                  <a:cubicBezTo>
                    <a:pt x="1522341" y="1672585"/>
                    <a:pt x="1519701" y="1674210"/>
                    <a:pt x="1517874" y="1675225"/>
                  </a:cubicBezTo>
                  <a:cubicBezTo>
                    <a:pt x="1081759" y="1675428"/>
                    <a:pt x="645645" y="1675834"/>
                    <a:pt x="209530" y="1676037"/>
                  </a:cubicBezTo>
                  <a:cubicBezTo>
                    <a:pt x="205063" y="1675022"/>
                    <a:pt x="202627" y="1672991"/>
                    <a:pt x="201206" y="1671164"/>
                  </a:cubicBezTo>
                  <a:cubicBezTo>
                    <a:pt x="197348" y="1666494"/>
                    <a:pt x="196942" y="1658170"/>
                    <a:pt x="196942" y="1658170"/>
                  </a:cubicBezTo>
                  <a:cubicBezTo>
                    <a:pt x="196942" y="1658170"/>
                    <a:pt x="196942" y="1356869"/>
                    <a:pt x="196942" y="1356057"/>
                  </a:cubicBezTo>
                  <a:cubicBezTo>
                    <a:pt x="197145" y="1354636"/>
                    <a:pt x="198160" y="1351590"/>
                    <a:pt x="200800" y="1348951"/>
                  </a:cubicBezTo>
                  <a:cubicBezTo>
                    <a:pt x="205672" y="1344281"/>
                    <a:pt x="212169" y="1344890"/>
                    <a:pt x="212982" y="1345093"/>
                  </a:cubicBezTo>
                  <a:cubicBezTo>
                    <a:pt x="313483" y="1345093"/>
                    <a:pt x="414187" y="1345093"/>
                    <a:pt x="514688" y="1345093"/>
                  </a:cubicBezTo>
                  <a:cubicBezTo>
                    <a:pt x="517531" y="1310984"/>
                    <a:pt x="520373" y="1276671"/>
                    <a:pt x="523419" y="1242562"/>
                  </a:cubicBezTo>
                  <a:cubicBezTo>
                    <a:pt x="390838" y="1242562"/>
                    <a:pt x="258258" y="1242562"/>
                    <a:pt x="125677" y="1242562"/>
                  </a:cubicBezTo>
                  <a:cubicBezTo>
                    <a:pt x="83853" y="1242562"/>
                    <a:pt x="41825" y="1242562"/>
                    <a:pt x="0" y="1242562"/>
                  </a:cubicBezTo>
                  <a:cubicBezTo>
                    <a:pt x="1218" y="932530"/>
                    <a:pt x="2639" y="622905"/>
                    <a:pt x="3858" y="31328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6014311-524C-8082-D887-A5AFCF5A28E0}"/>
                </a:ext>
              </a:extLst>
            </p:cNvPr>
            <p:cNvSpPr/>
            <p:nvPr/>
          </p:nvSpPr>
          <p:spPr>
            <a:xfrm>
              <a:off x="974856" y="663007"/>
              <a:ext cx="1488231" cy="976385"/>
            </a:xfrm>
            <a:custGeom>
              <a:avLst/>
              <a:gdLst>
                <a:gd name="connsiteX0" fmla="*/ 0 w 1488231"/>
                <a:gd name="connsiteY0" fmla="*/ 0 h 976385"/>
                <a:gd name="connsiteX1" fmla="*/ 1488231 w 1488231"/>
                <a:gd name="connsiteY1" fmla="*/ 0 h 976385"/>
                <a:gd name="connsiteX2" fmla="*/ 1488231 w 1488231"/>
                <a:gd name="connsiteY2" fmla="*/ 976385 h 976385"/>
                <a:gd name="connsiteX3" fmla="*/ 0 w 1488231"/>
                <a:gd name="connsiteY3" fmla="*/ 976385 h 97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231" h="976385">
                  <a:moveTo>
                    <a:pt x="0" y="0"/>
                  </a:moveTo>
                  <a:lnTo>
                    <a:pt x="1488231" y="0"/>
                  </a:lnTo>
                  <a:lnTo>
                    <a:pt x="1488231" y="976385"/>
                  </a:lnTo>
                  <a:lnTo>
                    <a:pt x="0" y="976385"/>
                  </a:lnTo>
                  <a:close/>
                </a:path>
              </a:pathLst>
            </a:custGeom>
            <a:solidFill>
              <a:srgbClr val="FFFFFF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DC9602A-03FC-BC18-B7D9-7D023FEC3E79}"/>
                </a:ext>
              </a:extLst>
            </p:cNvPr>
            <p:cNvSpPr/>
            <p:nvPr/>
          </p:nvSpPr>
          <p:spPr>
            <a:xfrm>
              <a:off x="1206517" y="838631"/>
              <a:ext cx="1029376" cy="692612"/>
            </a:xfrm>
            <a:custGeom>
              <a:avLst/>
              <a:gdLst>
                <a:gd name="connsiteX0" fmla="*/ 267597 w 1029376"/>
                <a:gd name="connsiteY0" fmla="*/ 0 h 692612"/>
                <a:gd name="connsiteX1" fmla="*/ 0 w 1029376"/>
                <a:gd name="connsiteY1" fmla="*/ 560168 h 692612"/>
                <a:gd name="connsiteX2" fmla="*/ 502709 w 1029376"/>
                <a:gd name="connsiteY2" fmla="*/ 692545 h 692612"/>
                <a:gd name="connsiteX3" fmla="*/ 1029377 w 1029376"/>
                <a:gd name="connsiteY3" fmla="*/ 560168 h 692612"/>
                <a:gd name="connsiteX4" fmla="*/ 756095 w 1029376"/>
                <a:gd name="connsiteY4" fmla="*/ 4873 h 692612"/>
                <a:gd name="connsiteX5" fmla="*/ 473270 w 1029376"/>
                <a:gd name="connsiteY5" fmla="*/ 70655 h 692612"/>
                <a:gd name="connsiteX6" fmla="*/ 267597 w 1029376"/>
                <a:gd name="connsiteY6" fmla="*/ 0 h 69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376" h="692612">
                  <a:moveTo>
                    <a:pt x="267597" y="0"/>
                  </a:moveTo>
                  <a:cubicBezTo>
                    <a:pt x="178466" y="186790"/>
                    <a:pt x="89131" y="373378"/>
                    <a:pt x="0" y="560168"/>
                  </a:cubicBezTo>
                  <a:cubicBezTo>
                    <a:pt x="84056" y="606459"/>
                    <a:pt x="262319" y="689906"/>
                    <a:pt x="502709" y="692545"/>
                  </a:cubicBezTo>
                  <a:cubicBezTo>
                    <a:pt x="756704" y="695388"/>
                    <a:pt x="944915" y="606662"/>
                    <a:pt x="1029377" y="560168"/>
                  </a:cubicBezTo>
                  <a:cubicBezTo>
                    <a:pt x="938215" y="375002"/>
                    <a:pt x="847053" y="189836"/>
                    <a:pt x="756095" y="4873"/>
                  </a:cubicBezTo>
                  <a:cubicBezTo>
                    <a:pt x="718736" y="27206"/>
                    <a:pt x="613768" y="83447"/>
                    <a:pt x="473270" y="70655"/>
                  </a:cubicBezTo>
                  <a:cubicBezTo>
                    <a:pt x="375814" y="61519"/>
                    <a:pt x="304549" y="23349"/>
                    <a:pt x="267597" y="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D0EF52B-FFCD-7D9B-53A8-1834429560E7}"/>
                </a:ext>
              </a:extLst>
            </p:cNvPr>
            <p:cNvSpPr/>
            <p:nvPr/>
          </p:nvSpPr>
          <p:spPr>
            <a:xfrm>
              <a:off x="266475" y="865278"/>
              <a:ext cx="962375" cy="1698813"/>
            </a:xfrm>
            <a:custGeom>
              <a:avLst/>
              <a:gdLst>
                <a:gd name="connsiteX0" fmla="*/ 406 w 962375"/>
                <a:gd name="connsiteY0" fmla="*/ 416371 h 1698813"/>
                <a:gd name="connsiteX1" fmla="*/ 0 w 962375"/>
                <a:gd name="connsiteY1" fmla="*/ 298815 h 1698813"/>
                <a:gd name="connsiteX2" fmla="*/ 1015 w 962375"/>
                <a:gd name="connsiteY2" fmla="*/ 194862 h 1698813"/>
                <a:gd name="connsiteX3" fmla="*/ 22537 w 962375"/>
                <a:gd name="connsiteY3" fmla="*/ 127049 h 1698813"/>
                <a:gd name="connsiteX4" fmla="*/ 88725 w 962375"/>
                <a:gd name="connsiteY4" fmla="*/ 64718 h 1698813"/>
                <a:gd name="connsiteX5" fmla="*/ 186587 w 962375"/>
                <a:gd name="connsiteY5" fmla="*/ 33045 h 1698813"/>
                <a:gd name="connsiteX6" fmla="*/ 308813 w 962375"/>
                <a:gd name="connsiteY6" fmla="*/ 10712 h 1698813"/>
                <a:gd name="connsiteX7" fmla="*/ 421699 w 962375"/>
                <a:gd name="connsiteY7" fmla="*/ 560 h 1698813"/>
                <a:gd name="connsiteX8" fmla="*/ 792843 w 962375"/>
                <a:gd name="connsiteY8" fmla="*/ 48882 h 1698813"/>
                <a:gd name="connsiteX9" fmla="*/ 871011 w 962375"/>
                <a:gd name="connsiteY9" fmla="*/ 86443 h 1698813"/>
                <a:gd name="connsiteX10" fmla="*/ 926236 w 962375"/>
                <a:gd name="connsiteY10" fmla="*/ 185726 h 1698813"/>
                <a:gd name="connsiteX11" fmla="*/ 927657 w 962375"/>
                <a:gd name="connsiteY11" fmla="*/ 204811 h 1698813"/>
                <a:gd name="connsiteX12" fmla="*/ 927251 w 962375"/>
                <a:gd name="connsiteY12" fmla="*/ 424493 h 1698813"/>
                <a:gd name="connsiteX13" fmla="*/ 899030 w 962375"/>
                <a:gd name="connsiteY13" fmla="*/ 496366 h 1698813"/>
                <a:gd name="connsiteX14" fmla="*/ 862484 w 962375"/>
                <a:gd name="connsiteY14" fmla="*/ 534333 h 1698813"/>
                <a:gd name="connsiteX15" fmla="*/ 801168 w 962375"/>
                <a:gd name="connsiteY15" fmla="*/ 563976 h 1698813"/>
                <a:gd name="connsiteX16" fmla="*/ 750816 w 962375"/>
                <a:gd name="connsiteY16" fmla="*/ 576970 h 1698813"/>
                <a:gd name="connsiteX17" fmla="*/ 730715 w 962375"/>
                <a:gd name="connsiteY17" fmla="*/ 587122 h 1698813"/>
                <a:gd name="connsiteX18" fmla="*/ 717315 w 962375"/>
                <a:gd name="connsiteY18" fmla="*/ 606816 h 1698813"/>
                <a:gd name="connsiteX19" fmla="*/ 717315 w 962375"/>
                <a:gd name="connsiteY19" fmla="*/ 1012070 h 1698813"/>
                <a:gd name="connsiteX20" fmla="*/ 711021 w 962375"/>
                <a:gd name="connsiteY20" fmla="*/ 1065874 h 1698813"/>
                <a:gd name="connsiteX21" fmla="*/ 692342 w 962375"/>
                <a:gd name="connsiteY21" fmla="*/ 1122926 h 1698813"/>
                <a:gd name="connsiteX22" fmla="*/ 642396 w 962375"/>
                <a:gd name="connsiteY22" fmla="*/ 1190536 h 1698813"/>
                <a:gd name="connsiteX23" fmla="*/ 613159 w 962375"/>
                <a:gd name="connsiteY23" fmla="*/ 1217336 h 1698813"/>
                <a:gd name="connsiteX24" fmla="*/ 571335 w 962375"/>
                <a:gd name="connsiteY24" fmla="*/ 1241700 h 1698813"/>
                <a:gd name="connsiteX25" fmla="*/ 537834 w 962375"/>
                <a:gd name="connsiteY25" fmla="*/ 1253273 h 1698813"/>
                <a:gd name="connsiteX26" fmla="*/ 512658 w 962375"/>
                <a:gd name="connsiteY26" fmla="*/ 1260785 h 1698813"/>
                <a:gd name="connsiteX27" fmla="*/ 512658 w 962375"/>
                <a:gd name="connsiteY27" fmla="*/ 1448591 h 1698813"/>
                <a:gd name="connsiteX28" fmla="*/ 544737 w 962375"/>
                <a:gd name="connsiteY28" fmla="*/ 1527165 h 1698813"/>
                <a:gd name="connsiteX29" fmla="*/ 586968 w 962375"/>
                <a:gd name="connsiteY29" fmla="*/ 1569192 h 1698813"/>
                <a:gd name="connsiteX30" fmla="*/ 663512 w 962375"/>
                <a:gd name="connsiteY30" fmla="*/ 1598632 h 1698813"/>
                <a:gd name="connsiteX31" fmla="*/ 725640 w 962375"/>
                <a:gd name="connsiteY31" fmla="*/ 1595181 h 1698813"/>
                <a:gd name="connsiteX32" fmla="*/ 770307 w 962375"/>
                <a:gd name="connsiteY32" fmla="*/ 1578329 h 1698813"/>
                <a:gd name="connsiteX33" fmla="*/ 815583 w 962375"/>
                <a:gd name="connsiteY33" fmla="*/ 1543813 h 1698813"/>
                <a:gd name="connsiteX34" fmla="*/ 852535 w 962375"/>
                <a:gd name="connsiteY34" fmla="*/ 1482903 h 1698813"/>
                <a:gd name="connsiteX35" fmla="*/ 860656 w 962375"/>
                <a:gd name="connsiteY35" fmla="*/ 1455088 h 1698813"/>
                <a:gd name="connsiteX36" fmla="*/ 860656 w 962375"/>
                <a:gd name="connsiteY36" fmla="*/ 1367378 h 1698813"/>
                <a:gd name="connsiteX37" fmla="*/ 860656 w 962375"/>
                <a:gd name="connsiteY37" fmla="*/ 1340983 h 1698813"/>
                <a:gd name="connsiteX38" fmla="*/ 961970 w 962375"/>
                <a:gd name="connsiteY38" fmla="*/ 1340983 h 1698813"/>
                <a:gd name="connsiteX39" fmla="*/ 962376 w 962375"/>
                <a:gd name="connsiteY39" fmla="*/ 1455291 h 1698813"/>
                <a:gd name="connsiteX40" fmla="*/ 942885 w 962375"/>
                <a:gd name="connsiteY40" fmla="*/ 1523916 h 1698813"/>
                <a:gd name="connsiteX41" fmla="*/ 925221 w 962375"/>
                <a:gd name="connsiteY41" fmla="*/ 1564117 h 1698813"/>
                <a:gd name="connsiteX42" fmla="*/ 878117 w 962375"/>
                <a:gd name="connsiteY42" fmla="*/ 1621169 h 1698813"/>
                <a:gd name="connsiteX43" fmla="*/ 834668 w 962375"/>
                <a:gd name="connsiteY43" fmla="*/ 1655887 h 1698813"/>
                <a:gd name="connsiteX44" fmla="*/ 784316 w 962375"/>
                <a:gd name="connsiteY44" fmla="*/ 1681064 h 1698813"/>
                <a:gd name="connsiteX45" fmla="*/ 719346 w 962375"/>
                <a:gd name="connsiteY45" fmla="*/ 1696494 h 1698813"/>
                <a:gd name="connsiteX46" fmla="*/ 636102 w 962375"/>
                <a:gd name="connsiteY46" fmla="*/ 1694261 h 1698813"/>
                <a:gd name="connsiteX47" fmla="*/ 552656 w 962375"/>
                <a:gd name="connsiteY47" fmla="*/ 1662791 h 1698813"/>
                <a:gd name="connsiteX48" fmla="*/ 495603 w 962375"/>
                <a:gd name="connsiteY48" fmla="*/ 1620357 h 1698813"/>
                <a:gd name="connsiteX49" fmla="*/ 447891 w 962375"/>
                <a:gd name="connsiteY49" fmla="*/ 1553762 h 1698813"/>
                <a:gd name="connsiteX50" fmla="*/ 423121 w 962375"/>
                <a:gd name="connsiteY50" fmla="*/ 1490009 h 1698813"/>
                <a:gd name="connsiteX51" fmla="*/ 416014 w 962375"/>
                <a:gd name="connsiteY51" fmla="*/ 1448591 h 1698813"/>
                <a:gd name="connsiteX52" fmla="*/ 416014 w 962375"/>
                <a:gd name="connsiteY52" fmla="*/ 1259161 h 1698813"/>
                <a:gd name="connsiteX53" fmla="*/ 360789 w 962375"/>
                <a:gd name="connsiteY53" fmla="*/ 1243324 h 1698813"/>
                <a:gd name="connsiteX54" fmla="*/ 279576 w 962375"/>
                <a:gd name="connsiteY54" fmla="*/ 1180790 h 1698813"/>
                <a:gd name="connsiteX55" fmla="*/ 231661 w 962375"/>
                <a:gd name="connsiteY55" fmla="*/ 1108511 h 1698813"/>
                <a:gd name="connsiteX56" fmla="*/ 216636 w 962375"/>
                <a:gd name="connsiteY56" fmla="*/ 1048007 h 1698813"/>
                <a:gd name="connsiteX57" fmla="*/ 216839 w 962375"/>
                <a:gd name="connsiteY57" fmla="*/ 609659 h 1698813"/>
                <a:gd name="connsiteX58" fmla="*/ 209327 w 962375"/>
                <a:gd name="connsiteY58" fmla="*/ 595243 h 1698813"/>
                <a:gd name="connsiteX59" fmla="*/ 185775 w 962375"/>
                <a:gd name="connsiteY59" fmla="*/ 581640 h 1698813"/>
                <a:gd name="connsiteX60" fmla="*/ 149838 w 962375"/>
                <a:gd name="connsiteY60" fmla="*/ 571488 h 1698813"/>
                <a:gd name="connsiteX61" fmla="*/ 88725 w 962375"/>
                <a:gd name="connsiteY61" fmla="*/ 550576 h 1698813"/>
                <a:gd name="connsiteX62" fmla="*/ 39388 w 962375"/>
                <a:gd name="connsiteY62" fmla="*/ 507330 h 1698813"/>
                <a:gd name="connsiteX63" fmla="*/ 13806 w 962375"/>
                <a:gd name="connsiteY63" fmla="*/ 470581 h 1698813"/>
                <a:gd name="connsiteX64" fmla="*/ 812 w 962375"/>
                <a:gd name="connsiteY64" fmla="*/ 436675 h 1698813"/>
                <a:gd name="connsiteX65" fmla="*/ 406 w 962375"/>
                <a:gd name="connsiteY65" fmla="*/ 416371 h 16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62375" h="1698813">
                  <a:moveTo>
                    <a:pt x="406" y="416371"/>
                  </a:moveTo>
                  <a:cubicBezTo>
                    <a:pt x="0" y="377592"/>
                    <a:pt x="0" y="338407"/>
                    <a:pt x="0" y="298815"/>
                  </a:cubicBezTo>
                  <a:cubicBezTo>
                    <a:pt x="203" y="263894"/>
                    <a:pt x="406" y="229175"/>
                    <a:pt x="1015" y="194862"/>
                  </a:cubicBezTo>
                  <a:cubicBezTo>
                    <a:pt x="2436" y="179432"/>
                    <a:pt x="6700" y="153850"/>
                    <a:pt x="22537" y="127049"/>
                  </a:cubicBezTo>
                  <a:cubicBezTo>
                    <a:pt x="43246" y="91925"/>
                    <a:pt x="71874" y="74464"/>
                    <a:pt x="88725" y="64718"/>
                  </a:cubicBezTo>
                  <a:cubicBezTo>
                    <a:pt x="113089" y="50506"/>
                    <a:pt x="137859" y="44415"/>
                    <a:pt x="186587" y="33045"/>
                  </a:cubicBezTo>
                  <a:cubicBezTo>
                    <a:pt x="241203" y="20254"/>
                    <a:pt x="285058" y="13960"/>
                    <a:pt x="308813" y="10712"/>
                  </a:cubicBezTo>
                  <a:cubicBezTo>
                    <a:pt x="308813" y="10712"/>
                    <a:pt x="368302" y="2996"/>
                    <a:pt x="421699" y="560"/>
                  </a:cubicBezTo>
                  <a:cubicBezTo>
                    <a:pt x="570116" y="-5734"/>
                    <a:pt x="769901" y="42994"/>
                    <a:pt x="792843" y="48882"/>
                  </a:cubicBezTo>
                  <a:cubicBezTo>
                    <a:pt x="808477" y="51927"/>
                    <a:pt x="840759" y="60252"/>
                    <a:pt x="871011" y="86443"/>
                  </a:cubicBezTo>
                  <a:cubicBezTo>
                    <a:pt x="913851" y="123598"/>
                    <a:pt x="923800" y="171108"/>
                    <a:pt x="926236" y="185726"/>
                  </a:cubicBezTo>
                  <a:cubicBezTo>
                    <a:pt x="926845" y="192020"/>
                    <a:pt x="927251" y="198517"/>
                    <a:pt x="927657" y="204811"/>
                  </a:cubicBezTo>
                  <a:cubicBezTo>
                    <a:pt x="932936" y="280948"/>
                    <a:pt x="932327" y="354243"/>
                    <a:pt x="927251" y="424493"/>
                  </a:cubicBezTo>
                  <a:cubicBezTo>
                    <a:pt x="924815" y="441344"/>
                    <a:pt x="918115" y="468754"/>
                    <a:pt x="899030" y="496366"/>
                  </a:cubicBezTo>
                  <a:cubicBezTo>
                    <a:pt x="892736" y="505503"/>
                    <a:pt x="880960" y="520324"/>
                    <a:pt x="862484" y="534333"/>
                  </a:cubicBezTo>
                  <a:cubicBezTo>
                    <a:pt x="854972" y="540018"/>
                    <a:pt x="833044" y="556261"/>
                    <a:pt x="801168" y="563976"/>
                  </a:cubicBezTo>
                  <a:cubicBezTo>
                    <a:pt x="797107" y="564991"/>
                    <a:pt x="775586" y="570067"/>
                    <a:pt x="750816" y="576970"/>
                  </a:cubicBezTo>
                  <a:cubicBezTo>
                    <a:pt x="745943" y="578392"/>
                    <a:pt x="738228" y="580625"/>
                    <a:pt x="730715" y="587122"/>
                  </a:cubicBezTo>
                  <a:cubicBezTo>
                    <a:pt x="723000" y="593822"/>
                    <a:pt x="719143" y="601537"/>
                    <a:pt x="717315" y="606816"/>
                  </a:cubicBezTo>
                  <a:cubicBezTo>
                    <a:pt x="717315" y="741833"/>
                    <a:pt x="717315" y="877053"/>
                    <a:pt x="717315" y="1012070"/>
                  </a:cubicBezTo>
                  <a:cubicBezTo>
                    <a:pt x="717112" y="1025876"/>
                    <a:pt x="715691" y="1044555"/>
                    <a:pt x="711021" y="1065874"/>
                  </a:cubicBezTo>
                  <a:cubicBezTo>
                    <a:pt x="708179" y="1079274"/>
                    <a:pt x="703712" y="1099374"/>
                    <a:pt x="692342" y="1122926"/>
                  </a:cubicBezTo>
                  <a:cubicBezTo>
                    <a:pt x="677521" y="1153584"/>
                    <a:pt x="659045" y="1172872"/>
                    <a:pt x="642396" y="1190536"/>
                  </a:cubicBezTo>
                  <a:cubicBezTo>
                    <a:pt x="626966" y="1206982"/>
                    <a:pt x="615799" y="1215306"/>
                    <a:pt x="613159" y="1217336"/>
                  </a:cubicBezTo>
                  <a:cubicBezTo>
                    <a:pt x="593465" y="1232158"/>
                    <a:pt x="576004" y="1239873"/>
                    <a:pt x="571335" y="1241700"/>
                  </a:cubicBezTo>
                  <a:cubicBezTo>
                    <a:pt x="562604" y="1245355"/>
                    <a:pt x="554280" y="1247994"/>
                    <a:pt x="537834" y="1253273"/>
                  </a:cubicBezTo>
                  <a:cubicBezTo>
                    <a:pt x="527479" y="1256522"/>
                    <a:pt x="518749" y="1258958"/>
                    <a:pt x="512658" y="1260785"/>
                  </a:cubicBezTo>
                  <a:cubicBezTo>
                    <a:pt x="512658" y="1323319"/>
                    <a:pt x="512658" y="1386057"/>
                    <a:pt x="512658" y="1448591"/>
                  </a:cubicBezTo>
                  <a:cubicBezTo>
                    <a:pt x="515501" y="1466458"/>
                    <a:pt x="523013" y="1496913"/>
                    <a:pt x="544737" y="1527165"/>
                  </a:cubicBezTo>
                  <a:cubicBezTo>
                    <a:pt x="561589" y="1550716"/>
                    <a:pt x="580065" y="1564320"/>
                    <a:pt x="586968" y="1569192"/>
                  </a:cubicBezTo>
                  <a:cubicBezTo>
                    <a:pt x="598541" y="1577314"/>
                    <a:pt x="625341" y="1593759"/>
                    <a:pt x="663512" y="1598632"/>
                  </a:cubicBezTo>
                  <a:cubicBezTo>
                    <a:pt x="672039" y="1599647"/>
                    <a:pt x="695997" y="1602084"/>
                    <a:pt x="725640" y="1595181"/>
                  </a:cubicBezTo>
                  <a:cubicBezTo>
                    <a:pt x="744522" y="1590917"/>
                    <a:pt x="759546" y="1584217"/>
                    <a:pt x="770307" y="1578329"/>
                  </a:cubicBezTo>
                  <a:cubicBezTo>
                    <a:pt x="794874" y="1565132"/>
                    <a:pt x="810304" y="1549498"/>
                    <a:pt x="815583" y="1543813"/>
                  </a:cubicBezTo>
                  <a:cubicBezTo>
                    <a:pt x="838526" y="1519246"/>
                    <a:pt x="848068" y="1494476"/>
                    <a:pt x="852535" y="1482903"/>
                  </a:cubicBezTo>
                  <a:cubicBezTo>
                    <a:pt x="856596" y="1471940"/>
                    <a:pt x="859235" y="1462194"/>
                    <a:pt x="860656" y="1455088"/>
                  </a:cubicBezTo>
                  <a:cubicBezTo>
                    <a:pt x="860656" y="1425851"/>
                    <a:pt x="860656" y="1396614"/>
                    <a:pt x="860656" y="1367378"/>
                  </a:cubicBezTo>
                  <a:cubicBezTo>
                    <a:pt x="860656" y="1358647"/>
                    <a:pt x="860656" y="1349714"/>
                    <a:pt x="860656" y="1340983"/>
                  </a:cubicBezTo>
                  <a:cubicBezTo>
                    <a:pt x="894360" y="1340983"/>
                    <a:pt x="928063" y="1340983"/>
                    <a:pt x="961970" y="1340983"/>
                  </a:cubicBezTo>
                  <a:cubicBezTo>
                    <a:pt x="962173" y="1379154"/>
                    <a:pt x="962173" y="1417121"/>
                    <a:pt x="962376" y="1455291"/>
                  </a:cubicBezTo>
                  <a:cubicBezTo>
                    <a:pt x="958721" y="1473767"/>
                    <a:pt x="952833" y="1497319"/>
                    <a:pt x="942885" y="1523916"/>
                  </a:cubicBezTo>
                  <a:cubicBezTo>
                    <a:pt x="937200" y="1539550"/>
                    <a:pt x="933139" y="1550310"/>
                    <a:pt x="925221" y="1564117"/>
                  </a:cubicBezTo>
                  <a:cubicBezTo>
                    <a:pt x="910197" y="1590714"/>
                    <a:pt x="892939" y="1607159"/>
                    <a:pt x="878117" y="1621169"/>
                  </a:cubicBezTo>
                  <a:cubicBezTo>
                    <a:pt x="869184" y="1629696"/>
                    <a:pt x="855581" y="1642487"/>
                    <a:pt x="834668" y="1655887"/>
                  </a:cubicBezTo>
                  <a:cubicBezTo>
                    <a:pt x="823908" y="1662791"/>
                    <a:pt x="806853" y="1672536"/>
                    <a:pt x="784316" y="1681064"/>
                  </a:cubicBezTo>
                  <a:cubicBezTo>
                    <a:pt x="776398" y="1683906"/>
                    <a:pt x="752440" y="1692636"/>
                    <a:pt x="719346" y="1696494"/>
                  </a:cubicBezTo>
                  <a:cubicBezTo>
                    <a:pt x="704118" y="1698321"/>
                    <a:pt x="674272" y="1701570"/>
                    <a:pt x="636102" y="1694261"/>
                  </a:cubicBezTo>
                  <a:cubicBezTo>
                    <a:pt x="628184" y="1692839"/>
                    <a:pt x="593059" y="1685733"/>
                    <a:pt x="552656" y="1662791"/>
                  </a:cubicBezTo>
                  <a:cubicBezTo>
                    <a:pt x="540474" y="1655887"/>
                    <a:pt x="518546" y="1643299"/>
                    <a:pt x="495603" y="1620357"/>
                  </a:cubicBezTo>
                  <a:cubicBezTo>
                    <a:pt x="469615" y="1594368"/>
                    <a:pt x="456012" y="1569192"/>
                    <a:pt x="447891" y="1553762"/>
                  </a:cubicBezTo>
                  <a:cubicBezTo>
                    <a:pt x="432257" y="1524119"/>
                    <a:pt x="425354" y="1499146"/>
                    <a:pt x="423121" y="1490009"/>
                  </a:cubicBezTo>
                  <a:cubicBezTo>
                    <a:pt x="419060" y="1473767"/>
                    <a:pt x="417030" y="1459351"/>
                    <a:pt x="416014" y="1448591"/>
                  </a:cubicBezTo>
                  <a:cubicBezTo>
                    <a:pt x="416014" y="1385447"/>
                    <a:pt x="416014" y="1322304"/>
                    <a:pt x="416014" y="1259161"/>
                  </a:cubicBezTo>
                  <a:cubicBezTo>
                    <a:pt x="402614" y="1257334"/>
                    <a:pt x="382920" y="1253070"/>
                    <a:pt x="360789" y="1243324"/>
                  </a:cubicBezTo>
                  <a:cubicBezTo>
                    <a:pt x="320386" y="1225458"/>
                    <a:pt x="296428" y="1199469"/>
                    <a:pt x="279576" y="1180790"/>
                  </a:cubicBezTo>
                  <a:cubicBezTo>
                    <a:pt x="265161" y="1164954"/>
                    <a:pt x="245873" y="1143026"/>
                    <a:pt x="231661" y="1108511"/>
                  </a:cubicBezTo>
                  <a:cubicBezTo>
                    <a:pt x="221915" y="1084553"/>
                    <a:pt x="218260" y="1063234"/>
                    <a:pt x="216636" y="1048007"/>
                  </a:cubicBezTo>
                  <a:cubicBezTo>
                    <a:pt x="216636" y="901823"/>
                    <a:pt x="216839" y="755842"/>
                    <a:pt x="216839" y="609659"/>
                  </a:cubicBezTo>
                  <a:cubicBezTo>
                    <a:pt x="215824" y="605801"/>
                    <a:pt x="213794" y="600522"/>
                    <a:pt x="209327" y="595243"/>
                  </a:cubicBezTo>
                  <a:cubicBezTo>
                    <a:pt x="203033" y="587731"/>
                    <a:pt x="195115" y="584686"/>
                    <a:pt x="185775" y="581640"/>
                  </a:cubicBezTo>
                  <a:cubicBezTo>
                    <a:pt x="170954" y="576767"/>
                    <a:pt x="163441" y="574128"/>
                    <a:pt x="149838" y="571488"/>
                  </a:cubicBezTo>
                  <a:cubicBezTo>
                    <a:pt x="141717" y="569864"/>
                    <a:pt x="113698" y="564585"/>
                    <a:pt x="88725" y="550576"/>
                  </a:cubicBezTo>
                  <a:cubicBezTo>
                    <a:pt x="65783" y="537785"/>
                    <a:pt x="51570" y="521542"/>
                    <a:pt x="39388" y="507330"/>
                  </a:cubicBezTo>
                  <a:cubicBezTo>
                    <a:pt x="34516" y="501848"/>
                    <a:pt x="23958" y="489057"/>
                    <a:pt x="13806" y="470581"/>
                  </a:cubicBezTo>
                  <a:cubicBezTo>
                    <a:pt x="4061" y="452917"/>
                    <a:pt x="1827" y="442766"/>
                    <a:pt x="812" y="436675"/>
                  </a:cubicBezTo>
                  <a:cubicBezTo>
                    <a:pt x="-203" y="428147"/>
                    <a:pt x="0" y="421244"/>
                    <a:pt x="406" y="416371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 userDrawn="1">
  <p:cSld name="1_Title and li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C47F21-23DD-79E9-320F-3FD36452D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034D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5F736-2191-B493-09E9-52B9786DC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7938"/>
            <a:ext cx="7910513" cy="8096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5F218-DBAF-E41E-F75B-81D5E3121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819151"/>
            <a:ext cx="8886825" cy="222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Google Shape;27;p5">
            <a:extLst>
              <a:ext uri="{FF2B5EF4-FFF2-40B4-BE49-F238E27FC236}">
                <a16:creationId xmlns:a16="http://schemas.microsoft.com/office/drawing/2014/main" id="{98271A20-4F1F-1FBC-F3E5-3BBB2584A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9213D3-E64C-25C1-C34F-35ECBE6A456E}"/>
              </a:ext>
            </a:extLst>
          </p:cNvPr>
          <p:cNvGrpSpPr/>
          <p:nvPr userDrawn="1"/>
        </p:nvGrpSpPr>
        <p:grpSpPr>
          <a:xfrm>
            <a:off x="8240441" y="96825"/>
            <a:ext cx="830805" cy="720738"/>
            <a:chOff x="266475" y="558446"/>
            <a:chExt cx="2311935" cy="2005645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5620162-0238-99DE-E991-96023213F0EA}"/>
                </a:ext>
              </a:extLst>
            </p:cNvPr>
            <p:cNvSpPr/>
            <p:nvPr/>
          </p:nvSpPr>
          <p:spPr>
            <a:xfrm>
              <a:off x="855270" y="558446"/>
              <a:ext cx="1723140" cy="1676036"/>
            </a:xfrm>
            <a:custGeom>
              <a:avLst/>
              <a:gdLst>
                <a:gd name="connsiteX0" fmla="*/ 3858 w 1723140"/>
                <a:gd name="connsiteY0" fmla="*/ 313280 h 1676036"/>
                <a:gd name="connsiteX1" fmla="*/ 3858 w 1723140"/>
                <a:gd name="connsiteY1" fmla="*/ 21115 h 1676036"/>
                <a:gd name="connsiteX2" fmla="*/ 9543 w 1723140"/>
                <a:gd name="connsiteY2" fmla="*/ 7715 h 1676036"/>
                <a:gd name="connsiteX3" fmla="*/ 24364 w 1723140"/>
                <a:gd name="connsiteY3" fmla="*/ 0 h 1676036"/>
                <a:gd name="connsiteX4" fmla="*/ 1707304 w 1723140"/>
                <a:gd name="connsiteY4" fmla="*/ 0 h 1676036"/>
                <a:gd name="connsiteX5" fmla="*/ 1716846 w 1723140"/>
                <a:gd name="connsiteY5" fmla="*/ 6294 h 1676036"/>
                <a:gd name="connsiteX6" fmla="*/ 1723140 w 1723140"/>
                <a:gd name="connsiteY6" fmla="*/ 22537 h 1676036"/>
                <a:gd name="connsiteX7" fmla="*/ 1723140 w 1723140"/>
                <a:gd name="connsiteY7" fmla="*/ 1224289 h 1676036"/>
                <a:gd name="connsiteX8" fmla="*/ 1718267 w 1723140"/>
                <a:gd name="connsiteY8" fmla="*/ 1236065 h 1676036"/>
                <a:gd name="connsiteX9" fmla="*/ 1706085 w 1723140"/>
                <a:gd name="connsiteY9" fmla="*/ 1242359 h 1676036"/>
                <a:gd name="connsiteX10" fmla="*/ 1205203 w 1723140"/>
                <a:gd name="connsiteY10" fmla="*/ 1242359 h 1676036"/>
                <a:gd name="connsiteX11" fmla="*/ 1210685 w 1723140"/>
                <a:gd name="connsiteY11" fmla="*/ 1345093 h 1676036"/>
                <a:gd name="connsiteX12" fmla="*/ 1518889 w 1723140"/>
                <a:gd name="connsiteY12" fmla="*/ 1345093 h 1676036"/>
                <a:gd name="connsiteX13" fmla="*/ 1525386 w 1723140"/>
                <a:gd name="connsiteY13" fmla="*/ 1348951 h 1676036"/>
                <a:gd name="connsiteX14" fmla="*/ 1529650 w 1723140"/>
                <a:gd name="connsiteY14" fmla="*/ 1359305 h 1676036"/>
                <a:gd name="connsiteX15" fmla="*/ 1529650 w 1723140"/>
                <a:gd name="connsiteY15" fmla="*/ 1660200 h 1676036"/>
                <a:gd name="connsiteX16" fmla="*/ 1524777 w 1723140"/>
                <a:gd name="connsiteY16" fmla="*/ 1669743 h 1676036"/>
                <a:gd name="connsiteX17" fmla="*/ 1517874 w 1723140"/>
                <a:gd name="connsiteY17" fmla="*/ 1675225 h 1676036"/>
                <a:gd name="connsiteX18" fmla="*/ 209530 w 1723140"/>
                <a:gd name="connsiteY18" fmla="*/ 1676037 h 1676036"/>
                <a:gd name="connsiteX19" fmla="*/ 201206 w 1723140"/>
                <a:gd name="connsiteY19" fmla="*/ 1671164 h 1676036"/>
                <a:gd name="connsiteX20" fmla="*/ 196942 w 1723140"/>
                <a:gd name="connsiteY20" fmla="*/ 1658170 h 1676036"/>
                <a:gd name="connsiteX21" fmla="*/ 196942 w 1723140"/>
                <a:gd name="connsiteY21" fmla="*/ 1356057 h 1676036"/>
                <a:gd name="connsiteX22" fmla="*/ 200800 w 1723140"/>
                <a:gd name="connsiteY22" fmla="*/ 1348951 h 1676036"/>
                <a:gd name="connsiteX23" fmla="*/ 212982 w 1723140"/>
                <a:gd name="connsiteY23" fmla="*/ 1345093 h 1676036"/>
                <a:gd name="connsiteX24" fmla="*/ 514688 w 1723140"/>
                <a:gd name="connsiteY24" fmla="*/ 1345093 h 1676036"/>
                <a:gd name="connsiteX25" fmla="*/ 523419 w 1723140"/>
                <a:gd name="connsiteY25" fmla="*/ 1242562 h 1676036"/>
                <a:gd name="connsiteX26" fmla="*/ 125677 w 1723140"/>
                <a:gd name="connsiteY26" fmla="*/ 1242562 h 1676036"/>
                <a:gd name="connsiteX27" fmla="*/ 0 w 1723140"/>
                <a:gd name="connsiteY27" fmla="*/ 1242562 h 1676036"/>
                <a:gd name="connsiteX28" fmla="*/ 3858 w 1723140"/>
                <a:gd name="connsiteY28" fmla="*/ 313280 h 167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3140" h="1676036">
                  <a:moveTo>
                    <a:pt x="3858" y="313280"/>
                  </a:moveTo>
                  <a:cubicBezTo>
                    <a:pt x="3858" y="215824"/>
                    <a:pt x="3858" y="118571"/>
                    <a:pt x="3858" y="21115"/>
                  </a:cubicBezTo>
                  <a:cubicBezTo>
                    <a:pt x="4061" y="19085"/>
                    <a:pt x="4873" y="12994"/>
                    <a:pt x="9543" y="7715"/>
                  </a:cubicBezTo>
                  <a:cubicBezTo>
                    <a:pt x="15227" y="1218"/>
                    <a:pt x="22537" y="203"/>
                    <a:pt x="24364" y="0"/>
                  </a:cubicBezTo>
                  <a:cubicBezTo>
                    <a:pt x="585344" y="0"/>
                    <a:pt x="1146324" y="0"/>
                    <a:pt x="1707304" y="0"/>
                  </a:cubicBezTo>
                  <a:cubicBezTo>
                    <a:pt x="1709537" y="812"/>
                    <a:pt x="1713395" y="2436"/>
                    <a:pt x="1716846" y="6294"/>
                  </a:cubicBezTo>
                  <a:cubicBezTo>
                    <a:pt x="1722734" y="12791"/>
                    <a:pt x="1723140" y="20506"/>
                    <a:pt x="1723140" y="22537"/>
                  </a:cubicBezTo>
                  <a:cubicBezTo>
                    <a:pt x="1723140" y="423121"/>
                    <a:pt x="1723140" y="823705"/>
                    <a:pt x="1723140" y="1224289"/>
                  </a:cubicBezTo>
                  <a:cubicBezTo>
                    <a:pt x="1723140" y="1225913"/>
                    <a:pt x="1722531" y="1231192"/>
                    <a:pt x="1718267" y="1236065"/>
                  </a:cubicBezTo>
                  <a:cubicBezTo>
                    <a:pt x="1713598" y="1241343"/>
                    <a:pt x="1707507" y="1242156"/>
                    <a:pt x="1706085" y="1242359"/>
                  </a:cubicBezTo>
                  <a:cubicBezTo>
                    <a:pt x="1539192" y="1242359"/>
                    <a:pt x="1372299" y="1242359"/>
                    <a:pt x="1205203" y="1242359"/>
                  </a:cubicBezTo>
                  <a:cubicBezTo>
                    <a:pt x="1207031" y="1276671"/>
                    <a:pt x="1208858" y="1310781"/>
                    <a:pt x="1210685" y="1345093"/>
                  </a:cubicBezTo>
                  <a:cubicBezTo>
                    <a:pt x="1313420" y="1345093"/>
                    <a:pt x="1416155" y="1345093"/>
                    <a:pt x="1518889" y="1345093"/>
                  </a:cubicBezTo>
                  <a:cubicBezTo>
                    <a:pt x="1520310" y="1345499"/>
                    <a:pt x="1522950" y="1346514"/>
                    <a:pt x="1525386" y="1348951"/>
                  </a:cubicBezTo>
                  <a:cubicBezTo>
                    <a:pt x="1529447" y="1353011"/>
                    <a:pt x="1529650" y="1357884"/>
                    <a:pt x="1529650" y="1359305"/>
                  </a:cubicBezTo>
                  <a:cubicBezTo>
                    <a:pt x="1529650" y="1459604"/>
                    <a:pt x="1529650" y="1559902"/>
                    <a:pt x="1529650" y="1660200"/>
                  </a:cubicBezTo>
                  <a:cubicBezTo>
                    <a:pt x="1529041" y="1662231"/>
                    <a:pt x="1527823" y="1666088"/>
                    <a:pt x="1524777" y="1669743"/>
                  </a:cubicBezTo>
                  <a:cubicBezTo>
                    <a:pt x="1522341" y="1672585"/>
                    <a:pt x="1519701" y="1674210"/>
                    <a:pt x="1517874" y="1675225"/>
                  </a:cubicBezTo>
                  <a:cubicBezTo>
                    <a:pt x="1081759" y="1675428"/>
                    <a:pt x="645645" y="1675834"/>
                    <a:pt x="209530" y="1676037"/>
                  </a:cubicBezTo>
                  <a:cubicBezTo>
                    <a:pt x="205063" y="1675022"/>
                    <a:pt x="202627" y="1672991"/>
                    <a:pt x="201206" y="1671164"/>
                  </a:cubicBezTo>
                  <a:cubicBezTo>
                    <a:pt x="197348" y="1666494"/>
                    <a:pt x="196942" y="1658170"/>
                    <a:pt x="196942" y="1658170"/>
                  </a:cubicBezTo>
                  <a:cubicBezTo>
                    <a:pt x="196942" y="1658170"/>
                    <a:pt x="196942" y="1356869"/>
                    <a:pt x="196942" y="1356057"/>
                  </a:cubicBezTo>
                  <a:cubicBezTo>
                    <a:pt x="197145" y="1354636"/>
                    <a:pt x="198160" y="1351590"/>
                    <a:pt x="200800" y="1348951"/>
                  </a:cubicBezTo>
                  <a:cubicBezTo>
                    <a:pt x="205672" y="1344281"/>
                    <a:pt x="212169" y="1344890"/>
                    <a:pt x="212982" y="1345093"/>
                  </a:cubicBezTo>
                  <a:cubicBezTo>
                    <a:pt x="313483" y="1345093"/>
                    <a:pt x="414187" y="1345093"/>
                    <a:pt x="514688" y="1345093"/>
                  </a:cubicBezTo>
                  <a:cubicBezTo>
                    <a:pt x="517531" y="1310984"/>
                    <a:pt x="520373" y="1276671"/>
                    <a:pt x="523419" y="1242562"/>
                  </a:cubicBezTo>
                  <a:cubicBezTo>
                    <a:pt x="390838" y="1242562"/>
                    <a:pt x="258258" y="1242562"/>
                    <a:pt x="125677" y="1242562"/>
                  </a:cubicBezTo>
                  <a:cubicBezTo>
                    <a:pt x="83853" y="1242562"/>
                    <a:pt x="41825" y="1242562"/>
                    <a:pt x="0" y="1242562"/>
                  </a:cubicBezTo>
                  <a:cubicBezTo>
                    <a:pt x="1218" y="932530"/>
                    <a:pt x="2639" y="622905"/>
                    <a:pt x="3858" y="31328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6014311-524C-8082-D887-A5AFCF5A28E0}"/>
                </a:ext>
              </a:extLst>
            </p:cNvPr>
            <p:cNvSpPr/>
            <p:nvPr/>
          </p:nvSpPr>
          <p:spPr>
            <a:xfrm>
              <a:off x="974856" y="663007"/>
              <a:ext cx="1488231" cy="976385"/>
            </a:xfrm>
            <a:custGeom>
              <a:avLst/>
              <a:gdLst>
                <a:gd name="connsiteX0" fmla="*/ 0 w 1488231"/>
                <a:gd name="connsiteY0" fmla="*/ 0 h 976385"/>
                <a:gd name="connsiteX1" fmla="*/ 1488231 w 1488231"/>
                <a:gd name="connsiteY1" fmla="*/ 0 h 976385"/>
                <a:gd name="connsiteX2" fmla="*/ 1488231 w 1488231"/>
                <a:gd name="connsiteY2" fmla="*/ 976385 h 976385"/>
                <a:gd name="connsiteX3" fmla="*/ 0 w 1488231"/>
                <a:gd name="connsiteY3" fmla="*/ 976385 h 97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231" h="976385">
                  <a:moveTo>
                    <a:pt x="0" y="0"/>
                  </a:moveTo>
                  <a:lnTo>
                    <a:pt x="1488231" y="0"/>
                  </a:lnTo>
                  <a:lnTo>
                    <a:pt x="1488231" y="976385"/>
                  </a:lnTo>
                  <a:lnTo>
                    <a:pt x="0" y="976385"/>
                  </a:lnTo>
                  <a:close/>
                </a:path>
              </a:pathLst>
            </a:custGeom>
            <a:solidFill>
              <a:srgbClr val="FFFFFF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DC9602A-03FC-BC18-B7D9-7D023FEC3E79}"/>
                </a:ext>
              </a:extLst>
            </p:cNvPr>
            <p:cNvSpPr/>
            <p:nvPr/>
          </p:nvSpPr>
          <p:spPr>
            <a:xfrm>
              <a:off x="1206517" y="838631"/>
              <a:ext cx="1029376" cy="692612"/>
            </a:xfrm>
            <a:custGeom>
              <a:avLst/>
              <a:gdLst>
                <a:gd name="connsiteX0" fmla="*/ 267597 w 1029376"/>
                <a:gd name="connsiteY0" fmla="*/ 0 h 692612"/>
                <a:gd name="connsiteX1" fmla="*/ 0 w 1029376"/>
                <a:gd name="connsiteY1" fmla="*/ 560168 h 692612"/>
                <a:gd name="connsiteX2" fmla="*/ 502709 w 1029376"/>
                <a:gd name="connsiteY2" fmla="*/ 692545 h 692612"/>
                <a:gd name="connsiteX3" fmla="*/ 1029377 w 1029376"/>
                <a:gd name="connsiteY3" fmla="*/ 560168 h 692612"/>
                <a:gd name="connsiteX4" fmla="*/ 756095 w 1029376"/>
                <a:gd name="connsiteY4" fmla="*/ 4873 h 692612"/>
                <a:gd name="connsiteX5" fmla="*/ 473270 w 1029376"/>
                <a:gd name="connsiteY5" fmla="*/ 70655 h 692612"/>
                <a:gd name="connsiteX6" fmla="*/ 267597 w 1029376"/>
                <a:gd name="connsiteY6" fmla="*/ 0 h 69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376" h="692612">
                  <a:moveTo>
                    <a:pt x="267597" y="0"/>
                  </a:moveTo>
                  <a:cubicBezTo>
                    <a:pt x="178466" y="186790"/>
                    <a:pt x="89131" y="373378"/>
                    <a:pt x="0" y="560168"/>
                  </a:cubicBezTo>
                  <a:cubicBezTo>
                    <a:pt x="84056" y="606459"/>
                    <a:pt x="262319" y="689906"/>
                    <a:pt x="502709" y="692545"/>
                  </a:cubicBezTo>
                  <a:cubicBezTo>
                    <a:pt x="756704" y="695388"/>
                    <a:pt x="944915" y="606662"/>
                    <a:pt x="1029377" y="560168"/>
                  </a:cubicBezTo>
                  <a:cubicBezTo>
                    <a:pt x="938215" y="375002"/>
                    <a:pt x="847053" y="189836"/>
                    <a:pt x="756095" y="4873"/>
                  </a:cubicBezTo>
                  <a:cubicBezTo>
                    <a:pt x="718736" y="27206"/>
                    <a:pt x="613768" y="83447"/>
                    <a:pt x="473270" y="70655"/>
                  </a:cubicBezTo>
                  <a:cubicBezTo>
                    <a:pt x="375814" y="61519"/>
                    <a:pt x="304549" y="23349"/>
                    <a:pt x="267597" y="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D0EF52B-FFCD-7D9B-53A8-1834429560E7}"/>
                </a:ext>
              </a:extLst>
            </p:cNvPr>
            <p:cNvSpPr/>
            <p:nvPr/>
          </p:nvSpPr>
          <p:spPr>
            <a:xfrm>
              <a:off x="266475" y="865278"/>
              <a:ext cx="962375" cy="1698813"/>
            </a:xfrm>
            <a:custGeom>
              <a:avLst/>
              <a:gdLst>
                <a:gd name="connsiteX0" fmla="*/ 406 w 962375"/>
                <a:gd name="connsiteY0" fmla="*/ 416371 h 1698813"/>
                <a:gd name="connsiteX1" fmla="*/ 0 w 962375"/>
                <a:gd name="connsiteY1" fmla="*/ 298815 h 1698813"/>
                <a:gd name="connsiteX2" fmla="*/ 1015 w 962375"/>
                <a:gd name="connsiteY2" fmla="*/ 194862 h 1698813"/>
                <a:gd name="connsiteX3" fmla="*/ 22537 w 962375"/>
                <a:gd name="connsiteY3" fmla="*/ 127049 h 1698813"/>
                <a:gd name="connsiteX4" fmla="*/ 88725 w 962375"/>
                <a:gd name="connsiteY4" fmla="*/ 64718 h 1698813"/>
                <a:gd name="connsiteX5" fmla="*/ 186587 w 962375"/>
                <a:gd name="connsiteY5" fmla="*/ 33045 h 1698813"/>
                <a:gd name="connsiteX6" fmla="*/ 308813 w 962375"/>
                <a:gd name="connsiteY6" fmla="*/ 10712 h 1698813"/>
                <a:gd name="connsiteX7" fmla="*/ 421699 w 962375"/>
                <a:gd name="connsiteY7" fmla="*/ 560 h 1698813"/>
                <a:gd name="connsiteX8" fmla="*/ 792843 w 962375"/>
                <a:gd name="connsiteY8" fmla="*/ 48882 h 1698813"/>
                <a:gd name="connsiteX9" fmla="*/ 871011 w 962375"/>
                <a:gd name="connsiteY9" fmla="*/ 86443 h 1698813"/>
                <a:gd name="connsiteX10" fmla="*/ 926236 w 962375"/>
                <a:gd name="connsiteY10" fmla="*/ 185726 h 1698813"/>
                <a:gd name="connsiteX11" fmla="*/ 927657 w 962375"/>
                <a:gd name="connsiteY11" fmla="*/ 204811 h 1698813"/>
                <a:gd name="connsiteX12" fmla="*/ 927251 w 962375"/>
                <a:gd name="connsiteY12" fmla="*/ 424493 h 1698813"/>
                <a:gd name="connsiteX13" fmla="*/ 899030 w 962375"/>
                <a:gd name="connsiteY13" fmla="*/ 496366 h 1698813"/>
                <a:gd name="connsiteX14" fmla="*/ 862484 w 962375"/>
                <a:gd name="connsiteY14" fmla="*/ 534333 h 1698813"/>
                <a:gd name="connsiteX15" fmla="*/ 801168 w 962375"/>
                <a:gd name="connsiteY15" fmla="*/ 563976 h 1698813"/>
                <a:gd name="connsiteX16" fmla="*/ 750816 w 962375"/>
                <a:gd name="connsiteY16" fmla="*/ 576970 h 1698813"/>
                <a:gd name="connsiteX17" fmla="*/ 730715 w 962375"/>
                <a:gd name="connsiteY17" fmla="*/ 587122 h 1698813"/>
                <a:gd name="connsiteX18" fmla="*/ 717315 w 962375"/>
                <a:gd name="connsiteY18" fmla="*/ 606816 h 1698813"/>
                <a:gd name="connsiteX19" fmla="*/ 717315 w 962375"/>
                <a:gd name="connsiteY19" fmla="*/ 1012070 h 1698813"/>
                <a:gd name="connsiteX20" fmla="*/ 711021 w 962375"/>
                <a:gd name="connsiteY20" fmla="*/ 1065874 h 1698813"/>
                <a:gd name="connsiteX21" fmla="*/ 692342 w 962375"/>
                <a:gd name="connsiteY21" fmla="*/ 1122926 h 1698813"/>
                <a:gd name="connsiteX22" fmla="*/ 642396 w 962375"/>
                <a:gd name="connsiteY22" fmla="*/ 1190536 h 1698813"/>
                <a:gd name="connsiteX23" fmla="*/ 613159 w 962375"/>
                <a:gd name="connsiteY23" fmla="*/ 1217336 h 1698813"/>
                <a:gd name="connsiteX24" fmla="*/ 571335 w 962375"/>
                <a:gd name="connsiteY24" fmla="*/ 1241700 h 1698813"/>
                <a:gd name="connsiteX25" fmla="*/ 537834 w 962375"/>
                <a:gd name="connsiteY25" fmla="*/ 1253273 h 1698813"/>
                <a:gd name="connsiteX26" fmla="*/ 512658 w 962375"/>
                <a:gd name="connsiteY26" fmla="*/ 1260785 h 1698813"/>
                <a:gd name="connsiteX27" fmla="*/ 512658 w 962375"/>
                <a:gd name="connsiteY27" fmla="*/ 1448591 h 1698813"/>
                <a:gd name="connsiteX28" fmla="*/ 544737 w 962375"/>
                <a:gd name="connsiteY28" fmla="*/ 1527165 h 1698813"/>
                <a:gd name="connsiteX29" fmla="*/ 586968 w 962375"/>
                <a:gd name="connsiteY29" fmla="*/ 1569192 h 1698813"/>
                <a:gd name="connsiteX30" fmla="*/ 663512 w 962375"/>
                <a:gd name="connsiteY30" fmla="*/ 1598632 h 1698813"/>
                <a:gd name="connsiteX31" fmla="*/ 725640 w 962375"/>
                <a:gd name="connsiteY31" fmla="*/ 1595181 h 1698813"/>
                <a:gd name="connsiteX32" fmla="*/ 770307 w 962375"/>
                <a:gd name="connsiteY32" fmla="*/ 1578329 h 1698813"/>
                <a:gd name="connsiteX33" fmla="*/ 815583 w 962375"/>
                <a:gd name="connsiteY33" fmla="*/ 1543813 h 1698813"/>
                <a:gd name="connsiteX34" fmla="*/ 852535 w 962375"/>
                <a:gd name="connsiteY34" fmla="*/ 1482903 h 1698813"/>
                <a:gd name="connsiteX35" fmla="*/ 860656 w 962375"/>
                <a:gd name="connsiteY35" fmla="*/ 1455088 h 1698813"/>
                <a:gd name="connsiteX36" fmla="*/ 860656 w 962375"/>
                <a:gd name="connsiteY36" fmla="*/ 1367378 h 1698813"/>
                <a:gd name="connsiteX37" fmla="*/ 860656 w 962375"/>
                <a:gd name="connsiteY37" fmla="*/ 1340983 h 1698813"/>
                <a:gd name="connsiteX38" fmla="*/ 961970 w 962375"/>
                <a:gd name="connsiteY38" fmla="*/ 1340983 h 1698813"/>
                <a:gd name="connsiteX39" fmla="*/ 962376 w 962375"/>
                <a:gd name="connsiteY39" fmla="*/ 1455291 h 1698813"/>
                <a:gd name="connsiteX40" fmla="*/ 942885 w 962375"/>
                <a:gd name="connsiteY40" fmla="*/ 1523916 h 1698813"/>
                <a:gd name="connsiteX41" fmla="*/ 925221 w 962375"/>
                <a:gd name="connsiteY41" fmla="*/ 1564117 h 1698813"/>
                <a:gd name="connsiteX42" fmla="*/ 878117 w 962375"/>
                <a:gd name="connsiteY42" fmla="*/ 1621169 h 1698813"/>
                <a:gd name="connsiteX43" fmla="*/ 834668 w 962375"/>
                <a:gd name="connsiteY43" fmla="*/ 1655887 h 1698813"/>
                <a:gd name="connsiteX44" fmla="*/ 784316 w 962375"/>
                <a:gd name="connsiteY44" fmla="*/ 1681064 h 1698813"/>
                <a:gd name="connsiteX45" fmla="*/ 719346 w 962375"/>
                <a:gd name="connsiteY45" fmla="*/ 1696494 h 1698813"/>
                <a:gd name="connsiteX46" fmla="*/ 636102 w 962375"/>
                <a:gd name="connsiteY46" fmla="*/ 1694261 h 1698813"/>
                <a:gd name="connsiteX47" fmla="*/ 552656 w 962375"/>
                <a:gd name="connsiteY47" fmla="*/ 1662791 h 1698813"/>
                <a:gd name="connsiteX48" fmla="*/ 495603 w 962375"/>
                <a:gd name="connsiteY48" fmla="*/ 1620357 h 1698813"/>
                <a:gd name="connsiteX49" fmla="*/ 447891 w 962375"/>
                <a:gd name="connsiteY49" fmla="*/ 1553762 h 1698813"/>
                <a:gd name="connsiteX50" fmla="*/ 423121 w 962375"/>
                <a:gd name="connsiteY50" fmla="*/ 1490009 h 1698813"/>
                <a:gd name="connsiteX51" fmla="*/ 416014 w 962375"/>
                <a:gd name="connsiteY51" fmla="*/ 1448591 h 1698813"/>
                <a:gd name="connsiteX52" fmla="*/ 416014 w 962375"/>
                <a:gd name="connsiteY52" fmla="*/ 1259161 h 1698813"/>
                <a:gd name="connsiteX53" fmla="*/ 360789 w 962375"/>
                <a:gd name="connsiteY53" fmla="*/ 1243324 h 1698813"/>
                <a:gd name="connsiteX54" fmla="*/ 279576 w 962375"/>
                <a:gd name="connsiteY54" fmla="*/ 1180790 h 1698813"/>
                <a:gd name="connsiteX55" fmla="*/ 231661 w 962375"/>
                <a:gd name="connsiteY55" fmla="*/ 1108511 h 1698813"/>
                <a:gd name="connsiteX56" fmla="*/ 216636 w 962375"/>
                <a:gd name="connsiteY56" fmla="*/ 1048007 h 1698813"/>
                <a:gd name="connsiteX57" fmla="*/ 216839 w 962375"/>
                <a:gd name="connsiteY57" fmla="*/ 609659 h 1698813"/>
                <a:gd name="connsiteX58" fmla="*/ 209327 w 962375"/>
                <a:gd name="connsiteY58" fmla="*/ 595243 h 1698813"/>
                <a:gd name="connsiteX59" fmla="*/ 185775 w 962375"/>
                <a:gd name="connsiteY59" fmla="*/ 581640 h 1698813"/>
                <a:gd name="connsiteX60" fmla="*/ 149838 w 962375"/>
                <a:gd name="connsiteY60" fmla="*/ 571488 h 1698813"/>
                <a:gd name="connsiteX61" fmla="*/ 88725 w 962375"/>
                <a:gd name="connsiteY61" fmla="*/ 550576 h 1698813"/>
                <a:gd name="connsiteX62" fmla="*/ 39388 w 962375"/>
                <a:gd name="connsiteY62" fmla="*/ 507330 h 1698813"/>
                <a:gd name="connsiteX63" fmla="*/ 13806 w 962375"/>
                <a:gd name="connsiteY63" fmla="*/ 470581 h 1698813"/>
                <a:gd name="connsiteX64" fmla="*/ 812 w 962375"/>
                <a:gd name="connsiteY64" fmla="*/ 436675 h 1698813"/>
                <a:gd name="connsiteX65" fmla="*/ 406 w 962375"/>
                <a:gd name="connsiteY65" fmla="*/ 416371 h 16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62375" h="1698813">
                  <a:moveTo>
                    <a:pt x="406" y="416371"/>
                  </a:moveTo>
                  <a:cubicBezTo>
                    <a:pt x="0" y="377592"/>
                    <a:pt x="0" y="338407"/>
                    <a:pt x="0" y="298815"/>
                  </a:cubicBezTo>
                  <a:cubicBezTo>
                    <a:pt x="203" y="263894"/>
                    <a:pt x="406" y="229175"/>
                    <a:pt x="1015" y="194862"/>
                  </a:cubicBezTo>
                  <a:cubicBezTo>
                    <a:pt x="2436" y="179432"/>
                    <a:pt x="6700" y="153850"/>
                    <a:pt x="22537" y="127049"/>
                  </a:cubicBezTo>
                  <a:cubicBezTo>
                    <a:pt x="43246" y="91925"/>
                    <a:pt x="71874" y="74464"/>
                    <a:pt x="88725" y="64718"/>
                  </a:cubicBezTo>
                  <a:cubicBezTo>
                    <a:pt x="113089" y="50506"/>
                    <a:pt x="137859" y="44415"/>
                    <a:pt x="186587" y="33045"/>
                  </a:cubicBezTo>
                  <a:cubicBezTo>
                    <a:pt x="241203" y="20254"/>
                    <a:pt x="285058" y="13960"/>
                    <a:pt x="308813" y="10712"/>
                  </a:cubicBezTo>
                  <a:cubicBezTo>
                    <a:pt x="308813" y="10712"/>
                    <a:pt x="368302" y="2996"/>
                    <a:pt x="421699" y="560"/>
                  </a:cubicBezTo>
                  <a:cubicBezTo>
                    <a:pt x="570116" y="-5734"/>
                    <a:pt x="769901" y="42994"/>
                    <a:pt x="792843" y="48882"/>
                  </a:cubicBezTo>
                  <a:cubicBezTo>
                    <a:pt x="808477" y="51927"/>
                    <a:pt x="840759" y="60252"/>
                    <a:pt x="871011" y="86443"/>
                  </a:cubicBezTo>
                  <a:cubicBezTo>
                    <a:pt x="913851" y="123598"/>
                    <a:pt x="923800" y="171108"/>
                    <a:pt x="926236" y="185726"/>
                  </a:cubicBezTo>
                  <a:cubicBezTo>
                    <a:pt x="926845" y="192020"/>
                    <a:pt x="927251" y="198517"/>
                    <a:pt x="927657" y="204811"/>
                  </a:cubicBezTo>
                  <a:cubicBezTo>
                    <a:pt x="932936" y="280948"/>
                    <a:pt x="932327" y="354243"/>
                    <a:pt x="927251" y="424493"/>
                  </a:cubicBezTo>
                  <a:cubicBezTo>
                    <a:pt x="924815" y="441344"/>
                    <a:pt x="918115" y="468754"/>
                    <a:pt x="899030" y="496366"/>
                  </a:cubicBezTo>
                  <a:cubicBezTo>
                    <a:pt x="892736" y="505503"/>
                    <a:pt x="880960" y="520324"/>
                    <a:pt x="862484" y="534333"/>
                  </a:cubicBezTo>
                  <a:cubicBezTo>
                    <a:pt x="854972" y="540018"/>
                    <a:pt x="833044" y="556261"/>
                    <a:pt x="801168" y="563976"/>
                  </a:cubicBezTo>
                  <a:cubicBezTo>
                    <a:pt x="797107" y="564991"/>
                    <a:pt x="775586" y="570067"/>
                    <a:pt x="750816" y="576970"/>
                  </a:cubicBezTo>
                  <a:cubicBezTo>
                    <a:pt x="745943" y="578392"/>
                    <a:pt x="738228" y="580625"/>
                    <a:pt x="730715" y="587122"/>
                  </a:cubicBezTo>
                  <a:cubicBezTo>
                    <a:pt x="723000" y="593822"/>
                    <a:pt x="719143" y="601537"/>
                    <a:pt x="717315" y="606816"/>
                  </a:cubicBezTo>
                  <a:cubicBezTo>
                    <a:pt x="717315" y="741833"/>
                    <a:pt x="717315" y="877053"/>
                    <a:pt x="717315" y="1012070"/>
                  </a:cubicBezTo>
                  <a:cubicBezTo>
                    <a:pt x="717112" y="1025876"/>
                    <a:pt x="715691" y="1044555"/>
                    <a:pt x="711021" y="1065874"/>
                  </a:cubicBezTo>
                  <a:cubicBezTo>
                    <a:pt x="708179" y="1079274"/>
                    <a:pt x="703712" y="1099374"/>
                    <a:pt x="692342" y="1122926"/>
                  </a:cubicBezTo>
                  <a:cubicBezTo>
                    <a:pt x="677521" y="1153584"/>
                    <a:pt x="659045" y="1172872"/>
                    <a:pt x="642396" y="1190536"/>
                  </a:cubicBezTo>
                  <a:cubicBezTo>
                    <a:pt x="626966" y="1206982"/>
                    <a:pt x="615799" y="1215306"/>
                    <a:pt x="613159" y="1217336"/>
                  </a:cubicBezTo>
                  <a:cubicBezTo>
                    <a:pt x="593465" y="1232158"/>
                    <a:pt x="576004" y="1239873"/>
                    <a:pt x="571335" y="1241700"/>
                  </a:cubicBezTo>
                  <a:cubicBezTo>
                    <a:pt x="562604" y="1245355"/>
                    <a:pt x="554280" y="1247994"/>
                    <a:pt x="537834" y="1253273"/>
                  </a:cubicBezTo>
                  <a:cubicBezTo>
                    <a:pt x="527479" y="1256522"/>
                    <a:pt x="518749" y="1258958"/>
                    <a:pt x="512658" y="1260785"/>
                  </a:cubicBezTo>
                  <a:cubicBezTo>
                    <a:pt x="512658" y="1323319"/>
                    <a:pt x="512658" y="1386057"/>
                    <a:pt x="512658" y="1448591"/>
                  </a:cubicBezTo>
                  <a:cubicBezTo>
                    <a:pt x="515501" y="1466458"/>
                    <a:pt x="523013" y="1496913"/>
                    <a:pt x="544737" y="1527165"/>
                  </a:cubicBezTo>
                  <a:cubicBezTo>
                    <a:pt x="561589" y="1550716"/>
                    <a:pt x="580065" y="1564320"/>
                    <a:pt x="586968" y="1569192"/>
                  </a:cubicBezTo>
                  <a:cubicBezTo>
                    <a:pt x="598541" y="1577314"/>
                    <a:pt x="625341" y="1593759"/>
                    <a:pt x="663512" y="1598632"/>
                  </a:cubicBezTo>
                  <a:cubicBezTo>
                    <a:pt x="672039" y="1599647"/>
                    <a:pt x="695997" y="1602084"/>
                    <a:pt x="725640" y="1595181"/>
                  </a:cubicBezTo>
                  <a:cubicBezTo>
                    <a:pt x="744522" y="1590917"/>
                    <a:pt x="759546" y="1584217"/>
                    <a:pt x="770307" y="1578329"/>
                  </a:cubicBezTo>
                  <a:cubicBezTo>
                    <a:pt x="794874" y="1565132"/>
                    <a:pt x="810304" y="1549498"/>
                    <a:pt x="815583" y="1543813"/>
                  </a:cubicBezTo>
                  <a:cubicBezTo>
                    <a:pt x="838526" y="1519246"/>
                    <a:pt x="848068" y="1494476"/>
                    <a:pt x="852535" y="1482903"/>
                  </a:cubicBezTo>
                  <a:cubicBezTo>
                    <a:pt x="856596" y="1471940"/>
                    <a:pt x="859235" y="1462194"/>
                    <a:pt x="860656" y="1455088"/>
                  </a:cubicBezTo>
                  <a:cubicBezTo>
                    <a:pt x="860656" y="1425851"/>
                    <a:pt x="860656" y="1396614"/>
                    <a:pt x="860656" y="1367378"/>
                  </a:cubicBezTo>
                  <a:cubicBezTo>
                    <a:pt x="860656" y="1358647"/>
                    <a:pt x="860656" y="1349714"/>
                    <a:pt x="860656" y="1340983"/>
                  </a:cubicBezTo>
                  <a:cubicBezTo>
                    <a:pt x="894360" y="1340983"/>
                    <a:pt x="928063" y="1340983"/>
                    <a:pt x="961970" y="1340983"/>
                  </a:cubicBezTo>
                  <a:cubicBezTo>
                    <a:pt x="962173" y="1379154"/>
                    <a:pt x="962173" y="1417121"/>
                    <a:pt x="962376" y="1455291"/>
                  </a:cubicBezTo>
                  <a:cubicBezTo>
                    <a:pt x="958721" y="1473767"/>
                    <a:pt x="952833" y="1497319"/>
                    <a:pt x="942885" y="1523916"/>
                  </a:cubicBezTo>
                  <a:cubicBezTo>
                    <a:pt x="937200" y="1539550"/>
                    <a:pt x="933139" y="1550310"/>
                    <a:pt x="925221" y="1564117"/>
                  </a:cubicBezTo>
                  <a:cubicBezTo>
                    <a:pt x="910197" y="1590714"/>
                    <a:pt x="892939" y="1607159"/>
                    <a:pt x="878117" y="1621169"/>
                  </a:cubicBezTo>
                  <a:cubicBezTo>
                    <a:pt x="869184" y="1629696"/>
                    <a:pt x="855581" y="1642487"/>
                    <a:pt x="834668" y="1655887"/>
                  </a:cubicBezTo>
                  <a:cubicBezTo>
                    <a:pt x="823908" y="1662791"/>
                    <a:pt x="806853" y="1672536"/>
                    <a:pt x="784316" y="1681064"/>
                  </a:cubicBezTo>
                  <a:cubicBezTo>
                    <a:pt x="776398" y="1683906"/>
                    <a:pt x="752440" y="1692636"/>
                    <a:pt x="719346" y="1696494"/>
                  </a:cubicBezTo>
                  <a:cubicBezTo>
                    <a:pt x="704118" y="1698321"/>
                    <a:pt x="674272" y="1701570"/>
                    <a:pt x="636102" y="1694261"/>
                  </a:cubicBezTo>
                  <a:cubicBezTo>
                    <a:pt x="628184" y="1692839"/>
                    <a:pt x="593059" y="1685733"/>
                    <a:pt x="552656" y="1662791"/>
                  </a:cubicBezTo>
                  <a:cubicBezTo>
                    <a:pt x="540474" y="1655887"/>
                    <a:pt x="518546" y="1643299"/>
                    <a:pt x="495603" y="1620357"/>
                  </a:cubicBezTo>
                  <a:cubicBezTo>
                    <a:pt x="469615" y="1594368"/>
                    <a:pt x="456012" y="1569192"/>
                    <a:pt x="447891" y="1553762"/>
                  </a:cubicBezTo>
                  <a:cubicBezTo>
                    <a:pt x="432257" y="1524119"/>
                    <a:pt x="425354" y="1499146"/>
                    <a:pt x="423121" y="1490009"/>
                  </a:cubicBezTo>
                  <a:cubicBezTo>
                    <a:pt x="419060" y="1473767"/>
                    <a:pt x="417030" y="1459351"/>
                    <a:pt x="416014" y="1448591"/>
                  </a:cubicBezTo>
                  <a:cubicBezTo>
                    <a:pt x="416014" y="1385447"/>
                    <a:pt x="416014" y="1322304"/>
                    <a:pt x="416014" y="1259161"/>
                  </a:cubicBezTo>
                  <a:cubicBezTo>
                    <a:pt x="402614" y="1257334"/>
                    <a:pt x="382920" y="1253070"/>
                    <a:pt x="360789" y="1243324"/>
                  </a:cubicBezTo>
                  <a:cubicBezTo>
                    <a:pt x="320386" y="1225458"/>
                    <a:pt x="296428" y="1199469"/>
                    <a:pt x="279576" y="1180790"/>
                  </a:cubicBezTo>
                  <a:cubicBezTo>
                    <a:pt x="265161" y="1164954"/>
                    <a:pt x="245873" y="1143026"/>
                    <a:pt x="231661" y="1108511"/>
                  </a:cubicBezTo>
                  <a:cubicBezTo>
                    <a:pt x="221915" y="1084553"/>
                    <a:pt x="218260" y="1063234"/>
                    <a:pt x="216636" y="1048007"/>
                  </a:cubicBezTo>
                  <a:cubicBezTo>
                    <a:pt x="216636" y="901823"/>
                    <a:pt x="216839" y="755842"/>
                    <a:pt x="216839" y="609659"/>
                  </a:cubicBezTo>
                  <a:cubicBezTo>
                    <a:pt x="215824" y="605801"/>
                    <a:pt x="213794" y="600522"/>
                    <a:pt x="209327" y="595243"/>
                  </a:cubicBezTo>
                  <a:cubicBezTo>
                    <a:pt x="203033" y="587731"/>
                    <a:pt x="195115" y="584686"/>
                    <a:pt x="185775" y="581640"/>
                  </a:cubicBezTo>
                  <a:cubicBezTo>
                    <a:pt x="170954" y="576767"/>
                    <a:pt x="163441" y="574128"/>
                    <a:pt x="149838" y="571488"/>
                  </a:cubicBezTo>
                  <a:cubicBezTo>
                    <a:pt x="141717" y="569864"/>
                    <a:pt x="113698" y="564585"/>
                    <a:pt x="88725" y="550576"/>
                  </a:cubicBezTo>
                  <a:cubicBezTo>
                    <a:pt x="65783" y="537785"/>
                    <a:pt x="51570" y="521542"/>
                    <a:pt x="39388" y="507330"/>
                  </a:cubicBezTo>
                  <a:cubicBezTo>
                    <a:pt x="34516" y="501848"/>
                    <a:pt x="23958" y="489057"/>
                    <a:pt x="13806" y="470581"/>
                  </a:cubicBezTo>
                  <a:cubicBezTo>
                    <a:pt x="4061" y="452917"/>
                    <a:pt x="1827" y="442766"/>
                    <a:pt x="812" y="436675"/>
                  </a:cubicBezTo>
                  <a:cubicBezTo>
                    <a:pt x="-203" y="428147"/>
                    <a:pt x="0" y="421244"/>
                    <a:pt x="406" y="416371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5EB6BD8-B8E1-60D7-8AA5-8CC6C9BADE49}"/>
              </a:ext>
            </a:extLst>
          </p:cNvPr>
          <p:cNvGrpSpPr/>
          <p:nvPr userDrawn="1"/>
        </p:nvGrpSpPr>
        <p:grpSpPr>
          <a:xfrm>
            <a:off x="192159" y="4803506"/>
            <a:ext cx="8755741" cy="96541"/>
            <a:chOff x="187845" y="4790148"/>
            <a:chExt cx="8755741" cy="96541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2B830E45-529F-C2E5-6E13-5D8B4165CC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845" y="4832491"/>
              <a:ext cx="7741403" cy="0"/>
            </a:xfrm>
            <a:prstGeom prst="line">
              <a:avLst/>
            </a:prstGeom>
            <a:ln w="38100">
              <a:solidFill>
                <a:srgbClr val="149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CA3BE5D-BCA7-6F21-0881-C2E1940CE917}"/>
                </a:ext>
              </a:extLst>
            </p:cNvPr>
            <p:cNvSpPr/>
            <p:nvPr/>
          </p:nvSpPr>
          <p:spPr>
            <a:xfrm>
              <a:off x="6714436" y="4790148"/>
              <a:ext cx="2229150" cy="96541"/>
            </a:xfrm>
            <a:prstGeom prst="rect">
              <a:avLst/>
            </a:prstGeom>
            <a:solidFill>
              <a:srgbClr val="149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9527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 userDrawn="1">
  <p:cSld name="1_Title and li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C47F21-23DD-79E9-320F-3FD36452D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034D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5F736-2191-B493-09E9-52B9786DC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7938"/>
            <a:ext cx="7910513" cy="8096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5F218-DBAF-E41E-F75B-81D5E3121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819151"/>
            <a:ext cx="8886825" cy="222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Google Shape;27;p5">
            <a:extLst>
              <a:ext uri="{FF2B5EF4-FFF2-40B4-BE49-F238E27FC236}">
                <a16:creationId xmlns:a16="http://schemas.microsoft.com/office/drawing/2014/main" id="{98271A20-4F1F-1FBC-F3E5-3BBB2584A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5D6C4BE-FE9A-4A32-7A5A-574ED81AEEC2}"/>
              </a:ext>
            </a:extLst>
          </p:cNvPr>
          <p:cNvSpPr/>
          <p:nvPr userDrawn="1"/>
        </p:nvSpPr>
        <p:spPr>
          <a:xfrm>
            <a:off x="590550" y="4828392"/>
            <a:ext cx="8553449" cy="134471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9213D3-E64C-25C1-C34F-35ECBE6A456E}"/>
              </a:ext>
            </a:extLst>
          </p:cNvPr>
          <p:cNvGrpSpPr/>
          <p:nvPr userDrawn="1"/>
        </p:nvGrpSpPr>
        <p:grpSpPr>
          <a:xfrm>
            <a:off x="8240441" y="96825"/>
            <a:ext cx="830805" cy="720738"/>
            <a:chOff x="266475" y="558446"/>
            <a:chExt cx="2311935" cy="2005645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5620162-0238-99DE-E991-96023213F0EA}"/>
                </a:ext>
              </a:extLst>
            </p:cNvPr>
            <p:cNvSpPr/>
            <p:nvPr/>
          </p:nvSpPr>
          <p:spPr>
            <a:xfrm>
              <a:off x="855270" y="558446"/>
              <a:ext cx="1723140" cy="1676036"/>
            </a:xfrm>
            <a:custGeom>
              <a:avLst/>
              <a:gdLst>
                <a:gd name="connsiteX0" fmla="*/ 3858 w 1723140"/>
                <a:gd name="connsiteY0" fmla="*/ 313280 h 1676036"/>
                <a:gd name="connsiteX1" fmla="*/ 3858 w 1723140"/>
                <a:gd name="connsiteY1" fmla="*/ 21115 h 1676036"/>
                <a:gd name="connsiteX2" fmla="*/ 9543 w 1723140"/>
                <a:gd name="connsiteY2" fmla="*/ 7715 h 1676036"/>
                <a:gd name="connsiteX3" fmla="*/ 24364 w 1723140"/>
                <a:gd name="connsiteY3" fmla="*/ 0 h 1676036"/>
                <a:gd name="connsiteX4" fmla="*/ 1707304 w 1723140"/>
                <a:gd name="connsiteY4" fmla="*/ 0 h 1676036"/>
                <a:gd name="connsiteX5" fmla="*/ 1716846 w 1723140"/>
                <a:gd name="connsiteY5" fmla="*/ 6294 h 1676036"/>
                <a:gd name="connsiteX6" fmla="*/ 1723140 w 1723140"/>
                <a:gd name="connsiteY6" fmla="*/ 22537 h 1676036"/>
                <a:gd name="connsiteX7" fmla="*/ 1723140 w 1723140"/>
                <a:gd name="connsiteY7" fmla="*/ 1224289 h 1676036"/>
                <a:gd name="connsiteX8" fmla="*/ 1718267 w 1723140"/>
                <a:gd name="connsiteY8" fmla="*/ 1236065 h 1676036"/>
                <a:gd name="connsiteX9" fmla="*/ 1706085 w 1723140"/>
                <a:gd name="connsiteY9" fmla="*/ 1242359 h 1676036"/>
                <a:gd name="connsiteX10" fmla="*/ 1205203 w 1723140"/>
                <a:gd name="connsiteY10" fmla="*/ 1242359 h 1676036"/>
                <a:gd name="connsiteX11" fmla="*/ 1210685 w 1723140"/>
                <a:gd name="connsiteY11" fmla="*/ 1345093 h 1676036"/>
                <a:gd name="connsiteX12" fmla="*/ 1518889 w 1723140"/>
                <a:gd name="connsiteY12" fmla="*/ 1345093 h 1676036"/>
                <a:gd name="connsiteX13" fmla="*/ 1525386 w 1723140"/>
                <a:gd name="connsiteY13" fmla="*/ 1348951 h 1676036"/>
                <a:gd name="connsiteX14" fmla="*/ 1529650 w 1723140"/>
                <a:gd name="connsiteY14" fmla="*/ 1359305 h 1676036"/>
                <a:gd name="connsiteX15" fmla="*/ 1529650 w 1723140"/>
                <a:gd name="connsiteY15" fmla="*/ 1660200 h 1676036"/>
                <a:gd name="connsiteX16" fmla="*/ 1524777 w 1723140"/>
                <a:gd name="connsiteY16" fmla="*/ 1669743 h 1676036"/>
                <a:gd name="connsiteX17" fmla="*/ 1517874 w 1723140"/>
                <a:gd name="connsiteY17" fmla="*/ 1675225 h 1676036"/>
                <a:gd name="connsiteX18" fmla="*/ 209530 w 1723140"/>
                <a:gd name="connsiteY18" fmla="*/ 1676037 h 1676036"/>
                <a:gd name="connsiteX19" fmla="*/ 201206 w 1723140"/>
                <a:gd name="connsiteY19" fmla="*/ 1671164 h 1676036"/>
                <a:gd name="connsiteX20" fmla="*/ 196942 w 1723140"/>
                <a:gd name="connsiteY20" fmla="*/ 1658170 h 1676036"/>
                <a:gd name="connsiteX21" fmla="*/ 196942 w 1723140"/>
                <a:gd name="connsiteY21" fmla="*/ 1356057 h 1676036"/>
                <a:gd name="connsiteX22" fmla="*/ 200800 w 1723140"/>
                <a:gd name="connsiteY22" fmla="*/ 1348951 h 1676036"/>
                <a:gd name="connsiteX23" fmla="*/ 212982 w 1723140"/>
                <a:gd name="connsiteY23" fmla="*/ 1345093 h 1676036"/>
                <a:gd name="connsiteX24" fmla="*/ 514688 w 1723140"/>
                <a:gd name="connsiteY24" fmla="*/ 1345093 h 1676036"/>
                <a:gd name="connsiteX25" fmla="*/ 523419 w 1723140"/>
                <a:gd name="connsiteY25" fmla="*/ 1242562 h 1676036"/>
                <a:gd name="connsiteX26" fmla="*/ 125677 w 1723140"/>
                <a:gd name="connsiteY26" fmla="*/ 1242562 h 1676036"/>
                <a:gd name="connsiteX27" fmla="*/ 0 w 1723140"/>
                <a:gd name="connsiteY27" fmla="*/ 1242562 h 1676036"/>
                <a:gd name="connsiteX28" fmla="*/ 3858 w 1723140"/>
                <a:gd name="connsiteY28" fmla="*/ 313280 h 167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3140" h="1676036">
                  <a:moveTo>
                    <a:pt x="3858" y="313280"/>
                  </a:moveTo>
                  <a:cubicBezTo>
                    <a:pt x="3858" y="215824"/>
                    <a:pt x="3858" y="118571"/>
                    <a:pt x="3858" y="21115"/>
                  </a:cubicBezTo>
                  <a:cubicBezTo>
                    <a:pt x="4061" y="19085"/>
                    <a:pt x="4873" y="12994"/>
                    <a:pt x="9543" y="7715"/>
                  </a:cubicBezTo>
                  <a:cubicBezTo>
                    <a:pt x="15227" y="1218"/>
                    <a:pt x="22537" y="203"/>
                    <a:pt x="24364" y="0"/>
                  </a:cubicBezTo>
                  <a:cubicBezTo>
                    <a:pt x="585344" y="0"/>
                    <a:pt x="1146324" y="0"/>
                    <a:pt x="1707304" y="0"/>
                  </a:cubicBezTo>
                  <a:cubicBezTo>
                    <a:pt x="1709537" y="812"/>
                    <a:pt x="1713395" y="2436"/>
                    <a:pt x="1716846" y="6294"/>
                  </a:cubicBezTo>
                  <a:cubicBezTo>
                    <a:pt x="1722734" y="12791"/>
                    <a:pt x="1723140" y="20506"/>
                    <a:pt x="1723140" y="22537"/>
                  </a:cubicBezTo>
                  <a:cubicBezTo>
                    <a:pt x="1723140" y="423121"/>
                    <a:pt x="1723140" y="823705"/>
                    <a:pt x="1723140" y="1224289"/>
                  </a:cubicBezTo>
                  <a:cubicBezTo>
                    <a:pt x="1723140" y="1225913"/>
                    <a:pt x="1722531" y="1231192"/>
                    <a:pt x="1718267" y="1236065"/>
                  </a:cubicBezTo>
                  <a:cubicBezTo>
                    <a:pt x="1713598" y="1241343"/>
                    <a:pt x="1707507" y="1242156"/>
                    <a:pt x="1706085" y="1242359"/>
                  </a:cubicBezTo>
                  <a:cubicBezTo>
                    <a:pt x="1539192" y="1242359"/>
                    <a:pt x="1372299" y="1242359"/>
                    <a:pt x="1205203" y="1242359"/>
                  </a:cubicBezTo>
                  <a:cubicBezTo>
                    <a:pt x="1207031" y="1276671"/>
                    <a:pt x="1208858" y="1310781"/>
                    <a:pt x="1210685" y="1345093"/>
                  </a:cubicBezTo>
                  <a:cubicBezTo>
                    <a:pt x="1313420" y="1345093"/>
                    <a:pt x="1416155" y="1345093"/>
                    <a:pt x="1518889" y="1345093"/>
                  </a:cubicBezTo>
                  <a:cubicBezTo>
                    <a:pt x="1520310" y="1345499"/>
                    <a:pt x="1522950" y="1346514"/>
                    <a:pt x="1525386" y="1348951"/>
                  </a:cubicBezTo>
                  <a:cubicBezTo>
                    <a:pt x="1529447" y="1353011"/>
                    <a:pt x="1529650" y="1357884"/>
                    <a:pt x="1529650" y="1359305"/>
                  </a:cubicBezTo>
                  <a:cubicBezTo>
                    <a:pt x="1529650" y="1459604"/>
                    <a:pt x="1529650" y="1559902"/>
                    <a:pt x="1529650" y="1660200"/>
                  </a:cubicBezTo>
                  <a:cubicBezTo>
                    <a:pt x="1529041" y="1662231"/>
                    <a:pt x="1527823" y="1666088"/>
                    <a:pt x="1524777" y="1669743"/>
                  </a:cubicBezTo>
                  <a:cubicBezTo>
                    <a:pt x="1522341" y="1672585"/>
                    <a:pt x="1519701" y="1674210"/>
                    <a:pt x="1517874" y="1675225"/>
                  </a:cubicBezTo>
                  <a:cubicBezTo>
                    <a:pt x="1081759" y="1675428"/>
                    <a:pt x="645645" y="1675834"/>
                    <a:pt x="209530" y="1676037"/>
                  </a:cubicBezTo>
                  <a:cubicBezTo>
                    <a:pt x="205063" y="1675022"/>
                    <a:pt x="202627" y="1672991"/>
                    <a:pt x="201206" y="1671164"/>
                  </a:cubicBezTo>
                  <a:cubicBezTo>
                    <a:pt x="197348" y="1666494"/>
                    <a:pt x="196942" y="1658170"/>
                    <a:pt x="196942" y="1658170"/>
                  </a:cubicBezTo>
                  <a:cubicBezTo>
                    <a:pt x="196942" y="1658170"/>
                    <a:pt x="196942" y="1356869"/>
                    <a:pt x="196942" y="1356057"/>
                  </a:cubicBezTo>
                  <a:cubicBezTo>
                    <a:pt x="197145" y="1354636"/>
                    <a:pt x="198160" y="1351590"/>
                    <a:pt x="200800" y="1348951"/>
                  </a:cubicBezTo>
                  <a:cubicBezTo>
                    <a:pt x="205672" y="1344281"/>
                    <a:pt x="212169" y="1344890"/>
                    <a:pt x="212982" y="1345093"/>
                  </a:cubicBezTo>
                  <a:cubicBezTo>
                    <a:pt x="313483" y="1345093"/>
                    <a:pt x="414187" y="1345093"/>
                    <a:pt x="514688" y="1345093"/>
                  </a:cubicBezTo>
                  <a:cubicBezTo>
                    <a:pt x="517531" y="1310984"/>
                    <a:pt x="520373" y="1276671"/>
                    <a:pt x="523419" y="1242562"/>
                  </a:cubicBezTo>
                  <a:cubicBezTo>
                    <a:pt x="390838" y="1242562"/>
                    <a:pt x="258258" y="1242562"/>
                    <a:pt x="125677" y="1242562"/>
                  </a:cubicBezTo>
                  <a:cubicBezTo>
                    <a:pt x="83853" y="1242562"/>
                    <a:pt x="41825" y="1242562"/>
                    <a:pt x="0" y="1242562"/>
                  </a:cubicBezTo>
                  <a:cubicBezTo>
                    <a:pt x="1218" y="932530"/>
                    <a:pt x="2639" y="622905"/>
                    <a:pt x="3858" y="31328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6014311-524C-8082-D887-A5AFCF5A28E0}"/>
                </a:ext>
              </a:extLst>
            </p:cNvPr>
            <p:cNvSpPr/>
            <p:nvPr/>
          </p:nvSpPr>
          <p:spPr>
            <a:xfrm>
              <a:off x="974856" y="663007"/>
              <a:ext cx="1488231" cy="976385"/>
            </a:xfrm>
            <a:custGeom>
              <a:avLst/>
              <a:gdLst>
                <a:gd name="connsiteX0" fmla="*/ 0 w 1488231"/>
                <a:gd name="connsiteY0" fmla="*/ 0 h 976385"/>
                <a:gd name="connsiteX1" fmla="*/ 1488231 w 1488231"/>
                <a:gd name="connsiteY1" fmla="*/ 0 h 976385"/>
                <a:gd name="connsiteX2" fmla="*/ 1488231 w 1488231"/>
                <a:gd name="connsiteY2" fmla="*/ 976385 h 976385"/>
                <a:gd name="connsiteX3" fmla="*/ 0 w 1488231"/>
                <a:gd name="connsiteY3" fmla="*/ 976385 h 97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231" h="976385">
                  <a:moveTo>
                    <a:pt x="0" y="0"/>
                  </a:moveTo>
                  <a:lnTo>
                    <a:pt x="1488231" y="0"/>
                  </a:lnTo>
                  <a:lnTo>
                    <a:pt x="1488231" y="976385"/>
                  </a:lnTo>
                  <a:lnTo>
                    <a:pt x="0" y="976385"/>
                  </a:lnTo>
                  <a:close/>
                </a:path>
              </a:pathLst>
            </a:custGeom>
            <a:solidFill>
              <a:srgbClr val="FFFFFF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DC9602A-03FC-BC18-B7D9-7D023FEC3E79}"/>
                </a:ext>
              </a:extLst>
            </p:cNvPr>
            <p:cNvSpPr/>
            <p:nvPr/>
          </p:nvSpPr>
          <p:spPr>
            <a:xfrm>
              <a:off x="1206517" y="838631"/>
              <a:ext cx="1029376" cy="692612"/>
            </a:xfrm>
            <a:custGeom>
              <a:avLst/>
              <a:gdLst>
                <a:gd name="connsiteX0" fmla="*/ 267597 w 1029376"/>
                <a:gd name="connsiteY0" fmla="*/ 0 h 692612"/>
                <a:gd name="connsiteX1" fmla="*/ 0 w 1029376"/>
                <a:gd name="connsiteY1" fmla="*/ 560168 h 692612"/>
                <a:gd name="connsiteX2" fmla="*/ 502709 w 1029376"/>
                <a:gd name="connsiteY2" fmla="*/ 692545 h 692612"/>
                <a:gd name="connsiteX3" fmla="*/ 1029377 w 1029376"/>
                <a:gd name="connsiteY3" fmla="*/ 560168 h 692612"/>
                <a:gd name="connsiteX4" fmla="*/ 756095 w 1029376"/>
                <a:gd name="connsiteY4" fmla="*/ 4873 h 692612"/>
                <a:gd name="connsiteX5" fmla="*/ 473270 w 1029376"/>
                <a:gd name="connsiteY5" fmla="*/ 70655 h 692612"/>
                <a:gd name="connsiteX6" fmla="*/ 267597 w 1029376"/>
                <a:gd name="connsiteY6" fmla="*/ 0 h 69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376" h="692612">
                  <a:moveTo>
                    <a:pt x="267597" y="0"/>
                  </a:moveTo>
                  <a:cubicBezTo>
                    <a:pt x="178466" y="186790"/>
                    <a:pt x="89131" y="373378"/>
                    <a:pt x="0" y="560168"/>
                  </a:cubicBezTo>
                  <a:cubicBezTo>
                    <a:pt x="84056" y="606459"/>
                    <a:pt x="262319" y="689906"/>
                    <a:pt x="502709" y="692545"/>
                  </a:cubicBezTo>
                  <a:cubicBezTo>
                    <a:pt x="756704" y="695388"/>
                    <a:pt x="944915" y="606662"/>
                    <a:pt x="1029377" y="560168"/>
                  </a:cubicBezTo>
                  <a:cubicBezTo>
                    <a:pt x="938215" y="375002"/>
                    <a:pt x="847053" y="189836"/>
                    <a:pt x="756095" y="4873"/>
                  </a:cubicBezTo>
                  <a:cubicBezTo>
                    <a:pt x="718736" y="27206"/>
                    <a:pt x="613768" y="83447"/>
                    <a:pt x="473270" y="70655"/>
                  </a:cubicBezTo>
                  <a:cubicBezTo>
                    <a:pt x="375814" y="61519"/>
                    <a:pt x="304549" y="23349"/>
                    <a:pt x="267597" y="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D0EF52B-FFCD-7D9B-53A8-1834429560E7}"/>
                </a:ext>
              </a:extLst>
            </p:cNvPr>
            <p:cNvSpPr/>
            <p:nvPr/>
          </p:nvSpPr>
          <p:spPr>
            <a:xfrm>
              <a:off x="266475" y="865278"/>
              <a:ext cx="962375" cy="1698813"/>
            </a:xfrm>
            <a:custGeom>
              <a:avLst/>
              <a:gdLst>
                <a:gd name="connsiteX0" fmla="*/ 406 w 962375"/>
                <a:gd name="connsiteY0" fmla="*/ 416371 h 1698813"/>
                <a:gd name="connsiteX1" fmla="*/ 0 w 962375"/>
                <a:gd name="connsiteY1" fmla="*/ 298815 h 1698813"/>
                <a:gd name="connsiteX2" fmla="*/ 1015 w 962375"/>
                <a:gd name="connsiteY2" fmla="*/ 194862 h 1698813"/>
                <a:gd name="connsiteX3" fmla="*/ 22537 w 962375"/>
                <a:gd name="connsiteY3" fmla="*/ 127049 h 1698813"/>
                <a:gd name="connsiteX4" fmla="*/ 88725 w 962375"/>
                <a:gd name="connsiteY4" fmla="*/ 64718 h 1698813"/>
                <a:gd name="connsiteX5" fmla="*/ 186587 w 962375"/>
                <a:gd name="connsiteY5" fmla="*/ 33045 h 1698813"/>
                <a:gd name="connsiteX6" fmla="*/ 308813 w 962375"/>
                <a:gd name="connsiteY6" fmla="*/ 10712 h 1698813"/>
                <a:gd name="connsiteX7" fmla="*/ 421699 w 962375"/>
                <a:gd name="connsiteY7" fmla="*/ 560 h 1698813"/>
                <a:gd name="connsiteX8" fmla="*/ 792843 w 962375"/>
                <a:gd name="connsiteY8" fmla="*/ 48882 h 1698813"/>
                <a:gd name="connsiteX9" fmla="*/ 871011 w 962375"/>
                <a:gd name="connsiteY9" fmla="*/ 86443 h 1698813"/>
                <a:gd name="connsiteX10" fmla="*/ 926236 w 962375"/>
                <a:gd name="connsiteY10" fmla="*/ 185726 h 1698813"/>
                <a:gd name="connsiteX11" fmla="*/ 927657 w 962375"/>
                <a:gd name="connsiteY11" fmla="*/ 204811 h 1698813"/>
                <a:gd name="connsiteX12" fmla="*/ 927251 w 962375"/>
                <a:gd name="connsiteY12" fmla="*/ 424493 h 1698813"/>
                <a:gd name="connsiteX13" fmla="*/ 899030 w 962375"/>
                <a:gd name="connsiteY13" fmla="*/ 496366 h 1698813"/>
                <a:gd name="connsiteX14" fmla="*/ 862484 w 962375"/>
                <a:gd name="connsiteY14" fmla="*/ 534333 h 1698813"/>
                <a:gd name="connsiteX15" fmla="*/ 801168 w 962375"/>
                <a:gd name="connsiteY15" fmla="*/ 563976 h 1698813"/>
                <a:gd name="connsiteX16" fmla="*/ 750816 w 962375"/>
                <a:gd name="connsiteY16" fmla="*/ 576970 h 1698813"/>
                <a:gd name="connsiteX17" fmla="*/ 730715 w 962375"/>
                <a:gd name="connsiteY17" fmla="*/ 587122 h 1698813"/>
                <a:gd name="connsiteX18" fmla="*/ 717315 w 962375"/>
                <a:gd name="connsiteY18" fmla="*/ 606816 h 1698813"/>
                <a:gd name="connsiteX19" fmla="*/ 717315 w 962375"/>
                <a:gd name="connsiteY19" fmla="*/ 1012070 h 1698813"/>
                <a:gd name="connsiteX20" fmla="*/ 711021 w 962375"/>
                <a:gd name="connsiteY20" fmla="*/ 1065874 h 1698813"/>
                <a:gd name="connsiteX21" fmla="*/ 692342 w 962375"/>
                <a:gd name="connsiteY21" fmla="*/ 1122926 h 1698813"/>
                <a:gd name="connsiteX22" fmla="*/ 642396 w 962375"/>
                <a:gd name="connsiteY22" fmla="*/ 1190536 h 1698813"/>
                <a:gd name="connsiteX23" fmla="*/ 613159 w 962375"/>
                <a:gd name="connsiteY23" fmla="*/ 1217336 h 1698813"/>
                <a:gd name="connsiteX24" fmla="*/ 571335 w 962375"/>
                <a:gd name="connsiteY24" fmla="*/ 1241700 h 1698813"/>
                <a:gd name="connsiteX25" fmla="*/ 537834 w 962375"/>
                <a:gd name="connsiteY25" fmla="*/ 1253273 h 1698813"/>
                <a:gd name="connsiteX26" fmla="*/ 512658 w 962375"/>
                <a:gd name="connsiteY26" fmla="*/ 1260785 h 1698813"/>
                <a:gd name="connsiteX27" fmla="*/ 512658 w 962375"/>
                <a:gd name="connsiteY27" fmla="*/ 1448591 h 1698813"/>
                <a:gd name="connsiteX28" fmla="*/ 544737 w 962375"/>
                <a:gd name="connsiteY28" fmla="*/ 1527165 h 1698813"/>
                <a:gd name="connsiteX29" fmla="*/ 586968 w 962375"/>
                <a:gd name="connsiteY29" fmla="*/ 1569192 h 1698813"/>
                <a:gd name="connsiteX30" fmla="*/ 663512 w 962375"/>
                <a:gd name="connsiteY30" fmla="*/ 1598632 h 1698813"/>
                <a:gd name="connsiteX31" fmla="*/ 725640 w 962375"/>
                <a:gd name="connsiteY31" fmla="*/ 1595181 h 1698813"/>
                <a:gd name="connsiteX32" fmla="*/ 770307 w 962375"/>
                <a:gd name="connsiteY32" fmla="*/ 1578329 h 1698813"/>
                <a:gd name="connsiteX33" fmla="*/ 815583 w 962375"/>
                <a:gd name="connsiteY33" fmla="*/ 1543813 h 1698813"/>
                <a:gd name="connsiteX34" fmla="*/ 852535 w 962375"/>
                <a:gd name="connsiteY34" fmla="*/ 1482903 h 1698813"/>
                <a:gd name="connsiteX35" fmla="*/ 860656 w 962375"/>
                <a:gd name="connsiteY35" fmla="*/ 1455088 h 1698813"/>
                <a:gd name="connsiteX36" fmla="*/ 860656 w 962375"/>
                <a:gd name="connsiteY36" fmla="*/ 1367378 h 1698813"/>
                <a:gd name="connsiteX37" fmla="*/ 860656 w 962375"/>
                <a:gd name="connsiteY37" fmla="*/ 1340983 h 1698813"/>
                <a:gd name="connsiteX38" fmla="*/ 961970 w 962375"/>
                <a:gd name="connsiteY38" fmla="*/ 1340983 h 1698813"/>
                <a:gd name="connsiteX39" fmla="*/ 962376 w 962375"/>
                <a:gd name="connsiteY39" fmla="*/ 1455291 h 1698813"/>
                <a:gd name="connsiteX40" fmla="*/ 942885 w 962375"/>
                <a:gd name="connsiteY40" fmla="*/ 1523916 h 1698813"/>
                <a:gd name="connsiteX41" fmla="*/ 925221 w 962375"/>
                <a:gd name="connsiteY41" fmla="*/ 1564117 h 1698813"/>
                <a:gd name="connsiteX42" fmla="*/ 878117 w 962375"/>
                <a:gd name="connsiteY42" fmla="*/ 1621169 h 1698813"/>
                <a:gd name="connsiteX43" fmla="*/ 834668 w 962375"/>
                <a:gd name="connsiteY43" fmla="*/ 1655887 h 1698813"/>
                <a:gd name="connsiteX44" fmla="*/ 784316 w 962375"/>
                <a:gd name="connsiteY44" fmla="*/ 1681064 h 1698813"/>
                <a:gd name="connsiteX45" fmla="*/ 719346 w 962375"/>
                <a:gd name="connsiteY45" fmla="*/ 1696494 h 1698813"/>
                <a:gd name="connsiteX46" fmla="*/ 636102 w 962375"/>
                <a:gd name="connsiteY46" fmla="*/ 1694261 h 1698813"/>
                <a:gd name="connsiteX47" fmla="*/ 552656 w 962375"/>
                <a:gd name="connsiteY47" fmla="*/ 1662791 h 1698813"/>
                <a:gd name="connsiteX48" fmla="*/ 495603 w 962375"/>
                <a:gd name="connsiteY48" fmla="*/ 1620357 h 1698813"/>
                <a:gd name="connsiteX49" fmla="*/ 447891 w 962375"/>
                <a:gd name="connsiteY49" fmla="*/ 1553762 h 1698813"/>
                <a:gd name="connsiteX50" fmla="*/ 423121 w 962375"/>
                <a:gd name="connsiteY50" fmla="*/ 1490009 h 1698813"/>
                <a:gd name="connsiteX51" fmla="*/ 416014 w 962375"/>
                <a:gd name="connsiteY51" fmla="*/ 1448591 h 1698813"/>
                <a:gd name="connsiteX52" fmla="*/ 416014 w 962375"/>
                <a:gd name="connsiteY52" fmla="*/ 1259161 h 1698813"/>
                <a:gd name="connsiteX53" fmla="*/ 360789 w 962375"/>
                <a:gd name="connsiteY53" fmla="*/ 1243324 h 1698813"/>
                <a:gd name="connsiteX54" fmla="*/ 279576 w 962375"/>
                <a:gd name="connsiteY54" fmla="*/ 1180790 h 1698813"/>
                <a:gd name="connsiteX55" fmla="*/ 231661 w 962375"/>
                <a:gd name="connsiteY55" fmla="*/ 1108511 h 1698813"/>
                <a:gd name="connsiteX56" fmla="*/ 216636 w 962375"/>
                <a:gd name="connsiteY56" fmla="*/ 1048007 h 1698813"/>
                <a:gd name="connsiteX57" fmla="*/ 216839 w 962375"/>
                <a:gd name="connsiteY57" fmla="*/ 609659 h 1698813"/>
                <a:gd name="connsiteX58" fmla="*/ 209327 w 962375"/>
                <a:gd name="connsiteY58" fmla="*/ 595243 h 1698813"/>
                <a:gd name="connsiteX59" fmla="*/ 185775 w 962375"/>
                <a:gd name="connsiteY59" fmla="*/ 581640 h 1698813"/>
                <a:gd name="connsiteX60" fmla="*/ 149838 w 962375"/>
                <a:gd name="connsiteY60" fmla="*/ 571488 h 1698813"/>
                <a:gd name="connsiteX61" fmla="*/ 88725 w 962375"/>
                <a:gd name="connsiteY61" fmla="*/ 550576 h 1698813"/>
                <a:gd name="connsiteX62" fmla="*/ 39388 w 962375"/>
                <a:gd name="connsiteY62" fmla="*/ 507330 h 1698813"/>
                <a:gd name="connsiteX63" fmla="*/ 13806 w 962375"/>
                <a:gd name="connsiteY63" fmla="*/ 470581 h 1698813"/>
                <a:gd name="connsiteX64" fmla="*/ 812 w 962375"/>
                <a:gd name="connsiteY64" fmla="*/ 436675 h 1698813"/>
                <a:gd name="connsiteX65" fmla="*/ 406 w 962375"/>
                <a:gd name="connsiteY65" fmla="*/ 416371 h 16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62375" h="1698813">
                  <a:moveTo>
                    <a:pt x="406" y="416371"/>
                  </a:moveTo>
                  <a:cubicBezTo>
                    <a:pt x="0" y="377592"/>
                    <a:pt x="0" y="338407"/>
                    <a:pt x="0" y="298815"/>
                  </a:cubicBezTo>
                  <a:cubicBezTo>
                    <a:pt x="203" y="263894"/>
                    <a:pt x="406" y="229175"/>
                    <a:pt x="1015" y="194862"/>
                  </a:cubicBezTo>
                  <a:cubicBezTo>
                    <a:pt x="2436" y="179432"/>
                    <a:pt x="6700" y="153850"/>
                    <a:pt x="22537" y="127049"/>
                  </a:cubicBezTo>
                  <a:cubicBezTo>
                    <a:pt x="43246" y="91925"/>
                    <a:pt x="71874" y="74464"/>
                    <a:pt x="88725" y="64718"/>
                  </a:cubicBezTo>
                  <a:cubicBezTo>
                    <a:pt x="113089" y="50506"/>
                    <a:pt x="137859" y="44415"/>
                    <a:pt x="186587" y="33045"/>
                  </a:cubicBezTo>
                  <a:cubicBezTo>
                    <a:pt x="241203" y="20254"/>
                    <a:pt x="285058" y="13960"/>
                    <a:pt x="308813" y="10712"/>
                  </a:cubicBezTo>
                  <a:cubicBezTo>
                    <a:pt x="308813" y="10712"/>
                    <a:pt x="368302" y="2996"/>
                    <a:pt x="421699" y="560"/>
                  </a:cubicBezTo>
                  <a:cubicBezTo>
                    <a:pt x="570116" y="-5734"/>
                    <a:pt x="769901" y="42994"/>
                    <a:pt x="792843" y="48882"/>
                  </a:cubicBezTo>
                  <a:cubicBezTo>
                    <a:pt x="808477" y="51927"/>
                    <a:pt x="840759" y="60252"/>
                    <a:pt x="871011" y="86443"/>
                  </a:cubicBezTo>
                  <a:cubicBezTo>
                    <a:pt x="913851" y="123598"/>
                    <a:pt x="923800" y="171108"/>
                    <a:pt x="926236" y="185726"/>
                  </a:cubicBezTo>
                  <a:cubicBezTo>
                    <a:pt x="926845" y="192020"/>
                    <a:pt x="927251" y="198517"/>
                    <a:pt x="927657" y="204811"/>
                  </a:cubicBezTo>
                  <a:cubicBezTo>
                    <a:pt x="932936" y="280948"/>
                    <a:pt x="932327" y="354243"/>
                    <a:pt x="927251" y="424493"/>
                  </a:cubicBezTo>
                  <a:cubicBezTo>
                    <a:pt x="924815" y="441344"/>
                    <a:pt x="918115" y="468754"/>
                    <a:pt x="899030" y="496366"/>
                  </a:cubicBezTo>
                  <a:cubicBezTo>
                    <a:pt x="892736" y="505503"/>
                    <a:pt x="880960" y="520324"/>
                    <a:pt x="862484" y="534333"/>
                  </a:cubicBezTo>
                  <a:cubicBezTo>
                    <a:pt x="854972" y="540018"/>
                    <a:pt x="833044" y="556261"/>
                    <a:pt x="801168" y="563976"/>
                  </a:cubicBezTo>
                  <a:cubicBezTo>
                    <a:pt x="797107" y="564991"/>
                    <a:pt x="775586" y="570067"/>
                    <a:pt x="750816" y="576970"/>
                  </a:cubicBezTo>
                  <a:cubicBezTo>
                    <a:pt x="745943" y="578392"/>
                    <a:pt x="738228" y="580625"/>
                    <a:pt x="730715" y="587122"/>
                  </a:cubicBezTo>
                  <a:cubicBezTo>
                    <a:pt x="723000" y="593822"/>
                    <a:pt x="719143" y="601537"/>
                    <a:pt x="717315" y="606816"/>
                  </a:cubicBezTo>
                  <a:cubicBezTo>
                    <a:pt x="717315" y="741833"/>
                    <a:pt x="717315" y="877053"/>
                    <a:pt x="717315" y="1012070"/>
                  </a:cubicBezTo>
                  <a:cubicBezTo>
                    <a:pt x="717112" y="1025876"/>
                    <a:pt x="715691" y="1044555"/>
                    <a:pt x="711021" y="1065874"/>
                  </a:cubicBezTo>
                  <a:cubicBezTo>
                    <a:pt x="708179" y="1079274"/>
                    <a:pt x="703712" y="1099374"/>
                    <a:pt x="692342" y="1122926"/>
                  </a:cubicBezTo>
                  <a:cubicBezTo>
                    <a:pt x="677521" y="1153584"/>
                    <a:pt x="659045" y="1172872"/>
                    <a:pt x="642396" y="1190536"/>
                  </a:cubicBezTo>
                  <a:cubicBezTo>
                    <a:pt x="626966" y="1206982"/>
                    <a:pt x="615799" y="1215306"/>
                    <a:pt x="613159" y="1217336"/>
                  </a:cubicBezTo>
                  <a:cubicBezTo>
                    <a:pt x="593465" y="1232158"/>
                    <a:pt x="576004" y="1239873"/>
                    <a:pt x="571335" y="1241700"/>
                  </a:cubicBezTo>
                  <a:cubicBezTo>
                    <a:pt x="562604" y="1245355"/>
                    <a:pt x="554280" y="1247994"/>
                    <a:pt x="537834" y="1253273"/>
                  </a:cubicBezTo>
                  <a:cubicBezTo>
                    <a:pt x="527479" y="1256522"/>
                    <a:pt x="518749" y="1258958"/>
                    <a:pt x="512658" y="1260785"/>
                  </a:cubicBezTo>
                  <a:cubicBezTo>
                    <a:pt x="512658" y="1323319"/>
                    <a:pt x="512658" y="1386057"/>
                    <a:pt x="512658" y="1448591"/>
                  </a:cubicBezTo>
                  <a:cubicBezTo>
                    <a:pt x="515501" y="1466458"/>
                    <a:pt x="523013" y="1496913"/>
                    <a:pt x="544737" y="1527165"/>
                  </a:cubicBezTo>
                  <a:cubicBezTo>
                    <a:pt x="561589" y="1550716"/>
                    <a:pt x="580065" y="1564320"/>
                    <a:pt x="586968" y="1569192"/>
                  </a:cubicBezTo>
                  <a:cubicBezTo>
                    <a:pt x="598541" y="1577314"/>
                    <a:pt x="625341" y="1593759"/>
                    <a:pt x="663512" y="1598632"/>
                  </a:cubicBezTo>
                  <a:cubicBezTo>
                    <a:pt x="672039" y="1599647"/>
                    <a:pt x="695997" y="1602084"/>
                    <a:pt x="725640" y="1595181"/>
                  </a:cubicBezTo>
                  <a:cubicBezTo>
                    <a:pt x="744522" y="1590917"/>
                    <a:pt x="759546" y="1584217"/>
                    <a:pt x="770307" y="1578329"/>
                  </a:cubicBezTo>
                  <a:cubicBezTo>
                    <a:pt x="794874" y="1565132"/>
                    <a:pt x="810304" y="1549498"/>
                    <a:pt x="815583" y="1543813"/>
                  </a:cubicBezTo>
                  <a:cubicBezTo>
                    <a:pt x="838526" y="1519246"/>
                    <a:pt x="848068" y="1494476"/>
                    <a:pt x="852535" y="1482903"/>
                  </a:cubicBezTo>
                  <a:cubicBezTo>
                    <a:pt x="856596" y="1471940"/>
                    <a:pt x="859235" y="1462194"/>
                    <a:pt x="860656" y="1455088"/>
                  </a:cubicBezTo>
                  <a:cubicBezTo>
                    <a:pt x="860656" y="1425851"/>
                    <a:pt x="860656" y="1396614"/>
                    <a:pt x="860656" y="1367378"/>
                  </a:cubicBezTo>
                  <a:cubicBezTo>
                    <a:pt x="860656" y="1358647"/>
                    <a:pt x="860656" y="1349714"/>
                    <a:pt x="860656" y="1340983"/>
                  </a:cubicBezTo>
                  <a:cubicBezTo>
                    <a:pt x="894360" y="1340983"/>
                    <a:pt x="928063" y="1340983"/>
                    <a:pt x="961970" y="1340983"/>
                  </a:cubicBezTo>
                  <a:cubicBezTo>
                    <a:pt x="962173" y="1379154"/>
                    <a:pt x="962173" y="1417121"/>
                    <a:pt x="962376" y="1455291"/>
                  </a:cubicBezTo>
                  <a:cubicBezTo>
                    <a:pt x="958721" y="1473767"/>
                    <a:pt x="952833" y="1497319"/>
                    <a:pt x="942885" y="1523916"/>
                  </a:cubicBezTo>
                  <a:cubicBezTo>
                    <a:pt x="937200" y="1539550"/>
                    <a:pt x="933139" y="1550310"/>
                    <a:pt x="925221" y="1564117"/>
                  </a:cubicBezTo>
                  <a:cubicBezTo>
                    <a:pt x="910197" y="1590714"/>
                    <a:pt x="892939" y="1607159"/>
                    <a:pt x="878117" y="1621169"/>
                  </a:cubicBezTo>
                  <a:cubicBezTo>
                    <a:pt x="869184" y="1629696"/>
                    <a:pt x="855581" y="1642487"/>
                    <a:pt x="834668" y="1655887"/>
                  </a:cubicBezTo>
                  <a:cubicBezTo>
                    <a:pt x="823908" y="1662791"/>
                    <a:pt x="806853" y="1672536"/>
                    <a:pt x="784316" y="1681064"/>
                  </a:cubicBezTo>
                  <a:cubicBezTo>
                    <a:pt x="776398" y="1683906"/>
                    <a:pt x="752440" y="1692636"/>
                    <a:pt x="719346" y="1696494"/>
                  </a:cubicBezTo>
                  <a:cubicBezTo>
                    <a:pt x="704118" y="1698321"/>
                    <a:pt x="674272" y="1701570"/>
                    <a:pt x="636102" y="1694261"/>
                  </a:cubicBezTo>
                  <a:cubicBezTo>
                    <a:pt x="628184" y="1692839"/>
                    <a:pt x="593059" y="1685733"/>
                    <a:pt x="552656" y="1662791"/>
                  </a:cubicBezTo>
                  <a:cubicBezTo>
                    <a:pt x="540474" y="1655887"/>
                    <a:pt x="518546" y="1643299"/>
                    <a:pt x="495603" y="1620357"/>
                  </a:cubicBezTo>
                  <a:cubicBezTo>
                    <a:pt x="469615" y="1594368"/>
                    <a:pt x="456012" y="1569192"/>
                    <a:pt x="447891" y="1553762"/>
                  </a:cubicBezTo>
                  <a:cubicBezTo>
                    <a:pt x="432257" y="1524119"/>
                    <a:pt x="425354" y="1499146"/>
                    <a:pt x="423121" y="1490009"/>
                  </a:cubicBezTo>
                  <a:cubicBezTo>
                    <a:pt x="419060" y="1473767"/>
                    <a:pt x="417030" y="1459351"/>
                    <a:pt x="416014" y="1448591"/>
                  </a:cubicBezTo>
                  <a:cubicBezTo>
                    <a:pt x="416014" y="1385447"/>
                    <a:pt x="416014" y="1322304"/>
                    <a:pt x="416014" y="1259161"/>
                  </a:cubicBezTo>
                  <a:cubicBezTo>
                    <a:pt x="402614" y="1257334"/>
                    <a:pt x="382920" y="1253070"/>
                    <a:pt x="360789" y="1243324"/>
                  </a:cubicBezTo>
                  <a:cubicBezTo>
                    <a:pt x="320386" y="1225458"/>
                    <a:pt x="296428" y="1199469"/>
                    <a:pt x="279576" y="1180790"/>
                  </a:cubicBezTo>
                  <a:cubicBezTo>
                    <a:pt x="265161" y="1164954"/>
                    <a:pt x="245873" y="1143026"/>
                    <a:pt x="231661" y="1108511"/>
                  </a:cubicBezTo>
                  <a:cubicBezTo>
                    <a:pt x="221915" y="1084553"/>
                    <a:pt x="218260" y="1063234"/>
                    <a:pt x="216636" y="1048007"/>
                  </a:cubicBezTo>
                  <a:cubicBezTo>
                    <a:pt x="216636" y="901823"/>
                    <a:pt x="216839" y="755842"/>
                    <a:pt x="216839" y="609659"/>
                  </a:cubicBezTo>
                  <a:cubicBezTo>
                    <a:pt x="215824" y="605801"/>
                    <a:pt x="213794" y="600522"/>
                    <a:pt x="209327" y="595243"/>
                  </a:cubicBezTo>
                  <a:cubicBezTo>
                    <a:pt x="203033" y="587731"/>
                    <a:pt x="195115" y="584686"/>
                    <a:pt x="185775" y="581640"/>
                  </a:cubicBezTo>
                  <a:cubicBezTo>
                    <a:pt x="170954" y="576767"/>
                    <a:pt x="163441" y="574128"/>
                    <a:pt x="149838" y="571488"/>
                  </a:cubicBezTo>
                  <a:cubicBezTo>
                    <a:pt x="141717" y="569864"/>
                    <a:pt x="113698" y="564585"/>
                    <a:pt x="88725" y="550576"/>
                  </a:cubicBezTo>
                  <a:cubicBezTo>
                    <a:pt x="65783" y="537785"/>
                    <a:pt x="51570" y="521542"/>
                    <a:pt x="39388" y="507330"/>
                  </a:cubicBezTo>
                  <a:cubicBezTo>
                    <a:pt x="34516" y="501848"/>
                    <a:pt x="23958" y="489057"/>
                    <a:pt x="13806" y="470581"/>
                  </a:cubicBezTo>
                  <a:cubicBezTo>
                    <a:pt x="4061" y="452917"/>
                    <a:pt x="1827" y="442766"/>
                    <a:pt x="812" y="436675"/>
                  </a:cubicBezTo>
                  <a:cubicBezTo>
                    <a:pt x="-203" y="428147"/>
                    <a:pt x="0" y="421244"/>
                    <a:pt x="406" y="416371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4" name="Google Shape;310;p15">
            <a:extLst>
              <a:ext uri="{FF2B5EF4-FFF2-40B4-BE49-F238E27FC236}">
                <a16:creationId xmlns:a16="http://schemas.microsoft.com/office/drawing/2014/main" id="{3D92DCD0-C97B-874B-D9BB-4CF7DF79DA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8044" y="224490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320;p15">
            <a:extLst>
              <a:ext uri="{FF2B5EF4-FFF2-40B4-BE49-F238E27FC236}">
                <a16:creationId xmlns:a16="http://schemas.microsoft.com/office/drawing/2014/main" id="{4F524E27-B368-1031-11FF-7FEA81B6BA3F}"/>
              </a:ext>
            </a:extLst>
          </p:cNvPr>
          <p:cNvSpPr txBox="1">
            <a:spLocks/>
          </p:cNvSpPr>
          <p:nvPr userDrawn="1"/>
        </p:nvSpPr>
        <p:spPr>
          <a:xfrm>
            <a:off x="1084650" y="151582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Marvel"/>
              <a:buNone/>
              <a:defRPr sz="3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s-PE"/>
              <a:t>xx%</a:t>
            </a:r>
          </a:p>
        </p:txBody>
      </p:sp>
      <p:sp>
        <p:nvSpPr>
          <p:cNvPr id="16" name="Google Shape;321;p15">
            <a:extLst>
              <a:ext uri="{FF2B5EF4-FFF2-40B4-BE49-F238E27FC236}">
                <a16:creationId xmlns:a16="http://schemas.microsoft.com/office/drawing/2014/main" id="{29837C56-5E16-48A3-00AC-EA5CAB82A328}"/>
              </a:ext>
            </a:extLst>
          </p:cNvPr>
          <p:cNvSpPr txBox="1">
            <a:spLocks/>
          </p:cNvSpPr>
          <p:nvPr userDrawn="1"/>
        </p:nvSpPr>
        <p:spPr>
          <a:xfrm>
            <a:off x="1084650" y="317767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Marvel"/>
              <a:buNone/>
              <a:defRPr sz="3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s-PE"/>
              <a:t>xx%</a:t>
            </a:r>
          </a:p>
        </p:txBody>
      </p:sp>
      <p:sp>
        <p:nvSpPr>
          <p:cNvPr id="24" name="Google Shape;322;p15">
            <a:extLst>
              <a:ext uri="{FF2B5EF4-FFF2-40B4-BE49-F238E27FC236}">
                <a16:creationId xmlns:a16="http://schemas.microsoft.com/office/drawing/2014/main" id="{BAB97816-2688-FC69-B9CA-320D242801A4}"/>
              </a:ext>
            </a:extLst>
          </p:cNvPr>
          <p:cNvSpPr txBox="1">
            <a:spLocks/>
          </p:cNvSpPr>
          <p:nvPr userDrawn="1"/>
        </p:nvSpPr>
        <p:spPr>
          <a:xfrm>
            <a:off x="3790300" y="151582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Marvel"/>
              <a:buNone/>
              <a:defRPr sz="3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s-PE"/>
              <a:t>xx%</a:t>
            </a:r>
          </a:p>
        </p:txBody>
      </p:sp>
      <p:sp>
        <p:nvSpPr>
          <p:cNvPr id="25" name="Google Shape;323;p15">
            <a:extLst>
              <a:ext uri="{FF2B5EF4-FFF2-40B4-BE49-F238E27FC236}">
                <a16:creationId xmlns:a16="http://schemas.microsoft.com/office/drawing/2014/main" id="{E00A51F8-7D59-6E6A-9198-E99C81B6920D}"/>
              </a:ext>
            </a:extLst>
          </p:cNvPr>
          <p:cNvSpPr txBox="1">
            <a:spLocks/>
          </p:cNvSpPr>
          <p:nvPr userDrawn="1"/>
        </p:nvSpPr>
        <p:spPr>
          <a:xfrm>
            <a:off x="3790300" y="317767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Marvel"/>
              <a:buNone/>
              <a:defRPr sz="3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Marvel"/>
              <a:buNone/>
              <a:defRPr sz="12000" b="1" i="0" u="none" strike="noStrike" cap="none">
                <a:solidFill>
                  <a:schemeClr val="accent3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s-PE"/>
              <a:t>xx%</a:t>
            </a:r>
          </a:p>
        </p:txBody>
      </p:sp>
      <p:sp>
        <p:nvSpPr>
          <p:cNvPr id="26" name="Google Shape;332;p15">
            <a:extLst>
              <a:ext uri="{FF2B5EF4-FFF2-40B4-BE49-F238E27FC236}">
                <a16:creationId xmlns:a16="http://schemas.microsoft.com/office/drawing/2014/main" id="{18DCB368-96DA-1DD1-9A30-0CF2555FEABD}"/>
              </a:ext>
            </a:extLst>
          </p:cNvPr>
          <p:cNvSpPr/>
          <p:nvPr userDrawn="1"/>
        </p:nvSpPr>
        <p:spPr>
          <a:xfrm rot="10800000">
            <a:off x="1070504" y="3857054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7" name="Google Shape;333;p15">
            <a:extLst>
              <a:ext uri="{FF2B5EF4-FFF2-40B4-BE49-F238E27FC236}">
                <a16:creationId xmlns:a16="http://schemas.microsoft.com/office/drawing/2014/main" id="{40993BBA-9D9B-5565-ED1F-AFDC4462C43B}"/>
              </a:ext>
            </a:extLst>
          </p:cNvPr>
          <p:cNvSpPr/>
          <p:nvPr userDrawn="1"/>
        </p:nvSpPr>
        <p:spPr>
          <a:xfrm rot="10800000">
            <a:off x="3833429" y="3857054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8" name="Google Shape;335;p15">
            <a:extLst>
              <a:ext uri="{FF2B5EF4-FFF2-40B4-BE49-F238E27FC236}">
                <a16:creationId xmlns:a16="http://schemas.microsoft.com/office/drawing/2014/main" id="{C883EAE5-34B7-EFE6-1BC2-65104F46150F}"/>
              </a:ext>
            </a:extLst>
          </p:cNvPr>
          <p:cNvSpPr/>
          <p:nvPr userDrawn="1"/>
        </p:nvSpPr>
        <p:spPr>
          <a:xfrm rot="10800000">
            <a:off x="1054716" y="2214989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9" name="Google Shape;336;p15">
            <a:extLst>
              <a:ext uri="{FF2B5EF4-FFF2-40B4-BE49-F238E27FC236}">
                <a16:creationId xmlns:a16="http://schemas.microsoft.com/office/drawing/2014/main" id="{00372035-C27C-A8A8-2607-876A57EE1E79}"/>
              </a:ext>
            </a:extLst>
          </p:cNvPr>
          <p:cNvSpPr/>
          <p:nvPr userDrawn="1"/>
        </p:nvSpPr>
        <p:spPr>
          <a:xfrm rot="10800000">
            <a:off x="3817641" y="2214989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45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 userDrawn="1">
  <p:cSld name="1_Title and li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C47F21-23DD-79E9-320F-3FD36452D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034D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5F736-2191-B493-09E9-52B9786DC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7938"/>
            <a:ext cx="7910513" cy="8096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5F218-DBAF-E41E-F75B-81D5E3121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175" y="819151"/>
            <a:ext cx="8886825" cy="22225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Google Shape;27;p5">
            <a:extLst>
              <a:ext uri="{FF2B5EF4-FFF2-40B4-BE49-F238E27FC236}">
                <a16:creationId xmlns:a16="http://schemas.microsoft.com/office/drawing/2014/main" id="{98271A20-4F1F-1FBC-F3E5-3BBB2584A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5D6C4BE-FE9A-4A32-7A5A-574ED81AEEC2}"/>
              </a:ext>
            </a:extLst>
          </p:cNvPr>
          <p:cNvSpPr/>
          <p:nvPr userDrawn="1"/>
        </p:nvSpPr>
        <p:spPr>
          <a:xfrm>
            <a:off x="590550" y="4828392"/>
            <a:ext cx="8553449" cy="134471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9213D3-E64C-25C1-C34F-35ECBE6A456E}"/>
              </a:ext>
            </a:extLst>
          </p:cNvPr>
          <p:cNvGrpSpPr/>
          <p:nvPr userDrawn="1"/>
        </p:nvGrpSpPr>
        <p:grpSpPr>
          <a:xfrm>
            <a:off x="8240441" y="96825"/>
            <a:ext cx="830805" cy="720738"/>
            <a:chOff x="266475" y="558446"/>
            <a:chExt cx="2311935" cy="2005645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5620162-0238-99DE-E991-96023213F0EA}"/>
                </a:ext>
              </a:extLst>
            </p:cNvPr>
            <p:cNvSpPr/>
            <p:nvPr/>
          </p:nvSpPr>
          <p:spPr>
            <a:xfrm>
              <a:off x="855270" y="558446"/>
              <a:ext cx="1723140" cy="1676036"/>
            </a:xfrm>
            <a:custGeom>
              <a:avLst/>
              <a:gdLst>
                <a:gd name="connsiteX0" fmla="*/ 3858 w 1723140"/>
                <a:gd name="connsiteY0" fmla="*/ 313280 h 1676036"/>
                <a:gd name="connsiteX1" fmla="*/ 3858 w 1723140"/>
                <a:gd name="connsiteY1" fmla="*/ 21115 h 1676036"/>
                <a:gd name="connsiteX2" fmla="*/ 9543 w 1723140"/>
                <a:gd name="connsiteY2" fmla="*/ 7715 h 1676036"/>
                <a:gd name="connsiteX3" fmla="*/ 24364 w 1723140"/>
                <a:gd name="connsiteY3" fmla="*/ 0 h 1676036"/>
                <a:gd name="connsiteX4" fmla="*/ 1707304 w 1723140"/>
                <a:gd name="connsiteY4" fmla="*/ 0 h 1676036"/>
                <a:gd name="connsiteX5" fmla="*/ 1716846 w 1723140"/>
                <a:gd name="connsiteY5" fmla="*/ 6294 h 1676036"/>
                <a:gd name="connsiteX6" fmla="*/ 1723140 w 1723140"/>
                <a:gd name="connsiteY6" fmla="*/ 22537 h 1676036"/>
                <a:gd name="connsiteX7" fmla="*/ 1723140 w 1723140"/>
                <a:gd name="connsiteY7" fmla="*/ 1224289 h 1676036"/>
                <a:gd name="connsiteX8" fmla="*/ 1718267 w 1723140"/>
                <a:gd name="connsiteY8" fmla="*/ 1236065 h 1676036"/>
                <a:gd name="connsiteX9" fmla="*/ 1706085 w 1723140"/>
                <a:gd name="connsiteY9" fmla="*/ 1242359 h 1676036"/>
                <a:gd name="connsiteX10" fmla="*/ 1205203 w 1723140"/>
                <a:gd name="connsiteY10" fmla="*/ 1242359 h 1676036"/>
                <a:gd name="connsiteX11" fmla="*/ 1210685 w 1723140"/>
                <a:gd name="connsiteY11" fmla="*/ 1345093 h 1676036"/>
                <a:gd name="connsiteX12" fmla="*/ 1518889 w 1723140"/>
                <a:gd name="connsiteY12" fmla="*/ 1345093 h 1676036"/>
                <a:gd name="connsiteX13" fmla="*/ 1525386 w 1723140"/>
                <a:gd name="connsiteY13" fmla="*/ 1348951 h 1676036"/>
                <a:gd name="connsiteX14" fmla="*/ 1529650 w 1723140"/>
                <a:gd name="connsiteY14" fmla="*/ 1359305 h 1676036"/>
                <a:gd name="connsiteX15" fmla="*/ 1529650 w 1723140"/>
                <a:gd name="connsiteY15" fmla="*/ 1660200 h 1676036"/>
                <a:gd name="connsiteX16" fmla="*/ 1524777 w 1723140"/>
                <a:gd name="connsiteY16" fmla="*/ 1669743 h 1676036"/>
                <a:gd name="connsiteX17" fmla="*/ 1517874 w 1723140"/>
                <a:gd name="connsiteY17" fmla="*/ 1675225 h 1676036"/>
                <a:gd name="connsiteX18" fmla="*/ 209530 w 1723140"/>
                <a:gd name="connsiteY18" fmla="*/ 1676037 h 1676036"/>
                <a:gd name="connsiteX19" fmla="*/ 201206 w 1723140"/>
                <a:gd name="connsiteY19" fmla="*/ 1671164 h 1676036"/>
                <a:gd name="connsiteX20" fmla="*/ 196942 w 1723140"/>
                <a:gd name="connsiteY20" fmla="*/ 1658170 h 1676036"/>
                <a:gd name="connsiteX21" fmla="*/ 196942 w 1723140"/>
                <a:gd name="connsiteY21" fmla="*/ 1356057 h 1676036"/>
                <a:gd name="connsiteX22" fmla="*/ 200800 w 1723140"/>
                <a:gd name="connsiteY22" fmla="*/ 1348951 h 1676036"/>
                <a:gd name="connsiteX23" fmla="*/ 212982 w 1723140"/>
                <a:gd name="connsiteY23" fmla="*/ 1345093 h 1676036"/>
                <a:gd name="connsiteX24" fmla="*/ 514688 w 1723140"/>
                <a:gd name="connsiteY24" fmla="*/ 1345093 h 1676036"/>
                <a:gd name="connsiteX25" fmla="*/ 523419 w 1723140"/>
                <a:gd name="connsiteY25" fmla="*/ 1242562 h 1676036"/>
                <a:gd name="connsiteX26" fmla="*/ 125677 w 1723140"/>
                <a:gd name="connsiteY26" fmla="*/ 1242562 h 1676036"/>
                <a:gd name="connsiteX27" fmla="*/ 0 w 1723140"/>
                <a:gd name="connsiteY27" fmla="*/ 1242562 h 1676036"/>
                <a:gd name="connsiteX28" fmla="*/ 3858 w 1723140"/>
                <a:gd name="connsiteY28" fmla="*/ 313280 h 167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3140" h="1676036">
                  <a:moveTo>
                    <a:pt x="3858" y="313280"/>
                  </a:moveTo>
                  <a:cubicBezTo>
                    <a:pt x="3858" y="215824"/>
                    <a:pt x="3858" y="118571"/>
                    <a:pt x="3858" y="21115"/>
                  </a:cubicBezTo>
                  <a:cubicBezTo>
                    <a:pt x="4061" y="19085"/>
                    <a:pt x="4873" y="12994"/>
                    <a:pt x="9543" y="7715"/>
                  </a:cubicBezTo>
                  <a:cubicBezTo>
                    <a:pt x="15227" y="1218"/>
                    <a:pt x="22537" y="203"/>
                    <a:pt x="24364" y="0"/>
                  </a:cubicBezTo>
                  <a:cubicBezTo>
                    <a:pt x="585344" y="0"/>
                    <a:pt x="1146324" y="0"/>
                    <a:pt x="1707304" y="0"/>
                  </a:cubicBezTo>
                  <a:cubicBezTo>
                    <a:pt x="1709537" y="812"/>
                    <a:pt x="1713395" y="2436"/>
                    <a:pt x="1716846" y="6294"/>
                  </a:cubicBezTo>
                  <a:cubicBezTo>
                    <a:pt x="1722734" y="12791"/>
                    <a:pt x="1723140" y="20506"/>
                    <a:pt x="1723140" y="22537"/>
                  </a:cubicBezTo>
                  <a:cubicBezTo>
                    <a:pt x="1723140" y="423121"/>
                    <a:pt x="1723140" y="823705"/>
                    <a:pt x="1723140" y="1224289"/>
                  </a:cubicBezTo>
                  <a:cubicBezTo>
                    <a:pt x="1723140" y="1225913"/>
                    <a:pt x="1722531" y="1231192"/>
                    <a:pt x="1718267" y="1236065"/>
                  </a:cubicBezTo>
                  <a:cubicBezTo>
                    <a:pt x="1713598" y="1241343"/>
                    <a:pt x="1707507" y="1242156"/>
                    <a:pt x="1706085" y="1242359"/>
                  </a:cubicBezTo>
                  <a:cubicBezTo>
                    <a:pt x="1539192" y="1242359"/>
                    <a:pt x="1372299" y="1242359"/>
                    <a:pt x="1205203" y="1242359"/>
                  </a:cubicBezTo>
                  <a:cubicBezTo>
                    <a:pt x="1207031" y="1276671"/>
                    <a:pt x="1208858" y="1310781"/>
                    <a:pt x="1210685" y="1345093"/>
                  </a:cubicBezTo>
                  <a:cubicBezTo>
                    <a:pt x="1313420" y="1345093"/>
                    <a:pt x="1416155" y="1345093"/>
                    <a:pt x="1518889" y="1345093"/>
                  </a:cubicBezTo>
                  <a:cubicBezTo>
                    <a:pt x="1520310" y="1345499"/>
                    <a:pt x="1522950" y="1346514"/>
                    <a:pt x="1525386" y="1348951"/>
                  </a:cubicBezTo>
                  <a:cubicBezTo>
                    <a:pt x="1529447" y="1353011"/>
                    <a:pt x="1529650" y="1357884"/>
                    <a:pt x="1529650" y="1359305"/>
                  </a:cubicBezTo>
                  <a:cubicBezTo>
                    <a:pt x="1529650" y="1459604"/>
                    <a:pt x="1529650" y="1559902"/>
                    <a:pt x="1529650" y="1660200"/>
                  </a:cubicBezTo>
                  <a:cubicBezTo>
                    <a:pt x="1529041" y="1662231"/>
                    <a:pt x="1527823" y="1666088"/>
                    <a:pt x="1524777" y="1669743"/>
                  </a:cubicBezTo>
                  <a:cubicBezTo>
                    <a:pt x="1522341" y="1672585"/>
                    <a:pt x="1519701" y="1674210"/>
                    <a:pt x="1517874" y="1675225"/>
                  </a:cubicBezTo>
                  <a:cubicBezTo>
                    <a:pt x="1081759" y="1675428"/>
                    <a:pt x="645645" y="1675834"/>
                    <a:pt x="209530" y="1676037"/>
                  </a:cubicBezTo>
                  <a:cubicBezTo>
                    <a:pt x="205063" y="1675022"/>
                    <a:pt x="202627" y="1672991"/>
                    <a:pt x="201206" y="1671164"/>
                  </a:cubicBezTo>
                  <a:cubicBezTo>
                    <a:pt x="197348" y="1666494"/>
                    <a:pt x="196942" y="1658170"/>
                    <a:pt x="196942" y="1658170"/>
                  </a:cubicBezTo>
                  <a:cubicBezTo>
                    <a:pt x="196942" y="1658170"/>
                    <a:pt x="196942" y="1356869"/>
                    <a:pt x="196942" y="1356057"/>
                  </a:cubicBezTo>
                  <a:cubicBezTo>
                    <a:pt x="197145" y="1354636"/>
                    <a:pt x="198160" y="1351590"/>
                    <a:pt x="200800" y="1348951"/>
                  </a:cubicBezTo>
                  <a:cubicBezTo>
                    <a:pt x="205672" y="1344281"/>
                    <a:pt x="212169" y="1344890"/>
                    <a:pt x="212982" y="1345093"/>
                  </a:cubicBezTo>
                  <a:cubicBezTo>
                    <a:pt x="313483" y="1345093"/>
                    <a:pt x="414187" y="1345093"/>
                    <a:pt x="514688" y="1345093"/>
                  </a:cubicBezTo>
                  <a:cubicBezTo>
                    <a:pt x="517531" y="1310984"/>
                    <a:pt x="520373" y="1276671"/>
                    <a:pt x="523419" y="1242562"/>
                  </a:cubicBezTo>
                  <a:cubicBezTo>
                    <a:pt x="390838" y="1242562"/>
                    <a:pt x="258258" y="1242562"/>
                    <a:pt x="125677" y="1242562"/>
                  </a:cubicBezTo>
                  <a:cubicBezTo>
                    <a:pt x="83853" y="1242562"/>
                    <a:pt x="41825" y="1242562"/>
                    <a:pt x="0" y="1242562"/>
                  </a:cubicBezTo>
                  <a:cubicBezTo>
                    <a:pt x="1218" y="932530"/>
                    <a:pt x="2639" y="622905"/>
                    <a:pt x="3858" y="31328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6014311-524C-8082-D887-A5AFCF5A28E0}"/>
                </a:ext>
              </a:extLst>
            </p:cNvPr>
            <p:cNvSpPr/>
            <p:nvPr/>
          </p:nvSpPr>
          <p:spPr>
            <a:xfrm>
              <a:off x="974856" y="663007"/>
              <a:ext cx="1488231" cy="976385"/>
            </a:xfrm>
            <a:custGeom>
              <a:avLst/>
              <a:gdLst>
                <a:gd name="connsiteX0" fmla="*/ 0 w 1488231"/>
                <a:gd name="connsiteY0" fmla="*/ 0 h 976385"/>
                <a:gd name="connsiteX1" fmla="*/ 1488231 w 1488231"/>
                <a:gd name="connsiteY1" fmla="*/ 0 h 976385"/>
                <a:gd name="connsiteX2" fmla="*/ 1488231 w 1488231"/>
                <a:gd name="connsiteY2" fmla="*/ 976385 h 976385"/>
                <a:gd name="connsiteX3" fmla="*/ 0 w 1488231"/>
                <a:gd name="connsiteY3" fmla="*/ 976385 h 97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231" h="976385">
                  <a:moveTo>
                    <a:pt x="0" y="0"/>
                  </a:moveTo>
                  <a:lnTo>
                    <a:pt x="1488231" y="0"/>
                  </a:lnTo>
                  <a:lnTo>
                    <a:pt x="1488231" y="976385"/>
                  </a:lnTo>
                  <a:lnTo>
                    <a:pt x="0" y="976385"/>
                  </a:lnTo>
                  <a:close/>
                </a:path>
              </a:pathLst>
            </a:custGeom>
            <a:solidFill>
              <a:srgbClr val="FFFFFF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DC9602A-03FC-BC18-B7D9-7D023FEC3E79}"/>
                </a:ext>
              </a:extLst>
            </p:cNvPr>
            <p:cNvSpPr/>
            <p:nvPr/>
          </p:nvSpPr>
          <p:spPr>
            <a:xfrm>
              <a:off x="1206517" y="838631"/>
              <a:ext cx="1029376" cy="692612"/>
            </a:xfrm>
            <a:custGeom>
              <a:avLst/>
              <a:gdLst>
                <a:gd name="connsiteX0" fmla="*/ 267597 w 1029376"/>
                <a:gd name="connsiteY0" fmla="*/ 0 h 692612"/>
                <a:gd name="connsiteX1" fmla="*/ 0 w 1029376"/>
                <a:gd name="connsiteY1" fmla="*/ 560168 h 692612"/>
                <a:gd name="connsiteX2" fmla="*/ 502709 w 1029376"/>
                <a:gd name="connsiteY2" fmla="*/ 692545 h 692612"/>
                <a:gd name="connsiteX3" fmla="*/ 1029377 w 1029376"/>
                <a:gd name="connsiteY3" fmla="*/ 560168 h 692612"/>
                <a:gd name="connsiteX4" fmla="*/ 756095 w 1029376"/>
                <a:gd name="connsiteY4" fmla="*/ 4873 h 692612"/>
                <a:gd name="connsiteX5" fmla="*/ 473270 w 1029376"/>
                <a:gd name="connsiteY5" fmla="*/ 70655 h 692612"/>
                <a:gd name="connsiteX6" fmla="*/ 267597 w 1029376"/>
                <a:gd name="connsiteY6" fmla="*/ 0 h 69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376" h="692612">
                  <a:moveTo>
                    <a:pt x="267597" y="0"/>
                  </a:moveTo>
                  <a:cubicBezTo>
                    <a:pt x="178466" y="186790"/>
                    <a:pt x="89131" y="373378"/>
                    <a:pt x="0" y="560168"/>
                  </a:cubicBezTo>
                  <a:cubicBezTo>
                    <a:pt x="84056" y="606459"/>
                    <a:pt x="262319" y="689906"/>
                    <a:pt x="502709" y="692545"/>
                  </a:cubicBezTo>
                  <a:cubicBezTo>
                    <a:pt x="756704" y="695388"/>
                    <a:pt x="944915" y="606662"/>
                    <a:pt x="1029377" y="560168"/>
                  </a:cubicBezTo>
                  <a:cubicBezTo>
                    <a:pt x="938215" y="375002"/>
                    <a:pt x="847053" y="189836"/>
                    <a:pt x="756095" y="4873"/>
                  </a:cubicBezTo>
                  <a:cubicBezTo>
                    <a:pt x="718736" y="27206"/>
                    <a:pt x="613768" y="83447"/>
                    <a:pt x="473270" y="70655"/>
                  </a:cubicBezTo>
                  <a:cubicBezTo>
                    <a:pt x="375814" y="61519"/>
                    <a:pt x="304549" y="23349"/>
                    <a:pt x="267597" y="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D0EF52B-FFCD-7D9B-53A8-1834429560E7}"/>
                </a:ext>
              </a:extLst>
            </p:cNvPr>
            <p:cNvSpPr/>
            <p:nvPr/>
          </p:nvSpPr>
          <p:spPr>
            <a:xfrm>
              <a:off x="266475" y="865278"/>
              <a:ext cx="962375" cy="1698813"/>
            </a:xfrm>
            <a:custGeom>
              <a:avLst/>
              <a:gdLst>
                <a:gd name="connsiteX0" fmla="*/ 406 w 962375"/>
                <a:gd name="connsiteY0" fmla="*/ 416371 h 1698813"/>
                <a:gd name="connsiteX1" fmla="*/ 0 w 962375"/>
                <a:gd name="connsiteY1" fmla="*/ 298815 h 1698813"/>
                <a:gd name="connsiteX2" fmla="*/ 1015 w 962375"/>
                <a:gd name="connsiteY2" fmla="*/ 194862 h 1698813"/>
                <a:gd name="connsiteX3" fmla="*/ 22537 w 962375"/>
                <a:gd name="connsiteY3" fmla="*/ 127049 h 1698813"/>
                <a:gd name="connsiteX4" fmla="*/ 88725 w 962375"/>
                <a:gd name="connsiteY4" fmla="*/ 64718 h 1698813"/>
                <a:gd name="connsiteX5" fmla="*/ 186587 w 962375"/>
                <a:gd name="connsiteY5" fmla="*/ 33045 h 1698813"/>
                <a:gd name="connsiteX6" fmla="*/ 308813 w 962375"/>
                <a:gd name="connsiteY6" fmla="*/ 10712 h 1698813"/>
                <a:gd name="connsiteX7" fmla="*/ 421699 w 962375"/>
                <a:gd name="connsiteY7" fmla="*/ 560 h 1698813"/>
                <a:gd name="connsiteX8" fmla="*/ 792843 w 962375"/>
                <a:gd name="connsiteY8" fmla="*/ 48882 h 1698813"/>
                <a:gd name="connsiteX9" fmla="*/ 871011 w 962375"/>
                <a:gd name="connsiteY9" fmla="*/ 86443 h 1698813"/>
                <a:gd name="connsiteX10" fmla="*/ 926236 w 962375"/>
                <a:gd name="connsiteY10" fmla="*/ 185726 h 1698813"/>
                <a:gd name="connsiteX11" fmla="*/ 927657 w 962375"/>
                <a:gd name="connsiteY11" fmla="*/ 204811 h 1698813"/>
                <a:gd name="connsiteX12" fmla="*/ 927251 w 962375"/>
                <a:gd name="connsiteY12" fmla="*/ 424493 h 1698813"/>
                <a:gd name="connsiteX13" fmla="*/ 899030 w 962375"/>
                <a:gd name="connsiteY13" fmla="*/ 496366 h 1698813"/>
                <a:gd name="connsiteX14" fmla="*/ 862484 w 962375"/>
                <a:gd name="connsiteY14" fmla="*/ 534333 h 1698813"/>
                <a:gd name="connsiteX15" fmla="*/ 801168 w 962375"/>
                <a:gd name="connsiteY15" fmla="*/ 563976 h 1698813"/>
                <a:gd name="connsiteX16" fmla="*/ 750816 w 962375"/>
                <a:gd name="connsiteY16" fmla="*/ 576970 h 1698813"/>
                <a:gd name="connsiteX17" fmla="*/ 730715 w 962375"/>
                <a:gd name="connsiteY17" fmla="*/ 587122 h 1698813"/>
                <a:gd name="connsiteX18" fmla="*/ 717315 w 962375"/>
                <a:gd name="connsiteY18" fmla="*/ 606816 h 1698813"/>
                <a:gd name="connsiteX19" fmla="*/ 717315 w 962375"/>
                <a:gd name="connsiteY19" fmla="*/ 1012070 h 1698813"/>
                <a:gd name="connsiteX20" fmla="*/ 711021 w 962375"/>
                <a:gd name="connsiteY20" fmla="*/ 1065874 h 1698813"/>
                <a:gd name="connsiteX21" fmla="*/ 692342 w 962375"/>
                <a:gd name="connsiteY21" fmla="*/ 1122926 h 1698813"/>
                <a:gd name="connsiteX22" fmla="*/ 642396 w 962375"/>
                <a:gd name="connsiteY22" fmla="*/ 1190536 h 1698813"/>
                <a:gd name="connsiteX23" fmla="*/ 613159 w 962375"/>
                <a:gd name="connsiteY23" fmla="*/ 1217336 h 1698813"/>
                <a:gd name="connsiteX24" fmla="*/ 571335 w 962375"/>
                <a:gd name="connsiteY24" fmla="*/ 1241700 h 1698813"/>
                <a:gd name="connsiteX25" fmla="*/ 537834 w 962375"/>
                <a:gd name="connsiteY25" fmla="*/ 1253273 h 1698813"/>
                <a:gd name="connsiteX26" fmla="*/ 512658 w 962375"/>
                <a:gd name="connsiteY26" fmla="*/ 1260785 h 1698813"/>
                <a:gd name="connsiteX27" fmla="*/ 512658 w 962375"/>
                <a:gd name="connsiteY27" fmla="*/ 1448591 h 1698813"/>
                <a:gd name="connsiteX28" fmla="*/ 544737 w 962375"/>
                <a:gd name="connsiteY28" fmla="*/ 1527165 h 1698813"/>
                <a:gd name="connsiteX29" fmla="*/ 586968 w 962375"/>
                <a:gd name="connsiteY29" fmla="*/ 1569192 h 1698813"/>
                <a:gd name="connsiteX30" fmla="*/ 663512 w 962375"/>
                <a:gd name="connsiteY30" fmla="*/ 1598632 h 1698813"/>
                <a:gd name="connsiteX31" fmla="*/ 725640 w 962375"/>
                <a:gd name="connsiteY31" fmla="*/ 1595181 h 1698813"/>
                <a:gd name="connsiteX32" fmla="*/ 770307 w 962375"/>
                <a:gd name="connsiteY32" fmla="*/ 1578329 h 1698813"/>
                <a:gd name="connsiteX33" fmla="*/ 815583 w 962375"/>
                <a:gd name="connsiteY33" fmla="*/ 1543813 h 1698813"/>
                <a:gd name="connsiteX34" fmla="*/ 852535 w 962375"/>
                <a:gd name="connsiteY34" fmla="*/ 1482903 h 1698813"/>
                <a:gd name="connsiteX35" fmla="*/ 860656 w 962375"/>
                <a:gd name="connsiteY35" fmla="*/ 1455088 h 1698813"/>
                <a:gd name="connsiteX36" fmla="*/ 860656 w 962375"/>
                <a:gd name="connsiteY36" fmla="*/ 1367378 h 1698813"/>
                <a:gd name="connsiteX37" fmla="*/ 860656 w 962375"/>
                <a:gd name="connsiteY37" fmla="*/ 1340983 h 1698813"/>
                <a:gd name="connsiteX38" fmla="*/ 961970 w 962375"/>
                <a:gd name="connsiteY38" fmla="*/ 1340983 h 1698813"/>
                <a:gd name="connsiteX39" fmla="*/ 962376 w 962375"/>
                <a:gd name="connsiteY39" fmla="*/ 1455291 h 1698813"/>
                <a:gd name="connsiteX40" fmla="*/ 942885 w 962375"/>
                <a:gd name="connsiteY40" fmla="*/ 1523916 h 1698813"/>
                <a:gd name="connsiteX41" fmla="*/ 925221 w 962375"/>
                <a:gd name="connsiteY41" fmla="*/ 1564117 h 1698813"/>
                <a:gd name="connsiteX42" fmla="*/ 878117 w 962375"/>
                <a:gd name="connsiteY42" fmla="*/ 1621169 h 1698813"/>
                <a:gd name="connsiteX43" fmla="*/ 834668 w 962375"/>
                <a:gd name="connsiteY43" fmla="*/ 1655887 h 1698813"/>
                <a:gd name="connsiteX44" fmla="*/ 784316 w 962375"/>
                <a:gd name="connsiteY44" fmla="*/ 1681064 h 1698813"/>
                <a:gd name="connsiteX45" fmla="*/ 719346 w 962375"/>
                <a:gd name="connsiteY45" fmla="*/ 1696494 h 1698813"/>
                <a:gd name="connsiteX46" fmla="*/ 636102 w 962375"/>
                <a:gd name="connsiteY46" fmla="*/ 1694261 h 1698813"/>
                <a:gd name="connsiteX47" fmla="*/ 552656 w 962375"/>
                <a:gd name="connsiteY47" fmla="*/ 1662791 h 1698813"/>
                <a:gd name="connsiteX48" fmla="*/ 495603 w 962375"/>
                <a:gd name="connsiteY48" fmla="*/ 1620357 h 1698813"/>
                <a:gd name="connsiteX49" fmla="*/ 447891 w 962375"/>
                <a:gd name="connsiteY49" fmla="*/ 1553762 h 1698813"/>
                <a:gd name="connsiteX50" fmla="*/ 423121 w 962375"/>
                <a:gd name="connsiteY50" fmla="*/ 1490009 h 1698813"/>
                <a:gd name="connsiteX51" fmla="*/ 416014 w 962375"/>
                <a:gd name="connsiteY51" fmla="*/ 1448591 h 1698813"/>
                <a:gd name="connsiteX52" fmla="*/ 416014 w 962375"/>
                <a:gd name="connsiteY52" fmla="*/ 1259161 h 1698813"/>
                <a:gd name="connsiteX53" fmla="*/ 360789 w 962375"/>
                <a:gd name="connsiteY53" fmla="*/ 1243324 h 1698813"/>
                <a:gd name="connsiteX54" fmla="*/ 279576 w 962375"/>
                <a:gd name="connsiteY54" fmla="*/ 1180790 h 1698813"/>
                <a:gd name="connsiteX55" fmla="*/ 231661 w 962375"/>
                <a:gd name="connsiteY55" fmla="*/ 1108511 h 1698813"/>
                <a:gd name="connsiteX56" fmla="*/ 216636 w 962375"/>
                <a:gd name="connsiteY56" fmla="*/ 1048007 h 1698813"/>
                <a:gd name="connsiteX57" fmla="*/ 216839 w 962375"/>
                <a:gd name="connsiteY57" fmla="*/ 609659 h 1698813"/>
                <a:gd name="connsiteX58" fmla="*/ 209327 w 962375"/>
                <a:gd name="connsiteY58" fmla="*/ 595243 h 1698813"/>
                <a:gd name="connsiteX59" fmla="*/ 185775 w 962375"/>
                <a:gd name="connsiteY59" fmla="*/ 581640 h 1698813"/>
                <a:gd name="connsiteX60" fmla="*/ 149838 w 962375"/>
                <a:gd name="connsiteY60" fmla="*/ 571488 h 1698813"/>
                <a:gd name="connsiteX61" fmla="*/ 88725 w 962375"/>
                <a:gd name="connsiteY61" fmla="*/ 550576 h 1698813"/>
                <a:gd name="connsiteX62" fmla="*/ 39388 w 962375"/>
                <a:gd name="connsiteY62" fmla="*/ 507330 h 1698813"/>
                <a:gd name="connsiteX63" fmla="*/ 13806 w 962375"/>
                <a:gd name="connsiteY63" fmla="*/ 470581 h 1698813"/>
                <a:gd name="connsiteX64" fmla="*/ 812 w 962375"/>
                <a:gd name="connsiteY64" fmla="*/ 436675 h 1698813"/>
                <a:gd name="connsiteX65" fmla="*/ 406 w 962375"/>
                <a:gd name="connsiteY65" fmla="*/ 416371 h 16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62375" h="1698813">
                  <a:moveTo>
                    <a:pt x="406" y="416371"/>
                  </a:moveTo>
                  <a:cubicBezTo>
                    <a:pt x="0" y="377592"/>
                    <a:pt x="0" y="338407"/>
                    <a:pt x="0" y="298815"/>
                  </a:cubicBezTo>
                  <a:cubicBezTo>
                    <a:pt x="203" y="263894"/>
                    <a:pt x="406" y="229175"/>
                    <a:pt x="1015" y="194862"/>
                  </a:cubicBezTo>
                  <a:cubicBezTo>
                    <a:pt x="2436" y="179432"/>
                    <a:pt x="6700" y="153850"/>
                    <a:pt x="22537" y="127049"/>
                  </a:cubicBezTo>
                  <a:cubicBezTo>
                    <a:pt x="43246" y="91925"/>
                    <a:pt x="71874" y="74464"/>
                    <a:pt x="88725" y="64718"/>
                  </a:cubicBezTo>
                  <a:cubicBezTo>
                    <a:pt x="113089" y="50506"/>
                    <a:pt x="137859" y="44415"/>
                    <a:pt x="186587" y="33045"/>
                  </a:cubicBezTo>
                  <a:cubicBezTo>
                    <a:pt x="241203" y="20254"/>
                    <a:pt x="285058" y="13960"/>
                    <a:pt x="308813" y="10712"/>
                  </a:cubicBezTo>
                  <a:cubicBezTo>
                    <a:pt x="308813" y="10712"/>
                    <a:pt x="368302" y="2996"/>
                    <a:pt x="421699" y="560"/>
                  </a:cubicBezTo>
                  <a:cubicBezTo>
                    <a:pt x="570116" y="-5734"/>
                    <a:pt x="769901" y="42994"/>
                    <a:pt x="792843" y="48882"/>
                  </a:cubicBezTo>
                  <a:cubicBezTo>
                    <a:pt x="808477" y="51927"/>
                    <a:pt x="840759" y="60252"/>
                    <a:pt x="871011" y="86443"/>
                  </a:cubicBezTo>
                  <a:cubicBezTo>
                    <a:pt x="913851" y="123598"/>
                    <a:pt x="923800" y="171108"/>
                    <a:pt x="926236" y="185726"/>
                  </a:cubicBezTo>
                  <a:cubicBezTo>
                    <a:pt x="926845" y="192020"/>
                    <a:pt x="927251" y="198517"/>
                    <a:pt x="927657" y="204811"/>
                  </a:cubicBezTo>
                  <a:cubicBezTo>
                    <a:pt x="932936" y="280948"/>
                    <a:pt x="932327" y="354243"/>
                    <a:pt x="927251" y="424493"/>
                  </a:cubicBezTo>
                  <a:cubicBezTo>
                    <a:pt x="924815" y="441344"/>
                    <a:pt x="918115" y="468754"/>
                    <a:pt x="899030" y="496366"/>
                  </a:cubicBezTo>
                  <a:cubicBezTo>
                    <a:pt x="892736" y="505503"/>
                    <a:pt x="880960" y="520324"/>
                    <a:pt x="862484" y="534333"/>
                  </a:cubicBezTo>
                  <a:cubicBezTo>
                    <a:pt x="854972" y="540018"/>
                    <a:pt x="833044" y="556261"/>
                    <a:pt x="801168" y="563976"/>
                  </a:cubicBezTo>
                  <a:cubicBezTo>
                    <a:pt x="797107" y="564991"/>
                    <a:pt x="775586" y="570067"/>
                    <a:pt x="750816" y="576970"/>
                  </a:cubicBezTo>
                  <a:cubicBezTo>
                    <a:pt x="745943" y="578392"/>
                    <a:pt x="738228" y="580625"/>
                    <a:pt x="730715" y="587122"/>
                  </a:cubicBezTo>
                  <a:cubicBezTo>
                    <a:pt x="723000" y="593822"/>
                    <a:pt x="719143" y="601537"/>
                    <a:pt x="717315" y="606816"/>
                  </a:cubicBezTo>
                  <a:cubicBezTo>
                    <a:pt x="717315" y="741833"/>
                    <a:pt x="717315" y="877053"/>
                    <a:pt x="717315" y="1012070"/>
                  </a:cubicBezTo>
                  <a:cubicBezTo>
                    <a:pt x="717112" y="1025876"/>
                    <a:pt x="715691" y="1044555"/>
                    <a:pt x="711021" y="1065874"/>
                  </a:cubicBezTo>
                  <a:cubicBezTo>
                    <a:pt x="708179" y="1079274"/>
                    <a:pt x="703712" y="1099374"/>
                    <a:pt x="692342" y="1122926"/>
                  </a:cubicBezTo>
                  <a:cubicBezTo>
                    <a:pt x="677521" y="1153584"/>
                    <a:pt x="659045" y="1172872"/>
                    <a:pt x="642396" y="1190536"/>
                  </a:cubicBezTo>
                  <a:cubicBezTo>
                    <a:pt x="626966" y="1206982"/>
                    <a:pt x="615799" y="1215306"/>
                    <a:pt x="613159" y="1217336"/>
                  </a:cubicBezTo>
                  <a:cubicBezTo>
                    <a:pt x="593465" y="1232158"/>
                    <a:pt x="576004" y="1239873"/>
                    <a:pt x="571335" y="1241700"/>
                  </a:cubicBezTo>
                  <a:cubicBezTo>
                    <a:pt x="562604" y="1245355"/>
                    <a:pt x="554280" y="1247994"/>
                    <a:pt x="537834" y="1253273"/>
                  </a:cubicBezTo>
                  <a:cubicBezTo>
                    <a:pt x="527479" y="1256522"/>
                    <a:pt x="518749" y="1258958"/>
                    <a:pt x="512658" y="1260785"/>
                  </a:cubicBezTo>
                  <a:cubicBezTo>
                    <a:pt x="512658" y="1323319"/>
                    <a:pt x="512658" y="1386057"/>
                    <a:pt x="512658" y="1448591"/>
                  </a:cubicBezTo>
                  <a:cubicBezTo>
                    <a:pt x="515501" y="1466458"/>
                    <a:pt x="523013" y="1496913"/>
                    <a:pt x="544737" y="1527165"/>
                  </a:cubicBezTo>
                  <a:cubicBezTo>
                    <a:pt x="561589" y="1550716"/>
                    <a:pt x="580065" y="1564320"/>
                    <a:pt x="586968" y="1569192"/>
                  </a:cubicBezTo>
                  <a:cubicBezTo>
                    <a:pt x="598541" y="1577314"/>
                    <a:pt x="625341" y="1593759"/>
                    <a:pt x="663512" y="1598632"/>
                  </a:cubicBezTo>
                  <a:cubicBezTo>
                    <a:pt x="672039" y="1599647"/>
                    <a:pt x="695997" y="1602084"/>
                    <a:pt x="725640" y="1595181"/>
                  </a:cubicBezTo>
                  <a:cubicBezTo>
                    <a:pt x="744522" y="1590917"/>
                    <a:pt x="759546" y="1584217"/>
                    <a:pt x="770307" y="1578329"/>
                  </a:cubicBezTo>
                  <a:cubicBezTo>
                    <a:pt x="794874" y="1565132"/>
                    <a:pt x="810304" y="1549498"/>
                    <a:pt x="815583" y="1543813"/>
                  </a:cubicBezTo>
                  <a:cubicBezTo>
                    <a:pt x="838526" y="1519246"/>
                    <a:pt x="848068" y="1494476"/>
                    <a:pt x="852535" y="1482903"/>
                  </a:cubicBezTo>
                  <a:cubicBezTo>
                    <a:pt x="856596" y="1471940"/>
                    <a:pt x="859235" y="1462194"/>
                    <a:pt x="860656" y="1455088"/>
                  </a:cubicBezTo>
                  <a:cubicBezTo>
                    <a:pt x="860656" y="1425851"/>
                    <a:pt x="860656" y="1396614"/>
                    <a:pt x="860656" y="1367378"/>
                  </a:cubicBezTo>
                  <a:cubicBezTo>
                    <a:pt x="860656" y="1358647"/>
                    <a:pt x="860656" y="1349714"/>
                    <a:pt x="860656" y="1340983"/>
                  </a:cubicBezTo>
                  <a:cubicBezTo>
                    <a:pt x="894360" y="1340983"/>
                    <a:pt x="928063" y="1340983"/>
                    <a:pt x="961970" y="1340983"/>
                  </a:cubicBezTo>
                  <a:cubicBezTo>
                    <a:pt x="962173" y="1379154"/>
                    <a:pt x="962173" y="1417121"/>
                    <a:pt x="962376" y="1455291"/>
                  </a:cubicBezTo>
                  <a:cubicBezTo>
                    <a:pt x="958721" y="1473767"/>
                    <a:pt x="952833" y="1497319"/>
                    <a:pt x="942885" y="1523916"/>
                  </a:cubicBezTo>
                  <a:cubicBezTo>
                    <a:pt x="937200" y="1539550"/>
                    <a:pt x="933139" y="1550310"/>
                    <a:pt x="925221" y="1564117"/>
                  </a:cubicBezTo>
                  <a:cubicBezTo>
                    <a:pt x="910197" y="1590714"/>
                    <a:pt x="892939" y="1607159"/>
                    <a:pt x="878117" y="1621169"/>
                  </a:cubicBezTo>
                  <a:cubicBezTo>
                    <a:pt x="869184" y="1629696"/>
                    <a:pt x="855581" y="1642487"/>
                    <a:pt x="834668" y="1655887"/>
                  </a:cubicBezTo>
                  <a:cubicBezTo>
                    <a:pt x="823908" y="1662791"/>
                    <a:pt x="806853" y="1672536"/>
                    <a:pt x="784316" y="1681064"/>
                  </a:cubicBezTo>
                  <a:cubicBezTo>
                    <a:pt x="776398" y="1683906"/>
                    <a:pt x="752440" y="1692636"/>
                    <a:pt x="719346" y="1696494"/>
                  </a:cubicBezTo>
                  <a:cubicBezTo>
                    <a:pt x="704118" y="1698321"/>
                    <a:pt x="674272" y="1701570"/>
                    <a:pt x="636102" y="1694261"/>
                  </a:cubicBezTo>
                  <a:cubicBezTo>
                    <a:pt x="628184" y="1692839"/>
                    <a:pt x="593059" y="1685733"/>
                    <a:pt x="552656" y="1662791"/>
                  </a:cubicBezTo>
                  <a:cubicBezTo>
                    <a:pt x="540474" y="1655887"/>
                    <a:pt x="518546" y="1643299"/>
                    <a:pt x="495603" y="1620357"/>
                  </a:cubicBezTo>
                  <a:cubicBezTo>
                    <a:pt x="469615" y="1594368"/>
                    <a:pt x="456012" y="1569192"/>
                    <a:pt x="447891" y="1553762"/>
                  </a:cubicBezTo>
                  <a:cubicBezTo>
                    <a:pt x="432257" y="1524119"/>
                    <a:pt x="425354" y="1499146"/>
                    <a:pt x="423121" y="1490009"/>
                  </a:cubicBezTo>
                  <a:cubicBezTo>
                    <a:pt x="419060" y="1473767"/>
                    <a:pt x="417030" y="1459351"/>
                    <a:pt x="416014" y="1448591"/>
                  </a:cubicBezTo>
                  <a:cubicBezTo>
                    <a:pt x="416014" y="1385447"/>
                    <a:pt x="416014" y="1322304"/>
                    <a:pt x="416014" y="1259161"/>
                  </a:cubicBezTo>
                  <a:cubicBezTo>
                    <a:pt x="402614" y="1257334"/>
                    <a:pt x="382920" y="1253070"/>
                    <a:pt x="360789" y="1243324"/>
                  </a:cubicBezTo>
                  <a:cubicBezTo>
                    <a:pt x="320386" y="1225458"/>
                    <a:pt x="296428" y="1199469"/>
                    <a:pt x="279576" y="1180790"/>
                  </a:cubicBezTo>
                  <a:cubicBezTo>
                    <a:pt x="265161" y="1164954"/>
                    <a:pt x="245873" y="1143026"/>
                    <a:pt x="231661" y="1108511"/>
                  </a:cubicBezTo>
                  <a:cubicBezTo>
                    <a:pt x="221915" y="1084553"/>
                    <a:pt x="218260" y="1063234"/>
                    <a:pt x="216636" y="1048007"/>
                  </a:cubicBezTo>
                  <a:cubicBezTo>
                    <a:pt x="216636" y="901823"/>
                    <a:pt x="216839" y="755842"/>
                    <a:pt x="216839" y="609659"/>
                  </a:cubicBezTo>
                  <a:cubicBezTo>
                    <a:pt x="215824" y="605801"/>
                    <a:pt x="213794" y="600522"/>
                    <a:pt x="209327" y="595243"/>
                  </a:cubicBezTo>
                  <a:cubicBezTo>
                    <a:pt x="203033" y="587731"/>
                    <a:pt x="195115" y="584686"/>
                    <a:pt x="185775" y="581640"/>
                  </a:cubicBezTo>
                  <a:cubicBezTo>
                    <a:pt x="170954" y="576767"/>
                    <a:pt x="163441" y="574128"/>
                    <a:pt x="149838" y="571488"/>
                  </a:cubicBezTo>
                  <a:cubicBezTo>
                    <a:pt x="141717" y="569864"/>
                    <a:pt x="113698" y="564585"/>
                    <a:pt x="88725" y="550576"/>
                  </a:cubicBezTo>
                  <a:cubicBezTo>
                    <a:pt x="65783" y="537785"/>
                    <a:pt x="51570" y="521542"/>
                    <a:pt x="39388" y="507330"/>
                  </a:cubicBezTo>
                  <a:cubicBezTo>
                    <a:pt x="34516" y="501848"/>
                    <a:pt x="23958" y="489057"/>
                    <a:pt x="13806" y="470581"/>
                  </a:cubicBezTo>
                  <a:cubicBezTo>
                    <a:pt x="4061" y="452917"/>
                    <a:pt x="1827" y="442766"/>
                    <a:pt x="812" y="436675"/>
                  </a:cubicBezTo>
                  <a:cubicBezTo>
                    <a:pt x="-203" y="428147"/>
                    <a:pt x="0" y="421244"/>
                    <a:pt x="406" y="416371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3630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230700" y="2533500"/>
            <a:ext cx="2913300" cy="261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11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A805510-0AA5-4DFF-5228-CE1D953EE251}"/>
              </a:ext>
            </a:extLst>
          </p:cNvPr>
          <p:cNvSpPr/>
          <p:nvPr/>
        </p:nvSpPr>
        <p:spPr>
          <a:xfrm>
            <a:off x="-1970" y="-9238"/>
            <a:ext cx="9144000" cy="5152738"/>
          </a:xfrm>
          <a:prstGeom prst="rect">
            <a:avLst/>
          </a:prstGeom>
          <a:solidFill>
            <a:srgbClr val="034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EB7916-6405-6D49-4162-6A3D3DCF3E75}"/>
              </a:ext>
            </a:extLst>
          </p:cNvPr>
          <p:cNvSpPr/>
          <p:nvPr/>
        </p:nvSpPr>
        <p:spPr>
          <a:xfrm>
            <a:off x="0" y="815140"/>
            <a:ext cx="9144000" cy="84976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4" name="Google Shape;144;p23"/>
          <p:cNvSpPr txBox="1">
            <a:spLocks noGrp="1"/>
          </p:cNvSpPr>
          <p:nvPr userDrawn="1">
            <p:ph type="title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925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6"/>
          <p:cNvGrpSpPr/>
          <p:nvPr/>
        </p:nvGrpSpPr>
        <p:grpSpPr>
          <a:xfrm rot="10800000">
            <a:off x="6500314" y="402880"/>
            <a:ext cx="2710401" cy="913972"/>
            <a:chOff x="7591575" y="1014633"/>
            <a:chExt cx="2263950" cy="645096"/>
          </a:xfrm>
        </p:grpSpPr>
        <p:sp>
          <p:nvSpPr>
            <p:cNvPr id="482" name="Google Shape;482;p26"/>
            <p:cNvSpPr/>
            <p:nvPr/>
          </p:nvSpPr>
          <p:spPr>
            <a:xfrm>
              <a:off x="7592364" y="1014633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7591575" y="1094160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7592562" y="1506211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593154" y="1584384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sp>
        <p:nvSpPr>
          <p:cNvPr id="487" name="Google Shape;487;p26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119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16525" y="1783950"/>
            <a:ext cx="37416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716525" y="2744500"/>
            <a:ext cx="3483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959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4884008"/>
            <a:ext cx="9144000" cy="259492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3860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641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chemeClr val="lt1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12"/>
          <p:cNvGrpSpPr/>
          <p:nvPr/>
        </p:nvGrpSpPr>
        <p:grpSpPr>
          <a:xfrm>
            <a:off x="6516018" y="0"/>
            <a:ext cx="2627979" cy="4044405"/>
            <a:chOff x="6589593" y="0"/>
            <a:chExt cx="2627979" cy="4044405"/>
          </a:xfrm>
          <a:solidFill>
            <a:srgbClr val="1499B8"/>
          </a:solidFill>
        </p:grpSpPr>
        <p:sp>
          <p:nvSpPr>
            <p:cNvPr id="696" name="Google Shape;696;p12"/>
            <p:cNvSpPr/>
            <p:nvPr/>
          </p:nvSpPr>
          <p:spPr>
            <a:xfrm>
              <a:off x="6589593" y="0"/>
              <a:ext cx="154229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7" name="Google Shape;697;p12"/>
            <p:cNvGrpSpPr/>
            <p:nvPr/>
          </p:nvGrpSpPr>
          <p:grpSpPr>
            <a:xfrm>
              <a:off x="7756413" y="562635"/>
              <a:ext cx="324399" cy="1061492"/>
              <a:chOff x="8643912" y="399358"/>
              <a:chExt cx="203973" cy="667437"/>
            </a:xfrm>
            <a:grpFill/>
          </p:grpSpPr>
          <p:sp>
            <p:nvSpPr>
              <p:cNvPr id="702" name="Google Shape;702;p12"/>
              <p:cNvSpPr/>
              <p:nvPr/>
            </p:nvSpPr>
            <p:spPr>
              <a:xfrm>
                <a:off x="8643912" y="399358"/>
                <a:ext cx="91126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73" extrusionOk="0">
                    <a:moveTo>
                      <a:pt x="37" y="0"/>
                    </a:moveTo>
                    <a:cubicBezTo>
                      <a:pt x="0" y="0"/>
                      <a:pt x="0" y="0"/>
                      <a:pt x="0" y="36"/>
                    </a:cubicBezTo>
                    <a:cubicBezTo>
                      <a:pt x="0" y="36"/>
                      <a:pt x="0" y="72"/>
                      <a:pt x="37" y="72"/>
                    </a:cubicBezTo>
                    <a:lnTo>
                      <a:pt x="1058" y="72"/>
                    </a:lnTo>
                    <a:cubicBezTo>
                      <a:pt x="1094" y="72"/>
                      <a:pt x="1094" y="36"/>
                      <a:pt x="1094" y="36"/>
                    </a:cubicBezTo>
                    <a:cubicBezTo>
                      <a:pt x="1094" y="0"/>
                      <a:pt x="1094" y="0"/>
                      <a:pt x="10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2"/>
              <p:cNvSpPr/>
              <p:nvPr/>
            </p:nvSpPr>
            <p:spPr>
              <a:xfrm>
                <a:off x="8675536" y="421162"/>
                <a:ext cx="33954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" extrusionOk="0">
                    <a:moveTo>
                      <a:pt x="36" y="0"/>
                    </a:moveTo>
                    <a:cubicBezTo>
                      <a:pt x="36" y="0"/>
                      <a:pt x="0" y="0"/>
                      <a:pt x="0" y="36"/>
                    </a:cubicBezTo>
                    <a:lnTo>
                      <a:pt x="36" y="73"/>
                    </a:lnTo>
                    <a:lnTo>
                      <a:pt x="407" y="73"/>
                    </a:lnTo>
                    <a:lnTo>
                      <a:pt x="407" y="36"/>
                    </a:lnTo>
                    <a:lnTo>
                      <a:pt x="4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2"/>
              <p:cNvSpPr/>
              <p:nvPr/>
            </p:nvSpPr>
            <p:spPr>
              <a:xfrm>
                <a:off x="8753763" y="1038832"/>
                <a:ext cx="94122" cy="3162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38" extrusionOk="0">
                    <a:moveTo>
                      <a:pt x="37" y="1"/>
                    </a:moveTo>
                    <a:cubicBezTo>
                      <a:pt x="37" y="1"/>
                      <a:pt x="0" y="1"/>
                      <a:pt x="0" y="37"/>
                    </a:cubicBezTo>
                    <a:lnTo>
                      <a:pt x="1131" y="37"/>
                    </a:lnTo>
                    <a:cubicBezTo>
                      <a:pt x="1131" y="1"/>
                      <a:pt x="1094" y="1"/>
                      <a:pt x="10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2"/>
              <p:cNvSpPr/>
              <p:nvPr/>
            </p:nvSpPr>
            <p:spPr>
              <a:xfrm>
                <a:off x="8788383" y="1060720"/>
                <a:ext cx="33954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" extrusionOk="0">
                    <a:moveTo>
                      <a:pt x="37" y="0"/>
                    </a:moveTo>
                    <a:cubicBezTo>
                      <a:pt x="0" y="0"/>
                      <a:pt x="0" y="0"/>
                      <a:pt x="0" y="36"/>
                    </a:cubicBezTo>
                    <a:cubicBezTo>
                      <a:pt x="0" y="36"/>
                      <a:pt x="0" y="72"/>
                      <a:pt x="37" y="72"/>
                    </a:cubicBezTo>
                    <a:lnTo>
                      <a:pt x="371" y="72"/>
                    </a:lnTo>
                    <a:lnTo>
                      <a:pt x="407" y="36"/>
                    </a:lnTo>
                    <a:cubicBezTo>
                      <a:pt x="407" y="0"/>
                      <a:pt x="371" y="0"/>
                      <a:pt x="3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6" name="Google Shape;706;p12"/>
            <p:cNvSpPr/>
            <p:nvPr/>
          </p:nvSpPr>
          <p:spPr>
            <a:xfrm>
              <a:off x="7348493" y="0"/>
              <a:ext cx="154229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8205918" y="0"/>
              <a:ext cx="154229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12"/>
            <p:cNvGrpSpPr/>
            <p:nvPr/>
          </p:nvGrpSpPr>
          <p:grpSpPr>
            <a:xfrm rot="10800000">
              <a:off x="8504612" y="2322834"/>
              <a:ext cx="260115" cy="1010287"/>
              <a:chOff x="8675536" y="421162"/>
              <a:chExt cx="188161" cy="645633"/>
            </a:xfrm>
            <a:grpFill/>
          </p:grpSpPr>
          <p:sp>
            <p:nvSpPr>
              <p:cNvPr id="712" name="Google Shape;712;p12"/>
              <p:cNvSpPr/>
              <p:nvPr/>
            </p:nvSpPr>
            <p:spPr>
              <a:xfrm>
                <a:off x="8772571" y="772523"/>
                <a:ext cx="91126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73" extrusionOk="0">
                    <a:moveTo>
                      <a:pt x="37" y="0"/>
                    </a:moveTo>
                    <a:cubicBezTo>
                      <a:pt x="1" y="0"/>
                      <a:pt x="1" y="0"/>
                      <a:pt x="1" y="37"/>
                    </a:cubicBezTo>
                    <a:cubicBezTo>
                      <a:pt x="1" y="37"/>
                      <a:pt x="1" y="73"/>
                      <a:pt x="37" y="73"/>
                    </a:cubicBezTo>
                    <a:lnTo>
                      <a:pt x="1049" y="73"/>
                    </a:lnTo>
                    <a:cubicBezTo>
                      <a:pt x="1094" y="73"/>
                      <a:pt x="1094" y="37"/>
                      <a:pt x="1094" y="37"/>
                    </a:cubicBezTo>
                    <a:cubicBezTo>
                      <a:pt x="1094" y="0"/>
                      <a:pt x="1094" y="0"/>
                      <a:pt x="10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2"/>
              <p:cNvSpPr/>
              <p:nvPr/>
            </p:nvSpPr>
            <p:spPr>
              <a:xfrm>
                <a:off x="8675536" y="421162"/>
                <a:ext cx="33954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" extrusionOk="0">
                    <a:moveTo>
                      <a:pt x="36" y="0"/>
                    </a:moveTo>
                    <a:cubicBezTo>
                      <a:pt x="36" y="0"/>
                      <a:pt x="0" y="0"/>
                      <a:pt x="0" y="36"/>
                    </a:cubicBezTo>
                    <a:lnTo>
                      <a:pt x="36" y="73"/>
                    </a:lnTo>
                    <a:lnTo>
                      <a:pt x="407" y="73"/>
                    </a:lnTo>
                    <a:lnTo>
                      <a:pt x="407" y="36"/>
                    </a:lnTo>
                    <a:lnTo>
                      <a:pt x="4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2"/>
              <p:cNvSpPr/>
              <p:nvPr/>
            </p:nvSpPr>
            <p:spPr>
              <a:xfrm>
                <a:off x="8788383" y="1060720"/>
                <a:ext cx="33954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" extrusionOk="0">
                    <a:moveTo>
                      <a:pt x="37" y="0"/>
                    </a:moveTo>
                    <a:cubicBezTo>
                      <a:pt x="0" y="0"/>
                      <a:pt x="0" y="0"/>
                      <a:pt x="0" y="36"/>
                    </a:cubicBezTo>
                    <a:cubicBezTo>
                      <a:pt x="0" y="36"/>
                      <a:pt x="0" y="72"/>
                      <a:pt x="37" y="72"/>
                    </a:cubicBezTo>
                    <a:lnTo>
                      <a:pt x="371" y="72"/>
                    </a:lnTo>
                    <a:lnTo>
                      <a:pt x="407" y="36"/>
                    </a:lnTo>
                    <a:cubicBezTo>
                      <a:pt x="407" y="0"/>
                      <a:pt x="371" y="0"/>
                      <a:pt x="3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2"/>
            <p:cNvSpPr/>
            <p:nvPr/>
          </p:nvSpPr>
          <p:spPr>
            <a:xfrm>
              <a:off x="9063343" y="0"/>
              <a:ext cx="154229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12"/>
          <p:cNvSpPr/>
          <p:nvPr/>
        </p:nvSpPr>
        <p:spPr>
          <a:xfrm>
            <a:off x="0" y="0"/>
            <a:ext cx="4416450" cy="5143500"/>
          </a:xfrm>
          <a:custGeom>
            <a:avLst/>
            <a:gdLst/>
            <a:ahLst/>
            <a:cxnLst/>
            <a:rect l="l" t="t" r="r" b="b"/>
            <a:pathLst>
              <a:path w="13752" h="26825" extrusionOk="0">
                <a:moveTo>
                  <a:pt x="1" y="0"/>
                </a:moveTo>
                <a:lnTo>
                  <a:pt x="1" y="26825"/>
                </a:lnTo>
                <a:lnTo>
                  <a:pt x="13752" y="26825"/>
                </a:lnTo>
                <a:lnTo>
                  <a:pt x="13752" y="0"/>
                </a:lnTo>
                <a:close/>
              </a:path>
            </a:pathLst>
          </a:custGeom>
          <a:solidFill>
            <a:srgbClr val="034D65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2"/>
          <p:cNvSpPr txBox="1">
            <a:spLocks noGrp="1"/>
          </p:cNvSpPr>
          <p:nvPr userDrawn="1">
            <p:ph type="title"/>
          </p:nvPr>
        </p:nvSpPr>
        <p:spPr>
          <a:xfrm>
            <a:off x="630974" y="606600"/>
            <a:ext cx="1391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 dirty="0"/>
          </a:p>
        </p:txBody>
      </p:sp>
      <p:sp>
        <p:nvSpPr>
          <p:cNvPr id="786" name="Google Shape;786;p12"/>
          <p:cNvSpPr txBox="1">
            <a:spLocks noGrp="1"/>
          </p:cNvSpPr>
          <p:nvPr userDrawn="1">
            <p:ph type="title" idx="2" hasCustomPrompt="1"/>
          </p:nvPr>
        </p:nvSpPr>
        <p:spPr>
          <a:xfrm flipH="1">
            <a:off x="678357" y="1827191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7" name="Google Shape;787;p12"/>
          <p:cNvSpPr txBox="1">
            <a:spLocks noGrp="1"/>
          </p:cNvSpPr>
          <p:nvPr userDrawn="1">
            <p:ph type="subTitle" idx="1"/>
          </p:nvPr>
        </p:nvSpPr>
        <p:spPr>
          <a:xfrm>
            <a:off x="2224350" y="1679000"/>
            <a:ext cx="21921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788" name="Google Shape;788;p12"/>
          <p:cNvSpPr txBox="1">
            <a:spLocks noGrp="1"/>
          </p:cNvSpPr>
          <p:nvPr userDrawn="1">
            <p:ph type="title" idx="3" hasCustomPrompt="1"/>
          </p:nvPr>
        </p:nvSpPr>
        <p:spPr>
          <a:xfrm flipH="1">
            <a:off x="678357" y="3077916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9" name="Google Shape;789;p12"/>
          <p:cNvSpPr txBox="1">
            <a:spLocks noGrp="1"/>
          </p:cNvSpPr>
          <p:nvPr userDrawn="1">
            <p:ph type="subTitle" idx="4"/>
          </p:nvPr>
        </p:nvSpPr>
        <p:spPr>
          <a:xfrm>
            <a:off x="2224350" y="2929725"/>
            <a:ext cx="21921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085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1_TWO COLUMNS">
    <p:bg>
      <p:bgPr>
        <a:solidFill>
          <a:schemeClr val="lt1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1337488-9D86-91BC-64BE-30531F004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BCADD4BF-5B3A-1CEE-0DA5-3F73FD66FCC3}"/>
              </a:ext>
            </a:extLst>
          </p:cNvPr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>
              <a:solidFill>
                <a:srgbClr val="5E4028"/>
              </a:solidFill>
            </a:endParaRP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D6B247E5-61FA-11CB-BBBB-27139302F6B8}"/>
              </a:ext>
            </a:extLst>
          </p:cNvPr>
          <p:cNvSpPr/>
          <p:nvPr userDrawn="1"/>
        </p:nvSpPr>
        <p:spPr>
          <a:xfrm>
            <a:off x="342358" y="972505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B325E66-E1FF-9BCB-DDFE-08D3CCC27619}"/>
              </a:ext>
            </a:extLst>
          </p:cNvPr>
          <p:cNvGrpSpPr/>
          <p:nvPr userDrawn="1"/>
        </p:nvGrpSpPr>
        <p:grpSpPr>
          <a:xfrm>
            <a:off x="1047037" y="1366628"/>
            <a:ext cx="1674186" cy="1419105"/>
            <a:chOff x="1476865" y="1865995"/>
            <a:chExt cx="2232248" cy="1337880"/>
          </a:xfrm>
        </p:grpSpPr>
        <p:sp>
          <p:nvSpPr>
            <p:cNvPr id="26" name="TextBox 57">
              <a:extLst>
                <a:ext uri="{FF2B5EF4-FFF2-40B4-BE49-F238E27FC236}">
                  <a16:creationId xmlns:a16="http://schemas.microsoft.com/office/drawing/2014/main" id="{A12B2A6C-2C74-9C6C-92C2-FDE015924CD6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58">
              <a:extLst>
                <a:ext uri="{FF2B5EF4-FFF2-40B4-BE49-F238E27FC236}">
                  <a16:creationId xmlns:a16="http://schemas.microsoft.com/office/drawing/2014/main" id="{5730AC14-B415-7D75-364A-DC0B1026F8B1}"/>
                </a:ext>
              </a:extLst>
            </p:cNvPr>
            <p:cNvSpPr txBox="1"/>
            <p:nvPr userDrawn="1"/>
          </p:nvSpPr>
          <p:spPr>
            <a:xfrm>
              <a:off x="1476865" y="246396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59">
            <a:extLst>
              <a:ext uri="{FF2B5EF4-FFF2-40B4-BE49-F238E27FC236}">
                <a16:creationId xmlns:a16="http://schemas.microsoft.com/office/drawing/2014/main" id="{2FA5DCBE-6455-3C5C-CED1-1E60E2B3DA60}"/>
              </a:ext>
            </a:extLst>
          </p:cNvPr>
          <p:cNvSpPr txBox="1"/>
          <p:nvPr userDrawn="1"/>
        </p:nvSpPr>
        <p:spPr>
          <a:xfrm>
            <a:off x="584088" y="4424383"/>
            <a:ext cx="213713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plantillaspower-point.com</a:t>
            </a:r>
            <a:endParaRPr lang="ko-KR" altLang="en-US" sz="13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60">
            <a:extLst>
              <a:ext uri="{FF2B5EF4-FFF2-40B4-BE49-F238E27FC236}">
                <a16:creationId xmlns:a16="http://schemas.microsoft.com/office/drawing/2014/main" id="{88206351-1F45-DFEA-0671-E3DCB99C16C0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4A05DD1D-10D7-9B6C-C623-88566E0B15D4}"/>
              </a:ext>
            </a:extLst>
          </p:cNvPr>
          <p:cNvSpPr/>
          <p:nvPr userDrawn="1"/>
        </p:nvSpPr>
        <p:spPr>
          <a:xfrm rot="5400000">
            <a:off x="1948931" y="3905553"/>
            <a:ext cx="76235" cy="1668469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CAF8E4A-D5F9-F171-65E7-3EE06B599478}"/>
              </a:ext>
            </a:extLst>
          </p:cNvPr>
          <p:cNvGrpSpPr/>
          <p:nvPr userDrawn="1"/>
        </p:nvGrpSpPr>
        <p:grpSpPr>
          <a:xfrm>
            <a:off x="2141950" y="972505"/>
            <a:ext cx="679333" cy="682777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0DFF2761-3F00-4B87-2DA8-034C7D69C76F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0D3BAE96-FFDA-7FA0-6C72-9F3459150653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27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780750" y="-221900"/>
            <a:ext cx="1514400" cy="1979700"/>
          </a:xfrm>
          <a:prstGeom prst="roundRect">
            <a:avLst>
              <a:gd name="adj" fmla="val 16667"/>
            </a:avLst>
          </a:prstGeom>
          <a:solidFill>
            <a:srgbClr val="034D65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124450" y="4016925"/>
            <a:ext cx="4476000" cy="149100"/>
          </a:xfrm>
          <a:prstGeom prst="roundRect">
            <a:avLst>
              <a:gd name="adj" fmla="val 50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08100" y="2227200"/>
            <a:ext cx="36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803800" y="3069000"/>
            <a:ext cx="26202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-77106" y="440775"/>
            <a:ext cx="3230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000575" y="1587725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DDED5C8-967E-591D-B733-7C2250E1CA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149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áles son las recomendaciones antes de una ecografía o ultrasonido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39;p8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rgbClr val="F5B9BE">
              <a:alpha val="3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rgbClr val="D4EAF3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3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1499B8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 flipH="1">
            <a:off x="609580" y="1236280"/>
            <a:ext cx="2237100" cy="25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594651" y="355645"/>
            <a:ext cx="2558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plicación e impacto actual del diagnóstico por ultrasonid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Google Shape;51;p11"/>
          <p:cNvSpPr/>
          <p:nvPr/>
        </p:nvSpPr>
        <p:spPr>
          <a:xfrm>
            <a:off x="290800" y="1795250"/>
            <a:ext cx="5990400" cy="3117900"/>
          </a:xfrm>
          <a:prstGeom prst="roundRect">
            <a:avLst>
              <a:gd name="adj" fmla="val 13861"/>
            </a:avLst>
          </a:prstGeom>
          <a:solidFill>
            <a:srgbClr val="EE8C94">
              <a:alpha val="3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213400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 dirty="0"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6083300" y="4115450"/>
            <a:ext cx="33255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2" r:id="rId2"/>
    <p:sldLayoutId id="2147483649" r:id="rId3"/>
    <p:sldLayoutId id="214748365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88" r:id="rId13"/>
    <p:sldLayoutId id="2147483662" r:id="rId14"/>
    <p:sldLayoutId id="2147483663" r:id="rId15"/>
    <p:sldLayoutId id="2147483667" r:id="rId16"/>
    <p:sldLayoutId id="2147483689" r:id="rId17"/>
    <p:sldLayoutId id="2147483685" r:id="rId18"/>
    <p:sldLayoutId id="2147483687" r:id="rId19"/>
    <p:sldLayoutId id="2147483669" r:id="rId20"/>
    <p:sldLayoutId id="2147483670" r:id="rId21"/>
    <p:sldLayoutId id="2147483671" r:id="rId22"/>
    <p:sldLayoutId id="2147483675" r:id="rId23"/>
    <p:sldLayoutId id="2147483677" r:id="rId24"/>
    <p:sldLayoutId id="2147483678" r:id="rId25"/>
    <p:sldLayoutId id="2147483680" r:id="rId26"/>
    <p:sldLayoutId id="2147483683" r:id="rId27"/>
    <p:sldLayoutId id="2147483684" r:id="rId28"/>
    <p:sldLayoutId id="214748368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1_Nd9hKsDokcUUC_8ETvppU-8jMpStVk2JhEtuj8s_E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;p2"/>
          <p:cNvSpPr/>
          <p:nvPr/>
        </p:nvSpPr>
        <p:spPr>
          <a:xfrm rot="5400000">
            <a:off x="2612908" y="2212858"/>
            <a:ext cx="470134" cy="5391149"/>
          </a:xfrm>
          <a:prstGeom prst="roundRect">
            <a:avLst>
              <a:gd name="adj" fmla="val 16667"/>
            </a:avLst>
          </a:prstGeom>
          <a:solidFill>
            <a:srgbClr val="1499B8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;p2"/>
          <p:cNvSpPr/>
          <p:nvPr/>
        </p:nvSpPr>
        <p:spPr>
          <a:xfrm rot="5400000">
            <a:off x="7051163" y="305233"/>
            <a:ext cx="1887913" cy="1745743"/>
          </a:xfrm>
          <a:prstGeom prst="roundRect">
            <a:avLst>
              <a:gd name="adj" fmla="val 16667"/>
            </a:avLst>
          </a:prstGeom>
          <a:solidFill>
            <a:srgbClr val="1499B8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E937FBB5-C19E-DF7D-2914-006145C7FF25}"/>
              </a:ext>
            </a:extLst>
          </p:cNvPr>
          <p:cNvSpPr/>
          <p:nvPr/>
        </p:nvSpPr>
        <p:spPr>
          <a:xfrm>
            <a:off x="1" y="0"/>
            <a:ext cx="7289425" cy="4857750"/>
          </a:xfrm>
          <a:custGeom>
            <a:avLst/>
            <a:gdLst>
              <a:gd name="connsiteX0" fmla="*/ 0 w 7289425"/>
              <a:gd name="connsiteY0" fmla="*/ 0 h 4857750"/>
              <a:gd name="connsiteX1" fmla="*/ 7021699 w 7289425"/>
              <a:gd name="connsiteY1" fmla="*/ 0 h 4857750"/>
              <a:gd name="connsiteX2" fmla="*/ 7040931 w 7289425"/>
              <a:gd name="connsiteY2" fmla="*/ 15868 h 4857750"/>
              <a:gd name="connsiteX3" fmla="*/ 7289425 w 7289425"/>
              <a:gd name="connsiteY3" fmla="*/ 615787 h 4857750"/>
              <a:gd name="connsiteX4" fmla="*/ 7289425 w 7289425"/>
              <a:gd name="connsiteY4" fmla="*/ 4009337 h 4857750"/>
              <a:gd name="connsiteX5" fmla="*/ 6441012 w 7289425"/>
              <a:gd name="connsiteY5" fmla="*/ 4857750 h 4857750"/>
              <a:gd name="connsiteX6" fmla="*/ 143738 w 7289425"/>
              <a:gd name="connsiteY6" fmla="*/ 4857750 h 4857750"/>
              <a:gd name="connsiteX7" fmla="*/ 56993 w 7289425"/>
              <a:gd name="connsiteY7" fmla="*/ 4853370 h 4857750"/>
              <a:gd name="connsiteX8" fmla="*/ 0 w 7289425"/>
              <a:gd name="connsiteY8" fmla="*/ 4844672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9425" h="4857750">
                <a:moveTo>
                  <a:pt x="0" y="0"/>
                </a:moveTo>
                <a:lnTo>
                  <a:pt x="7021699" y="0"/>
                </a:lnTo>
                <a:lnTo>
                  <a:pt x="7040931" y="15868"/>
                </a:lnTo>
                <a:cubicBezTo>
                  <a:pt x="7194464" y="169401"/>
                  <a:pt x="7289425" y="381504"/>
                  <a:pt x="7289425" y="615787"/>
                </a:cubicBezTo>
                <a:lnTo>
                  <a:pt x="7289425" y="4009337"/>
                </a:lnTo>
                <a:cubicBezTo>
                  <a:pt x="7289425" y="4477903"/>
                  <a:pt x="6909578" y="4857750"/>
                  <a:pt x="6441012" y="4857750"/>
                </a:cubicBezTo>
                <a:lnTo>
                  <a:pt x="143738" y="4857750"/>
                </a:lnTo>
                <a:cubicBezTo>
                  <a:pt x="114453" y="4857750"/>
                  <a:pt x="85514" y="4856266"/>
                  <a:pt x="56993" y="4853370"/>
                </a:cubicBezTo>
                <a:lnTo>
                  <a:pt x="0" y="4844672"/>
                </a:lnTo>
                <a:close/>
              </a:path>
            </a:pathLst>
          </a:custGeom>
          <a:solidFill>
            <a:srgbClr val="034D65">
              <a:alpha val="8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613651" y="518351"/>
            <a:ext cx="6904200" cy="1331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7200" dirty="0">
                <a:solidFill>
                  <a:srgbClr val="FFFFFF"/>
                </a:solidFill>
                <a:latin typeface="Livvic Black" pitchFamily="2" charset="0"/>
              </a:rPr>
              <a:t>ULTRASOUND</a:t>
            </a:r>
            <a:endParaRPr sz="7200" dirty="0">
              <a:solidFill>
                <a:srgbClr val="FFFFFF"/>
              </a:solidFill>
              <a:latin typeface="Livvic Black" pitchFamily="2" charset="0"/>
            </a:endParaRP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1"/>
          </p:nvPr>
        </p:nvSpPr>
        <p:spPr>
          <a:xfrm rot="1416">
            <a:off x="613640" y="3287581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</a:rPr>
              <a:t>Here is where your presentation begins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7" name="Google Shape;156;p28"/>
          <p:cNvSpPr txBox="1">
            <a:spLocks/>
          </p:cNvSpPr>
          <p:nvPr/>
        </p:nvSpPr>
        <p:spPr>
          <a:xfrm rot="896">
            <a:off x="613583" y="1851728"/>
            <a:ext cx="4680097" cy="81028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hasadith"/>
              <a:buNone/>
              <a:defRPr sz="5200" b="1" i="0" u="none" strike="noStrike" cap="none">
                <a:solidFill>
                  <a:schemeClr val="dk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hasadith"/>
              <a:buNone/>
              <a:defRPr sz="5200" b="1" i="0" u="none" strike="noStrike" cap="none">
                <a:solidFill>
                  <a:schemeClr val="dk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hasadith"/>
              <a:buNone/>
              <a:defRPr sz="5200" b="1" i="0" u="none" strike="noStrike" cap="none">
                <a:solidFill>
                  <a:schemeClr val="dk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hasadith"/>
              <a:buNone/>
              <a:defRPr sz="5200" b="1" i="0" u="none" strike="noStrike" cap="none">
                <a:solidFill>
                  <a:schemeClr val="dk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hasadith"/>
              <a:buNone/>
              <a:defRPr sz="5200" b="1" i="0" u="none" strike="noStrike" cap="none">
                <a:solidFill>
                  <a:schemeClr val="dk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hasadith"/>
              <a:buNone/>
              <a:defRPr sz="5200" b="1" i="0" u="none" strike="noStrike" cap="none">
                <a:solidFill>
                  <a:schemeClr val="dk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hasadith"/>
              <a:buNone/>
              <a:defRPr sz="5200" b="1" i="0" u="none" strike="noStrike" cap="none">
                <a:solidFill>
                  <a:schemeClr val="dk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hasadith"/>
              <a:buNone/>
              <a:defRPr sz="5200" b="1" i="0" u="none" strike="noStrike" cap="none">
                <a:solidFill>
                  <a:schemeClr val="dk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rPr lang="es-PE" sz="4400" dirty="0">
                <a:solidFill>
                  <a:srgbClr val="FFFFFF"/>
                </a:solidFill>
                <a:latin typeface="Livvic Black" pitchFamily="2" charset="0"/>
              </a:rPr>
              <a:t>Free Template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1569173"/>
            <a:ext cx="3574328" cy="35743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704803"/>
            <a:ext cx="1581150" cy="1815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C4B06-E100-A368-D744-331E4104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03FD16-1309-80C3-A88D-21F56B34EEE4}"/>
              </a:ext>
            </a:extLst>
          </p:cNvPr>
          <p:cNvSpPr/>
          <p:nvPr/>
        </p:nvSpPr>
        <p:spPr>
          <a:xfrm rot="10800000">
            <a:off x="-17465" y="2617599"/>
            <a:ext cx="5212081" cy="123974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5F9511E-F3AE-9173-9BC2-12608FB8FF85}"/>
              </a:ext>
            </a:extLst>
          </p:cNvPr>
          <p:cNvSpPr/>
          <p:nvPr/>
        </p:nvSpPr>
        <p:spPr>
          <a:xfrm>
            <a:off x="8255479" y="2733525"/>
            <a:ext cx="888521" cy="100537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6CD5ED9-F97C-D87A-4ACF-8F31BB5B8AB1}"/>
              </a:ext>
            </a:extLst>
          </p:cNvPr>
          <p:cNvGrpSpPr/>
          <p:nvPr/>
        </p:nvGrpSpPr>
        <p:grpSpPr>
          <a:xfrm>
            <a:off x="1020500" y="3134596"/>
            <a:ext cx="366426" cy="439457"/>
            <a:chOff x="6761163" y="2984500"/>
            <a:chExt cx="915988" cy="1098550"/>
          </a:xfrm>
          <a:noFill/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3637E17-5F24-E158-4141-25B8E1097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rgbClr val="1499B8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82C19FD-3D4F-CF49-0C6C-A72131B38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rgbClr val="1499B8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/>
            </a:p>
          </p:txBody>
        </p: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id="{24711746-1161-B7E6-3FD8-89A08FE890E7}"/>
              </a:ext>
            </a:extLst>
          </p:cNvPr>
          <p:cNvGrpSpPr/>
          <p:nvPr/>
        </p:nvGrpSpPr>
        <p:grpSpPr>
          <a:xfrm>
            <a:off x="2639260" y="3220536"/>
            <a:ext cx="417242" cy="352490"/>
            <a:chOff x="1960454" y="5041163"/>
            <a:chExt cx="1743075" cy="1472566"/>
          </a:xfrm>
          <a:noFill/>
        </p:grpSpPr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15DD9800-0998-F7F0-0F38-02797F8E79BD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rgbClr val="1499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0" name="Freeform: Shape 20">
              <a:extLst>
                <a:ext uri="{FF2B5EF4-FFF2-40B4-BE49-F238E27FC236}">
                  <a16:creationId xmlns:a16="http://schemas.microsoft.com/office/drawing/2014/main" id="{9D511522-D9C6-060A-ABFA-61E0C0ABE995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rgbClr val="1499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39F0F062-95DE-FD54-934E-AA807714B34C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rgbClr val="1499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8B74351B-9A55-F201-D3EF-20F1DFD5DB86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rgbClr val="1499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:a16="http://schemas.microsoft.com/office/drawing/2014/main" id="{9D49E70D-6242-053F-3341-098BB1878A14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rgbClr val="1499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id="{B73F96D0-912F-76EE-78F2-785F8716D5F7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rgbClr val="1499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799A3A54-16DF-850A-FA29-824BA4D29965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rgbClr val="1499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  <p:sp>
        <p:nvSpPr>
          <p:cNvPr id="16" name="Freeform: Shape 27">
            <a:extLst>
              <a:ext uri="{FF2B5EF4-FFF2-40B4-BE49-F238E27FC236}">
                <a16:creationId xmlns:a16="http://schemas.microsoft.com/office/drawing/2014/main" id="{3F8327B7-5A93-96D6-6042-C6173C51C887}"/>
              </a:ext>
            </a:extLst>
          </p:cNvPr>
          <p:cNvSpPr/>
          <p:nvPr/>
        </p:nvSpPr>
        <p:spPr>
          <a:xfrm>
            <a:off x="4371905" y="3219508"/>
            <a:ext cx="240284" cy="347997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rgbClr val="1499B8"/>
            </a:solidFill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grpSp>
        <p:nvGrpSpPr>
          <p:cNvPr id="17" name="Group 36">
            <a:extLst>
              <a:ext uri="{FF2B5EF4-FFF2-40B4-BE49-F238E27FC236}">
                <a16:creationId xmlns:a16="http://schemas.microsoft.com/office/drawing/2014/main" id="{A2890B06-87D5-38DA-17E9-B3FDEB8EE54C}"/>
              </a:ext>
            </a:extLst>
          </p:cNvPr>
          <p:cNvGrpSpPr/>
          <p:nvPr/>
        </p:nvGrpSpPr>
        <p:grpSpPr>
          <a:xfrm>
            <a:off x="501144" y="3655236"/>
            <a:ext cx="1405139" cy="1004121"/>
            <a:chOff x="668191" y="4873645"/>
            <a:chExt cx="1873519" cy="1338828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BB5ACEDE-62E2-71A0-BEB5-5BC19A5E1976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3CDE8B5D-F8F9-0247-0247-B232578808F5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37">
            <a:extLst>
              <a:ext uri="{FF2B5EF4-FFF2-40B4-BE49-F238E27FC236}">
                <a16:creationId xmlns:a16="http://schemas.microsoft.com/office/drawing/2014/main" id="{81E801A8-0F1A-7CD6-CBF0-2E99F32F49D0}"/>
              </a:ext>
            </a:extLst>
          </p:cNvPr>
          <p:cNvGrpSpPr/>
          <p:nvPr/>
        </p:nvGrpSpPr>
        <p:grpSpPr>
          <a:xfrm>
            <a:off x="2145311" y="3655236"/>
            <a:ext cx="1405139" cy="1004121"/>
            <a:chOff x="2860414" y="4873645"/>
            <a:chExt cx="1873519" cy="1338828"/>
          </a:xfrm>
        </p:grpSpPr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CBB4EE60-FEC2-3636-1CE6-3007FCCE5336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1C294347-9FC8-2C79-C07E-AC9683AAE1AF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3" name="Group 38">
            <a:extLst>
              <a:ext uri="{FF2B5EF4-FFF2-40B4-BE49-F238E27FC236}">
                <a16:creationId xmlns:a16="http://schemas.microsoft.com/office/drawing/2014/main" id="{356FAF33-4BA3-6CF2-1430-FB89BA342A52}"/>
              </a:ext>
            </a:extLst>
          </p:cNvPr>
          <p:cNvGrpSpPr/>
          <p:nvPr/>
        </p:nvGrpSpPr>
        <p:grpSpPr>
          <a:xfrm>
            <a:off x="3789478" y="3655236"/>
            <a:ext cx="1405139" cy="1004121"/>
            <a:chOff x="5052637" y="4873645"/>
            <a:chExt cx="1873519" cy="1338828"/>
          </a:xfrm>
        </p:grpSpPr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B4EE6EFA-4B85-6646-63A6-52E94FE060AA}"/>
                </a:ext>
              </a:extLst>
            </p:cNvPr>
            <p:cNvSpPr txBox="1"/>
            <p:nvPr/>
          </p:nvSpPr>
          <p:spPr>
            <a:xfrm>
              <a:off x="5052637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21F58FB9-2D2B-522B-FFAF-65F34AABA584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6" name="TextBox 34">
            <a:extLst>
              <a:ext uri="{FF2B5EF4-FFF2-40B4-BE49-F238E27FC236}">
                <a16:creationId xmlns:a16="http://schemas.microsoft.com/office/drawing/2014/main" id="{B487DC07-A6A7-7C19-51F1-BD63B128C68A}"/>
              </a:ext>
            </a:extLst>
          </p:cNvPr>
          <p:cNvSpPr txBox="1"/>
          <p:nvPr/>
        </p:nvSpPr>
        <p:spPr>
          <a:xfrm>
            <a:off x="501143" y="1956568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7" name="TextBox 35">
            <a:extLst>
              <a:ext uri="{FF2B5EF4-FFF2-40B4-BE49-F238E27FC236}">
                <a16:creationId xmlns:a16="http://schemas.microsoft.com/office/drawing/2014/main" id="{AFB1DA49-58C2-D9F5-10B5-C8B883635A8A}"/>
              </a:ext>
            </a:extLst>
          </p:cNvPr>
          <p:cNvSpPr txBox="1"/>
          <p:nvPr/>
        </p:nvSpPr>
        <p:spPr>
          <a:xfrm>
            <a:off x="501144" y="1256887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tx1"/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chemeClr val="tx1"/>
                </a:solidFill>
              </a:rPr>
              <a:t>Professional PPT Presentation</a:t>
            </a:r>
            <a:endParaRPr lang="ko-KR" altLang="en-US" sz="2100" dirty="0">
              <a:solidFill>
                <a:schemeClr val="tx1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C6F41F6-22EE-656F-AC4C-518D889A55F9}"/>
              </a:ext>
            </a:extLst>
          </p:cNvPr>
          <p:cNvSpPr>
            <a:spLocks noEditPoints="1"/>
          </p:cNvSpPr>
          <p:nvPr/>
        </p:nvSpPr>
        <p:spPr bwMode="auto">
          <a:xfrm>
            <a:off x="5265738" y="2170113"/>
            <a:ext cx="3130550" cy="2590800"/>
          </a:xfrm>
          <a:custGeom>
            <a:avLst/>
            <a:gdLst>
              <a:gd name="T0" fmla="*/ 359 w 373"/>
              <a:gd name="T1" fmla="*/ 0 h 308"/>
              <a:gd name="T2" fmla="*/ 106 w 373"/>
              <a:gd name="T3" fmla="*/ 0 h 308"/>
              <a:gd name="T4" fmla="*/ 92 w 373"/>
              <a:gd name="T5" fmla="*/ 178 h 308"/>
              <a:gd name="T6" fmla="*/ 223 w 373"/>
              <a:gd name="T7" fmla="*/ 194 h 308"/>
              <a:gd name="T8" fmla="*/ 227 w 373"/>
              <a:gd name="T9" fmla="*/ 238 h 308"/>
              <a:gd name="T10" fmla="*/ 142 w 373"/>
              <a:gd name="T11" fmla="*/ 242 h 308"/>
              <a:gd name="T12" fmla="*/ 116 w 373"/>
              <a:gd name="T13" fmla="*/ 245 h 308"/>
              <a:gd name="T14" fmla="*/ 112 w 373"/>
              <a:gd name="T15" fmla="*/ 260 h 308"/>
              <a:gd name="T16" fmla="*/ 49 w 373"/>
              <a:gd name="T17" fmla="*/ 268 h 308"/>
              <a:gd name="T18" fmla="*/ 46 w 373"/>
              <a:gd name="T19" fmla="*/ 297 h 308"/>
              <a:gd name="T20" fmla="*/ 12 w 373"/>
              <a:gd name="T21" fmla="*/ 292 h 308"/>
              <a:gd name="T22" fmla="*/ 6 w 373"/>
              <a:gd name="T23" fmla="*/ 42 h 308"/>
              <a:gd name="T24" fmla="*/ 0 w 373"/>
              <a:gd name="T25" fmla="*/ 301 h 308"/>
              <a:gd name="T26" fmla="*/ 54 w 373"/>
              <a:gd name="T27" fmla="*/ 308 h 308"/>
              <a:gd name="T28" fmla="*/ 61 w 373"/>
              <a:gd name="T29" fmla="*/ 275 h 308"/>
              <a:gd name="T30" fmla="*/ 113 w 373"/>
              <a:gd name="T31" fmla="*/ 272 h 308"/>
              <a:gd name="T32" fmla="*/ 116 w 373"/>
              <a:gd name="T33" fmla="*/ 299 h 308"/>
              <a:gd name="T34" fmla="*/ 345 w 373"/>
              <a:gd name="T35" fmla="*/ 303 h 308"/>
              <a:gd name="T36" fmla="*/ 349 w 373"/>
              <a:gd name="T37" fmla="*/ 246 h 308"/>
              <a:gd name="T38" fmla="*/ 242 w 373"/>
              <a:gd name="T39" fmla="*/ 242 h 308"/>
              <a:gd name="T40" fmla="*/ 238 w 373"/>
              <a:gd name="T41" fmla="*/ 198 h 308"/>
              <a:gd name="T42" fmla="*/ 358 w 373"/>
              <a:gd name="T43" fmla="*/ 194 h 308"/>
              <a:gd name="T44" fmla="*/ 373 w 373"/>
              <a:gd name="T45" fmla="*/ 182 h 308"/>
              <a:gd name="T46" fmla="*/ 371 w 373"/>
              <a:gd name="T47" fmla="*/ 4 h 308"/>
              <a:gd name="T48" fmla="*/ 332 w 373"/>
              <a:gd name="T49" fmla="*/ 273 h 308"/>
              <a:gd name="T50" fmla="*/ 309 w 373"/>
              <a:gd name="T51" fmla="*/ 272 h 308"/>
              <a:gd name="T52" fmla="*/ 275 w 373"/>
              <a:gd name="T53" fmla="*/ 261 h 308"/>
              <a:gd name="T54" fmla="*/ 275 w 373"/>
              <a:gd name="T55" fmla="*/ 284 h 308"/>
              <a:gd name="T56" fmla="*/ 275 w 373"/>
              <a:gd name="T57" fmla="*/ 261 h 308"/>
              <a:gd name="T58" fmla="*/ 335 w 373"/>
              <a:gd name="T59" fmla="*/ 175 h 308"/>
              <a:gd name="T60" fmla="*/ 132 w 373"/>
              <a:gd name="T61" fmla="*/ 175 h 308"/>
              <a:gd name="T62" fmla="*/ 118 w 373"/>
              <a:gd name="T63" fmla="*/ 29 h 308"/>
              <a:gd name="T64" fmla="*/ 335 w 373"/>
              <a:gd name="T65" fmla="*/ 18 h 308"/>
              <a:gd name="T66" fmla="*/ 347 w 373"/>
              <a:gd name="T67" fmla="*/ 163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3" h="308">
                <a:moveTo>
                  <a:pt x="371" y="4"/>
                </a:moveTo>
                <a:cubicBezTo>
                  <a:pt x="368" y="0"/>
                  <a:pt x="363" y="0"/>
                  <a:pt x="359" y="0"/>
                </a:cubicBezTo>
                <a:cubicBezTo>
                  <a:pt x="317" y="0"/>
                  <a:pt x="275" y="0"/>
                  <a:pt x="233" y="0"/>
                </a:cubicBezTo>
                <a:cubicBezTo>
                  <a:pt x="191" y="0"/>
                  <a:pt x="148" y="0"/>
                  <a:pt x="106" y="0"/>
                </a:cubicBezTo>
                <a:cubicBezTo>
                  <a:pt x="96" y="0"/>
                  <a:pt x="92" y="4"/>
                  <a:pt x="92" y="14"/>
                </a:cubicBezTo>
                <a:cubicBezTo>
                  <a:pt x="92" y="69"/>
                  <a:pt x="92" y="123"/>
                  <a:pt x="92" y="178"/>
                </a:cubicBezTo>
                <a:cubicBezTo>
                  <a:pt x="92" y="189"/>
                  <a:pt x="96" y="194"/>
                  <a:pt x="107" y="194"/>
                </a:cubicBezTo>
                <a:cubicBezTo>
                  <a:pt x="146" y="194"/>
                  <a:pt x="184" y="194"/>
                  <a:pt x="223" y="194"/>
                </a:cubicBezTo>
                <a:cubicBezTo>
                  <a:pt x="226" y="194"/>
                  <a:pt x="227" y="194"/>
                  <a:pt x="227" y="197"/>
                </a:cubicBezTo>
                <a:cubicBezTo>
                  <a:pt x="227" y="211"/>
                  <a:pt x="227" y="225"/>
                  <a:pt x="227" y="238"/>
                </a:cubicBezTo>
                <a:cubicBezTo>
                  <a:pt x="227" y="241"/>
                  <a:pt x="226" y="242"/>
                  <a:pt x="223" y="242"/>
                </a:cubicBezTo>
                <a:cubicBezTo>
                  <a:pt x="196" y="242"/>
                  <a:pt x="169" y="242"/>
                  <a:pt x="142" y="242"/>
                </a:cubicBezTo>
                <a:cubicBezTo>
                  <a:pt x="134" y="242"/>
                  <a:pt x="127" y="242"/>
                  <a:pt x="119" y="242"/>
                </a:cubicBezTo>
                <a:cubicBezTo>
                  <a:pt x="117" y="242"/>
                  <a:pt x="116" y="242"/>
                  <a:pt x="116" y="245"/>
                </a:cubicBezTo>
                <a:cubicBezTo>
                  <a:pt x="116" y="249"/>
                  <a:pt x="116" y="253"/>
                  <a:pt x="116" y="257"/>
                </a:cubicBezTo>
                <a:cubicBezTo>
                  <a:pt x="116" y="260"/>
                  <a:pt x="115" y="260"/>
                  <a:pt x="112" y="260"/>
                </a:cubicBezTo>
                <a:cubicBezTo>
                  <a:pt x="94" y="260"/>
                  <a:pt x="75" y="260"/>
                  <a:pt x="57" y="260"/>
                </a:cubicBezTo>
                <a:cubicBezTo>
                  <a:pt x="51" y="260"/>
                  <a:pt x="49" y="262"/>
                  <a:pt x="49" y="268"/>
                </a:cubicBezTo>
                <a:cubicBezTo>
                  <a:pt x="49" y="276"/>
                  <a:pt x="49" y="285"/>
                  <a:pt x="49" y="293"/>
                </a:cubicBezTo>
                <a:cubicBezTo>
                  <a:pt x="49" y="296"/>
                  <a:pt x="48" y="297"/>
                  <a:pt x="46" y="297"/>
                </a:cubicBezTo>
                <a:cubicBezTo>
                  <a:pt x="36" y="297"/>
                  <a:pt x="26" y="297"/>
                  <a:pt x="16" y="297"/>
                </a:cubicBezTo>
                <a:cubicBezTo>
                  <a:pt x="12" y="297"/>
                  <a:pt x="12" y="296"/>
                  <a:pt x="12" y="292"/>
                </a:cubicBezTo>
                <a:cubicBezTo>
                  <a:pt x="12" y="211"/>
                  <a:pt x="12" y="130"/>
                  <a:pt x="12" y="50"/>
                </a:cubicBezTo>
                <a:cubicBezTo>
                  <a:pt x="12" y="45"/>
                  <a:pt x="10" y="42"/>
                  <a:pt x="6" y="42"/>
                </a:cubicBezTo>
                <a:cubicBezTo>
                  <a:pt x="2" y="42"/>
                  <a:pt x="0" y="45"/>
                  <a:pt x="0" y="49"/>
                </a:cubicBezTo>
                <a:cubicBezTo>
                  <a:pt x="0" y="133"/>
                  <a:pt x="0" y="217"/>
                  <a:pt x="0" y="301"/>
                </a:cubicBezTo>
                <a:cubicBezTo>
                  <a:pt x="0" y="306"/>
                  <a:pt x="2" y="308"/>
                  <a:pt x="7" y="308"/>
                </a:cubicBezTo>
                <a:cubicBezTo>
                  <a:pt x="23" y="308"/>
                  <a:pt x="38" y="308"/>
                  <a:pt x="54" y="308"/>
                </a:cubicBezTo>
                <a:cubicBezTo>
                  <a:pt x="59" y="308"/>
                  <a:pt x="61" y="307"/>
                  <a:pt x="61" y="301"/>
                </a:cubicBezTo>
                <a:cubicBezTo>
                  <a:pt x="61" y="292"/>
                  <a:pt x="61" y="284"/>
                  <a:pt x="61" y="275"/>
                </a:cubicBezTo>
                <a:cubicBezTo>
                  <a:pt x="61" y="273"/>
                  <a:pt x="61" y="272"/>
                  <a:pt x="63" y="272"/>
                </a:cubicBezTo>
                <a:cubicBezTo>
                  <a:pt x="80" y="272"/>
                  <a:pt x="97" y="272"/>
                  <a:pt x="113" y="272"/>
                </a:cubicBezTo>
                <a:cubicBezTo>
                  <a:pt x="116" y="272"/>
                  <a:pt x="116" y="273"/>
                  <a:pt x="116" y="275"/>
                </a:cubicBezTo>
                <a:cubicBezTo>
                  <a:pt x="116" y="283"/>
                  <a:pt x="116" y="291"/>
                  <a:pt x="116" y="299"/>
                </a:cubicBezTo>
                <a:cubicBezTo>
                  <a:pt x="116" y="302"/>
                  <a:pt x="117" y="303"/>
                  <a:pt x="120" y="303"/>
                </a:cubicBezTo>
                <a:cubicBezTo>
                  <a:pt x="195" y="303"/>
                  <a:pt x="270" y="303"/>
                  <a:pt x="345" y="303"/>
                </a:cubicBezTo>
                <a:cubicBezTo>
                  <a:pt x="348" y="303"/>
                  <a:pt x="349" y="302"/>
                  <a:pt x="349" y="299"/>
                </a:cubicBezTo>
                <a:cubicBezTo>
                  <a:pt x="349" y="281"/>
                  <a:pt x="349" y="264"/>
                  <a:pt x="349" y="246"/>
                </a:cubicBezTo>
                <a:cubicBezTo>
                  <a:pt x="349" y="243"/>
                  <a:pt x="348" y="242"/>
                  <a:pt x="345" y="242"/>
                </a:cubicBezTo>
                <a:cubicBezTo>
                  <a:pt x="311" y="242"/>
                  <a:pt x="276" y="242"/>
                  <a:pt x="242" y="242"/>
                </a:cubicBezTo>
                <a:cubicBezTo>
                  <a:pt x="239" y="242"/>
                  <a:pt x="238" y="241"/>
                  <a:pt x="238" y="238"/>
                </a:cubicBezTo>
                <a:cubicBezTo>
                  <a:pt x="239" y="225"/>
                  <a:pt x="239" y="211"/>
                  <a:pt x="238" y="198"/>
                </a:cubicBezTo>
                <a:cubicBezTo>
                  <a:pt x="238" y="194"/>
                  <a:pt x="239" y="194"/>
                  <a:pt x="242" y="194"/>
                </a:cubicBezTo>
                <a:cubicBezTo>
                  <a:pt x="281" y="194"/>
                  <a:pt x="320" y="194"/>
                  <a:pt x="358" y="194"/>
                </a:cubicBezTo>
                <a:cubicBezTo>
                  <a:pt x="360" y="194"/>
                  <a:pt x="361" y="194"/>
                  <a:pt x="362" y="194"/>
                </a:cubicBezTo>
                <a:cubicBezTo>
                  <a:pt x="369" y="193"/>
                  <a:pt x="373" y="188"/>
                  <a:pt x="373" y="182"/>
                </a:cubicBezTo>
                <a:cubicBezTo>
                  <a:pt x="373" y="125"/>
                  <a:pt x="373" y="68"/>
                  <a:pt x="373" y="12"/>
                </a:cubicBezTo>
                <a:cubicBezTo>
                  <a:pt x="373" y="9"/>
                  <a:pt x="372" y="6"/>
                  <a:pt x="371" y="4"/>
                </a:cubicBezTo>
                <a:close/>
                <a:moveTo>
                  <a:pt x="320" y="261"/>
                </a:moveTo>
                <a:cubicBezTo>
                  <a:pt x="327" y="261"/>
                  <a:pt x="332" y="266"/>
                  <a:pt x="332" y="273"/>
                </a:cubicBezTo>
                <a:cubicBezTo>
                  <a:pt x="332" y="279"/>
                  <a:pt x="326" y="284"/>
                  <a:pt x="320" y="284"/>
                </a:cubicBezTo>
                <a:cubicBezTo>
                  <a:pt x="313" y="284"/>
                  <a:pt x="308" y="278"/>
                  <a:pt x="309" y="272"/>
                </a:cubicBezTo>
                <a:cubicBezTo>
                  <a:pt x="309" y="266"/>
                  <a:pt x="314" y="261"/>
                  <a:pt x="320" y="261"/>
                </a:cubicBezTo>
                <a:close/>
                <a:moveTo>
                  <a:pt x="275" y="261"/>
                </a:moveTo>
                <a:cubicBezTo>
                  <a:pt x="281" y="261"/>
                  <a:pt x="286" y="266"/>
                  <a:pt x="287" y="272"/>
                </a:cubicBezTo>
                <a:cubicBezTo>
                  <a:pt x="287" y="278"/>
                  <a:pt x="281" y="284"/>
                  <a:pt x="275" y="284"/>
                </a:cubicBezTo>
                <a:cubicBezTo>
                  <a:pt x="269" y="284"/>
                  <a:pt x="263" y="278"/>
                  <a:pt x="263" y="272"/>
                </a:cubicBezTo>
                <a:cubicBezTo>
                  <a:pt x="263" y="266"/>
                  <a:pt x="269" y="261"/>
                  <a:pt x="275" y="261"/>
                </a:cubicBezTo>
                <a:close/>
                <a:moveTo>
                  <a:pt x="347" y="163"/>
                </a:moveTo>
                <a:cubicBezTo>
                  <a:pt x="347" y="172"/>
                  <a:pt x="343" y="175"/>
                  <a:pt x="335" y="175"/>
                </a:cubicBezTo>
                <a:cubicBezTo>
                  <a:pt x="301" y="175"/>
                  <a:pt x="267" y="175"/>
                  <a:pt x="233" y="175"/>
                </a:cubicBezTo>
                <a:cubicBezTo>
                  <a:pt x="199" y="175"/>
                  <a:pt x="165" y="175"/>
                  <a:pt x="132" y="175"/>
                </a:cubicBezTo>
                <a:cubicBezTo>
                  <a:pt x="122" y="175"/>
                  <a:pt x="118" y="172"/>
                  <a:pt x="118" y="162"/>
                </a:cubicBezTo>
                <a:cubicBezTo>
                  <a:pt x="118" y="118"/>
                  <a:pt x="118" y="74"/>
                  <a:pt x="118" y="29"/>
                </a:cubicBezTo>
                <a:cubicBezTo>
                  <a:pt x="118" y="22"/>
                  <a:pt x="122" y="18"/>
                  <a:pt x="130" y="18"/>
                </a:cubicBezTo>
                <a:cubicBezTo>
                  <a:pt x="198" y="18"/>
                  <a:pt x="267" y="18"/>
                  <a:pt x="335" y="18"/>
                </a:cubicBezTo>
                <a:cubicBezTo>
                  <a:pt x="343" y="18"/>
                  <a:pt x="347" y="22"/>
                  <a:pt x="347" y="29"/>
                </a:cubicBezTo>
                <a:cubicBezTo>
                  <a:pt x="347" y="74"/>
                  <a:pt x="347" y="119"/>
                  <a:pt x="347" y="163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2688A0A-81E0-F043-578F-6504CA9396D1}"/>
              </a:ext>
            </a:extLst>
          </p:cNvPr>
          <p:cNvSpPr>
            <a:spLocks/>
          </p:cNvSpPr>
          <p:nvPr/>
        </p:nvSpPr>
        <p:spPr bwMode="auto">
          <a:xfrm>
            <a:off x="6718300" y="2674938"/>
            <a:ext cx="998538" cy="614362"/>
          </a:xfrm>
          <a:custGeom>
            <a:avLst/>
            <a:gdLst>
              <a:gd name="T0" fmla="*/ 60 w 119"/>
              <a:gd name="T1" fmla="*/ 73 h 73"/>
              <a:gd name="T2" fmla="*/ 3 w 119"/>
              <a:gd name="T3" fmla="*/ 65 h 73"/>
              <a:gd name="T4" fmla="*/ 2 w 119"/>
              <a:gd name="T5" fmla="*/ 62 h 73"/>
              <a:gd name="T6" fmla="*/ 48 w 119"/>
              <a:gd name="T7" fmla="*/ 2 h 73"/>
              <a:gd name="T8" fmla="*/ 52 w 119"/>
              <a:gd name="T9" fmla="*/ 0 h 73"/>
              <a:gd name="T10" fmla="*/ 68 w 119"/>
              <a:gd name="T11" fmla="*/ 0 h 73"/>
              <a:gd name="T12" fmla="*/ 72 w 119"/>
              <a:gd name="T13" fmla="*/ 2 h 73"/>
              <a:gd name="T14" fmla="*/ 117 w 119"/>
              <a:gd name="T15" fmla="*/ 61 h 73"/>
              <a:gd name="T16" fmla="*/ 116 w 119"/>
              <a:gd name="T17" fmla="*/ 65 h 73"/>
              <a:gd name="T18" fmla="*/ 60 w 119"/>
              <a:gd name="T1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73">
                <a:moveTo>
                  <a:pt x="60" y="73"/>
                </a:moveTo>
                <a:cubicBezTo>
                  <a:pt x="41" y="73"/>
                  <a:pt x="22" y="70"/>
                  <a:pt x="3" y="65"/>
                </a:cubicBezTo>
                <a:cubicBezTo>
                  <a:pt x="1" y="64"/>
                  <a:pt x="0" y="64"/>
                  <a:pt x="2" y="62"/>
                </a:cubicBezTo>
                <a:cubicBezTo>
                  <a:pt x="17" y="42"/>
                  <a:pt x="32" y="22"/>
                  <a:pt x="48" y="2"/>
                </a:cubicBezTo>
                <a:cubicBezTo>
                  <a:pt x="49" y="1"/>
                  <a:pt x="50" y="0"/>
                  <a:pt x="52" y="0"/>
                </a:cubicBezTo>
                <a:cubicBezTo>
                  <a:pt x="57" y="0"/>
                  <a:pt x="62" y="0"/>
                  <a:pt x="68" y="0"/>
                </a:cubicBezTo>
                <a:cubicBezTo>
                  <a:pt x="69" y="0"/>
                  <a:pt x="71" y="1"/>
                  <a:pt x="72" y="2"/>
                </a:cubicBezTo>
                <a:cubicBezTo>
                  <a:pt x="87" y="22"/>
                  <a:pt x="102" y="42"/>
                  <a:pt x="117" y="61"/>
                </a:cubicBezTo>
                <a:cubicBezTo>
                  <a:pt x="118" y="63"/>
                  <a:pt x="119" y="64"/>
                  <a:pt x="116" y="65"/>
                </a:cubicBezTo>
                <a:cubicBezTo>
                  <a:pt x="97" y="70"/>
                  <a:pt x="79" y="73"/>
                  <a:pt x="60" y="73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278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A216F-0D2C-26A0-5CC9-D3A18FC38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Google Shape;502;p11">
            <a:extLst>
              <a:ext uri="{FF2B5EF4-FFF2-40B4-BE49-F238E27FC236}">
                <a16:creationId xmlns:a16="http://schemas.microsoft.com/office/drawing/2014/main" id="{A53DAAAE-7DBE-6588-28E9-867A5A4261F2}"/>
              </a:ext>
            </a:extLst>
          </p:cNvPr>
          <p:cNvSpPr/>
          <p:nvPr/>
        </p:nvSpPr>
        <p:spPr>
          <a:xfrm>
            <a:off x="2852607" y="975037"/>
            <a:ext cx="2213592" cy="1601366"/>
          </a:xfrm>
          <a:custGeom>
            <a:avLst/>
            <a:gdLst/>
            <a:ahLst/>
            <a:cxnLst/>
            <a:rect l="l" t="t" r="r" b="b"/>
            <a:pathLst>
              <a:path w="18879" h="13657" extrusionOk="0">
                <a:moveTo>
                  <a:pt x="10691" y="0"/>
                </a:moveTo>
                <a:cubicBezTo>
                  <a:pt x="10291" y="0"/>
                  <a:pt x="9892" y="5"/>
                  <a:pt x="9494" y="14"/>
                </a:cubicBezTo>
                <a:cubicBezTo>
                  <a:pt x="7125" y="131"/>
                  <a:pt x="4675" y="131"/>
                  <a:pt x="2343" y="583"/>
                </a:cubicBezTo>
                <a:cubicBezTo>
                  <a:pt x="571" y="881"/>
                  <a:pt x="345" y="2048"/>
                  <a:pt x="227" y="3675"/>
                </a:cubicBezTo>
                <a:cubicBezTo>
                  <a:pt x="155" y="4724"/>
                  <a:pt x="118" y="5782"/>
                  <a:pt x="118" y="6794"/>
                </a:cubicBezTo>
                <a:cubicBezTo>
                  <a:pt x="82" y="7852"/>
                  <a:pt x="1" y="9850"/>
                  <a:pt x="715" y="10718"/>
                </a:cubicBezTo>
                <a:cubicBezTo>
                  <a:pt x="1357" y="11505"/>
                  <a:pt x="3057" y="11622"/>
                  <a:pt x="3997" y="11731"/>
                </a:cubicBezTo>
                <a:cubicBezTo>
                  <a:pt x="5787" y="11902"/>
                  <a:pt x="7577" y="11988"/>
                  <a:pt x="9366" y="11988"/>
                </a:cubicBezTo>
                <a:cubicBezTo>
                  <a:pt x="11155" y="11988"/>
                  <a:pt x="12943" y="11902"/>
                  <a:pt x="14729" y="11731"/>
                </a:cubicBezTo>
                <a:cubicBezTo>
                  <a:pt x="15226" y="12409"/>
                  <a:pt x="15714" y="13051"/>
                  <a:pt x="16275" y="13656"/>
                </a:cubicBezTo>
                <a:cubicBezTo>
                  <a:pt x="16311" y="12978"/>
                  <a:pt x="16356" y="12264"/>
                  <a:pt x="16428" y="11586"/>
                </a:cubicBezTo>
                <a:cubicBezTo>
                  <a:pt x="16727" y="11541"/>
                  <a:pt x="17034" y="11505"/>
                  <a:pt x="17296" y="11468"/>
                </a:cubicBezTo>
                <a:cubicBezTo>
                  <a:pt x="18842" y="11242"/>
                  <a:pt x="18761" y="9055"/>
                  <a:pt x="18797" y="8006"/>
                </a:cubicBezTo>
                <a:cubicBezTo>
                  <a:pt x="18879" y="6080"/>
                  <a:pt x="18842" y="4200"/>
                  <a:pt x="18725" y="2274"/>
                </a:cubicBezTo>
                <a:cubicBezTo>
                  <a:pt x="18653" y="1225"/>
                  <a:pt x="17974" y="737"/>
                  <a:pt x="17070" y="466"/>
                </a:cubicBezTo>
                <a:cubicBezTo>
                  <a:pt x="16202" y="203"/>
                  <a:pt x="15181" y="203"/>
                  <a:pt x="14358" y="131"/>
                </a:cubicBezTo>
                <a:cubicBezTo>
                  <a:pt x="13138" y="42"/>
                  <a:pt x="11913" y="0"/>
                  <a:pt x="10691" y="0"/>
                </a:cubicBezTo>
                <a:close/>
              </a:path>
            </a:pathLst>
          </a:custGeom>
          <a:solidFill>
            <a:srgbClr val="F5B9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23;p11">
            <a:extLst>
              <a:ext uri="{FF2B5EF4-FFF2-40B4-BE49-F238E27FC236}">
                <a16:creationId xmlns:a16="http://schemas.microsoft.com/office/drawing/2014/main" id="{A91BC9AE-E27F-EE53-BD4B-C30914A7FC61}"/>
              </a:ext>
            </a:extLst>
          </p:cNvPr>
          <p:cNvSpPr/>
          <p:nvPr/>
        </p:nvSpPr>
        <p:spPr>
          <a:xfrm flipH="1">
            <a:off x="699001" y="1707502"/>
            <a:ext cx="2232589" cy="1394941"/>
          </a:xfrm>
          <a:custGeom>
            <a:avLst/>
            <a:gdLst/>
            <a:ahLst/>
            <a:cxnLst/>
            <a:rect l="l" t="t" r="r" b="b"/>
            <a:pathLst>
              <a:path w="16763" h="10474" extrusionOk="0">
                <a:moveTo>
                  <a:pt x="8625" y="1"/>
                </a:moveTo>
                <a:cubicBezTo>
                  <a:pt x="6980" y="1"/>
                  <a:pt x="5321" y="98"/>
                  <a:pt x="3689" y="217"/>
                </a:cubicBezTo>
                <a:cubicBezTo>
                  <a:pt x="3427" y="217"/>
                  <a:pt x="3201" y="217"/>
                  <a:pt x="2939" y="290"/>
                </a:cubicBezTo>
                <a:cubicBezTo>
                  <a:pt x="1691" y="669"/>
                  <a:pt x="1619" y="2251"/>
                  <a:pt x="1619" y="3382"/>
                </a:cubicBezTo>
                <a:cubicBezTo>
                  <a:pt x="1619" y="4512"/>
                  <a:pt x="1619" y="6275"/>
                  <a:pt x="1655" y="7405"/>
                </a:cubicBezTo>
                <a:cubicBezTo>
                  <a:pt x="1086" y="7821"/>
                  <a:pt x="525" y="8273"/>
                  <a:pt x="1" y="8761"/>
                </a:cubicBezTo>
                <a:cubicBezTo>
                  <a:pt x="597" y="8761"/>
                  <a:pt x="1203" y="8761"/>
                  <a:pt x="1809" y="8689"/>
                </a:cubicBezTo>
                <a:cubicBezTo>
                  <a:pt x="1990" y="9746"/>
                  <a:pt x="2559" y="10198"/>
                  <a:pt x="3726" y="10307"/>
                </a:cubicBezTo>
                <a:cubicBezTo>
                  <a:pt x="5117" y="10428"/>
                  <a:pt x="6527" y="10474"/>
                  <a:pt x="7941" y="10474"/>
                </a:cubicBezTo>
                <a:cubicBezTo>
                  <a:pt x="9173" y="10474"/>
                  <a:pt x="10407" y="10439"/>
                  <a:pt x="11637" y="10388"/>
                </a:cubicBezTo>
                <a:cubicBezTo>
                  <a:pt x="11708" y="10384"/>
                  <a:pt x="11803" y="10383"/>
                  <a:pt x="11917" y="10383"/>
                </a:cubicBezTo>
                <a:cubicBezTo>
                  <a:pt x="12134" y="10383"/>
                  <a:pt x="12419" y="10388"/>
                  <a:pt x="12742" y="10388"/>
                </a:cubicBezTo>
                <a:cubicBezTo>
                  <a:pt x="14220" y="10388"/>
                  <a:pt x="16485" y="10291"/>
                  <a:pt x="16573" y="9213"/>
                </a:cubicBezTo>
                <a:cubicBezTo>
                  <a:pt x="16727" y="7369"/>
                  <a:pt x="16763" y="4919"/>
                  <a:pt x="16727" y="3074"/>
                </a:cubicBezTo>
                <a:cubicBezTo>
                  <a:pt x="16681" y="2170"/>
                  <a:pt x="16645" y="624"/>
                  <a:pt x="15633" y="326"/>
                </a:cubicBezTo>
                <a:cubicBezTo>
                  <a:pt x="14955" y="136"/>
                  <a:pt x="14195" y="217"/>
                  <a:pt x="13517" y="136"/>
                </a:cubicBezTo>
                <a:cubicBezTo>
                  <a:pt x="12351" y="64"/>
                  <a:pt x="11184" y="100"/>
                  <a:pt x="10054" y="27"/>
                </a:cubicBezTo>
                <a:cubicBezTo>
                  <a:pt x="9580" y="9"/>
                  <a:pt x="9103" y="1"/>
                  <a:pt x="8625" y="1"/>
                </a:cubicBezTo>
                <a:close/>
              </a:path>
            </a:pathLst>
          </a:custGeom>
          <a:solidFill>
            <a:srgbClr val="F5B9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84;p11">
            <a:extLst>
              <a:ext uri="{FF2B5EF4-FFF2-40B4-BE49-F238E27FC236}">
                <a16:creationId xmlns:a16="http://schemas.microsoft.com/office/drawing/2014/main" id="{FD3027EC-DF6F-6C99-E331-00E2AF79E69A}"/>
              </a:ext>
            </a:extLst>
          </p:cNvPr>
          <p:cNvSpPr/>
          <p:nvPr/>
        </p:nvSpPr>
        <p:spPr>
          <a:xfrm rot="10800000">
            <a:off x="2097025" y="3140633"/>
            <a:ext cx="2632084" cy="1644575"/>
          </a:xfrm>
          <a:custGeom>
            <a:avLst/>
            <a:gdLst/>
            <a:ahLst/>
            <a:cxnLst/>
            <a:rect l="l" t="t" r="r" b="b"/>
            <a:pathLst>
              <a:path w="16763" h="10474" extrusionOk="0">
                <a:moveTo>
                  <a:pt x="8625" y="1"/>
                </a:moveTo>
                <a:cubicBezTo>
                  <a:pt x="6980" y="1"/>
                  <a:pt x="5321" y="98"/>
                  <a:pt x="3689" y="217"/>
                </a:cubicBezTo>
                <a:cubicBezTo>
                  <a:pt x="3427" y="217"/>
                  <a:pt x="3201" y="217"/>
                  <a:pt x="2939" y="290"/>
                </a:cubicBezTo>
                <a:cubicBezTo>
                  <a:pt x="1691" y="669"/>
                  <a:pt x="1619" y="2251"/>
                  <a:pt x="1619" y="3382"/>
                </a:cubicBezTo>
                <a:cubicBezTo>
                  <a:pt x="1619" y="4512"/>
                  <a:pt x="1619" y="6275"/>
                  <a:pt x="1655" y="7405"/>
                </a:cubicBezTo>
                <a:cubicBezTo>
                  <a:pt x="1086" y="7821"/>
                  <a:pt x="525" y="8273"/>
                  <a:pt x="1" y="8761"/>
                </a:cubicBezTo>
                <a:cubicBezTo>
                  <a:pt x="597" y="8761"/>
                  <a:pt x="1203" y="8761"/>
                  <a:pt x="1809" y="8689"/>
                </a:cubicBezTo>
                <a:cubicBezTo>
                  <a:pt x="1990" y="9746"/>
                  <a:pt x="2559" y="10198"/>
                  <a:pt x="3726" y="10307"/>
                </a:cubicBezTo>
                <a:cubicBezTo>
                  <a:pt x="5117" y="10428"/>
                  <a:pt x="6527" y="10474"/>
                  <a:pt x="7941" y="10474"/>
                </a:cubicBezTo>
                <a:cubicBezTo>
                  <a:pt x="9173" y="10474"/>
                  <a:pt x="10407" y="10439"/>
                  <a:pt x="11637" y="10388"/>
                </a:cubicBezTo>
                <a:cubicBezTo>
                  <a:pt x="11708" y="10384"/>
                  <a:pt x="11803" y="10383"/>
                  <a:pt x="11917" y="10383"/>
                </a:cubicBezTo>
                <a:cubicBezTo>
                  <a:pt x="12134" y="10383"/>
                  <a:pt x="12419" y="10388"/>
                  <a:pt x="12742" y="10388"/>
                </a:cubicBezTo>
                <a:cubicBezTo>
                  <a:pt x="14220" y="10388"/>
                  <a:pt x="16485" y="10291"/>
                  <a:pt x="16573" y="9213"/>
                </a:cubicBezTo>
                <a:cubicBezTo>
                  <a:pt x="16727" y="7369"/>
                  <a:pt x="16763" y="4919"/>
                  <a:pt x="16727" y="3074"/>
                </a:cubicBezTo>
                <a:cubicBezTo>
                  <a:pt x="16681" y="2170"/>
                  <a:pt x="16645" y="624"/>
                  <a:pt x="15633" y="326"/>
                </a:cubicBezTo>
                <a:cubicBezTo>
                  <a:pt x="14955" y="136"/>
                  <a:pt x="14195" y="217"/>
                  <a:pt x="13517" y="136"/>
                </a:cubicBezTo>
                <a:cubicBezTo>
                  <a:pt x="12351" y="64"/>
                  <a:pt x="11184" y="100"/>
                  <a:pt x="10054" y="27"/>
                </a:cubicBezTo>
                <a:cubicBezTo>
                  <a:pt x="9580" y="9"/>
                  <a:pt x="9103" y="1"/>
                  <a:pt x="8625" y="1"/>
                </a:cubicBezTo>
                <a:close/>
              </a:path>
            </a:pathLst>
          </a:custGeom>
          <a:solidFill>
            <a:srgbClr val="F5B9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48;p31">
            <a:extLst>
              <a:ext uri="{FF2B5EF4-FFF2-40B4-BE49-F238E27FC236}">
                <a16:creationId xmlns:a16="http://schemas.microsoft.com/office/drawing/2014/main" id="{90DDB3EE-AA22-4CFA-7276-8A10B0348F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41055" y="2174213"/>
            <a:ext cx="18813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“Jupiter is a gas giant and the biggest planet in our Solar System</a:t>
            </a:r>
            <a:endParaRPr dirty="0"/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03BCCE9B-39A8-CA56-7DFB-0B1482C1B401}"/>
              </a:ext>
            </a:extLst>
          </p:cNvPr>
          <p:cNvSpPr txBox="1">
            <a:spLocks/>
          </p:cNvSpPr>
          <p:nvPr/>
        </p:nvSpPr>
        <p:spPr>
          <a:xfrm>
            <a:off x="3083593" y="1323942"/>
            <a:ext cx="1694302" cy="84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200"/>
              <a:buFont typeface="Assistant Light"/>
              <a:buNone/>
              <a:defRPr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indent="-317500" algn="ctr">
              <a:buClr>
                <a:schemeClr val="dk1"/>
              </a:buClr>
              <a:buSzPts val="1200"/>
              <a:buFont typeface="Assistant Light"/>
              <a:buNone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ssistant Light"/>
              <a:buNone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ssistant Light"/>
              <a:buNone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ssistant Light"/>
              <a:buNone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ssistant Light"/>
              <a:buNone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ssistant Light"/>
              <a:buNone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ssistant Light"/>
              <a:buNone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ssistant Light"/>
              <a:buNone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r>
              <a:rPr lang="en-US" dirty="0"/>
              <a:t>“Despite being red, Mars is a cold place, not hot. It’s full of iron oxide dust, </a:t>
            </a:r>
          </a:p>
        </p:txBody>
      </p:sp>
      <p:sp>
        <p:nvSpPr>
          <p:cNvPr id="13" name="Google Shape;1550;p31">
            <a:extLst>
              <a:ext uri="{FF2B5EF4-FFF2-40B4-BE49-F238E27FC236}">
                <a16:creationId xmlns:a16="http://schemas.microsoft.com/office/drawing/2014/main" id="{473A94E7-2209-7EBB-0769-6B03892D623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361831" y="3575680"/>
            <a:ext cx="18813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“Mercury is the closest planet to the Sun and the smallest one in our Solar System. </a:t>
            </a:r>
            <a:endParaRPr dirty="0"/>
          </a:p>
        </p:txBody>
      </p:sp>
      <p:sp>
        <p:nvSpPr>
          <p:cNvPr id="14" name="Google Shape;1551;p31">
            <a:extLst>
              <a:ext uri="{FF2B5EF4-FFF2-40B4-BE49-F238E27FC236}">
                <a16:creationId xmlns:a16="http://schemas.microsoft.com/office/drawing/2014/main" id="{F611DA7D-6F95-8798-EB67-220A75935DFA}"/>
              </a:ext>
            </a:extLst>
          </p:cNvPr>
          <p:cNvSpPr txBox="1">
            <a:spLocks/>
          </p:cNvSpPr>
          <p:nvPr/>
        </p:nvSpPr>
        <p:spPr>
          <a:xfrm>
            <a:off x="841055" y="1594571"/>
            <a:ext cx="18813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s-PE" dirty="0"/>
              <a:t>DR. JOHN DOE</a:t>
            </a:r>
          </a:p>
        </p:txBody>
      </p:sp>
      <p:sp>
        <p:nvSpPr>
          <p:cNvPr id="15" name="Google Shape;1552;p31">
            <a:extLst>
              <a:ext uri="{FF2B5EF4-FFF2-40B4-BE49-F238E27FC236}">
                <a16:creationId xmlns:a16="http://schemas.microsoft.com/office/drawing/2014/main" id="{5CF13018-965E-8723-83C8-05E04EC0FA59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2837599" y="775461"/>
            <a:ext cx="1810043" cy="6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2400"/>
              <a:buFont typeface="Marvel"/>
            </a:pPr>
            <a:r>
              <a:rPr lang="es" sz="2000" b="1" dirty="0">
                <a:latin typeface="Marvel"/>
                <a:sym typeface="Arial"/>
              </a:rPr>
              <a:t>DR. JENNA</a:t>
            </a:r>
            <a:endParaRPr sz="2000" b="1" dirty="0">
              <a:latin typeface="Marvel"/>
              <a:sym typeface="Arial"/>
            </a:endParaRPr>
          </a:p>
        </p:txBody>
      </p:sp>
      <p:sp>
        <p:nvSpPr>
          <p:cNvPr id="16" name="Google Shape;1553;p31">
            <a:extLst>
              <a:ext uri="{FF2B5EF4-FFF2-40B4-BE49-F238E27FC236}">
                <a16:creationId xmlns:a16="http://schemas.microsoft.com/office/drawing/2014/main" id="{701B542F-31E7-F290-3B91-1EA2CE061C89}"/>
              </a:ext>
            </a:extLst>
          </p:cNvPr>
          <p:cNvSpPr txBox="1">
            <a:spLocks/>
          </p:cNvSpPr>
          <p:nvPr/>
        </p:nvSpPr>
        <p:spPr>
          <a:xfrm>
            <a:off x="2361831" y="2996038"/>
            <a:ext cx="1881300" cy="7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/>
              <a:t>DR. DANIEL PATTERSON</a:t>
            </a: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F8B82D9-CF6E-F683-8453-7263DC332AA4}"/>
              </a:ext>
            </a:extLst>
          </p:cNvPr>
          <p:cNvSpPr>
            <a:spLocks/>
          </p:cNvSpPr>
          <p:nvPr/>
        </p:nvSpPr>
        <p:spPr bwMode="auto">
          <a:xfrm>
            <a:off x="5237163" y="2028826"/>
            <a:ext cx="2746375" cy="2641599"/>
          </a:xfrm>
          <a:custGeom>
            <a:avLst/>
            <a:gdLst>
              <a:gd name="T0" fmla="*/ 2364 w 2615"/>
              <a:gd name="T1" fmla="*/ 2215 h 2515"/>
              <a:gd name="T2" fmla="*/ 2308 w 2615"/>
              <a:gd name="T3" fmla="*/ 2515 h 2515"/>
              <a:gd name="T4" fmla="*/ 317 w 2615"/>
              <a:gd name="T5" fmla="*/ 2515 h 2515"/>
              <a:gd name="T6" fmla="*/ 251 w 2615"/>
              <a:gd name="T7" fmla="*/ 1869 h 2515"/>
              <a:gd name="T8" fmla="*/ 303 w 2615"/>
              <a:gd name="T9" fmla="*/ 1810 h 2515"/>
              <a:gd name="T10" fmla="*/ 994 w 2615"/>
              <a:gd name="T11" fmla="*/ 1810 h 2515"/>
              <a:gd name="T12" fmla="*/ 1006 w 2615"/>
              <a:gd name="T13" fmla="*/ 1620 h 2515"/>
              <a:gd name="T14" fmla="*/ 796 w 2615"/>
              <a:gd name="T15" fmla="*/ 1609 h 2515"/>
              <a:gd name="T16" fmla="*/ 55 w 2615"/>
              <a:gd name="T17" fmla="*/ 1610 h 2515"/>
              <a:gd name="T18" fmla="*/ 0 w 2615"/>
              <a:gd name="T19" fmla="*/ 315 h 2515"/>
              <a:gd name="T20" fmla="*/ 22 w 2615"/>
              <a:gd name="T21" fmla="*/ 10 h 2515"/>
              <a:gd name="T22" fmla="*/ 306 w 2615"/>
              <a:gd name="T23" fmla="*/ 0 h 2515"/>
              <a:gd name="T24" fmla="*/ 2560 w 2615"/>
              <a:gd name="T25" fmla="*/ 0 h 2515"/>
              <a:gd name="T26" fmla="*/ 2615 w 2615"/>
              <a:gd name="T27" fmla="*/ 77 h 2515"/>
              <a:gd name="T28" fmla="*/ 2584 w 2615"/>
              <a:gd name="T29" fmla="*/ 1606 h 2515"/>
              <a:gd name="T30" fmla="*/ 2421 w 2615"/>
              <a:gd name="T31" fmla="*/ 1609 h 2515"/>
              <a:gd name="T32" fmla="*/ 1622 w 2615"/>
              <a:gd name="T33" fmla="*/ 1609 h 2515"/>
              <a:gd name="T34" fmla="*/ 1609 w 2615"/>
              <a:gd name="T35" fmla="*/ 1800 h 2515"/>
              <a:gd name="T36" fmla="*/ 2251 w 2615"/>
              <a:gd name="T37" fmla="*/ 1810 h 2515"/>
              <a:gd name="T38" fmla="*/ 2364 w 2615"/>
              <a:gd name="T39" fmla="*/ 1862 h 2515"/>
              <a:gd name="T40" fmla="*/ 2320 w 2615"/>
              <a:gd name="T41" fmla="*/ 2061 h 2515"/>
              <a:gd name="T42" fmla="*/ 2258 w 2615"/>
              <a:gd name="T43" fmla="*/ 2006 h 2515"/>
              <a:gd name="T44" fmla="*/ 2247 w 2615"/>
              <a:gd name="T45" fmla="*/ 1915 h 2515"/>
              <a:gd name="T46" fmla="*/ 1551 w 2615"/>
              <a:gd name="T47" fmla="*/ 1914 h 2515"/>
              <a:gd name="T48" fmla="*/ 1412 w 2615"/>
              <a:gd name="T49" fmla="*/ 1914 h 2515"/>
              <a:gd name="T50" fmla="*/ 379 w 2615"/>
              <a:gd name="T51" fmla="*/ 1914 h 2515"/>
              <a:gd name="T52" fmla="*/ 357 w 2615"/>
              <a:gd name="T53" fmla="*/ 1927 h 2515"/>
              <a:gd name="T54" fmla="*/ 357 w 2615"/>
              <a:gd name="T55" fmla="*/ 2387 h 2515"/>
              <a:gd name="T56" fmla="*/ 370 w 2615"/>
              <a:gd name="T57" fmla="*/ 2409 h 2515"/>
              <a:gd name="T58" fmla="*/ 2235 w 2615"/>
              <a:gd name="T59" fmla="*/ 2409 h 2515"/>
              <a:gd name="T60" fmla="*/ 2258 w 2615"/>
              <a:gd name="T61" fmla="*/ 2219 h 2515"/>
              <a:gd name="T62" fmla="*/ 2314 w 2615"/>
              <a:gd name="T63" fmla="*/ 2161 h 2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15" h="2515">
                <a:moveTo>
                  <a:pt x="2314" y="2161"/>
                </a:moveTo>
                <a:cubicBezTo>
                  <a:pt x="2345" y="2165"/>
                  <a:pt x="2364" y="2184"/>
                  <a:pt x="2364" y="2215"/>
                </a:cubicBezTo>
                <a:cubicBezTo>
                  <a:pt x="2364" y="2297"/>
                  <a:pt x="2364" y="2378"/>
                  <a:pt x="2364" y="2460"/>
                </a:cubicBezTo>
                <a:cubicBezTo>
                  <a:pt x="2364" y="2494"/>
                  <a:pt x="2342" y="2515"/>
                  <a:pt x="2308" y="2515"/>
                </a:cubicBezTo>
                <a:cubicBezTo>
                  <a:pt x="1842" y="2515"/>
                  <a:pt x="1375" y="2515"/>
                  <a:pt x="908" y="2515"/>
                </a:cubicBezTo>
                <a:cubicBezTo>
                  <a:pt x="711" y="2515"/>
                  <a:pt x="514" y="2514"/>
                  <a:pt x="317" y="2515"/>
                </a:cubicBezTo>
                <a:cubicBezTo>
                  <a:pt x="270" y="2515"/>
                  <a:pt x="251" y="2491"/>
                  <a:pt x="251" y="2449"/>
                </a:cubicBezTo>
                <a:cubicBezTo>
                  <a:pt x="252" y="2255"/>
                  <a:pt x="251" y="2062"/>
                  <a:pt x="251" y="1869"/>
                </a:cubicBezTo>
                <a:cubicBezTo>
                  <a:pt x="251" y="1853"/>
                  <a:pt x="253" y="1839"/>
                  <a:pt x="264" y="1826"/>
                </a:cubicBezTo>
                <a:cubicBezTo>
                  <a:pt x="275" y="1815"/>
                  <a:pt x="288" y="1810"/>
                  <a:pt x="303" y="1810"/>
                </a:cubicBezTo>
                <a:cubicBezTo>
                  <a:pt x="407" y="1810"/>
                  <a:pt x="511" y="1810"/>
                  <a:pt x="615" y="1810"/>
                </a:cubicBezTo>
                <a:cubicBezTo>
                  <a:pt x="742" y="1810"/>
                  <a:pt x="868" y="1810"/>
                  <a:pt x="994" y="1810"/>
                </a:cubicBezTo>
                <a:cubicBezTo>
                  <a:pt x="1004" y="1810"/>
                  <a:pt x="1006" y="1807"/>
                  <a:pt x="1006" y="1798"/>
                </a:cubicBezTo>
                <a:cubicBezTo>
                  <a:pt x="1006" y="1739"/>
                  <a:pt x="1006" y="1679"/>
                  <a:pt x="1006" y="1620"/>
                </a:cubicBezTo>
                <a:cubicBezTo>
                  <a:pt x="1006" y="1612"/>
                  <a:pt x="1003" y="1609"/>
                  <a:pt x="995" y="1609"/>
                </a:cubicBezTo>
                <a:cubicBezTo>
                  <a:pt x="929" y="1610"/>
                  <a:pt x="862" y="1609"/>
                  <a:pt x="796" y="1609"/>
                </a:cubicBezTo>
                <a:cubicBezTo>
                  <a:pt x="581" y="1609"/>
                  <a:pt x="366" y="1609"/>
                  <a:pt x="151" y="1609"/>
                </a:cubicBezTo>
                <a:cubicBezTo>
                  <a:pt x="119" y="1609"/>
                  <a:pt x="87" y="1608"/>
                  <a:pt x="55" y="1610"/>
                </a:cubicBezTo>
                <a:cubicBezTo>
                  <a:pt x="20" y="1611"/>
                  <a:pt x="0" y="1581"/>
                  <a:pt x="0" y="1554"/>
                </a:cubicBezTo>
                <a:cubicBezTo>
                  <a:pt x="0" y="1141"/>
                  <a:pt x="0" y="728"/>
                  <a:pt x="0" y="315"/>
                </a:cubicBezTo>
                <a:cubicBezTo>
                  <a:pt x="0" y="229"/>
                  <a:pt x="0" y="142"/>
                  <a:pt x="0" y="56"/>
                </a:cubicBezTo>
                <a:cubicBezTo>
                  <a:pt x="0" y="37"/>
                  <a:pt x="6" y="21"/>
                  <a:pt x="22" y="10"/>
                </a:cubicBezTo>
                <a:cubicBezTo>
                  <a:pt x="32" y="2"/>
                  <a:pt x="44" y="0"/>
                  <a:pt x="56" y="0"/>
                </a:cubicBezTo>
                <a:cubicBezTo>
                  <a:pt x="139" y="0"/>
                  <a:pt x="223" y="0"/>
                  <a:pt x="306" y="0"/>
                </a:cubicBezTo>
                <a:cubicBezTo>
                  <a:pt x="1014" y="0"/>
                  <a:pt x="1722" y="0"/>
                  <a:pt x="2429" y="0"/>
                </a:cubicBezTo>
                <a:cubicBezTo>
                  <a:pt x="2473" y="0"/>
                  <a:pt x="2516" y="0"/>
                  <a:pt x="2560" y="0"/>
                </a:cubicBezTo>
                <a:cubicBezTo>
                  <a:pt x="2593" y="0"/>
                  <a:pt x="2614" y="21"/>
                  <a:pt x="2615" y="54"/>
                </a:cubicBezTo>
                <a:cubicBezTo>
                  <a:pt x="2615" y="61"/>
                  <a:pt x="2615" y="69"/>
                  <a:pt x="2615" y="77"/>
                </a:cubicBezTo>
                <a:cubicBezTo>
                  <a:pt x="2615" y="568"/>
                  <a:pt x="2615" y="1060"/>
                  <a:pt x="2615" y="1551"/>
                </a:cubicBezTo>
                <a:cubicBezTo>
                  <a:pt x="2615" y="1575"/>
                  <a:pt x="2608" y="1595"/>
                  <a:pt x="2584" y="1606"/>
                </a:cubicBezTo>
                <a:cubicBezTo>
                  <a:pt x="2577" y="1609"/>
                  <a:pt x="2569" y="1609"/>
                  <a:pt x="2561" y="1609"/>
                </a:cubicBezTo>
                <a:cubicBezTo>
                  <a:pt x="2514" y="1609"/>
                  <a:pt x="2467" y="1609"/>
                  <a:pt x="2421" y="1609"/>
                </a:cubicBezTo>
                <a:cubicBezTo>
                  <a:pt x="2205" y="1609"/>
                  <a:pt x="1990" y="1609"/>
                  <a:pt x="1774" y="1610"/>
                </a:cubicBezTo>
                <a:cubicBezTo>
                  <a:pt x="1723" y="1610"/>
                  <a:pt x="1673" y="1610"/>
                  <a:pt x="1622" y="1609"/>
                </a:cubicBezTo>
                <a:cubicBezTo>
                  <a:pt x="1611" y="1609"/>
                  <a:pt x="1609" y="1612"/>
                  <a:pt x="1609" y="1623"/>
                </a:cubicBezTo>
                <a:cubicBezTo>
                  <a:pt x="1609" y="1682"/>
                  <a:pt x="1609" y="1741"/>
                  <a:pt x="1609" y="1800"/>
                </a:cubicBezTo>
                <a:cubicBezTo>
                  <a:pt x="1609" y="1808"/>
                  <a:pt x="1612" y="1810"/>
                  <a:pt x="1620" y="1810"/>
                </a:cubicBezTo>
                <a:cubicBezTo>
                  <a:pt x="1830" y="1810"/>
                  <a:pt x="2040" y="1810"/>
                  <a:pt x="2251" y="1810"/>
                </a:cubicBezTo>
                <a:cubicBezTo>
                  <a:pt x="2270" y="1810"/>
                  <a:pt x="2290" y="1811"/>
                  <a:pt x="2309" y="1810"/>
                </a:cubicBezTo>
                <a:cubicBezTo>
                  <a:pt x="2339" y="1808"/>
                  <a:pt x="2364" y="1831"/>
                  <a:pt x="2364" y="1862"/>
                </a:cubicBezTo>
                <a:cubicBezTo>
                  <a:pt x="2364" y="1911"/>
                  <a:pt x="2364" y="1961"/>
                  <a:pt x="2364" y="2010"/>
                </a:cubicBezTo>
                <a:cubicBezTo>
                  <a:pt x="2363" y="2038"/>
                  <a:pt x="2348" y="2055"/>
                  <a:pt x="2320" y="2061"/>
                </a:cubicBezTo>
                <a:cubicBezTo>
                  <a:pt x="2305" y="2065"/>
                  <a:pt x="2290" y="2064"/>
                  <a:pt x="2278" y="2053"/>
                </a:cubicBezTo>
                <a:cubicBezTo>
                  <a:pt x="2264" y="2040"/>
                  <a:pt x="2258" y="2024"/>
                  <a:pt x="2258" y="2006"/>
                </a:cubicBezTo>
                <a:cubicBezTo>
                  <a:pt x="2259" y="1979"/>
                  <a:pt x="2258" y="1953"/>
                  <a:pt x="2258" y="1926"/>
                </a:cubicBezTo>
                <a:cubicBezTo>
                  <a:pt x="2259" y="1918"/>
                  <a:pt x="2256" y="1916"/>
                  <a:pt x="2247" y="1915"/>
                </a:cubicBezTo>
                <a:cubicBezTo>
                  <a:pt x="2053" y="1912"/>
                  <a:pt x="1859" y="1914"/>
                  <a:pt x="1665" y="1914"/>
                </a:cubicBezTo>
                <a:cubicBezTo>
                  <a:pt x="1627" y="1914"/>
                  <a:pt x="1589" y="1912"/>
                  <a:pt x="1551" y="1914"/>
                </a:cubicBezTo>
                <a:cubicBezTo>
                  <a:pt x="1518" y="1915"/>
                  <a:pt x="1485" y="1911"/>
                  <a:pt x="1453" y="1915"/>
                </a:cubicBezTo>
                <a:cubicBezTo>
                  <a:pt x="1439" y="1917"/>
                  <a:pt x="1426" y="1914"/>
                  <a:pt x="1412" y="1914"/>
                </a:cubicBezTo>
                <a:cubicBezTo>
                  <a:pt x="1157" y="1914"/>
                  <a:pt x="901" y="1913"/>
                  <a:pt x="645" y="1914"/>
                </a:cubicBezTo>
                <a:cubicBezTo>
                  <a:pt x="557" y="1914"/>
                  <a:pt x="468" y="1913"/>
                  <a:pt x="379" y="1914"/>
                </a:cubicBezTo>
                <a:cubicBezTo>
                  <a:pt x="376" y="1914"/>
                  <a:pt x="373" y="1914"/>
                  <a:pt x="369" y="1914"/>
                </a:cubicBezTo>
                <a:cubicBezTo>
                  <a:pt x="358" y="1914"/>
                  <a:pt x="357" y="1915"/>
                  <a:pt x="357" y="1927"/>
                </a:cubicBezTo>
                <a:cubicBezTo>
                  <a:pt x="357" y="1964"/>
                  <a:pt x="357" y="2001"/>
                  <a:pt x="357" y="2038"/>
                </a:cubicBezTo>
                <a:cubicBezTo>
                  <a:pt x="357" y="2154"/>
                  <a:pt x="357" y="2271"/>
                  <a:pt x="357" y="2387"/>
                </a:cubicBezTo>
                <a:cubicBezTo>
                  <a:pt x="357" y="2390"/>
                  <a:pt x="357" y="2393"/>
                  <a:pt x="357" y="2396"/>
                </a:cubicBezTo>
                <a:cubicBezTo>
                  <a:pt x="357" y="2408"/>
                  <a:pt x="358" y="2409"/>
                  <a:pt x="370" y="2409"/>
                </a:cubicBezTo>
                <a:cubicBezTo>
                  <a:pt x="373" y="2409"/>
                  <a:pt x="377" y="2409"/>
                  <a:pt x="381" y="2409"/>
                </a:cubicBezTo>
                <a:cubicBezTo>
                  <a:pt x="999" y="2409"/>
                  <a:pt x="1617" y="2409"/>
                  <a:pt x="2235" y="2409"/>
                </a:cubicBezTo>
                <a:cubicBezTo>
                  <a:pt x="2260" y="2409"/>
                  <a:pt x="2258" y="2411"/>
                  <a:pt x="2258" y="2386"/>
                </a:cubicBezTo>
                <a:cubicBezTo>
                  <a:pt x="2258" y="2330"/>
                  <a:pt x="2259" y="2274"/>
                  <a:pt x="2258" y="2219"/>
                </a:cubicBezTo>
                <a:cubicBezTo>
                  <a:pt x="2258" y="2197"/>
                  <a:pt x="2265" y="2179"/>
                  <a:pt x="2283" y="2167"/>
                </a:cubicBezTo>
                <a:cubicBezTo>
                  <a:pt x="2292" y="2161"/>
                  <a:pt x="2302" y="2156"/>
                  <a:pt x="2314" y="216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B990C7F5-0F4B-5E6E-4B34-5C533D595BA2}"/>
              </a:ext>
            </a:extLst>
          </p:cNvPr>
          <p:cNvSpPr>
            <a:spLocks/>
          </p:cNvSpPr>
          <p:nvPr/>
        </p:nvSpPr>
        <p:spPr bwMode="auto">
          <a:xfrm>
            <a:off x="5608638" y="4033838"/>
            <a:ext cx="2065338" cy="531812"/>
          </a:xfrm>
          <a:custGeom>
            <a:avLst/>
            <a:gdLst>
              <a:gd name="T0" fmla="*/ 1961 w 1967"/>
              <a:gd name="T1" fmla="*/ 252 h 506"/>
              <a:gd name="T2" fmla="*/ 1909 w 1967"/>
              <a:gd name="T3" fmla="*/ 308 h 506"/>
              <a:gd name="T4" fmla="*/ 1909 w 1967"/>
              <a:gd name="T5" fmla="*/ 487 h 506"/>
              <a:gd name="T6" fmla="*/ 1893 w 1967"/>
              <a:gd name="T7" fmla="*/ 504 h 506"/>
              <a:gd name="T8" fmla="*/ 1431 w 1967"/>
              <a:gd name="T9" fmla="*/ 503 h 506"/>
              <a:gd name="T10" fmla="*/ 684 w 1967"/>
              <a:gd name="T11" fmla="*/ 504 h 506"/>
              <a:gd name="T12" fmla="*/ 13 w 1967"/>
              <a:gd name="T13" fmla="*/ 504 h 506"/>
              <a:gd name="T14" fmla="*/ 0 w 1967"/>
              <a:gd name="T15" fmla="*/ 491 h 506"/>
              <a:gd name="T16" fmla="*/ 0 w 1967"/>
              <a:gd name="T17" fmla="*/ 14 h 506"/>
              <a:gd name="T18" fmla="*/ 13 w 1967"/>
              <a:gd name="T19" fmla="*/ 1 h 506"/>
              <a:gd name="T20" fmla="*/ 230 w 1967"/>
              <a:gd name="T21" fmla="*/ 2 h 506"/>
              <a:gd name="T22" fmla="*/ 998 w 1967"/>
              <a:gd name="T23" fmla="*/ 2 h 506"/>
              <a:gd name="T24" fmla="*/ 1097 w 1967"/>
              <a:gd name="T25" fmla="*/ 2 h 506"/>
              <a:gd name="T26" fmla="*/ 1806 w 1967"/>
              <a:gd name="T27" fmla="*/ 2 h 506"/>
              <a:gd name="T28" fmla="*/ 1904 w 1967"/>
              <a:gd name="T29" fmla="*/ 2 h 506"/>
              <a:gd name="T30" fmla="*/ 1909 w 1967"/>
              <a:gd name="T31" fmla="*/ 10 h 506"/>
              <a:gd name="T32" fmla="*/ 1909 w 1967"/>
              <a:gd name="T33" fmla="*/ 101 h 506"/>
              <a:gd name="T34" fmla="*/ 1918 w 1967"/>
              <a:gd name="T35" fmla="*/ 131 h 506"/>
              <a:gd name="T36" fmla="*/ 1967 w 1967"/>
              <a:gd name="T37" fmla="*/ 152 h 506"/>
              <a:gd name="T38" fmla="*/ 1959 w 1967"/>
              <a:gd name="T39" fmla="*/ 164 h 506"/>
              <a:gd name="T40" fmla="*/ 1960 w 1967"/>
              <a:gd name="T41" fmla="*/ 242 h 506"/>
              <a:gd name="T42" fmla="*/ 1961 w 1967"/>
              <a:gd name="T43" fmla="*/ 252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67" h="506">
                <a:moveTo>
                  <a:pt x="1961" y="252"/>
                </a:moveTo>
                <a:cubicBezTo>
                  <a:pt x="1927" y="255"/>
                  <a:pt x="1909" y="274"/>
                  <a:pt x="1909" y="308"/>
                </a:cubicBezTo>
                <a:cubicBezTo>
                  <a:pt x="1909" y="368"/>
                  <a:pt x="1909" y="428"/>
                  <a:pt x="1909" y="487"/>
                </a:cubicBezTo>
                <a:cubicBezTo>
                  <a:pt x="1909" y="506"/>
                  <a:pt x="1911" y="504"/>
                  <a:pt x="1893" y="504"/>
                </a:cubicBezTo>
                <a:cubicBezTo>
                  <a:pt x="1739" y="504"/>
                  <a:pt x="1585" y="503"/>
                  <a:pt x="1431" y="503"/>
                </a:cubicBezTo>
                <a:cubicBezTo>
                  <a:pt x="1182" y="503"/>
                  <a:pt x="933" y="504"/>
                  <a:pt x="684" y="504"/>
                </a:cubicBezTo>
                <a:cubicBezTo>
                  <a:pt x="461" y="504"/>
                  <a:pt x="237" y="504"/>
                  <a:pt x="13" y="504"/>
                </a:cubicBezTo>
                <a:cubicBezTo>
                  <a:pt x="3" y="504"/>
                  <a:pt x="0" y="501"/>
                  <a:pt x="0" y="491"/>
                </a:cubicBezTo>
                <a:cubicBezTo>
                  <a:pt x="0" y="332"/>
                  <a:pt x="0" y="173"/>
                  <a:pt x="0" y="14"/>
                </a:cubicBezTo>
                <a:cubicBezTo>
                  <a:pt x="0" y="4"/>
                  <a:pt x="3" y="1"/>
                  <a:pt x="13" y="1"/>
                </a:cubicBezTo>
                <a:cubicBezTo>
                  <a:pt x="85" y="2"/>
                  <a:pt x="158" y="2"/>
                  <a:pt x="230" y="2"/>
                </a:cubicBezTo>
                <a:cubicBezTo>
                  <a:pt x="486" y="2"/>
                  <a:pt x="742" y="1"/>
                  <a:pt x="998" y="2"/>
                </a:cubicBezTo>
                <a:cubicBezTo>
                  <a:pt x="1031" y="2"/>
                  <a:pt x="1065" y="3"/>
                  <a:pt x="1097" y="2"/>
                </a:cubicBezTo>
                <a:cubicBezTo>
                  <a:pt x="1334" y="0"/>
                  <a:pt x="1570" y="2"/>
                  <a:pt x="1806" y="2"/>
                </a:cubicBezTo>
                <a:cubicBezTo>
                  <a:pt x="1839" y="2"/>
                  <a:pt x="1872" y="3"/>
                  <a:pt x="1904" y="2"/>
                </a:cubicBezTo>
                <a:cubicBezTo>
                  <a:pt x="1911" y="2"/>
                  <a:pt x="1909" y="7"/>
                  <a:pt x="1909" y="10"/>
                </a:cubicBezTo>
                <a:cubicBezTo>
                  <a:pt x="1909" y="41"/>
                  <a:pt x="1909" y="71"/>
                  <a:pt x="1909" y="101"/>
                </a:cubicBezTo>
                <a:cubicBezTo>
                  <a:pt x="1909" y="112"/>
                  <a:pt x="1912" y="122"/>
                  <a:pt x="1918" y="131"/>
                </a:cubicBezTo>
                <a:cubicBezTo>
                  <a:pt x="1929" y="149"/>
                  <a:pt x="1947" y="153"/>
                  <a:pt x="1967" y="152"/>
                </a:cubicBezTo>
                <a:cubicBezTo>
                  <a:pt x="1960" y="153"/>
                  <a:pt x="1959" y="157"/>
                  <a:pt x="1959" y="164"/>
                </a:cubicBezTo>
                <a:cubicBezTo>
                  <a:pt x="1960" y="190"/>
                  <a:pt x="1960" y="216"/>
                  <a:pt x="1960" y="242"/>
                </a:cubicBezTo>
                <a:cubicBezTo>
                  <a:pt x="1960" y="245"/>
                  <a:pt x="1961" y="249"/>
                  <a:pt x="1961" y="2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E6E64566-7C8A-5F02-A9E1-5908AC656E02}"/>
              </a:ext>
            </a:extLst>
          </p:cNvPr>
          <p:cNvSpPr>
            <a:spLocks/>
          </p:cNvSpPr>
          <p:nvPr/>
        </p:nvSpPr>
        <p:spPr bwMode="auto">
          <a:xfrm>
            <a:off x="5345113" y="2136775"/>
            <a:ext cx="2530475" cy="1477962"/>
          </a:xfrm>
          <a:custGeom>
            <a:avLst/>
            <a:gdLst>
              <a:gd name="T0" fmla="*/ 1205 w 2411"/>
              <a:gd name="T1" fmla="*/ 1406 h 1407"/>
              <a:gd name="T2" fmla="*/ 186 w 2411"/>
              <a:gd name="T3" fmla="*/ 1406 h 1407"/>
              <a:gd name="T4" fmla="*/ 13 w 2411"/>
              <a:gd name="T5" fmla="*/ 1406 h 1407"/>
              <a:gd name="T6" fmla="*/ 0 w 2411"/>
              <a:gd name="T7" fmla="*/ 1394 h 1407"/>
              <a:gd name="T8" fmla="*/ 0 w 2411"/>
              <a:gd name="T9" fmla="*/ 781 h 1407"/>
              <a:gd name="T10" fmla="*/ 0 w 2411"/>
              <a:gd name="T11" fmla="*/ 13 h 1407"/>
              <a:gd name="T12" fmla="*/ 14 w 2411"/>
              <a:gd name="T13" fmla="*/ 0 h 1407"/>
              <a:gd name="T14" fmla="*/ 2391 w 2411"/>
              <a:gd name="T15" fmla="*/ 0 h 1407"/>
              <a:gd name="T16" fmla="*/ 2411 w 2411"/>
              <a:gd name="T17" fmla="*/ 20 h 1407"/>
              <a:gd name="T18" fmla="*/ 2411 w 2411"/>
              <a:gd name="T19" fmla="*/ 1387 h 1407"/>
              <a:gd name="T20" fmla="*/ 2411 w 2411"/>
              <a:gd name="T21" fmla="*/ 1400 h 1407"/>
              <a:gd name="T22" fmla="*/ 2404 w 2411"/>
              <a:gd name="T23" fmla="*/ 1406 h 1407"/>
              <a:gd name="T24" fmla="*/ 2397 w 2411"/>
              <a:gd name="T25" fmla="*/ 1406 h 1407"/>
              <a:gd name="T26" fmla="*/ 1205 w 2411"/>
              <a:gd name="T27" fmla="*/ 1406 h 1407"/>
              <a:gd name="T28" fmla="*/ 1205 w 2411"/>
              <a:gd name="T29" fmla="*/ 1406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11" h="1407">
                <a:moveTo>
                  <a:pt x="1205" y="1406"/>
                </a:moveTo>
                <a:cubicBezTo>
                  <a:pt x="865" y="1406"/>
                  <a:pt x="526" y="1406"/>
                  <a:pt x="186" y="1406"/>
                </a:cubicBezTo>
                <a:cubicBezTo>
                  <a:pt x="128" y="1406"/>
                  <a:pt x="71" y="1406"/>
                  <a:pt x="13" y="1406"/>
                </a:cubicBezTo>
                <a:cubicBezTo>
                  <a:pt x="3" y="1407"/>
                  <a:pt x="0" y="1405"/>
                  <a:pt x="0" y="1394"/>
                </a:cubicBezTo>
                <a:cubicBezTo>
                  <a:pt x="0" y="1189"/>
                  <a:pt x="0" y="985"/>
                  <a:pt x="0" y="781"/>
                </a:cubicBezTo>
                <a:cubicBezTo>
                  <a:pt x="0" y="525"/>
                  <a:pt x="0" y="269"/>
                  <a:pt x="0" y="13"/>
                </a:cubicBezTo>
                <a:cubicBezTo>
                  <a:pt x="0" y="0"/>
                  <a:pt x="0" y="0"/>
                  <a:pt x="14" y="0"/>
                </a:cubicBezTo>
                <a:cubicBezTo>
                  <a:pt x="806" y="0"/>
                  <a:pt x="1599" y="0"/>
                  <a:pt x="2391" y="0"/>
                </a:cubicBezTo>
                <a:cubicBezTo>
                  <a:pt x="2411" y="0"/>
                  <a:pt x="2411" y="0"/>
                  <a:pt x="2411" y="20"/>
                </a:cubicBezTo>
                <a:cubicBezTo>
                  <a:pt x="2411" y="475"/>
                  <a:pt x="2411" y="931"/>
                  <a:pt x="2411" y="1387"/>
                </a:cubicBezTo>
                <a:cubicBezTo>
                  <a:pt x="2411" y="1391"/>
                  <a:pt x="2411" y="1396"/>
                  <a:pt x="2411" y="1400"/>
                </a:cubicBezTo>
                <a:cubicBezTo>
                  <a:pt x="2411" y="1405"/>
                  <a:pt x="2409" y="1407"/>
                  <a:pt x="2404" y="1406"/>
                </a:cubicBezTo>
                <a:cubicBezTo>
                  <a:pt x="2402" y="1406"/>
                  <a:pt x="2399" y="1406"/>
                  <a:pt x="2397" y="1406"/>
                </a:cubicBezTo>
                <a:cubicBezTo>
                  <a:pt x="2000" y="1406"/>
                  <a:pt x="1602" y="1406"/>
                  <a:pt x="1205" y="1406"/>
                </a:cubicBezTo>
                <a:cubicBezTo>
                  <a:pt x="1205" y="1406"/>
                  <a:pt x="1205" y="1406"/>
                  <a:pt x="1205" y="140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F952A90D-8AD1-7B10-7173-97EC8E76EF18}"/>
              </a:ext>
            </a:extLst>
          </p:cNvPr>
          <p:cNvSpPr>
            <a:spLocks/>
          </p:cNvSpPr>
          <p:nvPr/>
        </p:nvSpPr>
        <p:spPr bwMode="auto">
          <a:xfrm>
            <a:off x="6399213" y="3717925"/>
            <a:ext cx="422275" cy="212725"/>
          </a:xfrm>
          <a:custGeom>
            <a:avLst/>
            <a:gdLst>
              <a:gd name="T0" fmla="*/ 200 w 402"/>
              <a:gd name="T1" fmla="*/ 202 h 202"/>
              <a:gd name="T2" fmla="*/ 11 w 402"/>
              <a:gd name="T3" fmla="*/ 202 h 202"/>
              <a:gd name="T4" fmla="*/ 0 w 402"/>
              <a:gd name="T5" fmla="*/ 191 h 202"/>
              <a:gd name="T6" fmla="*/ 0 w 402"/>
              <a:gd name="T7" fmla="*/ 13 h 202"/>
              <a:gd name="T8" fmla="*/ 12 w 402"/>
              <a:gd name="T9" fmla="*/ 1 h 202"/>
              <a:gd name="T10" fmla="*/ 384 w 402"/>
              <a:gd name="T11" fmla="*/ 1 h 202"/>
              <a:gd name="T12" fmla="*/ 391 w 402"/>
              <a:gd name="T13" fmla="*/ 1 h 202"/>
              <a:gd name="T14" fmla="*/ 401 w 402"/>
              <a:gd name="T15" fmla="*/ 12 h 202"/>
              <a:gd name="T16" fmla="*/ 401 w 402"/>
              <a:gd name="T17" fmla="*/ 152 h 202"/>
              <a:gd name="T18" fmla="*/ 401 w 402"/>
              <a:gd name="T19" fmla="*/ 191 h 202"/>
              <a:gd name="T20" fmla="*/ 390 w 402"/>
              <a:gd name="T21" fmla="*/ 202 h 202"/>
              <a:gd name="T22" fmla="*/ 200 w 402"/>
              <a:gd name="T23" fmla="*/ 202 h 202"/>
              <a:gd name="T24" fmla="*/ 200 w 402"/>
              <a:gd name="T2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" h="202">
                <a:moveTo>
                  <a:pt x="200" y="202"/>
                </a:moveTo>
                <a:cubicBezTo>
                  <a:pt x="137" y="202"/>
                  <a:pt x="74" y="202"/>
                  <a:pt x="11" y="202"/>
                </a:cubicBezTo>
                <a:cubicBezTo>
                  <a:pt x="2" y="202"/>
                  <a:pt x="0" y="200"/>
                  <a:pt x="0" y="191"/>
                </a:cubicBezTo>
                <a:cubicBezTo>
                  <a:pt x="0" y="132"/>
                  <a:pt x="0" y="73"/>
                  <a:pt x="0" y="13"/>
                </a:cubicBezTo>
                <a:cubicBezTo>
                  <a:pt x="0" y="3"/>
                  <a:pt x="3" y="1"/>
                  <a:pt x="12" y="1"/>
                </a:cubicBezTo>
                <a:cubicBezTo>
                  <a:pt x="136" y="1"/>
                  <a:pt x="260" y="1"/>
                  <a:pt x="384" y="1"/>
                </a:cubicBezTo>
                <a:cubicBezTo>
                  <a:pt x="386" y="1"/>
                  <a:pt x="388" y="2"/>
                  <a:pt x="391" y="1"/>
                </a:cubicBezTo>
                <a:cubicBezTo>
                  <a:pt x="399" y="0"/>
                  <a:pt x="401" y="4"/>
                  <a:pt x="401" y="12"/>
                </a:cubicBezTo>
                <a:cubicBezTo>
                  <a:pt x="401" y="59"/>
                  <a:pt x="401" y="105"/>
                  <a:pt x="401" y="152"/>
                </a:cubicBezTo>
                <a:cubicBezTo>
                  <a:pt x="401" y="165"/>
                  <a:pt x="401" y="178"/>
                  <a:pt x="401" y="191"/>
                </a:cubicBezTo>
                <a:cubicBezTo>
                  <a:pt x="402" y="199"/>
                  <a:pt x="399" y="202"/>
                  <a:pt x="390" y="202"/>
                </a:cubicBezTo>
                <a:cubicBezTo>
                  <a:pt x="327" y="202"/>
                  <a:pt x="264" y="202"/>
                  <a:pt x="200" y="202"/>
                </a:cubicBezTo>
                <a:cubicBezTo>
                  <a:pt x="200" y="202"/>
                  <a:pt x="200" y="202"/>
                  <a:pt x="200" y="202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8B4087D7-4C67-BD22-BA10-71A135994245}"/>
              </a:ext>
            </a:extLst>
          </p:cNvPr>
          <p:cNvSpPr>
            <a:spLocks/>
          </p:cNvSpPr>
          <p:nvPr/>
        </p:nvSpPr>
        <p:spPr bwMode="auto">
          <a:xfrm>
            <a:off x="7189788" y="4140200"/>
            <a:ext cx="317500" cy="319087"/>
          </a:xfrm>
          <a:custGeom>
            <a:avLst/>
            <a:gdLst>
              <a:gd name="T0" fmla="*/ 303 w 303"/>
              <a:gd name="T1" fmla="*/ 152 h 304"/>
              <a:gd name="T2" fmla="*/ 303 w 303"/>
              <a:gd name="T3" fmla="*/ 253 h 304"/>
              <a:gd name="T4" fmla="*/ 254 w 303"/>
              <a:gd name="T5" fmla="*/ 304 h 304"/>
              <a:gd name="T6" fmla="*/ 55 w 303"/>
              <a:gd name="T7" fmla="*/ 304 h 304"/>
              <a:gd name="T8" fmla="*/ 1 w 303"/>
              <a:gd name="T9" fmla="*/ 247 h 304"/>
              <a:gd name="T10" fmla="*/ 1 w 303"/>
              <a:gd name="T11" fmla="*/ 54 h 304"/>
              <a:gd name="T12" fmla="*/ 54 w 303"/>
              <a:gd name="T13" fmla="*/ 0 h 304"/>
              <a:gd name="T14" fmla="*/ 250 w 303"/>
              <a:gd name="T15" fmla="*/ 1 h 304"/>
              <a:gd name="T16" fmla="*/ 301 w 303"/>
              <a:gd name="T17" fmla="*/ 35 h 304"/>
              <a:gd name="T18" fmla="*/ 303 w 303"/>
              <a:gd name="T19" fmla="*/ 48 h 304"/>
              <a:gd name="T20" fmla="*/ 303 w 303"/>
              <a:gd name="T21" fmla="*/ 152 h 304"/>
              <a:gd name="T22" fmla="*/ 303 w 303"/>
              <a:gd name="T23" fmla="*/ 152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304">
                <a:moveTo>
                  <a:pt x="303" y="152"/>
                </a:moveTo>
                <a:cubicBezTo>
                  <a:pt x="303" y="185"/>
                  <a:pt x="303" y="219"/>
                  <a:pt x="303" y="253"/>
                </a:cubicBezTo>
                <a:cubicBezTo>
                  <a:pt x="303" y="281"/>
                  <a:pt x="282" y="303"/>
                  <a:pt x="254" y="304"/>
                </a:cubicBezTo>
                <a:cubicBezTo>
                  <a:pt x="187" y="304"/>
                  <a:pt x="121" y="304"/>
                  <a:pt x="55" y="304"/>
                </a:cubicBezTo>
                <a:cubicBezTo>
                  <a:pt x="20" y="303"/>
                  <a:pt x="1" y="282"/>
                  <a:pt x="1" y="247"/>
                </a:cubicBezTo>
                <a:cubicBezTo>
                  <a:pt x="1" y="183"/>
                  <a:pt x="2" y="118"/>
                  <a:pt x="1" y="54"/>
                </a:cubicBezTo>
                <a:cubicBezTo>
                  <a:pt x="0" y="26"/>
                  <a:pt x="26" y="0"/>
                  <a:pt x="54" y="0"/>
                </a:cubicBezTo>
                <a:cubicBezTo>
                  <a:pt x="119" y="2"/>
                  <a:pt x="184" y="1"/>
                  <a:pt x="250" y="1"/>
                </a:cubicBezTo>
                <a:cubicBezTo>
                  <a:pt x="274" y="1"/>
                  <a:pt x="292" y="12"/>
                  <a:pt x="301" y="35"/>
                </a:cubicBezTo>
                <a:cubicBezTo>
                  <a:pt x="303" y="39"/>
                  <a:pt x="303" y="44"/>
                  <a:pt x="303" y="48"/>
                </a:cubicBezTo>
                <a:cubicBezTo>
                  <a:pt x="303" y="83"/>
                  <a:pt x="303" y="117"/>
                  <a:pt x="303" y="152"/>
                </a:cubicBezTo>
                <a:cubicBezTo>
                  <a:pt x="303" y="152"/>
                  <a:pt x="303" y="152"/>
                  <a:pt x="303" y="152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57DA46F5-5129-4CC1-2876-B3B050F9F8BB}"/>
              </a:ext>
            </a:extLst>
          </p:cNvPr>
          <p:cNvSpPr>
            <a:spLocks/>
          </p:cNvSpPr>
          <p:nvPr/>
        </p:nvSpPr>
        <p:spPr bwMode="auto">
          <a:xfrm>
            <a:off x="6765925" y="4141788"/>
            <a:ext cx="322263" cy="317500"/>
          </a:xfrm>
          <a:custGeom>
            <a:avLst/>
            <a:gdLst>
              <a:gd name="T0" fmla="*/ 2 w 306"/>
              <a:gd name="T1" fmla="*/ 151 h 303"/>
              <a:gd name="T2" fmla="*/ 2 w 306"/>
              <a:gd name="T3" fmla="*/ 48 h 303"/>
              <a:gd name="T4" fmla="*/ 50 w 306"/>
              <a:gd name="T5" fmla="*/ 0 h 303"/>
              <a:gd name="T6" fmla="*/ 255 w 306"/>
              <a:gd name="T7" fmla="*/ 0 h 303"/>
              <a:gd name="T8" fmla="*/ 304 w 306"/>
              <a:gd name="T9" fmla="*/ 49 h 303"/>
              <a:gd name="T10" fmla="*/ 304 w 306"/>
              <a:gd name="T11" fmla="*/ 229 h 303"/>
              <a:gd name="T12" fmla="*/ 304 w 306"/>
              <a:gd name="T13" fmla="*/ 258 h 303"/>
              <a:gd name="T14" fmla="*/ 253 w 306"/>
              <a:gd name="T15" fmla="*/ 303 h 303"/>
              <a:gd name="T16" fmla="*/ 54 w 306"/>
              <a:gd name="T17" fmla="*/ 303 h 303"/>
              <a:gd name="T18" fmla="*/ 2 w 306"/>
              <a:gd name="T19" fmla="*/ 248 h 303"/>
              <a:gd name="T20" fmla="*/ 2 w 306"/>
              <a:gd name="T21" fmla="*/ 151 h 303"/>
              <a:gd name="T22" fmla="*/ 2 w 306"/>
              <a:gd name="T23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6" h="303">
                <a:moveTo>
                  <a:pt x="2" y="151"/>
                </a:moveTo>
                <a:cubicBezTo>
                  <a:pt x="2" y="117"/>
                  <a:pt x="2" y="82"/>
                  <a:pt x="2" y="48"/>
                </a:cubicBezTo>
                <a:cubicBezTo>
                  <a:pt x="2" y="22"/>
                  <a:pt x="24" y="0"/>
                  <a:pt x="50" y="0"/>
                </a:cubicBezTo>
                <a:cubicBezTo>
                  <a:pt x="118" y="0"/>
                  <a:pt x="186" y="0"/>
                  <a:pt x="255" y="0"/>
                </a:cubicBezTo>
                <a:cubicBezTo>
                  <a:pt x="282" y="0"/>
                  <a:pt x="304" y="24"/>
                  <a:pt x="304" y="49"/>
                </a:cubicBezTo>
                <a:cubicBezTo>
                  <a:pt x="303" y="109"/>
                  <a:pt x="304" y="169"/>
                  <a:pt x="304" y="229"/>
                </a:cubicBezTo>
                <a:cubicBezTo>
                  <a:pt x="304" y="239"/>
                  <a:pt x="306" y="248"/>
                  <a:pt x="304" y="258"/>
                </a:cubicBezTo>
                <a:cubicBezTo>
                  <a:pt x="299" y="285"/>
                  <a:pt x="280" y="302"/>
                  <a:pt x="253" y="303"/>
                </a:cubicBezTo>
                <a:cubicBezTo>
                  <a:pt x="187" y="303"/>
                  <a:pt x="121" y="303"/>
                  <a:pt x="54" y="303"/>
                </a:cubicBezTo>
                <a:cubicBezTo>
                  <a:pt x="22" y="303"/>
                  <a:pt x="0" y="277"/>
                  <a:pt x="2" y="248"/>
                </a:cubicBezTo>
                <a:cubicBezTo>
                  <a:pt x="3" y="216"/>
                  <a:pt x="2" y="183"/>
                  <a:pt x="2" y="151"/>
                </a:cubicBezTo>
                <a:cubicBezTo>
                  <a:pt x="2" y="151"/>
                  <a:pt x="2" y="151"/>
                  <a:pt x="2" y="15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E49BC747-EB86-EBBC-0FA3-339BAADBF420}"/>
              </a:ext>
            </a:extLst>
          </p:cNvPr>
          <p:cNvSpPr>
            <a:spLocks/>
          </p:cNvSpPr>
          <p:nvPr/>
        </p:nvSpPr>
        <p:spPr bwMode="auto">
          <a:xfrm>
            <a:off x="6502400" y="4141788"/>
            <a:ext cx="107950" cy="106362"/>
          </a:xfrm>
          <a:custGeom>
            <a:avLst/>
            <a:gdLst>
              <a:gd name="T0" fmla="*/ 2 w 103"/>
              <a:gd name="T1" fmla="*/ 50 h 102"/>
              <a:gd name="T2" fmla="*/ 51 w 103"/>
              <a:gd name="T3" fmla="*/ 0 h 102"/>
              <a:gd name="T4" fmla="*/ 103 w 103"/>
              <a:gd name="T5" fmla="*/ 51 h 102"/>
              <a:gd name="T6" fmla="*/ 53 w 103"/>
              <a:gd name="T7" fmla="*/ 101 h 102"/>
              <a:gd name="T8" fmla="*/ 2 w 103"/>
              <a:gd name="T9" fmla="*/ 5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2">
                <a:moveTo>
                  <a:pt x="2" y="50"/>
                </a:moveTo>
                <a:cubicBezTo>
                  <a:pt x="0" y="21"/>
                  <a:pt x="27" y="0"/>
                  <a:pt x="51" y="0"/>
                </a:cubicBezTo>
                <a:cubicBezTo>
                  <a:pt x="81" y="0"/>
                  <a:pt x="102" y="21"/>
                  <a:pt x="103" y="51"/>
                </a:cubicBezTo>
                <a:cubicBezTo>
                  <a:pt x="103" y="79"/>
                  <a:pt x="81" y="101"/>
                  <a:pt x="53" y="101"/>
                </a:cubicBezTo>
                <a:cubicBezTo>
                  <a:pt x="25" y="102"/>
                  <a:pt x="2" y="79"/>
                  <a:pt x="2" y="5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96004152-441B-68C5-529B-7DECE680A1D5}"/>
              </a:ext>
            </a:extLst>
          </p:cNvPr>
          <p:cNvSpPr>
            <a:spLocks/>
          </p:cNvSpPr>
          <p:nvPr/>
        </p:nvSpPr>
        <p:spPr bwMode="auto">
          <a:xfrm>
            <a:off x="6372225" y="4351338"/>
            <a:ext cx="109538" cy="107950"/>
          </a:xfrm>
          <a:custGeom>
            <a:avLst/>
            <a:gdLst>
              <a:gd name="T0" fmla="*/ 101 w 104"/>
              <a:gd name="T1" fmla="*/ 52 h 103"/>
              <a:gd name="T2" fmla="*/ 50 w 104"/>
              <a:gd name="T3" fmla="*/ 103 h 103"/>
              <a:gd name="T4" fmla="*/ 0 w 104"/>
              <a:gd name="T5" fmla="*/ 52 h 103"/>
              <a:gd name="T6" fmla="*/ 52 w 104"/>
              <a:gd name="T7" fmla="*/ 1 h 103"/>
              <a:gd name="T8" fmla="*/ 101 w 104"/>
              <a:gd name="T9" fmla="*/ 5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3">
                <a:moveTo>
                  <a:pt x="101" y="52"/>
                </a:moveTo>
                <a:cubicBezTo>
                  <a:pt x="104" y="76"/>
                  <a:pt x="79" y="103"/>
                  <a:pt x="50" y="103"/>
                </a:cubicBezTo>
                <a:cubicBezTo>
                  <a:pt x="23" y="103"/>
                  <a:pt x="0" y="79"/>
                  <a:pt x="0" y="52"/>
                </a:cubicBezTo>
                <a:cubicBezTo>
                  <a:pt x="1" y="22"/>
                  <a:pt x="22" y="1"/>
                  <a:pt x="52" y="1"/>
                </a:cubicBezTo>
                <a:cubicBezTo>
                  <a:pt x="76" y="0"/>
                  <a:pt x="104" y="26"/>
                  <a:pt x="101" y="52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C80BE66F-30AA-B746-D398-CD6085764AFB}"/>
              </a:ext>
            </a:extLst>
          </p:cNvPr>
          <p:cNvSpPr>
            <a:spLocks/>
          </p:cNvSpPr>
          <p:nvPr/>
        </p:nvSpPr>
        <p:spPr bwMode="auto">
          <a:xfrm>
            <a:off x="6108700" y="4351338"/>
            <a:ext cx="106363" cy="109537"/>
          </a:xfrm>
          <a:custGeom>
            <a:avLst/>
            <a:gdLst>
              <a:gd name="T0" fmla="*/ 102 w 102"/>
              <a:gd name="T1" fmla="*/ 52 h 104"/>
              <a:gd name="T2" fmla="*/ 50 w 102"/>
              <a:gd name="T3" fmla="*/ 103 h 104"/>
              <a:gd name="T4" fmla="*/ 1 w 102"/>
              <a:gd name="T5" fmla="*/ 52 h 104"/>
              <a:gd name="T6" fmla="*/ 52 w 102"/>
              <a:gd name="T7" fmla="*/ 1 h 104"/>
              <a:gd name="T8" fmla="*/ 102 w 102"/>
              <a:gd name="T9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4">
                <a:moveTo>
                  <a:pt x="102" y="52"/>
                </a:moveTo>
                <a:cubicBezTo>
                  <a:pt x="102" y="80"/>
                  <a:pt x="79" y="104"/>
                  <a:pt x="50" y="103"/>
                </a:cubicBezTo>
                <a:cubicBezTo>
                  <a:pt x="21" y="102"/>
                  <a:pt x="1" y="77"/>
                  <a:pt x="1" y="52"/>
                </a:cubicBezTo>
                <a:cubicBezTo>
                  <a:pt x="0" y="23"/>
                  <a:pt x="26" y="0"/>
                  <a:pt x="52" y="1"/>
                </a:cubicBezTo>
                <a:cubicBezTo>
                  <a:pt x="79" y="1"/>
                  <a:pt x="102" y="24"/>
                  <a:pt x="102" y="52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14">
            <a:extLst>
              <a:ext uri="{FF2B5EF4-FFF2-40B4-BE49-F238E27FC236}">
                <a16:creationId xmlns:a16="http://schemas.microsoft.com/office/drawing/2014/main" id="{49FD84A1-647A-B70F-76D1-CAE5273D77A6}"/>
              </a:ext>
            </a:extLst>
          </p:cNvPr>
          <p:cNvSpPr>
            <a:spLocks/>
          </p:cNvSpPr>
          <p:nvPr/>
        </p:nvSpPr>
        <p:spPr bwMode="auto">
          <a:xfrm>
            <a:off x="5711825" y="4141788"/>
            <a:ext cx="107950" cy="106362"/>
          </a:xfrm>
          <a:custGeom>
            <a:avLst/>
            <a:gdLst>
              <a:gd name="T0" fmla="*/ 2 w 104"/>
              <a:gd name="T1" fmla="*/ 51 h 102"/>
              <a:gd name="T2" fmla="*/ 51 w 104"/>
              <a:gd name="T3" fmla="*/ 0 h 102"/>
              <a:gd name="T4" fmla="*/ 103 w 104"/>
              <a:gd name="T5" fmla="*/ 49 h 102"/>
              <a:gd name="T6" fmla="*/ 53 w 104"/>
              <a:gd name="T7" fmla="*/ 101 h 102"/>
              <a:gd name="T8" fmla="*/ 2 w 104"/>
              <a:gd name="T9" fmla="*/ 5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2">
                <a:moveTo>
                  <a:pt x="2" y="51"/>
                </a:moveTo>
                <a:cubicBezTo>
                  <a:pt x="0" y="18"/>
                  <a:pt x="29" y="0"/>
                  <a:pt x="51" y="0"/>
                </a:cubicBezTo>
                <a:cubicBezTo>
                  <a:pt x="80" y="0"/>
                  <a:pt x="103" y="21"/>
                  <a:pt x="103" y="49"/>
                </a:cubicBezTo>
                <a:cubicBezTo>
                  <a:pt x="104" y="82"/>
                  <a:pt x="78" y="101"/>
                  <a:pt x="53" y="101"/>
                </a:cubicBezTo>
                <a:cubicBezTo>
                  <a:pt x="24" y="102"/>
                  <a:pt x="3" y="80"/>
                  <a:pt x="2" y="5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15">
            <a:extLst>
              <a:ext uri="{FF2B5EF4-FFF2-40B4-BE49-F238E27FC236}">
                <a16:creationId xmlns:a16="http://schemas.microsoft.com/office/drawing/2014/main" id="{22982E32-E5EB-7A12-3C80-4DF4651E411F}"/>
              </a:ext>
            </a:extLst>
          </p:cNvPr>
          <p:cNvSpPr>
            <a:spLocks/>
          </p:cNvSpPr>
          <p:nvPr/>
        </p:nvSpPr>
        <p:spPr bwMode="auto">
          <a:xfrm>
            <a:off x="5975350" y="4141788"/>
            <a:ext cx="107950" cy="107950"/>
          </a:xfrm>
          <a:custGeom>
            <a:avLst/>
            <a:gdLst>
              <a:gd name="T0" fmla="*/ 52 w 103"/>
              <a:gd name="T1" fmla="*/ 100 h 103"/>
              <a:gd name="T2" fmla="*/ 2 w 103"/>
              <a:gd name="T3" fmla="*/ 48 h 103"/>
              <a:gd name="T4" fmla="*/ 53 w 103"/>
              <a:gd name="T5" fmla="*/ 0 h 103"/>
              <a:gd name="T6" fmla="*/ 103 w 103"/>
              <a:gd name="T7" fmla="*/ 51 h 103"/>
              <a:gd name="T8" fmla="*/ 52 w 103"/>
              <a:gd name="T9" fmla="*/ 10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3">
                <a:moveTo>
                  <a:pt x="52" y="100"/>
                </a:moveTo>
                <a:cubicBezTo>
                  <a:pt x="27" y="103"/>
                  <a:pt x="0" y="78"/>
                  <a:pt x="2" y="48"/>
                </a:cubicBezTo>
                <a:cubicBezTo>
                  <a:pt x="4" y="21"/>
                  <a:pt x="25" y="0"/>
                  <a:pt x="53" y="0"/>
                </a:cubicBezTo>
                <a:cubicBezTo>
                  <a:pt x="81" y="0"/>
                  <a:pt x="103" y="23"/>
                  <a:pt x="103" y="51"/>
                </a:cubicBezTo>
                <a:cubicBezTo>
                  <a:pt x="103" y="80"/>
                  <a:pt x="78" y="103"/>
                  <a:pt x="52" y="10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5E58DA60-68A3-7C3A-A5E5-81915973AF26}"/>
              </a:ext>
            </a:extLst>
          </p:cNvPr>
          <p:cNvSpPr>
            <a:spLocks/>
          </p:cNvSpPr>
          <p:nvPr/>
        </p:nvSpPr>
        <p:spPr bwMode="auto">
          <a:xfrm>
            <a:off x="6238875" y="4140200"/>
            <a:ext cx="107950" cy="109537"/>
          </a:xfrm>
          <a:custGeom>
            <a:avLst/>
            <a:gdLst>
              <a:gd name="T0" fmla="*/ 52 w 104"/>
              <a:gd name="T1" fmla="*/ 101 h 104"/>
              <a:gd name="T2" fmla="*/ 2 w 104"/>
              <a:gd name="T3" fmla="*/ 49 h 104"/>
              <a:gd name="T4" fmla="*/ 54 w 104"/>
              <a:gd name="T5" fmla="*/ 1 h 104"/>
              <a:gd name="T6" fmla="*/ 104 w 104"/>
              <a:gd name="T7" fmla="*/ 53 h 104"/>
              <a:gd name="T8" fmla="*/ 52 w 104"/>
              <a:gd name="T9" fmla="*/ 10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4">
                <a:moveTo>
                  <a:pt x="52" y="101"/>
                </a:moveTo>
                <a:cubicBezTo>
                  <a:pt x="26" y="104"/>
                  <a:pt x="0" y="78"/>
                  <a:pt x="2" y="49"/>
                </a:cubicBezTo>
                <a:cubicBezTo>
                  <a:pt x="4" y="22"/>
                  <a:pt x="26" y="0"/>
                  <a:pt x="54" y="1"/>
                </a:cubicBezTo>
                <a:cubicBezTo>
                  <a:pt x="82" y="1"/>
                  <a:pt x="103" y="24"/>
                  <a:pt x="104" y="53"/>
                </a:cubicBezTo>
                <a:cubicBezTo>
                  <a:pt x="104" y="79"/>
                  <a:pt x="79" y="104"/>
                  <a:pt x="52" y="10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id="{2BE212EC-9133-1C9D-D04D-A178AD65218D}"/>
              </a:ext>
            </a:extLst>
          </p:cNvPr>
          <p:cNvSpPr>
            <a:spLocks/>
          </p:cNvSpPr>
          <p:nvPr/>
        </p:nvSpPr>
        <p:spPr bwMode="auto">
          <a:xfrm>
            <a:off x="5842000" y="4351338"/>
            <a:ext cx="109538" cy="109537"/>
          </a:xfrm>
          <a:custGeom>
            <a:avLst/>
            <a:gdLst>
              <a:gd name="T0" fmla="*/ 3 w 104"/>
              <a:gd name="T1" fmla="*/ 51 h 104"/>
              <a:gd name="T2" fmla="*/ 53 w 104"/>
              <a:gd name="T3" fmla="*/ 1 h 104"/>
              <a:gd name="T4" fmla="*/ 104 w 104"/>
              <a:gd name="T5" fmla="*/ 53 h 104"/>
              <a:gd name="T6" fmla="*/ 53 w 104"/>
              <a:gd name="T7" fmla="*/ 103 h 104"/>
              <a:gd name="T8" fmla="*/ 3 w 104"/>
              <a:gd name="T9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4">
                <a:moveTo>
                  <a:pt x="3" y="51"/>
                </a:moveTo>
                <a:cubicBezTo>
                  <a:pt x="1" y="21"/>
                  <a:pt x="29" y="0"/>
                  <a:pt x="53" y="1"/>
                </a:cubicBezTo>
                <a:cubicBezTo>
                  <a:pt x="82" y="1"/>
                  <a:pt x="104" y="24"/>
                  <a:pt x="104" y="53"/>
                </a:cubicBezTo>
                <a:cubicBezTo>
                  <a:pt x="103" y="80"/>
                  <a:pt x="80" y="104"/>
                  <a:pt x="53" y="103"/>
                </a:cubicBezTo>
                <a:cubicBezTo>
                  <a:pt x="20" y="101"/>
                  <a:pt x="0" y="75"/>
                  <a:pt x="3" y="5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3AEA7FC0-8D70-5936-9578-E52F9940508E}"/>
              </a:ext>
            </a:extLst>
          </p:cNvPr>
          <p:cNvSpPr>
            <a:spLocks/>
          </p:cNvSpPr>
          <p:nvPr/>
        </p:nvSpPr>
        <p:spPr bwMode="auto">
          <a:xfrm>
            <a:off x="5822950" y="2533650"/>
            <a:ext cx="1576388" cy="711200"/>
          </a:xfrm>
          <a:custGeom>
            <a:avLst/>
            <a:gdLst>
              <a:gd name="T0" fmla="*/ 349 w 1502"/>
              <a:gd name="T1" fmla="*/ 242 h 677"/>
              <a:gd name="T2" fmla="*/ 246 w 1502"/>
              <a:gd name="T3" fmla="*/ 171 h 677"/>
              <a:gd name="T4" fmla="*/ 167 w 1502"/>
              <a:gd name="T5" fmla="*/ 98 h 677"/>
              <a:gd name="T6" fmla="*/ 169 w 1502"/>
              <a:gd name="T7" fmla="*/ 25 h 677"/>
              <a:gd name="T8" fmla="*/ 241 w 1502"/>
              <a:gd name="T9" fmla="*/ 29 h 677"/>
              <a:gd name="T10" fmla="*/ 382 w 1502"/>
              <a:gd name="T11" fmla="*/ 143 h 677"/>
              <a:gd name="T12" fmla="*/ 682 w 1502"/>
              <a:gd name="T13" fmla="*/ 242 h 677"/>
              <a:gd name="T14" fmla="*/ 838 w 1502"/>
              <a:gd name="T15" fmla="*/ 239 h 677"/>
              <a:gd name="T16" fmla="*/ 850 w 1502"/>
              <a:gd name="T17" fmla="*/ 235 h 677"/>
              <a:gd name="T18" fmla="*/ 1047 w 1502"/>
              <a:gd name="T19" fmla="*/ 162 h 677"/>
              <a:gd name="T20" fmla="*/ 1077 w 1502"/>
              <a:gd name="T21" fmla="*/ 161 h 677"/>
              <a:gd name="T22" fmla="*/ 1091 w 1502"/>
              <a:gd name="T23" fmla="*/ 156 h 677"/>
              <a:gd name="T24" fmla="*/ 1259 w 1502"/>
              <a:gd name="T25" fmla="*/ 24 h 677"/>
              <a:gd name="T26" fmla="*/ 1333 w 1502"/>
              <a:gd name="T27" fmla="*/ 20 h 677"/>
              <a:gd name="T28" fmla="*/ 1334 w 1502"/>
              <a:gd name="T29" fmla="*/ 92 h 677"/>
              <a:gd name="T30" fmla="*/ 1226 w 1502"/>
              <a:gd name="T31" fmla="*/ 188 h 677"/>
              <a:gd name="T32" fmla="*/ 1218 w 1502"/>
              <a:gd name="T33" fmla="*/ 195 h 677"/>
              <a:gd name="T34" fmla="*/ 1284 w 1502"/>
              <a:gd name="T35" fmla="*/ 244 h 677"/>
              <a:gd name="T36" fmla="*/ 1315 w 1502"/>
              <a:gd name="T37" fmla="*/ 246 h 677"/>
              <a:gd name="T38" fmla="*/ 1399 w 1502"/>
              <a:gd name="T39" fmla="*/ 169 h 677"/>
              <a:gd name="T40" fmla="*/ 1460 w 1502"/>
              <a:gd name="T41" fmla="*/ 152 h 677"/>
              <a:gd name="T42" fmla="*/ 1477 w 1502"/>
              <a:gd name="T43" fmla="*/ 234 h 677"/>
              <a:gd name="T44" fmla="*/ 1355 w 1502"/>
              <a:gd name="T45" fmla="*/ 343 h 677"/>
              <a:gd name="T46" fmla="*/ 1344 w 1502"/>
              <a:gd name="T47" fmla="*/ 367 h 677"/>
              <a:gd name="T48" fmla="*/ 1311 w 1502"/>
              <a:gd name="T49" fmla="*/ 513 h 677"/>
              <a:gd name="T50" fmla="*/ 1110 w 1502"/>
              <a:gd name="T51" fmla="*/ 658 h 677"/>
              <a:gd name="T52" fmla="*/ 901 w 1502"/>
              <a:gd name="T53" fmla="*/ 651 h 677"/>
              <a:gd name="T54" fmla="*/ 773 w 1502"/>
              <a:gd name="T55" fmla="*/ 553 h 677"/>
              <a:gd name="T56" fmla="*/ 761 w 1502"/>
              <a:gd name="T57" fmla="*/ 547 h 677"/>
              <a:gd name="T58" fmla="*/ 637 w 1502"/>
              <a:gd name="T59" fmla="*/ 541 h 677"/>
              <a:gd name="T60" fmla="*/ 438 w 1502"/>
              <a:gd name="T61" fmla="*/ 499 h 677"/>
              <a:gd name="T62" fmla="*/ 114 w 1502"/>
              <a:gd name="T63" fmla="*/ 323 h 677"/>
              <a:gd name="T64" fmla="*/ 24 w 1502"/>
              <a:gd name="T65" fmla="*/ 240 h 677"/>
              <a:gd name="T66" fmla="*/ 40 w 1502"/>
              <a:gd name="T67" fmla="*/ 159 h 677"/>
              <a:gd name="T68" fmla="*/ 100 w 1502"/>
              <a:gd name="T69" fmla="*/ 172 h 677"/>
              <a:gd name="T70" fmla="*/ 155 w 1502"/>
              <a:gd name="T71" fmla="*/ 225 h 677"/>
              <a:gd name="T72" fmla="*/ 320 w 1502"/>
              <a:gd name="T73" fmla="*/ 339 h 677"/>
              <a:gd name="T74" fmla="*/ 332 w 1502"/>
              <a:gd name="T75" fmla="*/ 345 h 677"/>
              <a:gd name="T76" fmla="*/ 347 w 1502"/>
              <a:gd name="T77" fmla="*/ 350 h 677"/>
              <a:gd name="T78" fmla="*/ 380 w 1502"/>
              <a:gd name="T79" fmla="*/ 369 h 677"/>
              <a:gd name="T80" fmla="*/ 384 w 1502"/>
              <a:gd name="T81" fmla="*/ 370 h 677"/>
              <a:gd name="T82" fmla="*/ 395 w 1502"/>
              <a:gd name="T83" fmla="*/ 372 h 677"/>
              <a:gd name="T84" fmla="*/ 452 w 1502"/>
              <a:gd name="T85" fmla="*/ 394 h 677"/>
              <a:gd name="T86" fmla="*/ 658 w 1502"/>
              <a:gd name="T87" fmla="*/ 439 h 677"/>
              <a:gd name="T88" fmla="*/ 728 w 1502"/>
              <a:gd name="T89" fmla="*/ 443 h 677"/>
              <a:gd name="T90" fmla="*/ 737 w 1502"/>
              <a:gd name="T91" fmla="*/ 434 h 677"/>
              <a:gd name="T92" fmla="*/ 750 w 1502"/>
              <a:gd name="T93" fmla="*/ 362 h 677"/>
              <a:gd name="T94" fmla="*/ 742 w 1502"/>
              <a:gd name="T95" fmla="*/ 349 h 677"/>
              <a:gd name="T96" fmla="*/ 585 w 1502"/>
              <a:gd name="T97" fmla="*/ 333 h 677"/>
              <a:gd name="T98" fmla="*/ 513 w 1502"/>
              <a:gd name="T99" fmla="*/ 315 h 677"/>
              <a:gd name="T100" fmla="*/ 462 w 1502"/>
              <a:gd name="T101" fmla="*/ 296 h 677"/>
              <a:gd name="T102" fmla="*/ 409 w 1502"/>
              <a:gd name="T103" fmla="*/ 273 h 677"/>
              <a:gd name="T104" fmla="*/ 349 w 1502"/>
              <a:gd name="T105" fmla="*/ 242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2" h="677">
                <a:moveTo>
                  <a:pt x="349" y="242"/>
                </a:moveTo>
                <a:cubicBezTo>
                  <a:pt x="313" y="220"/>
                  <a:pt x="278" y="197"/>
                  <a:pt x="246" y="171"/>
                </a:cubicBezTo>
                <a:cubicBezTo>
                  <a:pt x="218" y="148"/>
                  <a:pt x="192" y="124"/>
                  <a:pt x="167" y="98"/>
                </a:cubicBezTo>
                <a:cubicBezTo>
                  <a:pt x="147" y="77"/>
                  <a:pt x="148" y="46"/>
                  <a:pt x="169" y="25"/>
                </a:cubicBezTo>
                <a:cubicBezTo>
                  <a:pt x="189" y="6"/>
                  <a:pt x="221" y="8"/>
                  <a:pt x="241" y="29"/>
                </a:cubicBezTo>
                <a:cubicBezTo>
                  <a:pt x="283" y="73"/>
                  <a:pt x="330" y="111"/>
                  <a:pt x="382" y="143"/>
                </a:cubicBezTo>
                <a:cubicBezTo>
                  <a:pt x="474" y="199"/>
                  <a:pt x="574" y="232"/>
                  <a:pt x="682" y="242"/>
                </a:cubicBezTo>
                <a:cubicBezTo>
                  <a:pt x="734" y="247"/>
                  <a:pt x="786" y="245"/>
                  <a:pt x="838" y="239"/>
                </a:cubicBezTo>
                <a:cubicBezTo>
                  <a:pt x="843" y="239"/>
                  <a:pt x="846" y="238"/>
                  <a:pt x="850" y="235"/>
                </a:cubicBezTo>
                <a:cubicBezTo>
                  <a:pt x="908" y="191"/>
                  <a:pt x="974" y="167"/>
                  <a:pt x="1047" y="162"/>
                </a:cubicBezTo>
                <a:cubicBezTo>
                  <a:pt x="1057" y="161"/>
                  <a:pt x="1067" y="161"/>
                  <a:pt x="1077" y="161"/>
                </a:cubicBezTo>
                <a:cubicBezTo>
                  <a:pt x="1082" y="161"/>
                  <a:pt x="1086" y="159"/>
                  <a:pt x="1091" y="156"/>
                </a:cubicBezTo>
                <a:cubicBezTo>
                  <a:pt x="1154" y="120"/>
                  <a:pt x="1210" y="77"/>
                  <a:pt x="1259" y="24"/>
                </a:cubicBezTo>
                <a:cubicBezTo>
                  <a:pt x="1279" y="2"/>
                  <a:pt x="1311" y="0"/>
                  <a:pt x="1333" y="20"/>
                </a:cubicBezTo>
                <a:cubicBezTo>
                  <a:pt x="1353" y="39"/>
                  <a:pt x="1354" y="71"/>
                  <a:pt x="1334" y="92"/>
                </a:cubicBezTo>
                <a:cubicBezTo>
                  <a:pt x="1301" y="128"/>
                  <a:pt x="1265" y="159"/>
                  <a:pt x="1226" y="188"/>
                </a:cubicBezTo>
                <a:cubicBezTo>
                  <a:pt x="1224" y="190"/>
                  <a:pt x="1221" y="192"/>
                  <a:pt x="1218" y="195"/>
                </a:cubicBezTo>
                <a:cubicBezTo>
                  <a:pt x="1243" y="209"/>
                  <a:pt x="1265" y="224"/>
                  <a:pt x="1284" y="244"/>
                </a:cubicBezTo>
                <a:cubicBezTo>
                  <a:pt x="1299" y="259"/>
                  <a:pt x="1299" y="259"/>
                  <a:pt x="1315" y="246"/>
                </a:cubicBezTo>
                <a:cubicBezTo>
                  <a:pt x="1345" y="222"/>
                  <a:pt x="1373" y="197"/>
                  <a:pt x="1399" y="169"/>
                </a:cubicBezTo>
                <a:cubicBezTo>
                  <a:pt x="1418" y="149"/>
                  <a:pt x="1439" y="143"/>
                  <a:pt x="1460" y="152"/>
                </a:cubicBezTo>
                <a:cubicBezTo>
                  <a:pt x="1493" y="167"/>
                  <a:pt x="1502" y="208"/>
                  <a:pt x="1477" y="234"/>
                </a:cubicBezTo>
                <a:cubicBezTo>
                  <a:pt x="1439" y="274"/>
                  <a:pt x="1399" y="311"/>
                  <a:pt x="1355" y="343"/>
                </a:cubicBezTo>
                <a:cubicBezTo>
                  <a:pt x="1346" y="350"/>
                  <a:pt x="1343" y="356"/>
                  <a:pt x="1344" y="367"/>
                </a:cubicBezTo>
                <a:cubicBezTo>
                  <a:pt x="1350" y="420"/>
                  <a:pt x="1339" y="469"/>
                  <a:pt x="1311" y="513"/>
                </a:cubicBezTo>
                <a:cubicBezTo>
                  <a:pt x="1264" y="589"/>
                  <a:pt x="1195" y="635"/>
                  <a:pt x="1110" y="658"/>
                </a:cubicBezTo>
                <a:cubicBezTo>
                  <a:pt x="1040" y="677"/>
                  <a:pt x="969" y="676"/>
                  <a:pt x="901" y="651"/>
                </a:cubicBezTo>
                <a:cubicBezTo>
                  <a:pt x="848" y="632"/>
                  <a:pt x="804" y="601"/>
                  <a:pt x="773" y="553"/>
                </a:cubicBezTo>
                <a:cubicBezTo>
                  <a:pt x="770" y="547"/>
                  <a:pt x="766" y="547"/>
                  <a:pt x="761" y="547"/>
                </a:cubicBezTo>
                <a:cubicBezTo>
                  <a:pt x="719" y="548"/>
                  <a:pt x="678" y="546"/>
                  <a:pt x="637" y="541"/>
                </a:cubicBezTo>
                <a:cubicBezTo>
                  <a:pt x="569" y="534"/>
                  <a:pt x="503" y="520"/>
                  <a:pt x="438" y="499"/>
                </a:cubicBezTo>
                <a:cubicBezTo>
                  <a:pt x="319" y="461"/>
                  <a:pt x="211" y="402"/>
                  <a:pt x="114" y="323"/>
                </a:cubicBezTo>
                <a:cubicBezTo>
                  <a:pt x="82" y="297"/>
                  <a:pt x="52" y="270"/>
                  <a:pt x="24" y="240"/>
                </a:cubicBezTo>
                <a:cubicBezTo>
                  <a:pt x="0" y="214"/>
                  <a:pt x="8" y="173"/>
                  <a:pt x="40" y="159"/>
                </a:cubicBezTo>
                <a:cubicBezTo>
                  <a:pt x="60" y="150"/>
                  <a:pt x="83" y="155"/>
                  <a:pt x="100" y="172"/>
                </a:cubicBezTo>
                <a:cubicBezTo>
                  <a:pt x="117" y="191"/>
                  <a:pt x="136" y="208"/>
                  <a:pt x="155" y="225"/>
                </a:cubicBezTo>
                <a:cubicBezTo>
                  <a:pt x="206" y="269"/>
                  <a:pt x="261" y="307"/>
                  <a:pt x="320" y="339"/>
                </a:cubicBezTo>
                <a:cubicBezTo>
                  <a:pt x="324" y="341"/>
                  <a:pt x="328" y="343"/>
                  <a:pt x="332" y="345"/>
                </a:cubicBezTo>
                <a:cubicBezTo>
                  <a:pt x="338" y="344"/>
                  <a:pt x="342" y="347"/>
                  <a:pt x="347" y="350"/>
                </a:cubicBezTo>
                <a:cubicBezTo>
                  <a:pt x="358" y="356"/>
                  <a:pt x="371" y="360"/>
                  <a:pt x="380" y="369"/>
                </a:cubicBezTo>
                <a:cubicBezTo>
                  <a:pt x="382" y="369"/>
                  <a:pt x="383" y="369"/>
                  <a:pt x="384" y="370"/>
                </a:cubicBezTo>
                <a:cubicBezTo>
                  <a:pt x="388" y="368"/>
                  <a:pt x="391" y="371"/>
                  <a:pt x="395" y="372"/>
                </a:cubicBezTo>
                <a:cubicBezTo>
                  <a:pt x="414" y="380"/>
                  <a:pt x="433" y="388"/>
                  <a:pt x="452" y="394"/>
                </a:cubicBezTo>
                <a:cubicBezTo>
                  <a:pt x="519" y="417"/>
                  <a:pt x="588" y="431"/>
                  <a:pt x="658" y="439"/>
                </a:cubicBezTo>
                <a:cubicBezTo>
                  <a:pt x="681" y="441"/>
                  <a:pt x="704" y="441"/>
                  <a:pt x="728" y="443"/>
                </a:cubicBezTo>
                <a:cubicBezTo>
                  <a:pt x="734" y="444"/>
                  <a:pt x="737" y="441"/>
                  <a:pt x="737" y="434"/>
                </a:cubicBezTo>
                <a:cubicBezTo>
                  <a:pt x="737" y="409"/>
                  <a:pt x="741" y="385"/>
                  <a:pt x="750" y="362"/>
                </a:cubicBezTo>
                <a:cubicBezTo>
                  <a:pt x="755" y="350"/>
                  <a:pt x="754" y="349"/>
                  <a:pt x="742" y="349"/>
                </a:cubicBezTo>
                <a:cubicBezTo>
                  <a:pt x="689" y="349"/>
                  <a:pt x="637" y="343"/>
                  <a:pt x="585" y="333"/>
                </a:cubicBezTo>
                <a:cubicBezTo>
                  <a:pt x="561" y="328"/>
                  <a:pt x="537" y="323"/>
                  <a:pt x="513" y="315"/>
                </a:cubicBezTo>
                <a:cubicBezTo>
                  <a:pt x="496" y="309"/>
                  <a:pt x="478" y="305"/>
                  <a:pt x="462" y="296"/>
                </a:cubicBezTo>
                <a:cubicBezTo>
                  <a:pt x="445" y="287"/>
                  <a:pt x="427" y="281"/>
                  <a:pt x="409" y="273"/>
                </a:cubicBezTo>
                <a:cubicBezTo>
                  <a:pt x="387" y="266"/>
                  <a:pt x="367" y="256"/>
                  <a:pt x="349" y="242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19">
            <a:extLst>
              <a:ext uri="{FF2B5EF4-FFF2-40B4-BE49-F238E27FC236}">
                <a16:creationId xmlns:a16="http://schemas.microsoft.com/office/drawing/2014/main" id="{14287CA3-D2EB-BF05-DC30-C250E3DFB826}"/>
              </a:ext>
            </a:extLst>
          </p:cNvPr>
          <p:cNvSpPr>
            <a:spLocks/>
          </p:cNvSpPr>
          <p:nvPr/>
        </p:nvSpPr>
        <p:spPr bwMode="auto">
          <a:xfrm>
            <a:off x="6126163" y="2379663"/>
            <a:ext cx="968375" cy="307975"/>
          </a:xfrm>
          <a:custGeom>
            <a:avLst/>
            <a:gdLst>
              <a:gd name="T0" fmla="*/ 458 w 922"/>
              <a:gd name="T1" fmla="*/ 291 h 292"/>
              <a:gd name="T2" fmla="*/ 42 w 922"/>
              <a:gd name="T3" fmla="*/ 125 h 292"/>
              <a:gd name="T4" fmla="*/ 20 w 922"/>
              <a:gd name="T5" fmla="*/ 102 h 292"/>
              <a:gd name="T6" fmla="*/ 22 w 922"/>
              <a:gd name="T7" fmla="*/ 30 h 292"/>
              <a:gd name="T8" fmla="*/ 94 w 922"/>
              <a:gd name="T9" fmla="*/ 33 h 292"/>
              <a:gd name="T10" fmla="*/ 230 w 922"/>
              <a:gd name="T11" fmla="*/ 135 h 292"/>
              <a:gd name="T12" fmla="*/ 436 w 922"/>
              <a:gd name="T13" fmla="*/ 189 h 292"/>
              <a:gd name="T14" fmla="*/ 826 w 922"/>
              <a:gd name="T15" fmla="*/ 29 h 292"/>
              <a:gd name="T16" fmla="*/ 909 w 922"/>
              <a:gd name="T17" fmla="*/ 33 h 292"/>
              <a:gd name="T18" fmla="*/ 904 w 922"/>
              <a:gd name="T19" fmla="*/ 95 h 292"/>
              <a:gd name="T20" fmla="*/ 762 w 922"/>
              <a:gd name="T21" fmla="*/ 209 h 292"/>
              <a:gd name="T22" fmla="*/ 551 w 922"/>
              <a:gd name="T23" fmla="*/ 284 h 292"/>
              <a:gd name="T24" fmla="*/ 458 w 922"/>
              <a:gd name="T25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2" h="292">
                <a:moveTo>
                  <a:pt x="458" y="291"/>
                </a:moveTo>
                <a:cubicBezTo>
                  <a:pt x="298" y="289"/>
                  <a:pt x="159" y="235"/>
                  <a:pt x="42" y="125"/>
                </a:cubicBezTo>
                <a:cubicBezTo>
                  <a:pt x="35" y="117"/>
                  <a:pt x="27" y="110"/>
                  <a:pt x="20" y="102"/>
                </a:cubicBezTo>
                <a:cubicBezTo>
                  <a:pt x="0" y="80"/>
                  <a:pt x="1" y="49"/>
                  <a:pt x="22" y="30"/>
                </a:cubicBezTo>
                <a:cubicBezTo>
                  <a:pt x="42" y="11"/>
                  <a:pt x="74" y="12"/>
                  <a:pt x="94" y="33"/>
                </a:cubicBezTo>
                <a:cubicBezTo>
                  <a:pt x="134" y="75"/>
                  <a:pt x="179" y="109"/>
                  <a:pt x="230" y="135"/>
                </a:cubicBezTo>
                <a:cubicBezTo>
                  <a:pt x="294" y="168"/>
                  <a:pt x="363" y="187"/>
                  <a:pt x="436" y="189"/>
                </a:cubicBezTo>
                <a:cubicBezTo>
                  <a:pt x="590" y="194"/>
                  <a:pt x="720" y="140"/>
                  <a:pt x="826" y="29"/>
                </a:cubicBezTo>
                <a:cubicBezTo>
                  <a:pt x="854" y="0"/>
                  <a:pt x="893" y="8"/>
                  <a:pt x="909" y="33"/>
                </a:cubicBezTo>
                <a:cubicBezTo>
                  <a:pt x="922" y="52"/>
                  <a:pt x="920" y="77"/>
                  <a:pt x="904" y="95"/>
                </a:cubicBezTo>
                <a:cubicBezTo>
                  <a:pt x="862" y="141"/>
                  <a:pt x="815" y="178"/>
                  <a:pt x="762" y="209"/>
                </a:cubicBezTo>
                <a:cubicBezTo>
                  <a:pt x="697" y="247"/>
                  <a:pt x="626" y="272"/>
                  <a:pt x="551" y="284"/>
                </a:cubicBezTo>
                <a:cubicBezTo>
                  <a:pt x="520" y="289"/>
                  <a:pt x="489" y="292"/>
                  <a:pt x="458" y="29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20">
            <a:extLst>
              <a:ext uri="{FF2B5EF4-FFF2-40B4-BE49-F238E27FC236}">
                <a16:creationId xmlns:a16="http://schemas.microsoft.com/office/drawing/2014/main" id="{D8106C46-6A7D-6689-C0AA-40A960810883}"/>
              </a:ext>
            </a:extLst>
          </p:cNvPr>
          <p:cNvSpPr>
            <a:spLocks/>
          </p:cNvSpPr>
          <p:nvPr/>
        </p:nvSpPr>
        <p:spPr bwMode="auto">
          <a:xfrm>
            <a:off x="6275388" y="2238375"/>
            <a:ext cx="666750" cy="236537"/>
          </a:xfrm>
          <a:custGeom>
            <a:avLst/>
            <a:gdLst>
              <a:gd name="T0" fmla="*/ 308 w 636"/>
              <a:gd name="T1" fmla="*/ 225 h 225"/>
              <a:gd name="T2" fmla="*/ 19 w 636"/>
              <a:gd name="T3" fmla="*/ 93 h 225"/>
              <a:gd name="T4" fmla="*/ 21 w 636"/>
              <a:gd name="T5" fmla="*/ 24 h 225"/>
              <a:gd name="T6" fmla="*/ 92 w 636"/>
              <a:gd name="T7" fmla="*/ 24 h 225"/>
              <a:gd name="T8" fmla="*/ 215 w 636"/>
              <a:gd name="T9" fmla="*/ 106 h 225"/>
              <a:gd name="T10" fmla="*/ 444 w 636"/>
              <a:gd name="T11" fmla="*/ 95 h 225"/>
              <a:gd name="T12" fmla="*/ 544 w 636"/>
              <a:gd name="T13" fmla="*/ 21 h 225"/>
              <a:gd name="T14" fmla="*/ 595 w 636"/>
              <a:gd name="T15" fmla="*/ 4 h 225"/>
              <a:gd name="T16" fmla="*/ 632 w 636"/>
              <a:gd name="T17" fmla="*/ 41 h 225"/>
              <a:gd name="T18" fmla="*/ 619 w 636"/>
              <a:gd name="T19" fmla="*/ 89 h 225"/>
              <a:gd name="T20" fmla="*/ 424 w 636"/>
              <a:gd name="T21" fmla="*/ 211 h 225"/>
              <a:gd name="T22" fmla="*/ 308 w 636"/>
              <a:gd name="T23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6" h="225">
                <a:moveTo>
                  <a:pt x="308" y="225"/>
                </a:moveTo>
                <a:cubicBezTo>
                  <a:pt x="199" y="223"/>
                  <a:pt x="99" y="180"/>
                  <a:pt x="19" y="93"/>
                </a:cubicBezTo>
                <a:cubicBezTo>
                  <a:pt x="0" y="73"/>
                  <a:pt x="2" y="42"/>
                  <a:pt x="21" y="24"/>
                </a:cubicBezTo>
                <a:cubicBezTo>
                  <a:pt x="42" y="4"/>
                  <a:pt x="73" y="3"/>
                  <a:pt x="92" y="24"/>
                </a:cubicBezTo>
                <a:cubicBezTo>
                  <a:pt x="127" y="61"/>
                  <a:pt x="167" y="89"/>
                  <a:pt x="215" y="106"/>
                </a:cubicBezTo>
                <a:cubicBezTo>
                  <a:pt x="293" y="133"/>
                  <a:pt x="369" y="130"/>
                  <a:pt x="444" y="95"/>
                </a:cubicBezTo>
                <a:cubicBezTo>
                  <a:pt x="483" y="78"/>
                  <a:pt x="516" y="53"/>
                  <a:pt x="544" y="21"/>
                </a:cubicBezTo>
                <a:cubicBezTo>
                  <a:pt x="557" y="5"/>
                  <a:pt x="575" y="0"/>
                  <a:pt x="595" y="4"/>
                </a:cubicBezTo>
                <a:cubicBezTo>
                  <a:pt x="614" y="8"/>
                  <a:pt x="627" y="22"/>
                  <a:pt x="632" y="41"/>
                </a:cubicBezTo>
                <a:cubicBezTo>
                  <a:pt x="636" y="59"/>
                  <a:pt x="631" y="75"/>
                  <a:pt x="619" y="89"/>
                </a:cubicBezTo>
                <a:cubicBezTo>
                  <a:pt x="566" y="148"/>
                  <a:pt x="501" y="189"/>
                  <a:pt x="424" y="211"/>
                </a:cubicBezTo>
                <a:cubicBezTo>
                  <a:pt x="389" y="221"/>
                  <a:pt x="353" y="225"/>
                  <a:pt x="308" y="225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1">
            <a:extLst>
              <a:ext uri="{FF2B5EF4-FFF2-40B4-BE49-F238E27FC236}">
                <a16:creationId xmlns:a16="http://schemas.microsoft.com/office/drawing/2014/main" id="{606D7F28-7619-1450-3E8C-430ACD1E546D}"/>
              </a:ext>
            </a:extLst>
          </p:cNvPr>
          <p:cNvSpPr>
            <a:spLocks/>
          </p:cNvSpPr>
          <p:nvPr/>
        </p:nvSpPr>
        <p:spPr bwMode="auto">
          <a:xfrm>
            <a:off x="5445125" y="3190875"/>
            <a:ext cx="638175" cy="106362"/>
          </a:xfrm>
          <a:custGeom>
            <a:avLst/>
            <a:gdLst>
              <a:gd name="T0" fmla="*/ 304 w 607"/>
              <a:gd name="T1" fmla="*/ 101 h 102"/>
              <a:gd name="T2" fmla="*/ 55 w 607"/>
              <a:gd name="T3" fmla="*/ 101 h 102"/>
              <a:gd name="T4" fmla="*/ 5 w 607"/>
              <a:gd name="T5" fmla="*/ 62 h 102"/>
              <a:gd name="T6" fmla="*/ 36 w 607"/>
              <a:gd name="T7" fmla="*/ 3 h 102"/>
              <a:gd name="T8" fmla="*/ 57 w 607"/>
              <a:gd name="T9" fmla="*/ 0 h 102"/>
              <a:gd name="T10" fmla="*/ 397 w 607"/>
              <a:gd name="T11" fmla="*/ 0 h 102"/>
              <a:gd name="T12" fmla="*/ 555 w 607"/>
              <a:gd name="T13" fmla="*/ 0 h 102"/>
              <a:gd name="T14" fmla="*/ 607 w 607"/>
              <a:gd name="T15" fmla="*/ 51 h 102"/>
              <a:gd name="T16" fmla="*/ 556 w 607"/>
              <a:gd name="T17" fmla="*/ 101 h 102"/>
              <a:gd name="T18" fmla="*/ 304 w 607"/>
              <a:gd name="T19" fmla="*/ 101 h 102"/>
              <a:gd name="T20" fmla="*/ 304 w 607"/>
              <a:gd name="T21" fmla="*/ 10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7" h="102">
                <a:moveTo>
                  <a:pt x="304" y="101"/>
                </a:moveTo>
                <a:cubicBezTo>
                  <a:pt x="221" y="101"/>
                  <a:pt x="138" y="101"/>
                  <a:pt x="55" y="101"/>
                </a:cubicBezTo>
                <a:cubicBezTo>
                  <a:pt x="30" y="102"/>
                  <a:pt x="9" y="83"/>
                  <a:pt x="5" y="62"/>
                </a:cubicBezTo>
                <a:cubicBezTo>
                  <a:pt x="0" y="35"/>
                  <a:pt x="12" y="13"/>
                  <a:pt x="36" y="3"/>
                </a:cubicBezTo>
                <a:cubicBezTo>
                  <a:pt x="43" y="1"/>
                  <a:pt x="50" y="0"/>
                  <a:pt x="57" y="0"/>
                </a:cubicBezTo>
                <a:cubicBezTo>
                  <a:pt x="170" y="0"/>
                  <a:pt x="284" y="0"/>
                  <a:pt x="397" y="0"/>
                </a:cubicBezTo>
                <a:cubicBezTo>
                  <a:pt x="450" y="0"/>
                  <a:pt x="502" y="0"/>
                  <a:pt x="555" y="0"/>
                </a:cubicBezTo>
                <a:cubicBezTo>
                  <a:pt x="585" y="0"/>
                  <a:pt x="607" y="22"/>
                  <a:pt x="607" y="51"/>
                </a:cubicBezTo>
                <a:cubicBezTo>
                  <a:pt x="607" y="80"/>
                  <a:pt x="585" y="101"/>
                  <a:pt x="556" y="101"/>
                </a:cubicBezTo>
                <a:cubicBezTo>
                  <a:pt x="472" y="101"/>
                  <a:pt x="388" y="101"/>
                  <a:pt x="304" y="101"/>
                </a:cubicBezTo>
                <a:cubicBezTo>
                  <a:pt x="304" y="101"/>
                  <a:pt x="304" y="101"/>
                  <a:pt x="304" y="10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22">
            <a:extLst>
              <a:ext uri="{FF2B5EF4-FFF2-40B4-BE49-F238E27FC236}">
                <a16:creationId xmlns:a16="http://schemas.microsoft.com/office/drawing/2014/main" id="{B35C9D04-5242-892C-D72C-FC96E4E24EDC}"/>
              </a:ext>
            </a:extLst>
          </p:cNvPr>
          <p:cNvSpPr>
            <a:spLocks/>
          </p:cNvSpPr>
          <p:nvPr/>
        </p:nvSpPr>
        <p:spPr bwMode="auto">
          <a:xfrm>
            <a:off x="7134225" y="3402013"/>
            <a:ext cx="639763" cy="106362"/>
          </a:xfrm>
          <a:custGeom>
            <a:avLst/>
            <a:gdLst>
              <a:gd name="T0" fmla="*/ 305 w 610"/>
              <a:gd name="T1" fmla="*/ 0 h 101"/>
              <a:gd name="T2" fmla="*/ 557 w 610"/>
              <a:gd name="T3" fmla="*/ 0 h 101"/>
              <a:gd name="T4" fmla="*/ 607 w 610"/>
              <a:gd name="T5" fmla="*/ 44 h 101"/>
              <a:gd name="T6" fmla="*/ 568 w 610"/>
              <a:gd name="T7" fmla="*/ 100 h 101"/>
              <a:gd name="T8" fmla="*/ 553 w 610"/>
              <a:gd name="T9" fmla="*/ 101 h 101"/>
              <a:gd name="T10" fmla="*/ 56 w 610"/>
              <a:gd name="T11" fmla="*/ 101 h 101"/>
              <a:gd name="T12" fmla="*/ 4 w 610"/>
              <a:gd name="T13" fmla="*/ 59 h 101"/>
              <a:gd name="T14" fmla="*/ 40 w 610"/>
              <a:gd name="T15" fmla="*/ 2 h 101"/>
              <a:gd name="T16" fmla="*/ 57 w 610"/>
              <a:gd name="T17" fmla="*/ 0 h 101"/>
              <a:gd name="T18" fmla="*/ 305 w 610"/>
              <a:gd name="T1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0" h="101">
                <a:moveTo>
                  <a:pt x="305" y="0"/>
                </a:moveTo>
                <a:cubicBezTo>
                  <a:pt x="389" y="0"/>
                  <a:pt x="473" y="0"/>
                  <a:pt x="557" y="0"/>
                </a:cubicBezTo>
                <a:cubicBezTo>
                  <a:pt x="583" y="1"/>
                  <a:pt x="605" y="20"/>
                  <a:pt x="607" y="44"/>
                </a:cubicBezTo>
                <a:cubicBezTo>
                  <a:pt x="610" y="71"/>
                  <a:pt x="594" y="94"/>
                  <a:pt x="568" y="100"/>
                </a:cubicBezTo>
                <a:cubicBezTo>
                  <a:pt x="563" y="101"/>
                  <a:pt x="558" y="101"/>
                  <a:pt x="553" y="101"/>
                </a:cubicBezTo>
                <a:cubicBezTo>
                  <a:pt x="387" y="101"/>
                  <a:pt x="222" y="101"/>
                  <a:pt x="56" y="101"/>
                </a:cubicBezTo>
                <a:cubicBezTo>
                  <a:pt x="29" y="101"/>
                  <a:pt x="9" y="85"/>
                  <a:pt x="4" y="59"/>
                </a:cubicBezTo>
                <a:cubicBezTo>
                  <a:pt x="0" y="34"/>
                  <a:pt x="15" y="11"/>
                  <a:pt x="40" y="2"/>
                </a:cubicBezTo>
                <a:cubicBezTo>
                  <a:pt x="45" y="0"/>
                  <a:pt x="51" y="0"/>
                  <a:pt x="57" y="0"/>
                </a:cubicBezTo>
                <a:cubicBezTo>
                  <a:pt x="140" y="0"/>
                  <a:pt x="222" y="0"/>
                  <a:pt x="305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830E1BEB-9873-1C20-B9B4-912C57ACE6F1}"/>
              </a:ext>
            </a:extLst>
          </p:cNvPr>
          <p:cNvSpPr>
            <a:spLocks/>
          </p:cNvSpPr>
          <p:nvPr/>
        </p:nvSpPr>
        <p:spPr bwMode="auto">
          <a:xfrm>
            <a:off x="5445125" y="3402013"/>
            <a:ext cx="638175" cy="106362"/>
          </a:xfrm>
          <a:custGeom>
            <a:avLst/>
            <a:gdLst>
              <a:gd name="T0" fmla="*/ 306 w 608"/>
              <a:gd name="T1" fmla="*/ 101 h 102"/>
              <a:gd name="T2" fmla="*/ 62 w 608"/>
              <a:gd name="T3" fmla="*/ 102 h 102"/>
              <a:gd name="T4" fmla="*/ 21 w 608"/>
              <a:gd name="T5" fmla="*/ 88 h 102"/>
              <a:gd name="T6" fmla="*/ 8 w 608"/>
              <a:gd name="T7" fmla="*/ 33 h 102"/>
              <a:gd name="T8" fmla="*/ 55 w 608"/>
              <a:gd name="T9" fmla="*/ 1 h 102"/>
              <a:gd name="T10" fmla="*/ 525 w 608"/>
              <a:gd name="T11" fmla="*/ 0 h 102"/>
              <a:gd name="T12" fmla="*/ 558 w 608"/>
              <a:gd name="T13" fmla="*/ 0 h 102"/>
              <a:gd name="T14" fmla="*/ 608 w 608"/>
              <a:gd name="T15" fmla="*/ 51 h 102"/>
              <a:gd name="T16" fmla="*/ 559 w 608"/>
              <a:gd name="T17" fmla="*/ 101 h 102"/>
              <a:gd name="T18" fmla="*/ 306 w 608"/>
              <a:gd name="T19" fmla="*/ 101 h 102"/>
              <a:gd name="T20" fmla="*/ 306 w 608"/>
              <a:gd name="T21" fmla="*/ 10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8" h="102">
                <a:moveTo>
                  <a:pt x="306" y="101"/>
                </a:moveTo>
                <a:cubicBezTo>
                  <a:pt x="224" y="101"/>
                  <a:pt x="143" y="101"/>
                  <a:pt x="62" y="102"/>
                </a:cubicBezTo>
                <a:cubicBezTo>
                  <a:pt x="46" y="102"/>
                  <a:pt x="32" y="99"/>
                  <a:pt x="21" y="88"/>
                </a:cubicBezTo>
                <a:cubicBezTo>
                  <a:pt x="6" y="74"/>
                  <a:pt x="0" y="52"/>
                  <a:pt x="8" y="33"/>
                </a:cubicBezTo>
                <a:cubicBezTo>
                  <a:pt x="16" y="12"/>
                  <a:pt x="33" y="1"/>
                  <a:pt x="55" y="1"/>
                </a:cubicBezTo>
                <a:cubicBezTo>
                  <a:pt x="212" y="0"/>
                  <a:pt x="368" y="0"/>
                  <a:pt x="525" y="0"/>
                </a:cubicBezTo>
                <a:cubicBezTo>
                  <a:pt x="536" y="0"/>
                  <a:pt x="547" y="0"/>
                  <a:pt x="558" y="0"/>
                </a:cubicBezTo>
                <a:cubicBezTo>
                  <a:pt x="587" y="1"/>
                  <a:pt x="608" y="23"/>
                  <a:pt x="608" y="51"/>
                </a:cubicBezTo>
                <a:cubicBezTo>
                  <a:pt x="608" y="79"/>
                  <a:pt x="587" y="101"/>
                  <a:pt x="559" y="101"/>
                </a:cubicBezTo>
                <a:cubicBezTo>
                  <a:pt x="474" y="101"/>
                  <a:pt x="390" y="101"/>
                  <a:pt x="306" y="101"/>
                </a:cubicBezTo>
                <a:cubicBezTo>
                  <a:pt x="306" y="101"/>
                  <a:pt x="306" y="101"/>
                  <a:pt x="306" y="10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E303CAED-ECE1-4E10-FFDF-E512226101C6}"/>
              </a:ext>
            </a:extLst>
          </p:cNvPr>
          <p:cNvSpPr>
            <a:spLocks/>
          </p:cNvSpPr>
          <p:nvPr/>
        </p:nvSpPr>
        <p:spPr bwMode="auto">
          <a:xfrm>
            <a:off x="7348538" y="3190875"/>
            <a:ext cx="422275" cy="106362"/>
          </a:xfrm>
          <a:custGeom>
            <a:avLst/>
            <a:gdLst>
              <a:gd name="T0" fmla="*/ 200 w 402"/>
              <a:gd name="T1" fmla="*/ 101 h 101"/>
              <a:gd name="T2" fmla="*/ 50 w 402"/>
              <a:gd name="T3" fmla="*/ 101 h 101"/>
              <a:gd name="T4" fmla="*/ 0 w 402"/>
              <a:gd name="T5" fmla="*/ 51 h 101"/>
              <a:gd name="T6" fmla="*/ 50 w 402"/>
              <a:gd name="T7" fmla="*/ 0 h 101"/>
              <a:gd name="T8" fmla="*/ 352 w 402"/>
              <a:gd name="T9" fmla="*/ 0 h 101"/>
              <a:gd name="T10" fmla="*/ 402 w 402"/>
              <a:gd name="T11" fmla="*/ 51 h 101"/>
              <a:gd name="T12" fmla="*/ 351 w 402"/>
              <a:gd name="T13" fmla="*/ 101 h 101"/>
              <a:gd name="T14" fmla="*/ 200 w 402"/>
              <a:gd name="T1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2" h="101">
                <a:moveTo>
                  <a:pt x="200" y="101"/>
                </a:moveTo>
                <a:cubicBezTo>
                  <a:pt x="150" y="101"/>
                  <a:pt x="100" y="101"/>
                  <a:pt x="50" y="101"/>
                </a:cubicBezTo>
                <a:cubicBezTo>
                  <a:pt x="22" y="101"/>
                  <a:pt x="0" y="79"/>
                  <a:pt x="0" y="51"/>
                </a:cubicBezTo>
                <a:cubicBezTo>
                  <a:pt x="0" y="23"/>
                  <a:pt x="21" y="0"/>
                  <a:pt x="50" y="0"/>
                </a:cubicBezTo>
                <a:cubicBezTo>
                  <a:pt x="150" y="0"/>
                  <a:pt x="251" y="0"/>
                  <a:pt x="352" y="0"/>
                </a:cubicBezTo>
                <a:cubicBezTo>
                  <a:pt x="381" y="1"/>
                  <a:pt x="402" y="22"/>
                  <a:pt x="402" y="51"/>
                </a:cubicBezTo>
                <a:cubicBezTo>
                  <a:pt x="402" y="80"/>
                  <a:pt x="381" y="101"/>
                  <a:pt x="351" y="101"/>
                </a:cubicBezTo>
                <a:cubicBezTo>
                  <a:pt x="301" y="101"/>
                  <a:pt x="251" y="101"/>
                  <a:pt x="200" y="10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25">
            <a:extLst>
              <a:ext uri="{FF2B5EF4-FFF2-40B4-BE49-F238E27FC236}">
                <a16:creationId xmlns:a16="http://schemas.microsoft.com/office/drawing/2014/main" id="{4E3D8BCA-B471-7531-C8AE-4761A2611A15}"/>
              </a:ext>
            </a:extLst>
          </p:cNvPr>
          <p:cNvSpPr>
            <a:spLocks/>
          </p:cNvSpPr>
          <p:nvPr/>
        </p:nvSpPr>
        <p:spPr bwMode="auto">
          <a:xfrm>
            <a:off x="7242175" y="2241550"/>
            <a:ext cx="106363" cy="106362"/>
          </a:xfrm>
          <a:custGeom>
            <a:avLst/>
            <a:gdLst>
              <a:gd name="T0" fmla="*/ 101 w 101"/>
              <a:gd name="T1" fmla="*/ 51 h 101"/>
              <a:gd name="T2" fmla="*/ 52 w 101"/>
              <a:gd name="T3" fmla="*/ 101 h 101"/>
              <a:gd name="T4" fmla="*/ 0 w 101"/>
              <a:gd name="T5" fmla="*/ 50 h 101"/>
              <a:gd name="T6" fmla="*/ 51 w 101"/>
              <a:gd name="T7" fmla="*/ 0 h 101"/>
              <a:gd name="T8" fmla="*/ 101 w 101"/>
              <a:gd name="T9" fmla="*/ 5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01">
                <a:moveTo>
                  <a:pt x="101" y="51"/>
                </a:moveTo>
                <a:cubicBezTo>
                  <a:pt x="101" y="78"/>
                  <a:pt x="79" y="101"/>
                  <a:pt x="52" y="101"/>
                </a:cubicBezTo>
                <a:cubicBezTo>
                  <a:pt x="23" y="101"/>
                  <a:pt x="0" y="78"/>
                  <a:pt x="0" y="50"/>
                </a:cubicBezTo>
                <a:cubicBezTo>
                  <a:pt x="1" y="22"/>
                  <a:pt x="22" y="0"/>
                  <a:pt x="51" y="0"/>
                </a:cubicBezTo>
                <a:cubicBezTo>
                  <a:pt x="80" y="0"/>
                  <a:pt x="101" y="22"/>
                  <a:pt x="101" y="5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26">
            <a:extLst>
              <a:ext uri="{FF2B5EF4-FFF2-40B4-BE49-F238E27FC236}">
                <a16:creationId xmlns:a16="http://schemas.microsoft.com/office/drawing/2014/main" id="{5CCBA641-EB6C-B207-DBD5-10631DD5E0AC}"/>
              </a:ext>
            </a:extLst>
          </p:cNvPr>
          <p:cNvSpPr>
            <a:spLocks/>
          </p:cNvSpPr>
          <p:nvPr/>
        </p:nvSpPr>
        <p:spPr bwMode="auto">
          <a:xfrm>
            <a:off x="7453313" y="2241550"/>
            <a:ext cx="106363" cy="106362"/>
          </a:xfrm>
          <a:custGeom>
            <a:avLst/>
            <a:gdLst>
              <a:gd name="T0" fmla="*/ 101 w 101"/>
              <a:gd name="T1" fmla="*/ 49 h 101"/>
              <a:gd name="T2" fmla="*/ 52 w 101"/>
              <a:gd name="T3" fmla="*/ 101 h 101"/>
              <a:gd name="T4" fmla="*/ 0 w 101"/>
              <a:gd name="T5" fmla="*/ 51 h 101"/>
              <a:gd name="T6" fmla="*/ 50 w 101"/>
              <a:gd name="T7" fmla="*/ 0 h 101"/>
              <a:gd name="T8" fmla="*/ 101 w 101"/>
              <a:gd name="T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01">
                <a:moveTo>
                  <a:pt x="101" y="49"/>
                </a:moveTo>
                <a:cubicBezTo>
                  <a:pt x="101" y="78"/>
                  <a:pt x="79" y="101"/>
                  <a:pt x="52" y="101"/>
                </a:cubicBezTo>
                <a:cubicBezTo>
                  <a:pt x="24" y="101"/>
                  <a:pt x="1" y="79"/>
                  <a:pt x="0" y="51"/>
                </a:cubicBezTo>
                <a:cubicBezTo>
                  <a:pt x="0" y="23"/>
                  <a:pt x="22" y="0"/>
                  <a:pt x="50" y="0"/>
                </a:cubicBezTo>
                <a:cubicBezTo>
                  <a:pt x="79" y="0"/>
                  <a:pt x="101" y="21"/>
                  <a:pt x="101" y="49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27">
            <a:extLst>
              <a:ext uri="{FF2B5EF4-FFF2-40B4-BE49-F238E27FC236}">
                <a16:creationId xmlns:a16="http://schemas.microsoft.com/office/drawing/2014/main" id="{F134153A-7527-197F-0254-2DBD161A832E}"/>
              </a:ext>
            </a:extLst>
          </p:cNvPr>
          <p:cNvSpPr>
            <a:spLocks/>
          </p:cNvSpPr>
          <p:nvPr/>
        </p:nvSpPr>
        <p:spPr bwMode="auto">
          <a:xfrm>
            <a:off x="7664450" y="2241550"/>
            <a:ext cx="106363" cy="106362"/>
          </a:xfrm>
          <a:custGeom>
            <a:avLst/>
            <a:gdLst>
              <a:gd name="T0" fmla="*/ 101 w 101"/>
              <a:gd name="T1" fmla="*/ 50 h 101"/>
              <a:gd name="T2" fmla="*/ 52 w 101"/>
              <a:gd name="T3" fmla="*/ 101 h 101"/>
              <a:gd name="T4" fmla="*/ 0 w 101"/>
              <a:gd name="T5" fmla="*/ 50 h 101"/>
              <a:gd name="T6" fmla="*/ 50 w 101"/>
              <a:gd name="T7" fmla="*/ 0 h 101"/>
              <a:gd name="T8" fmla="*/ 101 w 101"/>
              <a:gd name="T9" fmla="*/ 5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01">
                <a:moveTo>
                  <a:pt x="101" y="50"/>
                </a:moveTo>
                <a:cubicBezTo>
                  <a:pt x="101" y="78"/>
                  <a:pt x="79" y="101"/>
                  <a:pt x="52" y="101"/>
                </a:cubicBezTo>
                <a:cubicBezTo>
                  <a:pt x="23" y="101"/>
                  <a:pt x="1" y="79"/>
                  <a:pt x="0" y="50"/>
                </a:cubicBezTo>
                <a:cubicBezTo>
                  <a:pt x="0" y="23"/>
                  <a:pt x="22" y="0"/>
                  <a:pt x="50" y="0"/>
                </a:cubicBezTo>
                <a:cubicBezTo>
                  <a:pt x="79" y="0"/>
                  <a:pt x="101" y="21"/>
                  <a:pt x="101" y="5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32">
            <a:extLst>
              <a:ext uri="{FF2B5EF4-FFF2-40B4-BE49-F238E27FC236}">
                <a16:creationId xmlns:a16="http://schemas.microsoft.com/office/drawing/2014/main" id="{E5551C12-9CA0-C67E-1CC1-945AA226F9BB}"/>
              </a:ext>
            </a:extLst>
          </p:cNvPr>
          <p:cNvSpPr>
            <a:spLocks/>
          </p:cNvSpPr>
          <p:nvPr/>
        </p:nvSpPr>
        <p:spPr bwMode="auto">
          <a:xfrm>
            <a:off x="7296150" y="4246563"/>
            <a:ext cx="104775" cy="106362"/>
          </a:xfrm>
          <a:custGeom>
            <a:avLst/>
            <a:gdLst>
              <a:gd name="T0" fmla="*/ 101 w 101"/>
              <a:gd name="T1" fmla="*/ 49 h 100"/>
              <a:gd name="T2" fmla="*/ 101 w 101"/>
              <a:gd name="T3" fmla="*/ 92 h 100"/>
              <a:gd name="T4" fmla="*/ 94 w 101"/>
              <a:gd name="T5" fmla="*/ 100 h 100"/>
              <a:gd name="T6" fmla="*/ 9 w 101"/>
              <a:gd name="T7" fmla="*/ 99 h 100"/>
              <a:gd name="T8" fmla="*/ 2 w 101"/>
              <a:gd name="T9" fmla="*/ 93 h 100"/>
              <a:gd name="T10" fmla="*/ 1 w 101"/>
              <a:gd name="T11" fmla="*/ 8 h 100"/>
              <a:gd name="T12" fmla="*/ 9 w 101"/>
              <a:gd name="T13" fmla="*/ 0 h 100"/>
              <a:gd name="T14" fmla="*/ 93 w 101"/>
              <a:gd name="T15" fmla="*/ 1 h 100"/>
              <a:gd name="T16" fmla="*/ 101 w 101"/>
              <a:gd name="T17" fmla="*/ 9 h 100"/>
              <a:gd name="T18" fmla="*/ 101 w 101"/>
              <a:gd name="T19" fmla="*/ 4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101" y="49"/>
                </a:moveTo>
                <a:cubicBezTo>
                  <a:pt x="101" y="64"/>
                  <a:pt x="101" y="78"/>
                  <a:pt x="101" y="92"/>
                </a:cubicBezTo>
                <a:cubicBezTo>
                  <a:pt x="101" y="98"/>
                  <a:pt x="99" y="100"/>
                  <a:pt x="94" y="100"/>
                </a:cubicBezTo>
                <a:cubicBezTo>
                  <a:pt x="66" y="99"/>
                  <a:pt x="37" y="99"/>
                  <a:pt x="9" y="99"/>
                </a:cubicBezTo>
                <a:cubicBezTo>
                  <a:pt x="5" y="99"/>
                  <a:pt x="2" y="98"/>
                  <a:pt x="2" y="93"/>
                </a:cubicBezTo>
                <a:cubicBezTo>
                  <a:pt x="0" y="65"/>
                  <a:pt x="1" y="37"/>
                  <a:pt x="1" y="8"/>
                </a:cubicBezTo>
                <a:cubicBezTo>
                  <a:pt x="1" y="3"/>
                  <a:pt x="3" y="0"/>
                  <a:pt x="9" y="0"/>
                </a:cubicBezTo>
                <a:cubicBezTo>
                  <a:pt x="37" y="0"/>
                  <a:pt x="65" y="0"/>
                  <a:pt x="93" y="1"/>
                </a:cubicBezTo>
                <a:cubicBezTo>
                  <a:pt x="99" y="1"/>
                  <a:pt x="101" y="3"/>
                  <a:pt x="101" y="9"/>
                </a:cubicBezTo>
                <a:cubicBezTo>
                  <a:pt x="101" y="22"/>
                  <a:pt x="101" y="36"/>
                  <a:pt x="101" y="49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33">
            <a:extLst>
              <a:ext uri="{FF2B5EF4-FFF2-40B4-BE49-F238E27FC236}">
                <a16:creationId xmlns:a16="http://schemas.microsoft.com/office/drawing/2014/main" id="{CB210909-6358-4C7F-751F-4098D8B6FD0F}"/>
              </a:ext>
            </a:extLst>
          </p:cNvPr>
          <p:cNvSpPr>
            <a:spLocks/>
          </p:cNvSpPr>
          <p:nvPr/>
        </p:nvSpPr>
        <p:spPr bwMode="auto">
          <a:xfrm>
            <a:off x="6873875" y="4246563"/>
            <a:ext cx="104775" cy="106362"/>
          </a:xfrm>
          <a:custGeom>
            <a:avLst/>
            <a:gdLst>
              <a:gd name="T0" fmla="*/ 100 w 100"/>
              <a:gd name="T1" fmla="*/ 50 h 100"/>
              <a:gd name="T2" fmla="*/ 100 w 100"/>
              <a:gd name="T3" fmla="*/ 92 h 100"/>
              <a:gd name="T4" fmla="*/ 92 w 100"/>
              <a:gd name="T5" fmla="*/ 100 h 100"/>
              <a:gd name="T6" fmla="*/ 8 w 100"/>
              <a:gd name="T7" fmla="*/ 100 h 100"/>
              <a:gd name="T8" fmla="*/ 0 w 100"/>
              <a:gd name="T9" fmla="*/ 92 h 100"/>
              <a:gd name="T10" fmla="*/ 0 w 100"/>
              <a:gd name="T11" fmla="*/ 9 h 100"/>
              <a:gd name="T12" fmla="*/ 9 w 100"/>
              <a:gd name="T13" fmla="*/ 0 h 100"/>
              <a:gd name="T14" fmla="*/ 92 w 100"/>
              <a:gd name="T15" fmla="*/ 0 h 100"/>
              <a:gd name="T16" fmla="*/ 100 w 100"/>
              <a:gd name="T17" fmla="*/ 8 h 100"/>
              <a:gd name="T18" fmla="*/ 100 w 100"/>
              <a:gd name="T19" fmla="*/ 50 h 100"/>
              <a:gd name="T20" fmla="*/ 100 w 100"/>
              <a:gd name="T21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100">
                <a:moveTo>
                  <a:pt x="100" y="50"/>
                </a:moveTo>
                <a:cubicBezTo>
                  <a:pt x="100" y="64"/>
                  <a:pt x="100" y="78"/>
                  <a:pt x="100" y="92"/>
                </a:cubicBezTo>
                <a:cubicBezTo>
                  <a:pt x="100" y="98"/>
                  <a:pt x="98" y="100"/>
                  <a:pt x="92" y="100"/>
                </a:cubicBezTo>
                <a:cubicBezTo>
                  <a:pt x="64" y="100"/>
                  <a:pt x="36" y="99"/>
                  <a:pt x="8" y="100"/>
                </a:cubicBezTo>
                <a:cubicBezTo>
                  <a:pt x="2" y="100"/>
                  <a:pt x="0" y="97"/>
                  <a:pt x="0" y="92"/>
                </a:cubicBezTo>
                <a:cubicBezTo>
                  <a:pt x="0" y="64"/>
                  <a:pt x="0" y="37"/>
                  <a:pt x="0" y="9"/>
                </a:cubicBezTo>
                <a:cubicBezTo>
                  <a:pt x="0" y="2"/>
                  <a:pt x="3" y="0"/>
                  <a:pt x="9" y="0"/>
                </a:cubicBezTo>
                <a:cubicBezTo>
                  <a:pt x="37" y="0"/>
                  <a:pt x="64" y="0"/>
                  <a:pt x="92" y="0"/>
                </a:cubicBezTo>
                <a:cubicBezTo>
                  <a:pt x="98" y="0"/>
                  <a:pt x="100" y="2"/>
                  <a:pt x="100" y="8"/>
                </a:cubicBezTo>
                <a:cubicBezTo>
                  <a:pt x="100" y="22"/>
                  <a:pt x="100" y="36"/>
                  <a:pt x="100" y="50"/>
                </a:cubicBezTo>
                <a:cubicBezTo>
                  <a:pt x="100" y="50"/>
                  <a:pt x="100" y="50"/>
                  <a:pt x="100" y="5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34">
            <a:extLst>
              <a:ext uri="{FF2B5EF4-FFF2-40B4-BE49-F238E27FC236}">
                <a16:creationId xmlns:a16="http://schemas.microsoft.com/office/drawing/2014/main" id="{821BE083-9F55-471F-FDB6-DB4B2609C415}"/>
              </a:ext>
            </a:extLst>
          </p:cNvPr>
          <p:cNvSpPr>
            <a:spLocks/>
          </p:cNvSpPr>
          <p:nvPr/>
        </p:nvSpPr>
        <p:spPr bwMode="auto">
          <a:xfrm>
            <a:off x="6683375" y="2801938"/>
            <a:ext cx="463550" cy="330200"/>
          </a:xfrm>
          <a:custGeom>
            <a:avLst/>
            <a:gdLst>
              <a:gd name="T0" fmla="*/ 197 w 442"/>
              <a:gd name="T1" fmla="*/ 315 h 315"/>
              <a:gd name="T2" fmla="*/ 91 w 442"/>
              <a:gd name="T3" fmla="*/ 291 h 315"/>
              <a:gd name="T4" fmla="*/ 42 w 442"/>
              <a:gd name="T5" fmla="*/ 113 h 315"/>
              <a:gd name="T6" fmla="*/ 200 w 442"/>
              <a:gd name="T7" fmla="*/ 12 h 315"/>
              <a:gd name="T8" fmla="*/ 371 w 442"/>
              <a:gd name="T9" fmla="*/ 41 h 315"/>
              <a:gd name="T10" fmla="*/ 400 w 442"/>
              <a:gd name="T11" fmla="*/ 214 h 315"/>
              <a:gd name="T12" fmla="*/ 226 w 442"/>
              <a:gd name="T13" fmla="*/ 313 h 315"/>
              <a:gd name="T14" fmla="*/ 197 w 442"/>
              <a:gd name="T15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315">
                <a:moveTo>
                  <a:pt x="197" y="315"/>
                </a:moveTo>
                <a:cubicBezTo>
                  <a:pt x="158" y="315"/>
                  <a:pt x="123" y="309"/>
                  <a:pt x="91" y="291"/>
                </a:cubicBezTo>
                <a:cubicBezTo>
                  <a:pt x="19" y="252"/>
                  <a:pt x="0" y="178"/>
                  <a:pt x="42" y="113"/>
                </a:cubicBezTo>
                <a:cubicBezTo>
                  <a:pt x="78" y="55"/>
                  <a:pt x="135" y="25"/>
                  <a:pt x="200" y="12"/>
                </a:cubicBezTo>
                <a:cubicBezTo>
                  <a:pt x="260" y="0"/>
                  <a:pt x="319" y="5"/>
                  <a:pt x="371" y="41"/>
                </a:cubicBezTo>
                <a:cubicBezTo>
                  <a:pt x="433" y="84"/>
                  <a:pt x="442" y="154"/>
                  <a:pt x="400" y="214"/>
                </a:cubicBezTo>
                <a:cubicBezTo>
                  <a:pt x="359" y="274"/>
                  <a:pt x="298" y="303"/>
                  <a:pt x="226" y="313"/>
                </a:cubicBezTo>
                <a:cubicBezTo>
                  <a:pt x="216" y="315"/>
                  <a:pt x="205" y="315"/>
                  <a:pt x="197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37">
            <a:extLst>
              <a:ext uri="{FF2B5EF4-FFF2-40B4-BE49-F238E27FC236}">
                <a16:creationId xmlns:a16="http://schemas.microsoft.com/office/drawing/2014/main" id="{22CE7351-8ABA-10E3-810B-009AAD487A5A}"/>
              </a:ext>
            </a:extLst>
          </p:cNvPr>
          <p:cNvSpPr>
            <a:spLocks/>
          </p:cNvSpPr>
          <p:nvPr/>
        </p:nvSpPr>
        <p:spPr bwMode="auto">
          <a:xfrm>
            <a:off x="6264275" y="2897188"/>
            <a:ext cx="20638" cy="14287"/>
          </a:xfrm>
          <a:custGeom>
            <a:avLst/>
            <a:gdLst>
              <a:gd name="T0" fmla="*/ 0 w 19"/>
              <a:gd name="T1" fmla="*/ 0 h 14"/>
              <a:gd name="T2" fmla="*/ 19 w 19"/>
              <a:gd name="T3" fmla="*/ 14 h 14"/>
              <a:gd name="T4" fmla="*/ 0 w 19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4">
                <a:moveTo>
                  <a:pt x="0" y="0"/>
                </a:moveTo>
                <a:cubicBezTo>
                  <a:pt x="6" y="5"/>
                  <a:pt x="13" y="10"/>
                  <a:pt x="19" y="14"/>
                </a:cubicBezTo>
                <a:cubicBezTo>
                  <a:pt x="10" y="14"/>
                  <a:pt x="3" y="9"/>
                  <a:pt x="0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582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1;p21">
            <a:extLst>
              <a:ext uri="{FF2B5EF4-FFF2-40B4-BE49-F238E27FC236}">
                <a16:creationId xmlns:a16="http://schemas.microsoft.com/office/drawing/2014/main" id="{6B6C9BA2-45AF-F7B4-E660-E8C9754C2EE4}"/>
              </a:ext>
            </a:extLst>
          </p:cNvPr>
          <p:cNvSpPr/>
          <p:nvPr/>
        </p:nvSpPr>
        <p:spPr>
          <a:xfrm>
            <a:off x="338137" y="1501420"/>
            <a:ext cx="3671888" cy="2172178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77;p37">
            <a:extLst>
              <a:ext uri="{FF2B5EF4-FFF2-40B4-BE49-F238E27FC236}">
                <a16:creationId xmlns:a16="http://schemas.microsoft.com/office/drawing/2014/main" id="{37C21454-23DB-9CB0-4113-61EE6CBD0A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29038" y="1315763"/>
            <a:ext cx="53757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Here you can list your reference websites or publications.</a:t>
            </a:r>
            <a:endParaRPr dirty="0">
              <a:solidFill>
                <a:schemeClr val="dk1"/>
              </a:solidFill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Here you can list your reference websites or publications.</a:t>
            </a:r>
            <a:endParaRPr dirty="0">
              <a:solidFill>
                <a:schemeClr val="dk1"/>
              </a:solidFill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Here you can list your reference websites or publications.</a:t>
            </a: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Here you can list your reference websites or publications.</a:t>
            </a: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Here you can list your reference websites or publications.</a:t>
            </a: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Here you can list your reference websites or publications.</a:t>
            </a: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-US" dirty="0"/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Here you can list your reference websites or publications.</a:t>
            </a: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Here you can list your reference websites or publications.</a:t>
            </a: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Here you can list your reference websites or publications.</a:t>
            </a: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82DD64F6-7068-951A-B5E7-B5FA58898E4A}"/>
              </a:ext>
            </a:extLst>
          </p:cNvPr>
          <p:cNvSpPr>
            <a:spLocks/>
          </p:cNvSpPr>
          <p:nvPr/>
        </p:nvSpPr>
        <p:spPr bwMode="auto">
          <a:xfrm>
            <a:off x="631825" y="2830225"/>
            <a:ext cx="3378200" cy="1873250"/>
          </a:xfrm>
          <a:custGeom>
            <a:avLst/>
            <a:gdLst>
              <a:gd name="T0" fmla="*/ 1021 w 1021"/>
              <a:gd name="T1" fmla="*/ 50 h 566"/>
              <a:gd name="T2" fmla="*/ 995 w 1021"/>
              <a:gd name="T3" fmla="*/ 76 h 566"/>
              <a:gd name="T4" fmla="*/ 600 w 1021"/>
              <a:gd name="T5" fmla="*/ 336 h 566"/>
              <a:gd name="T6" fmla="*/ 592 w 1021"/>
              <a:gd name="T7" fmla="*/ 349 h 566"/>
              <a:gd name="T8" fmla="*/ 592 w 1021"/>
              <a:gd name="T9" fmla="*/ 426 h 566"/>
              <a:gd name="T10" fmla="*/ 606 w 1021"/>
              <a:gd name="T11" fmla="*/ 426 h 566"/>
              <a:gd name="T12" fmla="*/ 828 w 1021"/>
              <a:gd name="T13" fmla="*/ 426 h 566"/>
              <a:gd name="T14" fmla="*/ 877 w 1021"/>
              <a:gd name="T15" fmla="*/ 461 h 566"/>
              <a:gd name="T16" fmla="*/ 840 w 1021"/>
              <a:gd name="T17" fmla="*/ 512 h 566"/>
              <a:gd name="T18" fmla="*/ 779 w 1021"/>
              <a:gd name="T19" fmla="*/ 513 h 566"/>
              <a:gd name="T20" fmla="*/ 766 w 1021"/>
              <a:gd name="T21" fmla="*/ 513 h 566"/>
              <a:gd name="T22" fmla="*/ 724 w 1021"/>
              <a:gd name="T23" fmla="*/ 565 h 566"/>
              <a:gd name="T24" fmla="*/ 685 w 1021"/>
              <a:gd name="T25" fmla="*/ 514 h 566"/>
              <a:gd name="T26" fmla="*/ 319 w 1021"/>
              <a:gd name="T27" fmla="*/ 514 h 566"/>
              <a:gd name="T28" fmla="*/ 276 w 1021"/>
              <a:gd name="T29" fmla="*/ 565 h 566"/>
              <a:gd name="T30" fmla="*/ 237 w 1021"/>
              <a:gd name="T31" fmla="*/ 514 h 566"/>
              <a:gd name="T32" fmla="*/ 226 w 1021"/>
              <a:gd name="T33" fmla="*/ 513 h 566"/>
              <a:gd name="T34" fmla="*/ 165 w 1021"/>
              <a:gd name="T35" fmla="*/ 512 h 566"/>
              <a:gd name="T36" fmla="*/ 126 w 1021"/>
              <a:gd name="T37" fmla="*/ 471 h 566"/>
              <a:gd name="T38" fmla="*/ 163 w 1021"/>
              <a:gd name="T39" fmla="*/ 427 h 566"/>
              <a:gd name="T40" fmla="*/ 180 w 1021"/>
              <a:gd name="T41" fmla="*/ 426 h 566"/>
              <a:gd name="T42" fmla="*/ 397 w 1021"/>
              <a:gd name="T43" fmla="*/ 426 h 566"/>
              <a:gd name="T44" fmla="*/ 410 w 1021"/>
              <a:gd name="T45" fmla="*/ 426 h 566"/>
              <a:gd name="T46" fmla="*/ 410 w 1021"/>
              <a:gd name="T47" fmla="*/ 344 h 566"/>
              <a:gd name="T48" fmla="*/ 398 w 1021"/>
              <a:gd name="T49" fmla="*/ 344 h 566"/>
              <a:gd name="T50" fmla="*/ 47 w 1021"/>
              <a:gd name="T51" fmla="*/ 344 h 566"/>
              <a:gd name="T52" fmla="*/ 14 w 1021"/>
              <a:gd name="T53" fmla="*/ 327 h 566"/>
              <a:gd name="T54" fmla="*/ 40 w 1021"/>
              <a:gd name="T55" fmla="*/ 273 h 566"/>
              <a:gd name="T56" fmla="*/ 56 w 1021"/>
              <a:gd name="T57" fmla="*/ 273 h 566"/>
              <a:gd name="T58" fmla="*/ 554 w 1021"/>
              <a:gd name="T59" fmla="*/ 272 h 566"/>
              <a:gd name="T60" fmla="*/ 575 w 1021"/>
              <a:gd name="T61" fmla="*/ 266 h 566"/>
              <a:gd name="T62" fmla="*/ 960 w 1021"/>
              <a:gd name="T63" fmla="*/ 13 h 566"/>
              <a:gd name="T64" fmla="*/ 1012 w 1021"/>
              <a:gd name="T65" fmla="*/ 16 h 566"/>
              <a:gd name="T66" fmla="*/ 1021 w 1021"/>
              <a:gd name="T67" fmla="*/ 30 h 566"/>
              <a:gd name="T68" fmla="*/ 1021 w 1021"/>
              <a:gd name="T69" fmla="*/ 5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1" h="566">
                <a:moveTo>
                  <a:pt x="1021" y="50"/>
                </a:moveTo>
                <a:cubicBezTo>
                  <a:pt x="1015" y="61"/>
                  <a:pt x="1006" y="69"/>
                  <a:pt x="995" y="76"/>
                </a:cubicBezTo>
                <a:cubicBezTo>
                  <a:pt x="863" y="163"/>
                  <a:pt x="731" y="249"/>
                  <a:pt x="600" y="336"/>
                </a:cubicBezTo>
                <a:cubicBezTo>
                  <a:pt x="594" y="339"/>
                  <a:pt x="592" y="343"/>
                  <a:pt x="592" y="349"/>
                </a:cubicBezTo>
                <a:cubicBezTo>
                  <a:pt x="593" y="374"/>
                  <a:pt x="592" y="399"/>
                  <a:pt x="592" y="426"/>
                </a:cubicBezTo>
                <a:cubicBezTo>
                  <a:pt x="598" y="426"/>
                  <a:pt x="602" y="426"/>
                  <a:pt x="606" y="426"/>
                </a:cubicBezTo>
                <a:cubicBezTo>
                  <a:pt x="680" y="426"/>
                  <a:pt x="754" y="426"/>
                  <a:pt x="828" y="426"/>
                </a:cubicBezTo>
                <a:cubicBezTo>
                  <a:pt x="854" y="426"/>
                  <a:pt x="871" y="438"/>
                  <a:pt x="877" y="461"/>
                </a:cubicBezTo>
                <a:cubicBezTo>
                  <a:pt x="882" y="485"/>
                  <a:pt x="864" y="510"/>
                  <a:pt x="840" y="512"/>
                </a:cubicBezTo>
                <a:cubicBezTo>
                  <a:pt x="819" y="513"/>
                  <a:pt x="799" y="513"/>
                  <a:pt x="779" y="513"/>
                </a:cubicBezTo>
                <a:cubicBezTo>
                  <a:pt x="775" y="513"/>
                  <a:pt x="771" y="513"/>
                  <a:pt x="766" y="513"/>
                </a:cubicBezTo>
                <a:cubicBezTo>
                  <a:pt x="767" y="547"/>
                  <a:pt x="751" y="566"/>
                  <a:pt x="724" y="565"/>
                </a:cubicBezTo>
                <a:cubicBezTo>
                  <a:pt x="699" y="565"/>
                  <a:pt x="683" y="545"/>
                  <a:pt x="685" y="514"/>
                </a:cubicBezTo>
                <a:cubicBezTo>
                  <a:pt x="563" y="514"/>
                  <a:pt x="441" y="514"/>
                  <a:pt x="319" y="514"/>
                </a:cubicBezTo>
                <a:cubicBezTo>
                  <a:pt x="318" y="548"/>
                  <a:pt x="303" y="566"/>
                  <a:pt x="276" y="565"/>
                </a:cubicBezTo>
                <a:cubicBezTo>
                  <a:pt x="251" y="565"/>
                  <a:pt x="236" y="545"/>
                  <a:pt x="237" y="514"/>
                </a:cubicBezTo>
                <a:cubicBezTo>
                  <a:pt x="233" y="513"/>
                  <a:pt x="229" y="513"/>
                  <a:pt x="226" y="513"/>
                </a:cubicBezTo>
                <a:cubicBezTo>
                  <a:pt x="206" y="513"/>
                  <a:pt x="185" y="513"/>
                  <a:pt x="165" y="512"/>
                </a:cubicBezTo>
                <a:cubicBezTo>
                  <a:pt x="143" y="511"/>
                  <a:pt x="126" y="493"/>
                  <a:pt x="126" y="471"/>
                </a:cubicBezTo>
                <a:cubicBezTo>
                  <a:pt x="125" y="448"/>
                  <a:pt x="141" y="430"/>
                  <a:pt x="163" y="427"/>
                </a:cubicBezTo>
                <a:cubicBezTo>
                  <a:pt x="169" y="426"/>
                  <a:pt x="175" y="426"/>
                  <a:pt x="180" y="426"/>
                </a:cubicBezTo>
                <a:cubicBezTo>
                  <a:pt x="253" y="426"/>
                  <a:pt x="325" y="426"/>
                  <a:pt x="397" y="426"/>
                </a:cubicBezTo>
                <a:cubicBezTo>
                  <a:pt x="401" y="426"/>
                  <a:pt x="405" y="426"/>
                  <a:pt x="410" y="426"/>
                </a:cubicBezTo>
                <a:cubicBezTo>
                  <a:pt x="410" y="398"/>
                  <a:pt x="410" y="372"/>
                  <a:pt x="410" y="344"/>
                </a:cubicBezTo>
                <a:cubicBezTo>
                  <a:pt x="406" y="344"/>
                  <a:pt x="402" y="344"/>
                  <a:pt x="398" y="344"/>
                </a:cubicBezTo>
                <a:cubicBezTo>
                  <a:pt x="281" y="344"/>
                  <a:pt x="164" y="344"/>
                  <a:pt x="47" y="344"/>
                </a:cubicBezTo>
                <a:cubicBezTo>
                  <a:pt x="33" y="344"/>
                  <a:pt x="21" y="339"/>
                  <a:pt x="14" y="327"/>
                </a:cubicBezTo>
                <a:cubicBezTo>
                  <a:pt x="0" y="305"/>
                  <a:pt x="14" y="276"/>
                  <a:pt x="40" y="273"/>
                </a:cubicBezTo>
                <a:cubicBezTo>
                  <a:pt x="45" y="273"/>
                  <a:pt x="50" y="273"/>
                  <a:pt x="56" y="273"/>
                </a:cubicBezTo>
                <a:cubicBezTo>
                  <a:pt x="222" y="273"/>
                  <a:pt x="388" y="273"/>
                  <a:pt x="554" y="272"/>
                </a:cubicBezTo>
                <a:cubicBezTo>
                  <a:pt x="561" y="272"/>
                  <a:pt x="569" y="270"/>
                  <a:pt x="575" y="266"/>
                </a:cubicBezTo>
                <a:cubicBezTo>
                  <a:pt x="704" y="182"/>
                  <a:pt x="832" y="98"/>
                  <a:pt x="960" y="13"/>
                </a:cubicBezTo>
                <a:cubicBezTo>
                  <a:pt x="980" y="0"/>
                  <a:pt x="999" y="1"/>
                  <a:pt x="1012" y="16"/>
                </a:cubicBezTo>
                <a:cubicBezTo>
                  <a:pt x="1015" y="20"/>
                  <a:pt x="1018" y="26"/>
                  <a:pt x="1021" y="30"/>
                </a:cubicBezTo>
                <a:cubicBezTo>
                  <a:pt x="1021" y="37"/>
                  <a:pt x="1021" y="43"/>
                  <a:pt x="1021" y="5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C08A51F5-E916-B03C-0B38-39B354BBAC83}"/>
              </a:ext>
            </a:extLst>
          </p:cNvPr>
          <p:cNvSpPr>
            <a:spLocks noEditPoints="1"/>
          </p:cNvSpPr>
          <p:nvPr/>
        </p:nvSpPr>
        <p:spPr bwMode="auto">
          <a:xfrm>
            <a:off x="396875" y="1598325"/>
            <a:ext cx="1938338" cy="1268413"/>
          </a:xfrm>
          <a:custGeom>
            <a:avLst/>
            <a:gdLst>
              <a:gd name="T0" fmla="*/ 586 w 586"/>
              <a:gd name="T1" fmla="*/ 257 h 383"/>
              <a:gd name="T2" fmla="*/ 539 w 586"/>
              <a:gd name="T3" fmla="*/ 258 h 383"/>
              <a:gd name="T4" fmla="*/ 488 w 586"/>
              <a:gd name="T5" fmla="*/ 306 h 383"/>
              <a:gd name="T6" fmla="*/ 479 w 586"/>
              <a:gd name="T7" fmla="*/ 317 h 383"/>
              <a:gd name="T8" fmla="*/ 408 w 586"/>
              <a:gd name="T9" fmla="*/ 377 h 383"/>
              <a:gd name="T10" fmla="*/ 395 w 586"/>
              <a:gd name="T11" fmla="*/ 383 h 383"/>
              <a:gd name="T12" fmla="*/ 26 w 586"/>
              <a:gd name="T13" fmla="*/ 383 h 383"/>
              <a:gd name="T14" fmla="*/ 0 w 586"/>
              <a:gd name="T15" fmla="*/ 357 h 383"/>
              <a:gd name="T16" fmla="*/ 0 w 586"/>
              <a:gd name="T17" fmla="*/ 25 h 383"/>
              <a:gd name="T18" fmla="*/ 26 w 586"/>
              <a:gd name="T19" fmla="*/ 0 h 383"/>
              <a:gd name="T20" fmla="*/ 561 w 586"/>
              <a:gd name="T21" fmla="*/ 0 h 383"/>
              <a:gd name="T22" fmla="*/ 586 w 586"/>
              <a:gd name="T23" fmla="*/ 23 h 383"/>
              <a:gd name="T24" fmla="*/ 586 w 586"/>
              <a:gd name="T25" fmla="*/ 257 h 383"/>
              <a:gd name="T26" fmla="*/ 586 w 586"/>
              <a:gd name="T27" fmla="*/ 257 h 383"/>
              <a:gd name="T28" fmla="*/ 226 w 586"/>
              <a:gd name="T29" fmla="*/ 224 h 383"/>
              <a:gd name="T30" fmla="*/ 226 w 586"/>
              <a:gd name="T31" fmla="*/ 200 h 383"/>
              <a:gd name="T32" fmla="*/ 206 w 586"/>
              <a:gd name="T33" fmla="*/ 170 h 383"/>
              <a:gd name="T34" fmla="*/ 144 w 586"/>
              <a:gd name="T35" fmla="*/ 148 h 383"/>
              <a:gd name="T36" fmla="*/ 110 w 586"/>
              <a:gd name="T37" fmla="*/ 163 h 383"/>
              <a:gd name="T38" fmla="*/ 126 w 586"/>
              <a:gd name="T39" fmla="*/ 197 h 383"/>
              <a:gd name="T40" fmla="*/ 166 w 586"/>
              <a:gd name="T41" fmla="*/ 212 h 383"/>
              <a:gd name="T42" fmla="*/ 173 w 586"/>
              <a:gd name="T43" fmla="*/ 222 h 383"/>
              <a:gd name="T44" fmla="*/ 173 w 586"/>
              <a:gd name="T45" fmla="*/ 276 h 383"/>
              <a:gd name="T46" fmla="*/ 174 w 586"/>
              <a:gd name="T47" fmla="*/ 296 h 383"/>
              <a:gd name="T48" fmla="*/ 240 w 586"/>
              <a:gd name="T49" fmla="*/ 318 h 383"/>
              <a:gd name="T50" fmla="*/ 304 w 586"/>
              <a:gd name="T51" fmla="*/ 275 h 383"/>
              <a:gd name="T52" fmla="*/ 339 w 586"/>
              <a:gd name="T53" fmla="*/ 252 h 383"/>
              <a:gd name="T54" fmla="*/ 335 w 586"/>
              <a:gd name="T55" fmla="*/ 178 h 383"/>
              <a:gd name="T56" fmla="*/ 326 w 586"/>
              <a:gd name="T57" fmla="*/ 169 h 383"/>
              <a:gd name="T58" fmla="*/ 296 w 586"/>
              <a:gd name="T59" fmla="*/ 104 h 383"/>
              <a:gd name="T60" fmla="*/ 266 w 586"/>
              <a:gd name="T61" fmla="*/ 89 h 383"/>
              <a:gd name="T62" fmla="*/ 246 w 586"/>
              <a:gd name="T63" fmla="*/ 114 h 383"/>
              <a:gd name="T64" fmla="*/ 251 w 586"/>
              <a:gd name="T65" fmla="*/ 132 h 383"/>
              <a:gd name="T66" fmla="*/ 278 w 586"/>
              <a:gd name="T67" fmla="*/ 190 h 383"/>
              <a:gd name="T68" fmla="*/ 226 w 586"/>
              <a:gd name="T69" fmla="*/ 224 h 383"/>
              <a:gd name="T70" fmla="*/ 408 w 586"/>
              <a:gd name="T71" fmla="*/ 192 h 383"/>
              <a:gd name="T72" fmla="*/ 460 w 586"/>
              <a:gd name="T73" fmla="*/ 140 h 383"/>
              <a:gd name="T74" fmla="*/ 408 w 586"/>
              <a:gd name="T75" fmla="*/ 87 h 383"/>
              <a:gd name="T76" fmla="*/ 355 w 586"/>
              <a:gd name="T77" fmla="*/ 140 h 383"/>
              <a:gd name="T78" fmla="*/ 408 w 586"/>
              <a:gd name="T79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86" h="383">
                <a:moveTo>
                  <a:pt x="586" y="257"/>
                </a:moveTo>
                <a:cubicBezTo>
                  <a:pt x="569" y="257"/>
                  <a:pt x="554" y="255"/>
                  <a:pt x="539" y="258"/>
                </a:cubicBezTo>
                <a:cubicBezTo>
                  <a:pt x="513" y="263"/>
                  <a:pt x="497" y="281"/>
                  <a:pt x="488" y="306"/>
                </a:cubicBezTo>
                <a:cubicBezTo>
                  <a:pt x="487" y="310"/>
                  <a:pt x="483" y="315"/>
                  <a:pt x="479" y="317"/>
                </a:cubicBezTo>
                <a:cubicBezTo>
                  <a:pt x="451" y="332"/>
                  <a:pt x="427" y="352"/>
                  <a:pt x="408" y="377"/>
                </a:cubicBezTo>
                <a:cubicBezTo>
                  <a:pt x="405" y="380"/>
                  <a:pt x="399" y="383"/>
                  <a:pt x="395" y="383"/>
                </a:cubicBezTo>
                <a:cubicBezTo>
                  <a:pt x="272" y="383"/>
                  <a:pt x="149" y="383"/>
                  <a:pt x="26" y="383"/>
                </a:cubicBezTo>
                <a:cubicBezTo>
                  <a:pt x="7" y="383"/>
                  <a:pt x="0" y="376"/>
                  <a:pt x="0" y="357"/>
                </a:cubicBezTo>
                <a:cubicBezTo>
                  <a:pt x="0" y="247"/>
                  <a:pt x="0" y="136"/>
                  <a:pt x="0" y="25"/>
                </a:cubicBezTo>
                <a:cubicBezTo>
                  <a:pt x="0" y="6"/>
                  <a:pt x="7" y="0"/>
                  <a:pt x="26" y="0"/>
                </a:cubicBezTo>
                <a:cubicBezTo>
                  <a:pt x="204" y="0"/>
                  <a:pt x="382" y="0"/>
                  <a:pt x="561" y="0"/>
                </a:cubicBezTo>
                <a:cubicBezTo>
                  <a:pt x="578" y="0"/>
                  <a:pt x="586" y="6"/>
                  <a:pt x="586" y="23"/>
                </a:cubicBezTo>
                <a:cubicBezTo>
                  <a:pt x="586" y="101"/>
                  <a:pt x="586" y="179"/>
                  <a:pt x="586" y="257"/>
                </a:cubicBezTo>
                <a:cubicBezTo>
                  <a:pt x="586" y="258"/>
                  <a:pt x="586" y="259"/>
                  <a:pt x="586" y="257"/>
                </a:cubicBezTo>
                <a:close/>
                <a:moveTo>
                  <a:pt x="226" y="224"/>
                </a:moveTo>
                <a:cubicBezTo>
                  <a:pt x="226" y="215"/>
                  <a:pt x="226" y="207"/>
                  <a:pt x="226" y="200"/>
                </a:cubicBezTo>
                <a:cubicBezTo>
                  <a:pt x="226" y="186"/>
                  <a:pt x="220" y="175"/>
                  <a:pt x="206" y="170"/>
                </a:cubicBezTo>
                <a:cubicBezTo>
                  <a:pt x="186" y="163"/>
                  <a:pt x="165" y="155"/>
                  <a:pt x="144" y="148"/>
                </a:cubicBezTo>
                <a:cubicBezTo>
                  <a:pt x="130" y="143"/>
                  <a:pt x="115" y="150"/>
                  <a:pt x="110" y="163"/>
                </a:cubicBezTo>
                <a:cubicBezTo>
                  <a:pt x="105" y="177"/>
                  <a:pt x="112" y="192"/>
                  <a:pt x="126" y="197"/>
                </a:cubicBezTo>
                <a:cubicBezTo>
                  <a:pt x="139" y="203"/>
                  <a:pt x="153" y="207"/>
                  <a:pt x="166" y="212"/>
                </a:cubicBezTo>
                <a:cubicBezTo>
                  <a:pt x="169" y="214"/>
                  <a:pt x="172" y="218"/>
                  <a:pt x="173" y="222"/>
                </a:cubicBezTo>
                <a:cubicBezTo>
                  <a:pt x="173" y="240"/>
                  <a:pt x="172" y="258"/>
                  <a:pt x="173" y="276"/>
                </a:cubicBezTo>
                <a:cubicBezTo>
                  <a:pt x="173" y="283"/>
                  <a:pt x="172" y="290"/>
                  <a:pt x="174" y="296"/>
                </a:cubicBezTo>
                <a:cubicBezTo>
                  <a:pt x="183" y="324"/>
                  <a:pt x="214" y="334"/>
                  <a:pt x="240" y="318"/>
                </a:cubicBezTo>
                <a:cubicBezTo>
                  <a:pt x="261" y="304"/>
                  <a:pt x="283" y="289"/>
                  <a:pt x="304" y="275"/>
                </a:cubicBezTo>
                <a:cubicBezTo>
                  <a:pt x="316" y="267"/>
                  <a:pt x="328" y="260"/>
                  <a:pt x="339" y="252"/>
                </a:cubicBezTo>
                <a:cubicBezTo>
                  <a:pt x="366" y="232"/>
                  <a:pt x="364" y="195"/>
                  <a:pt x="335" y="178"/>
                </a:cubicBezTo>
                <a:cubicBezTo>
                  <a:pt x="331" y="176"/>
                  <a:pt x="328" y="172"/>
                  <a:pt x="326" y="169"/>
                </a:cubicBezTo>
                <a:cubicBezTo>
                  <a:pt x="316" y="147"/>
                  <a:pt x="306" y="126"/>
                  <a:pt x="296" y="104"/>
                </a:cubicBezTo>
                <a:cubicBezTo>
                  <a:pt x="290" y="93"/>
                  <a:pt x="277" y="87"/>
                  <a:pt x="266" y="89"/>
                </a:cubicBezTo>
                <a:cubicBezTo>
                  <a:pt x="255" y="92"/>
                  <a:pt x="246" y="102"/>
                  <a:pt x="246" y="114"/>
                </a:cubicBezTo>
                <a:cubicBezTo>
                  <a:pt x="246" y="120"/>
                  <a:pt x="248" y="126"/>
                  <a:pt x="251" y="132"/>
                </a:cubicBezTo>
                <a:cubicBezTo>
                  <a:pt x="259" y="151"/>
                  <a:pt x="268" y="170"/>
                  <a:pt x="278" y="190"/>
                </a:cubicBezTo>
                <a:cubicBezTo>
                  <a:pt x="261" y="201"/>
                  <a:pt x="244" y="212"/>
                  <a:pt x="226" y="224"/>
                </a:cubicBezTo>
                <a:close/>
                <a:moveTo>
                  <a:pt x="408" y="192"/>
                </a:moveTo>
                <a:cubicBezTo>
                  <a:pt x="436" y="192"/>
                  <a:pt x="460" y="168"/>
                  <a:pt x="460" y="140"/>
                </a:cubicBezTo>
                <a:cubicBezTo>
                  <a:pt x="460" y="111"/>
                  <a:pt x="436" y="87"/>
                  <a:pt x="408" y="87"/>
                </a:cubicBezTo>
                <a:cubicBezTo>
                  <a:pt x="379" y="87"/>
                  <a:pt x="355" y="111"/>
                  <a:pt x="355" y="140"/>
                </a:cubicBezTo>
                <a:cubicBezTo>
                  <a:pt x="356" y="169"/>
                  <a:pt x="379" y="192"/>
                  <a:pt x="408" y="192"/>
                </a:cubicBezTo>
                <a:close/>
              </a:path>
            </a:pathLst>
          </a:custGeom>
          <a:solidFill>
            <a:srgbClr val="034D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3FE576B2-875A-C8FD-9627-768E9C05110C}"/>
              </a:ext>
            </a:extLst>
          </p:cNvPr>
          <p:cNvSpPr>
            <a:spLocks/>
          </p:cNvSpPr>
          <p:nvPr/>
        </p:nvSpPr>
        <p:spPr bwMode="auto">
          <a:xfrm>
            <a:off x="823913" y="2528600"/>
            <a:ext cx="2498725" cy="1106488"/>
          </a:xfrm>
          <a:custGeom>
            <a:avLst/>
            <a:gdLst>
              <a:gd name="T0" fmla="*/ 648 w 755"/>
              <a:gd name="T1" fmla="*/ 155 h 334"/>
              <a:gd name="T2" fmla="*/ 589 w 755"/>
              <a:gd name="T3" fmla="*/ 165 h 334"/>
              <a:gd name="T4" fmla="*/ 527 w 755"/>
              <a:gd name="T5" fmla="*/ 176 h 334"/>
              <a:gd name="T6" fmla="*/ 497 w 755"/>
              <a:gd name="T7" fmla="*/ 167 h 334"/>
              <a:gd name="T8" fmla="*/ 401 w 755"/>
              <a:gd name="T9" fmla="*/ 66 h 334"/>
              <a:gd name="T10" fmla="*/ 404 w 755"/>
              <a:gd name="T11" fmla="*/ 18 h 334"/>
              <a:gd name="T12" fmla="*/ 452 w 755"/>
              <a:gd name="T13" fmla="*/ 21 h 334"/>
              <a:gd name="T14" fmla="*/ 524 w 755"/>
              <a:gd name="T15" fmla="*/ 96 h 334"/>
              <a:gd name="T16" fmla="*/ 546 w 755"/>
              <a:gd name="T17" fmla="*/ 103 h 334"/>
              <a:gd name="T18" fmla="*/ 635 w 755"/>
              <a:gd name="T19" fmla="*/ 85 h 334"/>
              <a:gd name="T20" fmla="*/ 598 w 755"/>
              <a:gd name="T21" fmla="*/ 81 h 334"/>
              <a:gd name="T22" fmla="*/ 571 w 755"/>
              <a:gd name="T23" fmla="*/ 79 h 334"/>
              <a:gd name="T24" fmla="*/ 545 w 755"/>
              <a:gd name="T25" fmla="*/ 67 h 334"/>
              <a:gd name="T26" fmla="*/ 512 w 755"/>
              <a:gd name="T27" fmla="*/ 32 h 334"/>
              <a:gd name="T28" fmla="*/ 599 w 755"/>
              <a:gd name="T29" fmla="*/ 44 h 334"/>
              <a:gd name="T30" fmla="*/ 617 w 755"/>
              <a:gd name="T31" fmla="*/ 32 h 334"/>
              <a:gd name="T32" fmla="*/ 681 w 755"/>
              <a:gd name="T33" fmla="*/ 41 h 334"/>
              <a:gd name="T34" fmla="*/ 739 w 755"/>
              <a:gd name="T35" fmla="*/ 115 h 334"/>
              <a:gd name="T36" fmla="*/ 729 w 755"/>
              <a:gd name="T37" fmla="*/ 183 h 334"/>
              <a:gd name="T38" fmla="*/ 716 w 755"/>
              <a:gd name="T39" fmla="*/ 192 h 334"/>
              <a:gd name="T40" fmla="*/ 528 w 755"/>
              <a:gd name="T41" fmla="*/ 317 h 334"/>
              <a:gd name="T42" fmla="*/ 477 w 755"/>
              <a:gd name="T43" fmla="*/ 332 h 334"/>
              <a:gd name="T44" fmla="*/ 50 w 755"/>
              <a:gd name="T45" fmla="*/ 333 h 334"/>
              <a:gd name="T46" fmla="*/ 2 w 755"/>
              <a:gd name="T47" fmla="*/ 289 h 334"/>
              <a:gd name="T48" fmla="*/ 38 w 755"/>
              <a:gd name="T49" fmla="*/ 252 h 334"/>
              <a:gd name="T50" fmla="*/ 53 w 755"/>
              <a:gd name="T51" fmla="*/ 251 h 334"/>
              <a:gd name="T52" fmla="*/ 431 w 755"/>
              <a:gd name="T53" fmla="*/ 251 h 334"/>
              <a:gd name="T54" fmla="*/ 443 w 755"/>
              <a:gd name="T55" fmla="*/ 251 h 334"/>
              <a:gd name="T56" fmla="*/ 443 w 755"/>
              <a:gd name="T57" fmla="*/ 250 h 334"/>
              <a:gd name="T58" fmla="*/ 316 w 755"/>
              <a:gd name="T59" fmla="*/ 232 h 334"/>
              <a:gd name="T60" fmla="*/ 302 w 755"/>
              <a:gd name="T61" fmla="*/ 230 h 334"/>
              <a:gd name="T62" fmla="*/ 279 w 755"/>
              <a:gd name="T63" fmla="*/ 205 h 334"/>
              <a:gd name="T64" fmla="*/ 324 w 755"/>
              <a:gd name="T65" fmla="*/ 96 h 334"/>
              <a:gd name="T66" fmla="*/ 359 w 755"/>
              <a:gd name="T67" fmla="*/ 69 h 334"/>
              <a:gd name="T68" fmla="*/ 481 w 755"/>
              <a:gd name="T69" fmla="*/ 201 h 334"/>
              <a:gd name="T70" fmla="*/ 531 w 755"/>
              <a:gd name="T71" fmla="*/ 211 h 334"/>
              <a:gd name="T72" fmla="*/ 644 w 755"/>
              <a:gd name="T73" fmla="*/ 158 h 334"/>
              <a:gd name="T74" fmla="*/ 648 w 755"/>
              <a:gd name="T75" fmla="*/ 15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5" h="334">
                <a:moveTo>
                  <a:pt x="648" y="155"/>
                </a:moveTo>
                <a:cubicBezTo>
                  <a:pt x="627" y="158"/>
                  <a:pt x="608" y="162"/>
                  <a:pt x="589" y="165"/>
                </a:cubicBezTo>
                <a:cubicBezTo>
                  <a:pt x="568" y="169"/>
                  <a:pt x="548" y="173"/>
                  <a:pt x="527" y="176"/>
                </a:cubicBezTo>
                <a:cubicBezTo>
                  <a:pt x="515" y="178"/>
                  <a:pt x="505" y="175"/>
                  <a:pt x="497" y="167"/>
                </a:cubicBezTo>
                <a:cubicBezTo>
                  <a:pt x="465" y="133"/>
                  <a:pt x="433" y="100"/>
                  <a:pt x="401" y="66"/>
                </a:cubicBezTo>
                <a:cubicBezTo>
                  <a:pt x="388" y="52"/>
                  <a:pt x="390" y="31"/>
                  <a:pt x="404" y="18"/>
                </a:cubicBezTo>
                <a:cubicBezTo>
                  <a:pt x="418" y="5"/>
                  <a:pt x="438" y="6"/>
                  <a:pt x="452" y="21"/>
                </a:cubicBezTo>
                <a:cubicBezTo>
                  <a:pt x="477" y="45"/>
                  <a:pt x="501" y="71"/>
                  <a:pt x="524" y="96"/>
                </a:cubicBezTo>
                <a:cubicBezTo>
                  <a:pt x="531" y="103"/>
                  <a:pt x="536" y="105"/>
                  <a:pt x="546" y="103"/>
                </a:cubicBezTo>
                <a:cubicBezTo>
                  <a:pt x="575" y="97"/>
                  <a:pt x="605" y="92"/>
                  <a:pt x="635" y="85"/>
                </a:cubicBezTo>
                <a:cubicBezTo>
                  <a:pt x="622" y="84"/>
                  <a:pt x="610" y="82"/>
                  <a:pt x="598" y="81"/>
                </a:cubicBezTo>
                <a:cubicBezTo>
                  <a:pt x="589" y="80"/>
                  <a:pt x="580" y="79"/>
                  <a:pt x="571" y="79"/>
                </a:cubicBezTo>
                <a:cubicBezTo>
                  <a:pt x="560" y="80"/>
                  <a:pt x="552" y="75"/>
                  <a:pt x="545" y="67"/>
                </a:cubicBezTo>
                <a:cubicBezTo>
                  <a:pt x="534" y="55"/>
                  <a:pt x="523" y="44"/>
                  <a:pt x="512" y="32"/>
                </a:cubicBezTo>
                <a:cubicBezTo>
                  <a:pt x="537" y="0"/>
                  <a:pt x="577" y="6"/>
                  <a:pt x="599" y="44"/>
                </a:cubicBezTo>
                <a:cubicBezTo>
                  <a:pt x="605" y="40"/>
                  <a:pt x="611" y="36"/>
                  <a:pt x="617" y="32"/>
                </a:cubicBezTo>
                <a:cubicBezTo>
                  <a:pt x="638" y="18"/>
                  <a:pt x="665" y="21"/>
                  <a:pt x="681" y="41"/>
                </a:cubicBezTo>
                <a:cubicBezTo>
                  <a:pt x="702" y="65"/>
                  <a:pt x="721" y="90"/>
                  <a:pt x="739" y="115"/>
                </a:cubicBezTo>
                <a:cubicBezTo>
                  <a:pt x="755" y="137"/>
                  <a:pt x="750" y="166"/>
                  <a:pt x="729" y="183"/>
                </a:cubicBezTo>
                <a:cubicBezTo>
                  <a:pt x="725" y="186"/>
                  <a:pt x="721" y="189"/>
                  <a:pt x="716" y="192"/>
                </a:cubicBezTo>
                <a:cubicBezTo>
                  <a:pt x="653" y="234"/>
                  <a:pt x="590" y="275"/>
                  <a:pt x="528" y="317"/>
                </a:cubicBezTo>
                <a:cubicBezTo>
                  <a:pt x="512" y="327"/>
                  <a:pt x="495" y="332"/>
                  <a:pt x="477" y="332"/>
                </a:cubicBezTo>
                <a:cubicBezTo>
                  <a:pt x="334" y="333"/>
                  <a:pt x="192" y="333"/>
                  <a:pt x="50" y="333"/>
                </a:cubicBezTo>
                <a:cubicBezTo>
                  <a:pt x="19" y="334"/>
                  <a:pt x="0" y="316"/>
                  <a:pt x="2" y="289"/>
                </a:cubicBezTo>
                <a:cubicBezTo>
                  <a:pt x="3" y="270"/>
                  <a:pt x="19" y="253"/>
                  <a:pt x="38" y="252"/>
                </a:cubicBezTo>
                <a:cubicBezTo>
                  <a:pt x="43" y="251"/>
                  <a:pt x="48" y="251"/>
                  <a:pt x="53" y="251"/>
                </a:cubicBezTo>
                <a:cubicBezTo>
                  <a:pt x="179" y="251"/>
                  <a:pt x="305" y="251"/>
                  <a:pt x="431" y="251"/>
                </a:cubicBezTo>
                <a:cubicBezTo>
                  <a:pt x="435" y="251"/>
                  <a:pt x="439" y="251"/>
                  <a:pt x="443" y="251"/>
                </a:cubicBezTo>
                <a:cubicBezTo>
                  <a:pt x="443" y="251"/>
                  <a:pt x="443" y="250"/>
                  <a:pt x="443" y="250"/>
                </a:cubicBezTo>
                <a:cubicBezTo>
                  <a:pt x="401" y="244"/>
                  <a:pt x="358" y="238"/>
                  <a:pt x="316" y="232"/>
                </a:cubicBezTo>
                <a:cubicBezTo>
                  <a:pt x="311" y="232"/>
                  <a:pt x="307" y="231"/>
                  <a:pt x="302" y="230"/>
                </a:cubicBezTo>
                <a:cubicBezTo>
                  <a:pt x="282" y="228"/>
                  <a:pt x="280" y="226"/>
                  <a:pt x="279" y="205"/>
                </a:cubicBezTo>
                <a:cubicBezTo>
                  <a:pt x="275" y="161"/>
                  <a:pt x="293" y="126"/>
                  <a:pt x="324" y="96"/>
                </a:cubicBezTo>
                <a:cubicBezTo>
                  <a:pt x="335" y="86"/>
                  <a:pt x="348" y="77"/>
                  <a:pt x="359" y="69"/>
                </a:cubicBezTo>
                <a:cubicBezTo>
                  <a:pt x="397" y="117"/>
                  <a:pt x="441" y="158"/>
                  <a:pt x="481" y="201"/>
                </a:cubicBezTo>
                <a:cubicBezTo>
                  <a:pt x="495" y="215"/>
                  <a:pt x="513" y="220"/>
                  <a:pt x="531" y="211"/>
                </a:cubicBezTo>
                <a:cubicBezTo>
                  <a:pt x="569" y="194"/>
                  <a:pt x="606" y="176"/>
                  <a:pt x="644" y="158"/>
                </a:cubicBezTo>
                <a:cubicBezTo>
                  <a:pt x="645" y="158"/>
                  <a:pt x="645" y="157"/>
                  <a:pt x="648" y="155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47B99047-4127-A6B5-229F-6435334DB43A}"/>
              </a:ext>
            </a:extLst>
          </p:cNvPr>
          <p:cNvSpPr>
            <a:spLocks/>
          </p:cNvSpPr>
          <p:nvPr/>
        </p:nvSpPr>
        <p:spPr bwMode="auto">
          <a:xfrm>
            <a:off x="3225800" y="2311113"/>
            <a:ext cx="503238" cy="501650"/>
          </a:xfrm>
          <a:custGeom>
            <a:avLst/>
            <a:gdLst>
              <a:gd name="T0" fmla="*/ 0 w 152"/>
              <a:gd name="T1" fmla="*/ 75 h 152"/>
              <a:gd name="T2" fmla="*/ 76 w 152"/>
              <a:gd name="T3" fmla="*/ 0 h 152"/>
              <a:gd name="T4" fmla="*/ 151 w 152"/>
              <a:gd name="T5" fmla="*/ 76 h 152"/>
              <a:gd name="T6" fmla="*/ 74 w 152"/>
              <a:gd name="T7" fmla="*/ 151 h 152"/>
              <a:gd name="T8" fmla="*/ 0 w 152"/>
              <a:gd name="T9" fmla="*/ 7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152">
                <a:moveTo>
                  <a:pt x="0" y="75"/>
                </a:moveTo>
                <a:cubicBezTo>
                  <a:pt x="1" y="34"/>
                  <a:pt x="35" y="0"/>
                  <a:pt x="76" y="0"/>
                </a:cubicBezTo>
                <a:cubicBezTo>
                  <a:pt x="118" y="0"/>
                  <a:pt x="152" y="35"/>
                  <a:pt x="151" y="76"/>
                </a:cubicBezTo>
                <a:cubicBezTo>
                  <a:pt x="151" y="118"/>
                  <a:pt x="116" y="152"/>
                  <a:pt x="74" y="151"/>
                </a:cubicBezTo>
                <a:cubicBezTo>
                  <a:pt x="33" y="150"/>
                  <a:pt x="0" y="116"/>
                  <a:pt x="0" y="75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0B1D7B5A-2148-7A87-1610-061F7CA3DA2D}"/>
              </a:ext>
            </a:extLst>
          </p:cNvPr>
          <p:cNvSpPr>
            <a:spLocks/>
          </p:cNvSpPr>
          <p:nvPr/>
        </p:nvSpPr>
        <p:spPr bwMode="auto">
          <a:xfrm>
            <a:off x="744538" y="1887250"/>
            <a:ext cx="863600" cy="817563"/>
          </a:xfrm>
          <a:custGeom>
            <a:avLst/>
            <a:gdLst>
              <a:gd name="T0" fmla="*/ 121 w 261"/>
              <a:gd name="T1" fmla="*/ 137 h 247"/>
              <a:gd name="T2" fmla="*/ 173 w 261"/>
              <a:gd name="T3" fmla="*/ 103 h 247"/>
              <a:gd name="T4" fmla="*/ 146 w 261"/>
              <a:gd name="T5" fmla="*/ 45 h 247"/>
              <a:gd name="T6" fmla="*/ 141 w 261"/>
              <a:gd name="T7" fmla="*/ 27 h 247"/>
              <a:gd name="T8" fmla="*/ 161 w 261"/>
              <a:gd name="T9" fmla="*/ 2 h 247"/>
              <a:gd name="T10" fmla="*/ 191 w 261"/>
              <a:gd name="T11" fmla="*/ 17 h 247"/>
              <a:gd name="T12" fmla="*/ 221 w 261"/>
              <a:gd name="T13" fmla="*/ 82 h 247"/>
              <a:gd name="T14" fmla="*/ 230 w 261"/>
              <a:gd name="T15" fmla="*/ 91 h 247"/>
              <a:gd name="T16" fmla="*/ 234 w 261"/>
              <a:gd name="T17" fmla="*/ 165 h 247"/>
              <a:gd name="T18" fmla="*/ 199 w 261"/>
              <a:gd name="T19" fmla="*/ 188 h 247"/>
              <a:gd name="T20" fmla="*/ 135 w 261"/>
              <a:gd name="T21" fmla="*/ 231 h 247"/>
              <a:gd name="T22" fmla="*/ 69 w 261"/>
              <a:gd name="T23" fmla="*/ 209 h 247"/>
              <a:gd name="T24" fmla="*/ 68 w 261"/>
              <a:gd name="T25" fmla="*/ 189 h 247"/>
              <a:gd name="T26" fmla="*/ 68 w 261"/>
              <a:gd name="T27" fmla="*/ 135 h 247"/>
              <a:gd name="T28" fmla="*/ 61 w 261"/>
              <a:gd name="T29" fmla="*/ 125 h 247"/>
              <a:gd name="T30" fmla="*/ 21 w 261"/>
              <a:gd name="T31" fmla="*/ 110 h 247"/>
              <a:gd name="T32" fmla="*/ 5 w 261"/>
              <a:gd name="T33" fmla="*/ 76 h 247"/>
              <a:gd name="T34" fmla="*/ 39 w 261"/>
              <a:gd name="T35" fmla="*/ 61 h 247"/>
              <a:gd name="T36" fmla="*/ 101 w 261"/>
              <a:gd name="T37" fmla="*/ 83 h 247"/>
              <a:gd name="T38" fmla="*/ 121 w 261"/>
              <a:gd name="T39" fmla="*/ 113 h 247"/>
              <a:gd name="T40" fmla="*/ 121 w 261"/>
              <a:gd name="T41" fmla="*/ 13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1" h="247">
                <a:moveTo>
                  <a:pt x="121" y="137"/>
                </a:moveTo>
                <a:cubicBezTo>
                  <a:pt x="139" y="125"/>
                  <a:pt x="156" y="114"/>
                  <a:pt x="173" y="103"/>
                </a:cubicBezTo>
                <a:cubicBezTo>
                  <a:pt x="163" y="83"/>
                  <a:pt x="154" y="64"/>
                  <a:pt x="146" y="45"/>
                </a:cubicBezTo>
                <a:cubicBezTo>
                  <a:pt x="143" y="39"/>
                  <a:pt x="141" y="33"/>
                  <a:pt x="141" y="27"/>
                </a:cubicBezTo>
                <a:cubicBezTo>
                  <a:pt x="141" y="15"/>
                  <a:pt x="150" y="5"/>
                  <a:pt x="161" y="2"/>
                </a:cubicBezTo>
                <a:cubicBezTo>
                  <a:pt x="172" y="0"/>
                  <a:pt x="185" y="6"/>
                  <a:pt x="191" y="17"/>
                </a:cubicBezTo>
                <a:cubicBezTo>
                  <a:pt x="201" y="39"/>
                  <a:pt x="211" y="60"/>
                  <a:pt x="221" y="82"/>
                </a:cubicBezTo>
                <a:cubicBezTo>
                  <a:pt x="223" y="85"/>
                  <a:pt x="226" y="89"/>
                  <a:pt x="230" y="91"/>
                </a:cubicBezTo>
                <a:cubicBezTo>
                  <a:pt x="259" y="108"/>
                  <a:pt x="261" y="145"/>
                  <a:pt x="234" y="165"/>
                </a:cubicBezTo>
                <a:cubicBezTo>
                  <a:pt x="223" y="173"/>
                  <a:pt x="211" y="180"/>
                  <a:pt x="199" y="188"/>
                </a:cubicBezTo>
                <a:cubicBezTo>
                  <a:pt x="178" y="202"/>
                  <a:pt x="156" y="217"/>
                  <a:pt x="135" y="231"/>
                </a:cubicBezTo>
                <a:cubicBezTo>
                  <a:pt x="109" y="247"/>
                  <a:pt x="78" y="237"/>
                  <a:pt x="69" y="209"/>
                </a:cubicBezTo>
                <a:cubicBezTo>
                  <a:pt x="67" y="203"/>
                  <a:pt x="68" y="196"/>
                  <a:pt x="68" y="189"/>
                </a:cubicBezTo>
                <a:cubicBezTo>
                  <a:pt x="67" y="171"/>
                  <a:pt x="68" y="153"/>
                  <a:pt x="68" y="135"/>
                </a:cubicBezTo>
                <a:cubicBezTo>
                  <a:pt x="67" y="131"/>
                  <a:pt x="64" y="127"/>
                  <a:pt x="61" y="125"/>
                </a:cubicBezTo>
                <a:cubicBezTo>
                  <a:pt x="48" y="120"/>
                  <a:pt x="34" y="116"/>
                  <a:pt x="21" y="110"/>
                </a:cubicBezTo>
                <a:cubicBezTo>
                  <a:pt x="7" y="105"/>
                  <a:pt x="0" y="90"/>
                  <a:pt x="5" y="76"/>
                </a:cubicBezTo>
                <a:cubicBezTo>
                  <a:pt x="10" y="63"/>
                  <a:pt x="25" y="56"/>
                  <a:pt x="39" y="61"/>
                </a:cubicBezTo>
                <a:cubicBezTo>
                  <a:pt x="60" y="68"/>
                  <a:pt x="81" y="76"/>
                  <a:pt x="101" y="83"/>
                </a:cubicBezTo>
                <a:cubicBezTo>
                  <a:pt x="115" y="88"/>
                  <a:pt x="121" y="99"/>
                  <a:pt x="121" y="113"/>
                </a:cubicBezTo>
                <a:cubicBezTo>
                  <a:pt x="121" y="120"/>
                  <a:pt x="121" y="128"/>
                  <a:pt x="121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47788491-E4E7-CBA4-CA2D-7DD864FE213F}"/>
              </a:ext>
            </a:extLst>
          </p:cNvPr>
          <p:cNvSpPr>
            <a:spLocks/>
          </p:cNvSpPr>
          <p:nvPr/>
        </p:nvSpPr>
        <p:spPr bwMode="auto">
          <a:xfrm>
            <a:off x="1571625" y="1887250"/>
            <a:ext cx="347663" cy="347663"/>
          </a:xfrm>
          <a:custGeom>
            <a:avLst/>
            <a:gdLst>
              <a:gd name="T0" fmla="*/ 53 w 105"/>
              <a:gd name="T1" fmla="*/ 105 h 105"/>
              <a:gd name="T2" fmla="*/ 0 w 105"/>
              <a:gd name="T3" fmla="*/ 53 h 105"/>
              <a:gd name="T4" fmla="*/ 53 w 105"/>
              <a:gd name="T5" fmla="*/ 0 h 105"/>
              <a:gd name="T6" fmla="*/ 105 w 105"/>
              <a:gd name="T7" fmla="*/ 53 h 105"/>
              <a:gd name="T8" fmla="*/ 53 w 105"/>
              <a:gd name="T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5">
                <a:moveTo>
                  <a:pt x="53" y="105"/>
                </a:moveTo>
                <a:cubicBezTo>
                  <a:pt x="24" y="105"/>
                  <a:pt x="1" y="82"/>
                  <a:pt x="0" y="53"/>
                </a:cubicBezTo>
                <a:cubicBezTo>
                  <a:pt x="0" y="24"/>
                  <a:pt x="24" y="0"/>
                  <a:pt x="53" y="0"/>
                </a:cubicBezTo>
                <a:cubicBezTo>
                  <a:pt x="81" y="0"/>
                  <a:pt x="105" y="24"/>
                  <a:pt x="105" y="53"/>
                </a:cubicBezTo>
                <a:cubicBezTo>
                  <a:pt x="105" y="81"/>
                  <a:pt x="81" y="105"/>
                  <a:pt x="53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5" name="Título 54">
            <a:extLst>
              <a:ext uri="{FF2B5EF4-FFF2-40B4-BE49-F238E27FC236}">
                <a16:creationId xmlns:a16="http://schemas.microsoft.com/office/drawing/2014/main" id="{23E84539-4837-EFAB-84B8-CED22833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76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/>
          <p:nvPr/>
        </p:nvSpPr>
        <p:spPr>
          <a:xfrm>
            <a:off x="3590855" y="3308162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1499B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4"/>
          <p:cNvSpPr/>
          <p:nvPr/>
        </p:nvSpPr>
        <p:spPr>
          <a:xfrm>
            <a:off x="1055038" y="3308162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1499B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3590855" y="1688762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1499B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1055038" y="1688762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1499B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ctrTitle" idx="2"/>
          </p:nvPr>
        </p:nvSpPr>
        <p:spPr>
          <a:xfrm flipH="1">
            <a:off x="3462125" y="1660912"/>
            <a:ext cx="161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</a:rPr>
              <a:t>VENUS</a:t>
            </a:r>
            <a:endParaRPr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3" name="Google Shape;243;p34"/>
          <p:cNvSpPr txBox="1">
            <a:spLocks noGrp="1"/>
          </p:cNvSpPr>
          <p:nvPr>
            <p:ph type="subTitle" idx="3"/>
          </p:nvPr>
        </p:nvSpPr>
        <p:spPr>
          <a:xfrm flipH="1">
            <a:off x="3236063" y="22487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name, but it’s terribly hot</a:t>
            </a:r>
            <a:endParaRPr dirty="0"/>
          </a:p>
        </p:txBody>
      </p:sp>
      <p:sp>
        <p:nvSpPr>
          <p:cNvPr id="246" name="Google Shape;246;p34"/>
          <p:cNvSpPr txBox="1">
            <a:spLocks noGrp="1"/>
          </p:cNvSpPr>
          <p:nvPr>
            <p:ph type="ctrTitle" idx="6"/>
          </p:nvPr>
        </p:nvSpPr>
        <p:spPr>
          <a:xfrm flipH="1">
            <a:off x="950863" y="1804323"/>
            <a:ext cx="1560600" cy="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</a:rPr>
              <a:t>MERCURY</a:t>
            </a:r>
            <a:endParaRPr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7" name="Google Shape;247;p34"/>
          <p:cNvSpPr txBox="1">
            <a:spLocks noGrp="1"/>
          </p:cNvSpPr>
          <p:nvPr>
            <p:ph type="subTitle" idx="7"/>
          </p:nvPr>
        </p:nvSpPr>
        <p:spPr>
          <a:xfrm flipH="1">
            <a:off x="673813" y="2248792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</a:t>
            </a:r>
            <a:endParaRPr dirty="0"/>
          </a:p>
        </p:txBody>
      </p:sp>
      <p:sp>
        <p:nvSpPr>
          <p:cNvPr id="248" name="Google Shape;248;p34"/>
          <p:cNvSpPr txBox="1">
            <a:spLocks noGrp="1"/>
          </p:cNvSpPr>
          <p:nvPr>
            <p:ph type="ctrTitle" idx="8"/>
          </p:nvPr>
        </p:nvSpPr>
        <p:spPr>
          <a:xfrm flipH="1">
            <a:off x="3462126" y="3271887"/>
            <a:ext cx="161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</a:rPr>
              <a:t>SATURN</a:t>
            </a:r>
            <a:endParaRPr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9"/>
          </p:nvPr>
        </p:nvSpPr>
        <p:spPr>
          <a:xfrm flipH="1">
            <a:off x="3236063" y="386435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Saturn is the ringed one and a gas giant</a:t>
            </a:r>
            <a:endParaRPr dirty="0"/>
          </a:p>
        </p:txBody>
      </p:sp>
      <p:sp>
        <p:nvSpPr>
          <p:cNvPr id="250" name="Google Shape;250;p34"/>
          <p:cNvSpPr txBox="1">
            <a:spLocks noGrp="1"/>
          </p:cNvSpPr>
          <p:nvPr>
            <p:ph type="ctrTitle" idx="13"/>
          </p:nvPr>
        </p:nvSpPr>
        <p:spPr>
          <a:xfrm flipH="1">
            <a:off x="950864" y="327189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</a:rPr>
              <a:t>JUPITER</a:t>
            </a:r>
            <a:endParaRPr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4"/>
          </p:nvPr>
        </p:nvSpPr>
        <p:spPr>
          <a:xfrm flipH="1">
            <a:off x="673813" y="3864369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the biggest planet in our Solar System</a:t>
            </a:r>
            <a:endParaRPr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479492" y="3047873"/>
            <a:ext cx="3248026" cy="1995488"/>
          </a:xfrm>
          <a:custGeom>
            <a:avLst/>
            <a:gdLst>
              <a:gd name="T0" fmla="*/ 466 w 1004"/>
              <a:gd name="T1" fmla="*/ 597 h 617"/>
              <a:gd name="T2" fmla="*/ 515 w 1004"/>
              <a:gd name="T3" fmla="*/ 573 h 617"/>
              <a:gd name="T4" fmla="*/ 465 w 1004"/>
              <a:gd name="T5" fmla="*/ 360 h 617"/>
              <a:gd name="T6" fmla="*/ 426 w 1004"/>
              <a:gd name="T7" fmla="*/ 342 h 617"/>
              <a:gd name="T8" fmla="*/ 341 w 1004"/>
              <a:gd name="T9" fmla="*/ 331 h 617"/>
              <a:gd name="T10" fmla="*/ 57 w 1004"/>
              <a:gd name="T11" fmla="*/ 133 h 617"/>
              <a:gd name="T12" fmla="*/ 9 w 1004"/>
              <a:gd name="T13" fmla="*/ 53 h 617"/>
              <a:gd name="T14" fmla="*/ 74 w 1004"/>
              <a:gd name="T15" fmla="*/ 28 h 617"/>
              <a:gd name="T16" fmla="*/ 175 w 1004"/>
              <a:gd name="T17" fmla="*/ 69 h 617"/>
              <a:gd name="T18" fmla="*/ 202 w 1004"/>
              <a:gd name="T19" fmla="*/ 124 h 617"/>
              <a:gd name="T20" fmla="*/ 381 w 1004"/>
              <a:gd name="T21" fmla="*/ 247 h 617"/>
              <a:gd name="T22" fmla="*/ 429 w 1004"/>
              <a:gd name="T23" fmla="*/ 251 h 617"/>
              <a:gd name="T24" fmla="*/ 275 w 1004"/>
              <a:gd name="T25" fmla="*/ 142 h 617"/>
              <a:gd name="T26" fmla="*/ 319 w 1004"/>
              <a:gd name="T27" fmla="*/ 1 h 617"/>
              <a:gd name="T28" fmla="*/ 389 w 1004"/>
              <a:gd name="T29" fmla="*/ 33 h 617"/>
              <a:gd name="T30" fmla="*/ 478 w 1004"/>
              <a:gd name="T31" fmla="*/ 31 h 617"/>
              <a:gd name="T32" fmla="*/ 634 w 1004"/>
              <a:gd name="T33" fmla="*/ 70 h 617"/>
              <a:gd name="T34" fmla="*/ 662 w 1004"/>
              <a:gd name="T35" fmla="*/ 131 h 617"/>
              <a:gd name="T36" fmla="*/ 778 w 1004"/>
              <a:gd name="T37" fmla="*/ 146 h 617"/>
              <a:gd name="T38" fmla="*/ 928 w 1004"/>
              <a:gd name="T39" fmla="*/ 188 h 617"/>
              <a:gd name="T40" fmla="*/ 904 w 1004"/>
              <a:gd name="T41" fmla="*/ 271 h 617"/>
              <a:gd name="T42" fmla="*/ 754 w 1004"/>
              <a:gd name="T43" fmla="*/ 232 h 617"/>
              <a:gd name="T44" fmla="*/ 753 w 1004"/>
              <a:gd name="T45" fmla="*/ 251 h 617"/>
              <a:gd name="T46" fmla="*/ 830 w 1004"/>
              <a:gd name="T47" fmla="*/ 263 h 617"/>
              <a:gd name="T48" fmla="*/ 989 w 1004"/>
              <a:gd name="T49" fmla="*/ 338 h 617"/>
              <a:gd name="T50" fmla="*/ 927 w 1004"/>
              <a:gd name="T51" fmla="*/ 400 h 617"/>
              <a:gd name="T52" fmla="*/ 755 w 1004"/>
              <a:gd name="T53" fmla="*/ 342 h 617"/>
              <a:gd name="T54" fmla="*/ 723 w 1004"/>
              <a:gd name="T55" fmla="*/ 360 h 617"/>
              <a:gd name="T56" fmla="*/ 669 w 1004"/>
              <a:gd name="T57" fmla="*/ 574 h 617"/>
              <a:gd name="T58" fmla="*/ 717 w 1004"/>
              <a:gd name="T59" fmla="*/ 586 h 617"/>
              <a:gd name="T60" fmla="*/ 703 w 1004"/>
              <a:gd name="T61" fmla="*/ 617 h 617"/>
              <a:gd name="T62" fmla="*/ 482 w 1004"/>
              <a:gd name="T63" fmla="*/ 170 h 617"/>
              <a:gd name="T64" fmla="*/ 591 w 1004"/>
              <a:gd name="T65" fmla="*/ 116 h 617"/>
              <a:gd name="T66" fmla="*/ 517 w 1004"/>
              <a:gd name="T67" fmla="*/ 67 h 617"/>
              <a:gd name="T68" fmla="*/ 360 w 1004"/>
              <a:gd name="T69" fmla="*/ 30 h 617"/>
              <a:gd name="T70" fmla="*/ 300 w 1004"/>
              <a:gd name="T71" fmla="*/ 111 h 617"/>
              <a:gd name="T72" fmla="*/ 482 w 1004"/>
              <a:gd name="T73" fmla="*/ 17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4" h="617">
                <a:moveTo>
                  <a:pt x="482" y="617"/>
                </a:moveTo>
                <a:cubicBezTo>
                  <a:pt x="473" y="613"/>
                  <a:pt x="467" y="607"/>
                  <a:pt x="466" y="597"/>
                </a:cubicBezTo>
                <a:cubicBezTo>
                  <a:pt x="464" y="585"/>
                  <a:pt x="474" y="574"/>
                  <a:pt x="489" y="574"/>
                </a:cubicBezTo>
                <a:cubicBezTo>
                  <a:pt x="497" y="573"/>
                  <a:pt x="506" y="573"/>
                  <a:pt x="515" y="573"/>
                </a:cubicBezTo>
                <a:cubicBezTo>
                  <a:pt x="515" y="502"/>
                  <a:pt x="515" y="431"/>
                  <a:pt x="515" y="360"/>
                </a:cubicBezTo>
                <a:cubicBezTo>
                  <a:pt x="498" y="360"/>
                  <a:pt x="482" y="360"/>
                  <a:pt x="465" y="360"/>
                </a:cubicBezTo>
                <a:cubicBezTo>
                  <a:pt x="452" y="360"/>
                  <a:pt x="441" y="358"/>
                  <a:pt x="434" y="345"/>
                </a:cubicBezTo>
                <a:cubicBezTo>
                  <a:pt x="433" y="343"/>
                  <a:pt x="429" y="342"/>
                  <a:pt x="426" y="342"/>
                </a:cubicBezTo>
                <a:cubicBezTo>
                  <a:pt x="410" y="342"/>
                  <a:pt x="394" y="341"/>
                  <a:pt x="379" y="342"/>
                </a:cubicBezTo>
                <a:cubicBezTo>
                  <a:pt x="365" y="343"/>
                  <a:pt x="353" y="339"/>
                  <a:pt x="341" y="331"/>
                </a:cubicBezTo>
                <a:cubicBezTo>
                  <a:pt x="296" y="299"/>
                  <a:pt x="250" y="267"/>
                  <a:pt x="204" y="236"/>
                </a:cubicBezTo>
                <a:cubicBezTo>
                  <a:pt x="155" y="202"/>
                  <a:pt x="106" y="167"/>
                  <a:pt x="57" y="133"/>
                </a:cubicBezTo>
                <a:cubicBezTo>
                  <a:pt x="45" y="125"/>
                  <a:pt x="34" y="117"/>
                  <a:pt x="22" y="109"/>
                </a:cubicBezTo>
                <a:cubicBezTo>
                  <a:pt x="5" y="96"/>
                  <a:pt x="0" y="71"/>
                  <a:pt x="9" y="53"/>
                </a:cubicBezTo>
                <a:cubicBezTo>
                  <a:pt x="20" y="33"/>
                  <a:pt x="42" y="23"/>
                  <a:pt x="63" y="30"/>
                </a:cubicBezTo>
                <a:cubicBezTo>
                  <a:pt x="67" y="31"/>
                  <a:pt x="70" y="32"/>
                  <a:pt x="74" y="28"/>
                </a:cubicBezTo>
                <a:cubicBezTo>
                  <a:pt x="83" y="20"/>
                  <a:pt x="95" y="19"/>
                  <a:pt x="105" y="25"/>
                </a:cubicBezTo>
                <a:cubicBezTo>
                  <a:pt x="129" y="40"/>
                  <a:pt x="152" y="55"/>
                  <a:pt x="175" y="69"/>
                </a:cubicBezTo>
                <a:cubicBezTo>
                  <a:pt x="185" y="76"/>
                  <a:pt x="192" y="92"/>
                  <a:pt x="181" y="108"/>
                </a:cubicBezTo>
                <a:cubicBezTo>
                  <a:pt x="188" y="113"/>
                  <a:pt x="195" y="119"/>
                  <a:pt x="202" y="124"/>
                </a:cubicBezTo>
                <a:cubicBezTo>
                  <a:pt x="245" y="153"/>
                  <a:pt x="287" y="182"/>
                  <a:pt x="329" y="212"/>
                </a:cubicBezTo>
                <a:cubicBezTo>
                  <a:pt x="346" y="224"/>
                  <a:pt x="363" y="236"/>
                  <a:pt x="381" y="247"/>
                </a:cubicBezTo>
                <a:cubicBezTo>
                  <a:pt x="384" y="249"/>
                  <a:pt x="388" y="251"/>
                  <a:pt x="392" y="251"/>
                </a:cubicBezTo>
                <a:cubicBezTo>
                  <a:pt x="404" y="251"/>
                  <a:pt x="417" y="251"/>
                  <a:pt x="429" y="251"/>
                </a:cubicBezTo>
                <a:cubicBezTo>
                  <a:pt x="432" y="245"/>
                  <a:pt x="430" y="242"/>
                  <a:pt x="425" y="239"/>
                </a:cubicBezTo>
                <a:cubicBezTo>
                  <a:pt x="375" y="207"/>
                  <a:pt x="326" y="174"/>
                  <a:pt x="275" y="142"/>
                </a:cubicBezTo>
                <a:cubicBezTo>
                  <a:pt x="237" y="119"/>
                  <a:pt x="238" y="75"/>
                  <a:pt x="251" y="47"/>
                </a:cubicBezTo>
                <a:cubicBezTo>
                  <a:pt x="265" y="19"/>
                  <a:pt x="288" y="4"/>
                  <a:pt x="319" y="1"/>
                </a:cubicBezTo>
                <a:cubicBezTo>
                  <a:pt x="332" y="0"/>
                  <a:pt x="345" y="5"/>
                  <a:pt x="356" y="11"/>
                </a:cubicBezTo>
                <a:cubicBezTo>
                  <a:pt x="367" y="18"/>
                  <a:pt x="377" y="27"/>
                  <a:pt x="389" y="33"/>
                </a:cubicBezTo>
                <a:cubicBezTo>
                  <a:pt x="400" y="37"/>
                  <a:pt x="412" y="40"/>
                  <a:pt x="423" y="40"/>
                </a:cubicBezTo>
                <a:cubicBezTo>
                  <a:pt x="442" y="39"/>
                  <a:pt x="460" y="36"/>
                  <a:pt x="478" y="31"/>
                </a:cubicBezTo>
                <a:cubicBezTo>
                  <a:pt x="510" y="23"/>
                  <a:pt x="542" y="18"/>
                  <a:pt x="575" y="26"/>
                </a:cubicBezTo>
                <a:cubicBezTo>
                  <a:pt x="600" y="32"/>
                  <a:pt x="621" y="47"/>
                  <a:pt x="634" y="70"/>
                </a:cubicBezTo>
                <a:cubicBezTo>
                  <a:pt x="644" y="87"/>
                  <a:pt x="650" y="104"/>
                  <a:pt x="653" y="123"/>
                </a:cubicBezTo>
                <a:cubicBezTo>
                  <a:pt x="653" y="130"/>
                  <a:pt x="656" y="132"/>
                  <a:pt x="662" y="131"/>
                </a:cubicBezTo>
                <a:cubicBezTo>
                  <a:pt x="667" y="131"/>
                  <a:pt x="671" y="132"/>
                  <a:pt x="676" y="131"/>
                </a:cubicBezTo>
                <a:cubicBezTo>
                  <a:pt x="711" y="127"/>
                  <a:pt x="745" y="137"/>
                  <a:pt x="778" y="146"/>
                </a:cubicBezTo>
                <a:cubicBezTo>
                  <a:pt x="818" y="158"/>
                  <a:pt x="858" y="168"/>
                  <a:pt x="898" y="179"/>
                </a:cubicBezTo>
                <a:cubicBezTo>
                  <a:pt x="908" y="182"/>
                  <a:pt x="918" y="184"/>
                  <a:pt x="928" y="188"/>
                </a:cubicBezTo>
                <a:cubicBezTo>
                  <a:pt x="947" y="196"/>
                  <a:pt x="957" y="220"/>
                  <a:pt x="951" y="239"/>
                </a:cubicBezTo>
                <a:cubicBezTo>
                  <a:pt x="945" y="261"/>
                  <a:pt x="926" y="275"/>
                  <a:pt x="904" y="271"/>
                </a:cubicBezTo>
                <a:cubicBezTo>
                  <a:pt x="883" y="267"/>
                  <a:pt x="863" y="261"/>
                  <a:pt x="842" y="256"/>
                </a:cubicBezTo>
                <a:cubicBezTo>
                  <a:pt x="813" y="248"/>
                  <a:pt x="784" y="240"/>
                  <a:pt x="754" y="232"/>
                </a:cubicBezTo>
                <a:cubicBezTo>
                  <a:pt x="753" y="232"/>
                  <a:pt x="752" y="232"/>
                  <a:pt x="751" y="231"/>
                </a:cubicBezTo>
                <a:cubicBezTo>
                  <a:pt x="752" y="238"/>
                  <a:pt x="752" y="244"/>
                  <a:pt x="753" y="251"/>
                </a:cubicBezTo>
                <a:cubicBezTo>
                  <a:pt x="760" y="251"/>
                  <a:pt x="767" y="252"/>
                  <a:pt x="774" y="251"/>
                </a:cubicBezTo>
                <a:cubicBezTo>
                  <a:pt x="794" y="249"/>
                  <a:pt x="812" y="255"/>
                  <a:pt x="830" y="263"/>
                </a:cubicBezTo>
                <a:cubicBezTo>
                  <a:pt x="871" y="280"/>
                  <a:pt x="912" y="296"/>
                  <a:pt x="953" y="312"/>
                </a:cubicBezTo>
                <a:cubicBezTo>
                  <a:pt x="967" y="318"/>
                  <a:pt x="980" y="324"/>
                  <a:pt x="989" y="338"/>
                </a:cubicBezTo>
                <a:cubicBezTo>
                  <a:pt x="1004" y="363"/>
                  <a:pt x="987" y="399"/>
                  <a:pt x="958" y="404"/>
                </a:cubicBezTo>
                <a:cubicBezTo>
                  <a:pt x="947" y="406"/>
                  <a:pt x="937" y="404"/>
                  <a:pt x="927" y="400"/>
                </a:cubicBezTo>
                <a:cubicBezTo>
                  <a:pt x="884" y="383"/>
                  <a:pt x="840" y="366"/>
                  <a:pt x="797" y="348"/>
                </a:cubicBezTo>
                <a:cubicBezTo>
                  <a:pt x="783" y="342"/>
                  <a:pt x="769" y="342"/>
                  <a:pt x="755" y="342"/>
                </a:cubicBezTo>
                <a:cubicBezTo>
                  <a:pt x="753" y="342"/>
                  <a:pt x="750" y="344"/>
                  <a:pt x="749" y="346"/>
                </a:cubicBezTo>
                <a:cubicBezTo>
                  <a:pt x="743" y="356"/>
                  <a:pt x="734" y="360"/>
                  <a:pt x="723" y="360"/>
                </a:cubicBezTo>
                <a:cubicBezTo>
                  <a:pt x="705" y="360"/>
                  <a:pt x="688" y="360"/>
                  <a:pt x="669" y="360"/>
                </a:cubicBezTo>
                <a:cubicBezTo>
                  <a:pt x="669" y="431"/>
                  <a:pt x="669" y="502"/>
                  <a:pt x="669" y="574"/>
                </a:cubicBezTo>
                <a:cubicBezTo>
                  <a:pt x="678" y="574"/>
                  <a:pt x="687" y="573"/>
                  <a:pt x="697" y="574"/>
                </a:cubicBezTo>
                <a:cubicBezTo>
                  <a:pt x="705" y="574"/>
                  <a:pt x="713" y="578"/>
                  <a:pt x="717" y="586"/>
                </a:cubicBezTo>
                <a:cubicBezTo>
                  <a:pt x="720" y="594"/>
                  <a:pt x="720" y="602"/>
                  <a:pt x="714" y="608"/>
                </a:cubicBezTo>
                <a:cubicBezTo>
                  <a:pt x="712" y="612"/>
                  <a:pt x="707" y="614"/>
                  <a:pt x="703" y="617"/>
                </a:cubicBezTo>
                <a:cubicBezTo>
                  <a:pt x="629" y="617"/>
                  <a:pt x="555" y="617"/>
                  <a:pt x="482" y="617"/>
                </a:cubicBezTo>
                <a:close/>
                <a:moveTo>
                  <a:pt x="482" y="170"/>
                </a:moveTo>
                <a:cubicBezTo>
                  <a:pt x="507" y="166"/>
                  <a:pt x="531" y="163"/>
                  <a:pt x="556" y="158"/>
                </a:cubicBezTo>
                <a:cubicBezTo>
                  <a:pt x="575" y="155"/>
                  <a:pt x="589" y="136"/>
                  <a:pt x="591" y="116"/>
                </a:cubicBezTo>
                <a:cubicBezTo>
                  <a:pt x="593" y="99"/>
                  <a:pt x="582" y="80"/>
                  <a:pt x="566" y="71"/>
                </a:cubicBezTo>
                <a:cubicBezTo>
                  <a:pt x="550" y="62"/>
                  <a:pt x="533" y="64"/>
                  <a:pt x="517" y="67"/>
                </a:cubicBezTo>
                <a:cubicBezTo>
                  <a:pt x="478" y="75"/>
                  <a:pt x="440" y="73"/>
                  <a:pt x="404" y="57"/>
                </a:cubicBezTo>
                <a:cubicBezTo>
                  <a:pt x="388" y="50"/>
                  <a:pt x="374" y="40"/>
                  <a:pt x="360" y="30"/>
                </a:cubicBezTo>
                <a:cubicBezTo>
                  <a:pt x="338" y="15"/>
                  <a:pt x="310" y="15"/>
                  <a:pt x="294" y="32"/>
                </a:cubicBezTo>
                <a:cubicBezTo>
                  <a:pt x="269" y="57"/>
                  <a:pt x="272" y="91"/>
                  <a:pt x="300" y="111"/>
                </a:cubicBezTo>
                <a:cubicBezTo>
                  <a:pt x="325" y="129"/>
                  <a:pt x="353" y="142"/>
                  <a:pt x="383" y="152"/>
                </a:cubicBezTo>
                <a:cubicBezTo>
                  <a:pt x="415" y="163"/>
                  <a:pt x="448" y="168"/>
                  <a:pt x="482" y="17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7309880" y="1744535"/>
            <a:ext cx="611188" cy="620713"/>
          </a:xfrm>
          <a:custGeom>
            <a:avLst/>
            <a:gdLst>
              <a:gd name="T0" fmla="*/ 103 w 189"/>
              <a:gd name="T1" fmla="*/ 0 h 192"/>
              <a:gd name="T2" fmla="*/ 133 w 189"/>
              <a:gd name="T3" fmla="*/ 23 h 192"/>
              <a:gd name="T4" fmla="*/ 150 w 189"/>
              <a:gd name="T5" fmla="*/ 36 h 192"/>
              <a:gd name="T6" fmla="*/ 137 w 189"/>
              <a:gd name="T7" fmla="*/ 36 h 192"/>
              <a:gd name="T8" fmla="*/ 145 w 189"/>
              <a:gd name="T9" fmla="*/ 49 h 192"/>
              <a:gd name="T10" fmla="*/ 175 w 189"/>
              <a:gd name="T11" fmla="*/ 69 h 192"/>
              <a:gd name="T12" fmla="*/ 146 w 189"/>
              <a:gd name="T13" fmla="*/ 170 h 192"/>
              <a:gd name="T14" fmla="*/ 44 w 189"/>
              <a:gd name="T15" fmla="*/ 169 h 192"/>
              <a:gd name="T16" fmla="*/ 25 w 189"/>
              <a:gd name="T17" fmla="*/ 55 h 192"/>
              <a:gd name="T18" fmla="*/ 35 w 189"/>
              <a:gd name="T19" fmla="*/ 49 h 192"/>
              <a:gd name="T20" fmla="*/ 47 w 189"/>
              <a:gd name="T21" fmla="*/ 49 h 192"/>
              <a:gd name="T22" fmla="*/ 58 w 189"/>
              <a:gd name="T23" fmla="*/ 37 h 192"/>
              <a:gd name="T24" fmla="*/ 51 w 189"/>
              <a:gd name="T25" fmla="*/ 36 h 192"/>
              <a:gd name="T26" fmla="*/ 44 w 189"/>
              <a:gd name="T27" fmla="*/ 36 h 192"/>
              <a:gd name="T28" fmla="*/ 44 w 189"/>
              <a:gd name="T29" fmla="*/ 34 h 192"/>
              <a:gd name="T30" fmla="*/ 72 w 189"/>
              <a:gd name="T31" fmla="*/ 9 h 192"/>
              <a:gd name="T32" fmla="*/ 88 w 189"/>
              <a:gd name="T33" fmla="*/ 0 h 192"/>
              <a:gd name="T34" fmla="*/ 103 w 189"/>
              <a:gd name="T35" fmla="*/ 0 h 192"/>
              <a:gd name="T36" fmla="*/ 95 w 189"/>
              <a:gd name="T37" fmla="*/ 64 h 192"/>
              <a:gd name="T38" fmla="*/ 119 w 189"/>
              <a:gd name="T39" fmla="*/ 42 h 192"/>
              <a:gd name="T40" fmla="*/ 96 w 189"/>
              <a:gd name="T41" fmla="*/ 18 h 192"/>
              <a:gd name="T42" fmla="*/ 72 w 189"/>
              <a:gd name="T43" fmla="*/ 41 h 192"/>
              <a:gd name="T44" fmla="*/ 95 w 189"/>
              <a:gd name="T45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9" h="192">
                <a:moveTo>
                  <a:pt x="103" y="0"/>
                </a:moveTo>
                <a:cubicBezTo>
                  <a:pt x="115" y="5"/>
                  <a:pt x="125" y="11"/>
                  <a:pt x="133" y="23"/>
                </a:cubicBezTo>
                <a:cubicBezTo>
                  <a:pt x="136" y="28"/>
                  <a:pt x="143" y="31"/>
                  <a:pt x="150" y="36"/>
                </a:cubicBezTo>
                <a:cubicBezTo>
                  <a:pt x="144" y="36"/>
                  <a:pt x="140" y="36"/>
                  <a:pt x="137" y="36"/>
                </a:cubicBezTo>
                <a:cubicBezTo>
                  <a:pt x="134" y="48"/>
                  <a:pt x="134" y="49"/>
                  <a:pt x="145" y="49"/>
                </a:cubicBezTo>
                <a:cubicBezTo>
                  <a:pt x="165" y="49"/>
                  <a:pt x="167" y="50"/>
                  <a:pt x="175" y="69"/>
                </a:cubicBezTo>
                <a:cubicBezTo>
                  <a:pt x="189" y="106"/>
                  <a:pt x="178" y="145"/>
                  <a:pt x="146" y="170"/>
                </a:cubicBezTo>
                <a:cubicBezTo>
                  <a:pt x="118" y="192"/>
                  <a:pt x="75" y="192"/>
                  <a:pt x="44" y="169"/>
                </a:cubicBezTo>
                <a:cubicBezTo>
                  <a:pt x="9" y="143"/>
                  <a:pt x="0" y="91"/>
                  <a:pt x="25" y="55"/>
                </a:cubicBezTo>
                <a:cubicBezTo>
                  <a:pt x="27" y="52"/>
                  <a:pt x="31" y="50"/>
                  <a:pt x="35" y="49"/>
                </a:cubicBezTo>
                <a:cubicBezTo>
                  <a:pt x="39" y="48"/>
                  <a:pt x="43" y="49"/>
                  <a:pt x="47" y="49"/>
                </a:cubicBezTo>
                <a:cubicBezTo>
                  <a:pt x="59" y="49"/>
                  <a:pt x="59" y="49"/>
                  <a:pt x="58" y="37"/>
                </a:cubicBezTo>
                <a:cubicBezTo>
                  <a:pt x="55" y="36"/>
                  <a:pt x="53" y="36"/>
                  <a:pt x="51" y="36"/>
                </a:cubicBezTo>
                <a:cubicBezTo>
                  <a:pt x="49" y="36"/>
                  <a:pt x="46" y="36"/>
                  <a:pt x="44" y="36"/>
                </a:cubicBezTo>
                <a:cubicBezTo>
                  <a:pt x="44" y="35"/>
                  <a:pt x="44" y="34"/>
                  <a:pt x="44" y="34"/>
                </a:cubicBezTo>
                <a:cubicBezTo>
                  <a:pt x="55" y="28"/>
                  <a:pt x="62" y="17"/>
                  <a:pt x="72" y="9"/>
                </a:cubicBezTo>
                <a:cubicBezTo>
                  <a:pt x="76" y="5"/>
                  <a:pt x="83" y="3"/>
                  <a:pt x="88" y="0"/>
                </a:cubicBezTo>
                <a:cubicBezTo>
                  <a:pt x="93" y="0"/>
                  <a:pt x="98" y="0"/>
                  <a:pt x="103" y="0"/>
                </a:cubicBezTo>
                <a:close/>
                <a:moveTo>
                  <a:pt x="95" y="64"/>
                </a:moveTo>
                <a:cubicBezTo>
                  <a:pt x="108" y="64"/>
                  <a:pt x="118" y="54"/>
                  <a:pt x="119" y="42"/>
                </a:cubicBezTo>
                <a:cubicBezTo>
                  <a:pt x="119" y="30"/>
                  <a:pt x="108" y="18"/>
                  <a:pt x="96" y="18"/>
                </a:cubicBezTo>
                <a:cubicBezTo>
                  <a:pt x="84" y="18"/>
                  <a:pt x="73" y="29"/>
                  <a:pt x="72" y="41"/>
                </a:cubicBezTo>
                <a:cubicBezTo>
                  <a:pt x="72" y="53"/>
                  <a:pt x="83" y="64"/>
                  <a:pt x="95" y="64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5495367" y="1890585"/>
            <a:ext cx="2720975" cy="1587500"/>
          </a:xfrm>
          <a:custGeom>
            <a:avLst/>
            <a:gdLst>
              <a:gd name="T0" fmla="*/ 749 w 841"/>
              <a:gd name="T1" fmla="*/ 309 h 491"/>
              <a:gd name="T2" fmla="*/ 776 w 841"/>
              <a:gd name="T3" fmla="*/ 491 h 491"/>
              <a:gd name="T4" fmla="*/ 671 w 841"/>
              <a:gd name="T5" fmla="*/ 475 h 491"/>
              <a:gd name="T6" fmla="*/ 628 w 841"/>
              <a:gd name="T7" fmla="*/ 402 h 491"/>
              <a:gd name="T8" fmla="*/ 561 w 841"/>
              <a:gd name="T9" fmla="*/ 368 h 491"/>
              <a:gd name="T10" fmla="*/ 540 w 841"/>
              <a:gd name="T11" fmla="*/ 329 h 491"/>
              <a:gd name="T12" fmla="*/ 501 w 841"/>
              <a:gd name="T13" fmla="*/ 364 h 491"/>
              <a:gd name="T14" fmla="*/ 468 w 841"/>
              <a:gd name="T15" fmla="*/ 384 h 491"/>
              <a:gd name="T16" fmla="*/ 455 w 841"/>
              <a:gd name="T17" fmla="*/ 372 h 491"/>
              <a:gd name="T18" fmla="*/ 449 w 841"/>
              <a:gd name="T19" fmla="*/ 304 h 491"/>
              <a:gd name="T20" fmla="*/ 431 w 841"/>
              <a:gd name="T21" fmla="*/ 238 h 491"/>
              <a:gd name="T22" fmla="*/ 415 w 841"/>
              <a:gd name="T23" fmla="*/ 241 h 491"/>
              <a:gd name="T24" fmla="*/ 385 w 841"/>
              <a:gd name="T25" fmla="*/ 268 h 491"/>
              <a:gd name="T26" fmla="*/ 350 w 841"/>
              <a:gd name="T27" fmla="*/ 239 h 491"/>
              <a:gd name="T28" fmla="*/ 41 w 841"/>
              <a:gd name="T29" fmla="*/ 239 h 491"/>
              <a:gd name="T30" fmla="*/ 18 w 841"/>
              <a:gd name="T31" fmla="*/ 235 h 491"/>
              <a:gd name="T32" fmla="*/ 44 w 841"/>
              <a:gd name="T33" fmla="*/ 268 h 491"/>
              <a:gd name="T34" fmla="*/ 111 w 841"/>
              <a:gd name="T35" fmla="*/ 303 h 491"/>
              <a:gd name="T36" fmla="*/ 231 w 841"/>
              <a:gd name="T37" fmla="*/ 262 h 491"/>
              <a:gd name="T38" fmla="*/ 157 w 841"/>
              <a:gd name="T39" fmla="*/ 411 h 491"/>
              <a:gd name="T40" fmla="*/ 78 w 841"/>
              <a:gd name="T41" fmla="*/ 286 h 491"/>
              <a:gd name="T42" fmla="*/ 8 w 841"/>
              <a:gd name="T43" fmla="*/ 258 h 491"/>
              <a:gd name="T44" fmla="*/ 33 w 841"/>
              <a:gd name="T45" fmla="*/ 217 h 491"/>
              <a:gd name="T46" fmla="*/ 40 w 841"/>
              <a:gd name="T47" fmla="*/ 194 h 491"/>
              <a:gd name="T48" fmla="*/ 61 w 841"/>
              <a:gd name="T49" fmla="*/ 186 h 491"/>
              <a:gd name="T50" fmla="*/ 61 w 841"/>
              <a:gd name="T51" fmla="*/ 9 h 491"/>
              <a:gd name="T52" fmla="*/ 362 w 841"/>
              <a:gd name="T53" fmla="*/ 0 h 491"/>
              <a:gd name="T54" fmla="*/ 362 w 841"/>
              <a:gd name="T55" fmla="*/ 184 h 491"/>
              <a:gd name="T56" fmla="*/ 385 w 841"/>
              <a:gd name="T57" fmla="*/ 194 h 491"/>
              <a:gd name="T58" fmla="*/ 373 w 841"/>
              <a:gd name="T59" fmla="*/ 240 h 491"/>
              <a:gd name="T60" fmla="*/ 399 w 841"/>
              <a:gd name="T61" fmla="*/ 255 h 491"/>
              <a:gd name="T62" fmla="*/ 421 w 841"/>
              <a:gd name="T63" fmla="*/ 217 h 491"/>
              <a:gd name="T64" fmla="*/ 459 w 841"/>
              <a:gd name="T65" fmla="*/ 281 h 491"/>
              <a:gd name="T66" fmla="*/ 511 w 841"/>
              <a:gd name="T67" fmla="*/ 263 h 491"/>
              <a:gd name="T68" fmla="*/ 626 w 841"/>
              <a:gd name="T69" fmla="*/ 151 h 491"/>
              <a:gd name="T70" fmla="*/ 655 w 841"/>
              <a:gd name="T71" fmla="*/ 172 h 491"/>
              <a:gd name="T72" fmla="*/ 682 w 841"/>
              <a:gd name="T73" fmla="*/ 151 h 491"/>
              <a:gd name="T74" fmla="*/ 833 w 841"/>
              <a:gd name="T75" fmla="*/ 330 h 491"/>
              <a:gd name="T76" fmla="*/ 816 w 841"/>
              <a:gd name="T77" fmla="*/ 458 h 491"/>
              <a:gd name="T78" fmla="*/ 770 w 841"/>
              <a:gd name="T79" fmla="*/ 422 h 491"/>
              <a:gd name="T80" fmla="*/ 752 w 841"/>
              <a:gd name="T81" fmla="*/ 301 h 491"/>
              <a:gd name="T82" fmla="*/ 336 w 841"/>
              <a:gd name="T83" fmla="*/ 24 h 491"/>
              <a:gd name="T84" fmla="*/ 95 w 841"/>
              <a:gd name="T85" fmla="*/ 24 h 491"/>
              <a:gd name="T86" fmla="*/ 86 w 841"/>
              <a:gd name="T87" fmla="*/ 176 h 491"/>
              <a:gd name="T88" fmla="*/ 327 w 841"/>
              <a:gd name="T89" fmla="*/ 186 h 491"/>
              <a:gd name="T90" fmla="*/ 336 w 841"/>
              <a:gd name="T91" fmla="*/ 24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41" h="491">
                <a:moveTo>
                  <a:pt x="749" y="301"/>
                </a:moveTo>
                <a:cubicBezTo>
                  <a:pt x="749" y="304"/>
                  <a:pt x="749" y="307"/>
                  <a:pt x="749" y="309"/>
                </a:cubicBezTo>
                <a:cubicBezTo>
                  <a:pt x="745" y="350"/>
                  <a:pt x="753" y="389"/>
                  <a:pt x="762" y="428"/>
                </a:cubicBezTo>
                <a:cubicBezTo>
                  <a:pt x="767" y="448"/>
                  <a:pt x="771" y="469"/>
                  <a:pt x="776" y="491"/>
                </a:cubicBezTo>
                <a:cubicBezTo>
                  <a:pt x="765" y="488"/>
                  <a:pt x="757" y="486"/>
                  <a:pt x="748" y="483"/>
                </a:cubicBezTo>
                <a:cubicBezTo>
                  <a:pt x="723" y="475"/>
                  <a:pt x="697" y="474"/>
                  <a:pt x="671" y="475"/>
                </a:cubicBezTo>
                <a:cubicBezTo>
                  <a:pt x="663" y="476"/>
                  <a:pt x="661" y="473"/>
                  <a:pt x="660" y="466"/>
                </a:cubicBezTo>
                <a:cubicBezTo>
                  <a:pt x="655" y="442"/>
                  <a:pt x="645" y="420"/>
                  <a:pt x="628" y="402"/>
                </a:cubicBezTo>
                <a:cubicBezTo>
                  <a:pt x="612" y="385"/>
                  <a:pt x="593" y="375"/>
                  <a:pt x="570" y="370"/>
                </a:cubicBezTo>
                <a:cubicBezTo>
                  <a:pt x="567" y="369"/>
                  <a:pt x="565" y="368"/>
                  <a:pt x="561" y="368"/>
                </a:cubicBezTo>
                <a:cubicBezTo>
                  <a:pt x="561" y="348"/>
                  <a:pt x="561" y="328"/>
                  <a:pt x="561" y="307"/>
                </a:cubicBezTo>
                <a:cubicBezTo>
                  <a:pt x="554" y="315"/>
                  <a:pt x="548" y="323"/>
                  <a:pt x="540" y="329"/>
                </a:cubicBezTo>
                <a:cubicBezTo>
                  <a:pt x="530" y="338"/>
                  <a:pt x="519" y="345"/>
                  <a:pt x="508" y="352"/>
                </a:cubicBezTo>
                <a:cubicBezTo>
                  <a:pt x="503" y="355"/>
                  <a:pt x="500" y="358"/>
                  <a:pt x="501" y="364"/>
                </a:cubicBezTo>
                <a:cubicBezTo>
                  <a:pt x="503" y="372"/>
                  <a:pt x="500" y="376"/>
                  <a:pt x="492" y="377"/>
                </a:cubicBezTo>
                <a:cubicBezTo>
                  <a:pt x="484" y="379"/>
                  <a:pt x="476" y="381"/>
                  <a:pt x="468" y="384"/>
                </a:cubicBezTo>
                <a:cubicBezTo>
                  <a:pt x="464" y="386"/>
                  <a:pt x="461" y="384"/>
                  <a:pt x="459" y="380"/>
                </a:cubicBezTo>
                <a:cubicBezTo>
                  <a:pt x="458" y="378"/>
                  <a:pt x="456" y="375"/>
                  <a:pt x="455" y="372"/>
                </a:cubicBezTo>
                <a:cubicBezTo>
                  <a:pt x="451" y="361"/>
                  <a:pt x="448" y="350"/>
                  <a:pt x="442" y="340"/>
                </a:cubicBezTo>
                <a:cubicBezTo>
                  <a:pt x="434" y="328"/>
                  <a:pt x="439" y="314"/>
                  <a:pt x="449" y="304"/>
                </a:cubicBezTo>
                <a:cubicBezTo>
                  <a:pt x="451" y="302"/>
                  <a:pt x="452" y="297"/>
                  <a:pt x="452" y="295"/>
                </a:cubicBezTo>
                <a:cubicBezTo>
                  <a:pt x="445" y="276"/>
                  <a:pt x="438" y="257"/>
                  <a:pt x="431" y="238"/>
                </a:cubicBezTo>
                <a:cubicBezTo>
                  <a:pt x="429" y="234"/>
                  <a:pt x="426" y="230"/>
                  <a:pt x="423" y="224"/>
                </a:cubicBezTo>
                <a:cubicBezTo>
                  <a:pt x="419" y="231"/>
                  <a:pt x="417" y="236"/>
                  <a:pt x="415" y="241"/>
                </a:cubicBezTo>
                <a:cubicBezTo>
                  <a:pt x="412" y="248"/>
                  <a:pt x="411" y="255"/>
                  <a:pt x="408" y="261"/>
                </a:cubicBezTo>
                <a:cubicBezTo>
                  <a:pt x="403" y="272"/>
                  <a:pt x="394" y="275"/>
                  <a:pt x="385" y="268"/>
                </a:cubicBezTo>
                <a:cubicBezTo>
                  <a:pt x="378" y="262"/>
                  <a:pt x="371" y="255"/>
                  <a:pt x="366" y="247"/>
                </a:cubicBezTo>
                <a:cubicBezTo>
                  <a:pt x="362" y="241"/>
                  <a:pt x="357" y="239"/>
                  <a:pt x="350" y="239"/>
                </a:cubicBezTo>
                <a:cubicBezTo>
                  <a:pt x="250" y="239"/>
                  <a:pt x="150" y="239"/>
                  <a:pt x="50" y="239"/>
                </a:cubicBezTo>
                <a:cubicBezTo>
                  <a:pt x="47" y="239"/>
                  <a:pt x="44" y="239"/>
                  <a:pt x="41" y="239"/>
                </a:cubicBezTo>
                <a:cubicBezTo>
                  <a:pt x="40" y="234"/>
                  <a:pt x="40" y="231"/>
                  <a:pt x="39" y="224"/>
                </a:cubicBezTo>
                <a:cubicBezTo>
                  <a:pt x="31" y="228"/>
                  <a:pt x="24" y="231"/>
                  <a:pt x="18" y="235"/>
                </a:cubicBezTo>
                <a:cubicBezTo>
                  <a:pt x="12" y="239"/>
                  <a:pt x="12" y="246"/>
                  <a:pt x="17" y="252"/>
                </a:cubicBezTo>
                <a:cubicBezTo>
                  <a:pt x="24" y="260"/>
                  <a:pt x="33" y="266"/>
                  <a:pt x="44" y="268"/>
                </a:cubicBezTo>
                <a:cubicBezTo>
                  <a:pt x="52" y="270"/>
                  <a:pt x="59" y="272"/>
                  <a:pt x="66" y="273"/>
                </a:cubicBezTo>
                <a:cubicBezTo>
                  <a:pt x="86" y="275"/>
                  <a:pt x="102" y="282"/>
                  <a:pt x="111" y="303"/>
                </a:cubicBezTo>
                <a:cubicBezTo>
                  <a:pt x="118" y="287"/>
                  <a:pt x="128" y="274"/>
                  <a:pt x="142" y="265"/>
                </a:cubicBezTo>
                <a:cubicBezTo>
                  <a:pt x="171" y="246"/>
                  <a:pt x="201" y="245"/>
                  <a:pt x="231" y="262"/>
                </a:cubicBezTo>
                <a:cubicBezTo>
                  <a:pt x="258" y="279"/>
                  <a:pt x="272" y="304"/>
                  <a:pt x="271" y="336"/>
                </a:cubicBezTo>
                <a:cubicBezTo>
                  <a:pt x="270" y="391"/>
                  <a:pt x="215" y="433"/>
                  <a:pt x="157" y="411"/>
                </a:cubicBezTo>
                <a:cubicBezTo>
                  <a:pt x="121" y="397"/>
                  <a:pt x="103" y="363"/>
                  <a:pt x="106" y="326"/>
                </a:cubicBezTo>
                <a:cubicBezTo>
                  <a:pt x="107" y="309"/>
                  <a:pt x="95" y="290"/>
                  <a:pt x="78" y="286"/>
                </a:cubicBezTo>
                <a:cubicBezTo>
                  <a:pt x="66" y="283"/>
                  <a:pt x="53" y="281"/>
                  <a:pt x="41" y="278"/>
                </a:cubicBezTo>
                <a:cubicBezTo>
                  <a:pt x="28" y="275"/>
                  <a:pt x="17" y="268"/>
                  <a:pt x="8" y="258"/>
                </a:cubicBezTo>
                <a:cubicBezTo>
                  <a:pt x="0" y="246"/>
                  <a:pt x="2" y="232"/>
                  <a:pt x="15" y="224"/>
                </a:cubicBezTo>
                <a:cubicBezTo>
                  <a:pt x="20" y="221"/>
                  <a:pt x="26" y="218"/>
                  <a:pt x="33" y="217"/>
                </a:cubicBezTo>
                <a:cubicBezTo>
                  <a:pt x="38" y="215"/>
                  <a:pt x="41" y="213"/>
                  <a:pt x="40" y="208"/>
                </a:cubicBezTo>
                <a:cubicBezTo>
                  <a:pt x="40" y="204"/>
                  <a:pt x="40" y="200"/>
                  <a:pt x="40" y="194"/>
                </a:cubicBezTo>
                <a:cubicBezTo>
                  <a:pt x="44" y="194"/>
                  <a:pt x="48" y="194"/>
                  <a:pt x="52" y="194"/>
                </a:cubicBezTo>
                <a:cubicBezTo>
                  <a:pt x="59" y="195"/>
                  <a:pt x="61" y="193"/>
                  <a:pt x="61" y="186"/>
                </a:cubicBezTo>
                <a:cubicBezTo>
                  <a:pt x="61" y="149"/>
                  <a:pt x="61" y="112"/>
                  <a:pt x="61" y="75"/>
                </a:cubicBezTo>
                <a:cubicBezTo>
                  <a:pt x="61" y="53"/>
                  <a:pt x="61" y="31"/>
                  <a:pt x="61" y="9"/>
                </a:cubicBezTo>
                <a:cubicBezTo>
                  <a:pt x="61" y="6"/>
                  <a:pt x="61" y="3"/>
                  <a:pt x="61" y="0"/>
                </a:cubicBezTo>
                <a:cubicBezTo>
                  <a:pt x="162" y="0"/>
                  <a:pt x="261" y="0"/>
                  <a:pt x="362" y="0"/>
                </a:cubicBezTo>
                <a:cubicBezTo>
                  <a:pt x="362" y="3"/>
                  <a:pt x="362" y="6"/>
                  <a:pt x="362" y="9"/>
                </a:cubicBezTo>
                <a:cubicBezTo>
                  <a:pt x="362" y="67"/>
                  <a:pt x="362" y="125"/>
                  <a:pt x="362" y="184"/>
                </a:cubicBezTo>
                <a:cubicBezTo>
                  <a:pt x="362" y="194"/>
                  <a:pt x="362" y="194"/>
                  <a:pt x="373" y="194"/>
                </a:cubicBezTo>
                <a:cubicBezTo>
                  <a:pt x="377" y="194"/>
                  <a:pt x="380" y="194"/>
                  <a:pt x="385" y="194"/>
                </a:cubicBezTo>
                <a:cubicBezTo>
                  <a:pt x="385" y="209"/>
                  <a:pt x="385" y="223"/>
                  <a:pt x="385" y="238"/>
                </a:cubicBezTo>
                <a:cubicBezTo>
                  <a:pt x="381" y="239"/>
                  <a:pt x="378" y="239"/>
                  <a:pt x="373" y="240"/>
                </a:cubicBezTo>
                <a:cubicBezTo>
                  <a:pt x="379" y="246"/>
                  <a:pt x="383" y="252"/>
                  <a:pt x="388" y="257"/>
                </a:cubicBezTo>
                <a:cubicBezTo>
                  <a:pt x="393" y="262"/>
                  <a:pt x="397" y="261"/>
                  <a:pt x="399" y="255"/>
                </a:cubicBezTo>
                <a:cubicBezTo>
                  <a:pt x="403" y="246"/>
                  <a:pt x="404" y="237"/>
                  <a:pt x="408" y="229"/>
                </a:cubicBezTo>
                <a:cubicBezTo>
                  <a:pt x="411" y="224"/>
                  <a:pt x="416" y="218"/>
                  <a:pt x="421" y="217"/>
                </a:cubicBezTo>
                <a:cubicBezTo>
                  <a:pt x="429" y="214"/>
                  <a:pt x="434" y="221"/>
                  <a:pt x="437" y="227"/>
                </a:cubicBezTo>
                <a:cubicBezTo>
                  <a:pt x="445" y="245"/>
                  <a:pt x="452" y="263"/>
                  <a:pt x="459" y="281"/>
                </a:cubicBezTo>
                <a:cubicBezTo>
                  <a:pt x="460" y="285"/>
                  <a:pt x="461" y="290"/>
                  <a:pt x="463" y="294"/>
                </a:cubicBezTo>
                <a:cubicBezTo>
                  <a:pt x="483" y="289"/>
                  <a:pt x="499" y="279"/>
                  <a:pt x="511" y="263"/>
                </a:cubicBezTo>
                <a:cubicBezTo>
                  <a:pt x="527" y="243"/>
                  <a:pt x="541" y="221"/>
                  <a:pt x="558" y="202"/>
                </a:cubicBezTo>
                <a:cubicBezTo>
                  <a:pt x="576" y="180"/>
                  <a:pt x="598" y="160"/>
                  <a:pt x="626" y="151"/>
                </a:cubicBezTo>
                <a:cubicBezTo>
                  <a:pt x="631" y="149"/>
                  <a:pt x="635" y="150"/>
                  <a:pt x="638" y="154"/>
                </a:cubicBezTo>
                <a:cubicBezTo>
                  <a:pt x="643" y="160"/>
                  <a:pt x="649" y="166"/>
                  <a:pt x="655" y="172"/>
                </a:cubicBezTo>
                <a:cubicBezTo>
                  <a:pt x="662" y="165"/>
                  <a:pt x="667" y="159"/>
                  <a:pt x="673" y="153"/>
                </a:cubicBezTo>
                <a:cubicBezTo>
                  <a:pt x="676" y="150"/>
                  <a:pt x="678" y="149"/>
                  <a:pt x="682" y="151"/>
                </a:cubicBezTo>
                <a:cubicBezTo>
                  <a:pt x="722" y="168"/>
                  <a:pt x="759" y="191"/>
                  <a:pt x="787" y="225"/>
                </a:cubicBezTo>
                <a:cubicBezTo>
                  <a:pt x="812" y="256"/>
                  <a:pt x="827" y="291"/>
                  <a:pt x="833" y="330"/>
                </a:cubicBezTo>
                <a:cubicBezTo>
                  <a:pt x="837" y="362"/>
                  <a:pt x="839" y="393"/>
                  <a:pt x="840" y="425"/>
                </a:cubicBezTo>
                <a:cubicBezTo>
                  <a:pt x="841" y="441"/>
                  <a:pt x="831" y="454"/>
                  <a:pt x="816" y="458"/>
                </a:cubicBezTo>
                <a:cubicBezTo>
                  <a:pt x="802" y="463"/>
                  <a:pt x="787" y="458"/>
                  <a:pt x="777" y="446"/>
                </a:cubicBezTo>
                <a:cubicBezTo>
                  <a:pt x="771" y="439"/>
                  <a:pt x="770" y="431"/>
                  <a:pt x="770" y="422"/>
                </a:cubicBezTo>
                <a:cubicBezTo>
                  <a:pt x="770" y="390"/>
                  <a:pt x="768" y="358"/>
                  <a:pt x="760" y="327"/>
                </a:cubicBezTo>
                <a:cubicBezTo>
                  <a:pt x="758" y="318"/>
                  <a:pt x="754" y="309"/>
                  <a:pt x="752" y="301"/>
                </a:cubicBezTo>
                <a:cubicBezTo>
                  <a:pt x="751" y="301"/>
                  <a:pt x="750" y="301"/>
                  <a:pt x="749" y="301"/>
                </a:cubicBezTo>
                <a:close/>
                <a:moveTo>
                  <a:pt x="336" y="24"/>
                </a:moveTo>
                <a:cubicBezTo>
                  <a:pt x="333" y="24"/>
                  <a:pt x="330" y="24"/>
                  <a:pt x="327" y="24"/>
                </a:cubicBezTo>
                <a:cubicBezTo>
                  <a:pt x="250" y="24"/>
                  <a:pt x="173" y="24"/>
                  <a:pt x="95" y="24"/>
                </a:cubicBezTo>
                <a:cubicBezTo>
                  <a:pt x="88" y="24"/>
                  <a:pt x="86" y="25"/>
                  <a:pt x="86" y="33"/>
                </a:cubicBezTo>
                <a:cubicBezTo>
                  <a:pt x="86" y="81"/>
                  <a:pt x="86" y="128"/>
                  <a:pt x="86" y="176"/>
                </a:cubicBezTo>
                <a:cubicBezTo>
                  <a:pt x="86" y="183"/>
                  <a:pt x="88" y="186"/>
                  <a:pt x="95" y="186"/>
                </a:cubicBezTo>
                <a:cubicBezTo>
                  <a:pt x="173" y="186"/>
                  <a:pt x="250" y="186"/>
                  <a:pt x="327" y="186"/>
                </a:cubicBezTo>
                <a:cubicBezTo>
                  <a:pt x="330" y="186"/>
                  <a:pt x="333" y="185"/>
                  <a:pt x="336" y="185"/>
                </a:cubicBezTo>
                <a:cubicBezTo>
                  <a:pt x="336" y="131"/>
                  <a:pt x="336" y="78"/>
                  <a:pt x="336" y="24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6411355" y="3128835"/>
            <a:ext cx="944563" cy="430213"/>
          </a:xfrm>
          <a:custGeom>
            <a:avLst/>
            <a:gdLst>
              <a:gd name="T0" fmla="*/ 192 w 292"/>
              <a:gd name="T1" fmla="*/ 133 h 133"/>
              <a:gd name="T2" fmla="*/ 27 w 292"/>
              <a:gd name="T3" fmla="*/ 81 h 133"/>
              <a:gd name="T4" fmla="*/ 4 w 292"/>
              <a:gd name="T5" fmla="*/ 37 h 133"/>
              <a:gd name="T6" fmla="*/ 61 w 292"/>
              <a:gd name="T7" fmla="*/ 14 h 133"/>
              <a:gd name="T8" fmla="*/ 102 w 292"/>
              <a:gd name="T9" fmla="*/ 39 h 133"/>
              <a:gd name="T10" fmla="*/ 206 w 292"/>
              <a:gd name="T11" fmla="*/ 57 h 133"/>
              <a:gd name="T12" fmla="*/ 243 w 292"/>
              <a:gd name="T13" fmla="*/ 52 h 133"/>
              <a:gd name="T14" fmla="*/ 290 w 292"/>
              <a:gd name="T15" fmla="*/ 91 h 133"/>
              <a:gd name="T16" fmla="*/ 262 w 292"/>
              <a:gd name="T17" fmla="*/ 123 h 133"/>
              <a:gd name="T18" fmla="*/ 192 w 292"/>
              <a:gd name="T19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2" h="133">
                <a:moveTo>
                  <a:pt x="192" y="133"/>
                </a:moveTo>
                <a:cubicBezTo>
                  <a:pt x="131" y="133"/>
                  <a:pt x="76" y="116"/>
                  <a:pt x="27" y="81"/>
                </a:cubicBezTo>
                <a:cubicBezTo>
                  <a:pt x="11" y="71"/>
                  <a:pt x="0" y="57"/>
                  <a:pt x="4" y="37"/>
                </a:cubicBezTo>
                <a:cubicBezTo>
                  <a:pt x="9" y="12"/>
                  <a:pt x="40" y="0"/>
                  <a:pt x="61" y="14"/>
                </a:cubicBezTo>
                <a:cubicBezTo>
                  <a:pt x="74" y="23"/>
                  <a:pt x="87" y="33"/>
                  <a:pt x="102" y="39"/>
                </a:cubicBezTo>
                <a:cubicBezTo>
                  <a:pt x="135" y="56"/>
                  <a:pt x="170" y="60"/>
                  <a:pt x="206" y="57"/>
                </a:cubicBezTo>
                <a:cubicBezTo>
                  <a:pt x="219" y="56"/>
                  <a:pt x="231" y="54"/>
                  <a:pt x="243" y="52"/>
                </a:cubicBezTo>
                <a:cubicBezTo>
                  <a:pt x="271" y="47"/>
                  <a:pt x="292" y="65"/>
                  <a:pt x="290" y="91"/>
                </a:cubicBezTo>
                <a:cubicBezTo>
                  <a:pt x="289" y="106"/>
                  <a:pt x="278" y="120"/>
                  <a:pt x="262" y="123"/>
                </a:cubicBezTo>
                <a:cubicBezTo>
                  <a:pt x="239" y="127"/>
                  <a:pt x="215" y="130"/>
                  <a:pt x="192" y="133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47B5DA"/>
              </a:solidFill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5974792" y="2044573"/>
            <a:ext cx="539750" cy="423863"/>
          </a:xfrm>
          <a:custGeom>
            <a:avLst/>
            <a:gdLst>
              <a:gd name="T0" fmla="*/ 67 w 167"/>
              <a:gd name="T1" fmla="*/ 40 h 131"/>
              <a:gd name="T2" fmla="*/ 75 w 167"/>
              <a:gd name="T3" fmla="*/ 68 h 131"/>
              <a:gd name="T4" fmla="*/ 95 w 167"/>
              <a:gd name="T5" fmla="*/ 72 h 131"/>
              <a:gd name="T6" fmla="*/ 142 w 167"/>
              <a:gd name="T7" fmla="*/ 80 h 131"/>
              <a:gd name="T8" fmla="*/ 162 w 167"/>
              <a:gd name="T9" fmla="*/ 94 h 131"/>
              <a:gd name="T10" fmla="*/ 164 w 167"/>
              <a:gd name="T11" fmla="*/ 108 h 131"/>
              <a:gd name="T12" fmla="*/ 151 w 167"/>
              <a:gd name="T13" fmla="*/ 114 h 131"/>
              <a:gd name="T14" fmla="*/ 139 w 167"/>
              <a:gd name="T15" fmla="*/ 110 h 131"/>
              <a:gd name="T16" fmla="*/ 119 w 167"/>
              <a:gd name="T17" fmla="*/ 103 h 131"/>
              <a:gd name="T18" fmla="*/ 96 w 167"/>
              <a:gd name="T19" fmla="*/ 112 h 131"/>
              <a:gd name="T20" fmla="*/ 58 w 167"/>
              <a:gd name="T21" fmla="*/ 121 h 131"/>
              <a:gd name="T22" fmla="*/ 16 w 167"/>
              <a:gd name="T23" fmla="*/ 96 h 131"/>
              <a:gd name="T24" fmla="*/ 8 w 167"/>
              <a:gd name="T25" fmla="*/ 66 h 131"/>
              <a:gd name="T26" fmla="*/ 28 w 167"/>
              <a:gd name="T27" fmla="*/ 45 h 131"/>
              <a:gd name="T28" fmla="*/ 35 w 167"/>
              <a:gd name="T29" fmla="*/ 24 h 131"/>
              <a:gd name="T30" fmla="*/ 35 w 167"/>
              <a:gd name="T31" fmla="*/ 7 h 131"/>
              <a:gd name="T32" fmla="*/ 49 w 167"/>
              <a:gd name="T33" fmla="*/ 1 h 131"/>
              <a:gd name="T34" fmla="*/ 60 w 167"/>
              <a:gd name="T35" fmla="*/ 10 h 131"/>
              <a:gd name="T36" fmla="*/ 67 w 167"/>
              <a:gd name="T37" fmla="*/ 4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7" h="131">
                <a:moveTo>
                  <a:pt x="67" y="40"/>
                </a:moveTo>
                <a:cubicBezTo>
                  <a:pt x="66" y="51"/>
                  <a:pt x="67" y="60"/>
                  <a:pt x="75" y="68"/>
                </a:cubicBezTo>
                <a:cubicBezTo>
                  <a:pt x="81" y="72"/>
                  <a:pt x="86" y="75"/>
                  <a:pt x="95" y="72"/>
                </a:cubicBezTo>
                <a:cubicBezTo>
                  <a:pt x="112" y="66"/>
                  <a:pt x="127" y="73"/>
                  <a:pt x="142" y="80"/>
                </a:cubicBezTo>
                <a:cubicBezTo>
                  <a:pt x="149" y="84"/>
                  <a:pt x="156" y="89"/>
                  <a:pt x="162" y="94"/>
                </a:cubicBezTo>
                <a:cubicBezTo>
                  <a:pt x="166" y="97"/>
                  <a:pt x="167" y="102"/>
                  <a:pt x="164" y="108"/>
                </a:cubicBezTo>
                <a:cubicBezTo>
                  <a:pt x="161" y="113"/>
                  <a:pt x="157" y="115"/>
                  <a:pt x="151" y="114"/>
                </a:cubicBezTo>
                <a:cubicBezTo>
                  <a:pt x="147" y="113"/>
                  <a:pt x="143" y="112"/>
                  <a:pt x="139" y="110"/>
                </a:cubicBezTo>
                <a:cubicBezTo>
                  <a:pt x="133" y="108"/>
                  <a:pt x="126" y="105"/>
                  <a:pt x="119" y="103"/>
                </a:cubicBezTo>
                <a:cubicBezTo>
                  <a:pt x="105" y="100"/>
                  <a:pt x="105" y="100"/>
                  <a:pt x="96" y="112"/>
                </a:cubicBezTo>
                <a:cubicBezTo>
                  <a:pt x="85" y="127"/>
                  <a:pt x="75" y="131"/>
                  <a:pt x="58" y="121"/>
                </a:cubicBezTo>
                <a:cubicBezTo>
                  <a:pt x="44" y="112"/>
                  <a:pt x="30" y="104"/>
                  <a:pt x="16" y="96"/>
                </a:cubicBezTo>
                <a:cubicBezTo>
                  <a:pt x="4" y="89"/>
                  <a:pt x="0" y="78"/>
                  <a:pt x="8" y="66"/>
                </a:cubicBezTo>
                <a:cubicBezTo>
                  <a:pt x="13" y="58"/>
                  <a:pt x="20" y="51"/>
                  <a:pt x="28" y="45"/>
                </a:cubicBezTo>
                <a:cubicBezTo>
                  <a:pt x="35" y="39"/>
                  <a:pt x="37" y="33"/>
                  <a:pt x="35" y="24"/>
                </a:cubicBezTo>
                <a:cubicBezTo>
                  <a:pt x="33" y="19"/>
                  <a:pt x="33" y="12"/>
                  <a:pt x="35" y="7"/>
                </a:cubicBezTo>
                <a:cubicBezTo>
                  <a:pt x="37" y="3"/>
                  <a:pt x="44" y="0"/>
                  <a:pt x="49" y="1"/>
                </a:cubicBezTo>
                <a:cubicBezTo>
                  <a:pt x="53" y="1"/>
                  <a:pt x="59" y="6"/>
                  <a:pt x="60" y="10"/>
                </a:cubicBezTo>
                <a:cubicBezTo>
                  <a:pt x="64" y="20"/>
                  <a:pt x="65" y="30"/>
                  <a:pt x="67" y="4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5835092" y="2044573"/>
            <a:ext cx="200025" cy="201613"/>
          </a:xfrm>
          <a:custGeom>
            <a:avLst/>
            <a:gdLst>
              <a:gd name="T0" fmla="*/ 0 w 62"/>
              <a:gd name="T1" fmla="*/ 31 h 62"/>
              <a:gd name="T2" fmla="*/ 30 w 62"/>
              <a:gd name="T3" fmla="*/ 0 h 62"/>
              <a:gd name="T4" fmla="*/ 62 w 62"/>
              <a:gd name="T5" fmla="*/ 31 h 62"/>
              <a:gd name="T6" fmla="*/ 31 w 62"/>
              <a:gd name="T7" fmla="*/ 62 h 62"/>
              <a:gd name="T8" fmla="*/ 0 w 62"/>
              <a:gd name="T9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2">
                <a:moveTo>
                  <a:pt x="0" y="31"/>
                </a:moveTo>
                <a:cubicBezTo>
                  <a:pt x="0" y="14"/>
                  <a:pt x="13" y="0"/>
                  <a:pt x="30" y="0"/>
                </a:cubicBezTo>
                <a:cubicBezTo>
                  <a:pt x="48" y="0"/>
                  <a:pt x="61" y="13"/>
                  <a:pt x="62" y="31"/>
                </a:cubicBezTo>
                <a:cubicBezTo>
                  <a:pt x="62" y="48"/>
                  <a:pt x="48" y="62"/>
                  <a:pt x="31" y="62"/>
                </a:cubicBezTo>
                <a:cubicBezTo>
                  <a:pt x="13" y="62"/>
                  <a:pt x="0" y="48"/>
                  <a:pt x="0" y="3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C2C1B25-A516-977D-167E-2EB395FCBE84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C07F1-AB0A-F1C7-8512-008D59DD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Google Shape;282;p38">
            <a:extLst>
              <a:ext uri="{FF2B5EF4-FFF2-40B4-BE49-F238E27FC236}">
                <a16:creationId xmlns:a16="http://schemas.microsoft.com/office/drawing/2014/main" id="{BF720390-F17F-E793-242C-7DE6B6D3F35F}"/>
              </a:ext>
            </a:extLst>
          </p:cNvPr>
          <p:cNvSpPr/>
          <p:nvPr/>
        </p:nvSpPr>
        <p:spPr>
          <a:xfrm>
            <a:off x="1307725" y="1787560"/>
            <a:ext cx="1514400" cy="13713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83;p38">
            <a:extLst>
              <a:ext uri="{FF2B5EF4-FFF2-40B4-BE49-F238E27FC236}">
                <a16:creationId xmlns:a16="http://schemas.microsoft.com/office/drawing/2014/main" id="{F9A39323-4410-5E5D-38C8-2C7C000A16AA}"/>
              </a:ext>
            </a:extLst>
          </p:cNvPr>
          <p:cNvSpPr/>
          <p:nvPr/>
        </p:nvSpPr>
        <p:spPr>
          <a:xfrm>
            <a:off x="6820055" y="1787560"/>
            <a:ext cx="1514400" cy="13713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4;p38">
            <a:extLst>
              <a:ext uri="{FF2B5EF4-FFF2-40B4-BE49-F238E27FC236}">
                <a16:creationId xmlns:a16="http://schemas.microsoft.com/office/drawing/2014/main" id="{9343A6E8-2AD6-21BC-54D8-FDBDAFE75804}"/>
              </a:ext>
            </a:extLst>
          </p:cNvPr>
          <p:cNvSpPr/>
          <p:nvPr/>
        </p:nvSpPr>
        <p:spPr>
          <a:xfrm>
            <a:off x="4082940" y="1787560"/>
            <a:ext cx="1514400" cy="13713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286;p38">
            <a:extLst>
              <a:ext uri="{FF2B5EF4-FFF2-40B4-BE49-F238E27FC236}">
                <a16:creationId xmlns:a16="http://schemas.microsoft.com/office/drawing/2014/main" id="{D8265836-CE79-AC70-42A8-CEDA988E7AB3}"/>
              </a:ext>
            </a:extLst>
          </p:cNvPr>
          <p:cNvGrpSpPr/>
          <p:nvPr/>
        </p:nvGrpSpPr>
        <p:grpSpPr>
          <a:xfrm>
            <a:off x="720010" y="1602893"/>
            <a:ext cx="1193889" cy="2392030"/>
            <a:chOff x="1574867" y="2301323"/>
            <a:chExt cx="1456495" cy="2918178"/>
          </a:xfrm>
        </p:grpSpPr>
        <p:sp>
          <p:nvSpPr>
            <p:cNvPr id="8" name="Google Shape;287;p38">
              <a:extLst>
                <a:ext uri="{FF2B5EF4-FFF2-40B4-BE49-F238E27FC236}">
                  <a16:creationId xmlns:a16="http://schemas.microsoft.com/office/drawing/2014/main" id="{FA2CAD97-43C0-8ECF-5157-B610FBE6CE39}"/>
                </a:ext>
              </a:extLst>
            </p:cNvPr>
            <p:cNvSpPr/>
            <p:nvPr/>
          </p:nvSpPr>
          <p:spPr>
            <a:xfrm>
              <a:off x="1574867" y="2301323"/>
              <a:ext cx="1456495" cy="2918178"/>
            </a:xfrm>
            <a:custGeom>
              <a:avLst/>
              <a:gdLst/>
              <a:ahLst/>
              <a:cxnLst/>
              <a:rect l="l" t="t" r="r" b="b"/>
              <a:pathLst>
                <a:path w="42300" h="86967" extrusionOk="0">
                  <a:moveTo>
                    <a:pt x="25356" y="0"/>
                  </a:moveTo>
                  <a:cubicBezTo>
                    <a:pt x="19999" y="0"/>
                    <a:pt x="14974" y="2770"/>
                    <a:pt x="11823" y="7179"/>
                  </a:cubicBezTo>
                  <a:cubicBezTo>
                    <a:pt x="11246" y="7988"/>
                    <a:pt x="10682" y="8843"/>
                    <a:pt x="10173" y="9720"/>
                  </a:cubicBezTo>
                  <a:cubicBezTo>
                    <a:pt x="9888" y="9636"/>
                    <a:pt x="9580" y="9599"/>
                    <a:pt x="9259" y="9599"/>
                  </a:cubicBezTo>
                  <a:cubicBezTo>
                    <a:pt x="7713" y="9599"/>
                    <a:pt x="5882" y="10473"/>
                    <a:pt x="5030" y="11276"/>
                  </a:cubicBezTo>
                  <a:cubicBezTo>
                    <a:pt x="4182" y="12077"/>
                    <a:pt x="3570" y="13350"/>
                    <a:pt x="4075" y="14402"/>
                  </a:cubicBezTo>
                  <a:cubicBezTo>
                    <a:pt x="4544" y="15382"/>
                    <a:pt x="5739" y="15732"/>
                    <a:pt x="6797" y="15978"/>
                  </a:cubicBezTo>
                  <a:cubicBezTo>
                    <a:pt x="5224" y="16365"/>
                    <a:pt x="4120" y="18110"/>
                    <a:pt x="4443" y="19698"/>
                  </a:cubicBezTo>
                  <a:cubicBezTo>
                    <a:pt x="4736" y="21138"/>
                    <a:pt x="6159" y="22236"/>
                    <a:pt x="7614" y="22236"/>
                  </a:cubicBezTo>
                  <a:cubicBezTo>
                    <a:pt x="7765" y="22236"/>
                    <a:pt x="7916" y="22224"/>
                    <a:pt x="8066" y="22200"/>
                  </a:cubicBezTo>
                  <a:lnTo>
                    <a:pt x="8066" y="22200"/>
                  </a:lnTo>
                  <a:cubicBezTo>
                    <a:pt x="7430" y="22932"/>
                    <a:pt x="7378" y="24073"/>
                    <a:pt x="7838" y="24926"/>
                  </a:cubicBezTo>
                  <a:cubicBezTo>
                    <a:pt x="8299" y="25779"/>
                    <a:pt x="9201" y="26348"/>
                    <a:pt x="10152" y="26531"/>
                  </a:cubicBezTo>
                  <a:cubicBezTo>
                    <a:pt x="10356" y="26571"/>
                    <a:pt x="10567" y="26594"/>
                    <a:pt x="10777" y="26594"/>
                  </a:cubicBezTo>
                  <a:cubicBezTo>
                    <a:pt x="11173" y="26594"/>
                    <a:pt x="11565" y="26513"/>
                    <a:pt x="11905" y="26313"/>
                  </a:cubicBezTo>
                  <a:cubicBezTo>
                    <a:pt x="12059" y="26967"/>
                    <a:pt x="12801" y="27267"/>
                    <a:pt x="13446" y="27456"/>
                  </a:cubicBezTo>
                  <a:cubicBezTo>
                    <a:pt x="14130" y="27656"/>
                    <a:pt x="14838" y="27847"/>
                    <a:pt x="15542" y="27847"/>
                  </a:cubicBezTo>
                  <a:cubicBezTo>
                    <a:pt x="15739" y="27847"/>
                    <a:pt x="15937" y="27832"/>
                    <a:pt x="16133" y="27798"/>
                  </a:cubicBezTo>
                  <a:cubicBezTo>
                    <a:pt x="17031" y="27643"/>
                    <a:pt x="17906" y="26978"/>
                    <a:pt x="18006" y="26072"/>
                  </a:cubicBezTo>
                  <a:cubicBezTo>
                    <a:pt x="18586" y="26410"/>
                    <a:pt x="19252" y="26572"/>
                    <a:pt x="19921" y="26572"/>
                  </a:cubicBezTo>
                  <a:cubicBezTo>
                    <a:pt x="19993" y="26572"/>
                    <a:pt x="20066" y="26570"/>
                    <a:pt x="20139" y="26566"/>
                  </a:cubicBezTo>
                  <a:lnTo>
                    <a:pt x="20253" y="29215"/>
                  </a:lnTo>
                  <a:lnTo>
                    <a:pt x="19252" y="29193"/>
                  </a:lnTo>
                  <a:lnTo>
                    <a:pt x="18361" y="29075"/>
                  </a:lnTo>
                  <a:lnTo>
                    <a:pt x="18462" y="29175"/>
                  </a:lnTo>
                  <a:lnTo>
                    <a:pt x="17951" y="29164"/>
                  </a:lnTo>
                  <a:cubicBezTo>
                    <a:pt x="17773" y="29161"/>
                    <a:pt x="17598" y="29159"/>
                    <a:pt x="17424" y="29159"/>
                  </a:cubicBezTo>
                  <a:cubicBezTo>
                    <a:pt x="12503" y="29159"/>
                    <a:pt x="9522" y="30736"/>
                    <a:pt x="6478" y="34779"/>
                  </a:cubicBezTo>
                  <a:cubicBezTo>
                    <a:pt x="5322" y="36315"/>
                    <a:pt x="3320" y="41892"/>
                    <a:pt x="2782" y="44077"/>
                  </a:cubicBezTo>
                  <a:cubicBezTo>
                    <a:pt x="0" y="55375"/>
                    <a:pt x="1114" y="59574"/>
                    <a:pt x="883" y="61270"/>
                  </a:cubicBezTo>
                  <a:lnTo>
                    <a:pt x="1217" y="61389"/>
                  </a:lnTo>
                  <a:lnTo>
                    <a:pt x="1012" y="62812"/>
                  </a:lnTo>
                  <a:lnTo>
                    <a:pt x="3964" y="73683"/>
                  </a:lnTo>
                  <a:lnTo>
                    <a:pt x="1783" y="77452"/>
                  </a:lnTo>
                  <a:lnTo>
                    <a:pt x="2002" y="81342"/>
                  </a:lnTo>
                  <a:lnTo>
                    <a:pt x="3708" y="85921"/>
                  </a:lnTo>
                  <a:lnTo>
                    <a:pt x="4737" y="86266"/>
                  </a:lnTo>
                  <a:lnTo>
                    <a:pt x="5766" y="86725"/>
                  </a:lnTo>
                  <a:lnTo>
                    <a:pt x="4859" y="82836"/>
                  </a:lnTo>
                  <a:lnTo>
                    <a:pt x="5896" y="78834"/>
                  </a:lnTo>
                  <a:lnTo>
                    <a:pt x="6285" y="82462"/>
                  </a:lnTo>
                  <a:lnTo>
                    <a:pt x="6855" y="83493"/>
                  </a:lnTo>
                  <a:lnTo>
                    <a:pt x="7153" y="79410"/>
                  </a:lnTo>
                  <a:lnTo>
                    <a:pt x="5449" y="74145"/>
                  </a:lnTo>
                  <a:lnTo>
                    <a:pt x="6165" y="63158"/>
                  </a:lnTo>
                  <a:lnTo>
                    <a:pt x="6476" y="63269"/>
                  </a:lnTo>
                  <a:lnTo>
                    <a:pt x="11721" y="44316"/>
                  </a:lnTo>
                  <a:lnTo>
                    <a:pt x="17488" y="55364"/>
                  </a:lnTo>
                  <a:lnTo>
                    <a:pt x="14268" y="73940"/>
                  </a:lnTo>
                  <a:lnTo>
                    <a:pt x="14318" y="73949"/>
                  </a:lnTo>
                  <a:lnTo>
                    <a:pt x="11205" y="86967"/>
                  </a:lnTo>
                  <a:lnTo>
                    <a:pt x="38749" y="86967"/>
                  </a:lnTo>
                  <a:lnTo>
                    <a:pt x="40710" y="78183"/>
                  </a:lnTo>
                  <a:lnTo>
                    <a:pt x="40696" y="78180"/>
                  </a:lnTo>
                  <a:lnTo>
                    <a:pt x="41043" y="76517"/>
                  </a:lnTo>
                  <a:lnTo>
                    <a:pt x="41368" y="74960"/>
                  </a:lnTo>
                  <a:lnTo>
                    <a:pt x="41325" y="74918"/>
                  </a:lnTo>
                  <a:cubicBezTo>
                    <a:pt x="41722" y="72389"/>
                    <a:pt x="42299" y="67398"/>
                    <a:pt x="41368" y="63924"/>
                  </a:cubicBezTo>
                  <a:cubicBezTo>
                    <a:pt x="41104" y="62940"/>
                    <a:pt x="39325" y="58709"/>
                    <a:pt x="38814" y="57829"/>
                  </a:cubicBezTo>
                  <a:cubicBezTo>
                    <a:pt x="38384" y="57088"/>
                    <a:pt x="37797" y="56449"/>
                    <a:pt x="37339" y="55726"/>
                  </a:cubicBezTo>
                  <a:cubicBezTo>
                    <a:pt x="36638" y="54616"/>
                    <a:pt x="35632" y="53360"/>
                    <a:pt x="35477" y="52066"/>
                  </a:cubicBezTo>
                  <a:cubicBezTo>
                    <a:pt x="35394" y="51373"/>
                    <a:pt x="35198" y="50705"/>
                    <a:pt x="35214" y="50009"/>
                  </a:cubicBezTo>
                  <a:cubicBezTo>
                    <a:pt x="35226" y="49506"/>
                    <a:pt x="35392" y="48259"/>
                    <a:pt x="35392" y="48259"/>
                  </a:cubicBezTo>
                  <a:lnTo>
                    <a:pt x="36398" y="46343"/>
                  </a:lnTo>
                  <a:cubicBezTo>
                    <a:pt x="36602" y="46098"/>
                    <a:pt x="36794" y="45850"/>
                    <a:pt x="36984" y="45598"/>
                  </a:cubicBezTo>
                  <a:cubicBezTo>
                    <a:pt x="37419" y="45079"/>
                    <a:pt x="37985" y="44375"/>
                    <a:pt x="38070" y="44150"/>
                  </a:cubicBezTo>
                  <a:cubicBezTo>
                    <a:pt x="38080" y="44137"/>
                    <a:pt x="38090" y="44122"/>
                    <a:pt x="38100" y="44109"/>
                  </a:cubicBezTo>
                  <a:lnTo>
                    <a:pt x="38071" y="44079"/>
                  </a:lnTo>
                  <a:cubicBezTo>
                    <a:pt x="35812" y="41658"/>
                    <a:pt x="35684" y="40657"/>
                    <a:pt x="35485" y="39545"/>
                  </a:cubicBezTo>
                  <a:cubicBezTo>
                    <a:pt x="35482" y="39487"/>
                    <a:pt x="35478" y="39430"/>
                    <a:pt x="35477" y="39372"/>
                  </a:cubicBezTo>
                  <a:lnTo>
                    <a:pt x="35477" y="39372"/>
                  </a:lnTo>
                  <a:lnTo>
                    <a:pt x="35478" y="39509"/>
                  </a:lnTo>
                  <a:cubicBezTo>
                    <a:pt x="35469" y="39454"/>
                    <a:pt x="35459" y="39399"/>
                    <a:pt x="35448" y="39344"/>
                  </a:cubicBezTo>
                  <a:lnTo>
                    <a:pt x="34820" y="35232"/>
                  </a:lnTo>
                  <a:cubicBezTo>
                    <a:pt x="34791" y="34367"/>
                    <a:pt x="34705" y="33350"/>
                    <a:pt x="34607" y="32416"/>
                  </a:cubicBezTo>
                  <a:cubicBezTo>
                    <a:pt x="34434" y="30763"/>
                    <a:pt x="33061" y="29496"/>
                    <a:pt x="31400" y="29460"/>
                  </a:cubicBezTo>
                  <a:lnTo>
                    <a:pt x="28129" y="29388"/>
                  </a:lnTo>
                  <a:cubicBezTo>
                    <a:pt x="28110" y="29309"/>
                    <a:pt x="28059" y="29290"/>
                    <a:pt x="27993" y="29290"/>
                  </a:cubicBezTo>
                  <a:cubicBezTo>
                    <a:pt x="27927" y="29290"/>
                    <a:pt x="27846" y="29310"/>
                    <a:pt x="27772" y="29310"/>
                  </a:cubicBezTo>
                  <a:cubicBezTo>
                    <a:pt x="27679" y="29310"/>
                    <a:pt x="27598" y="29278"/>
                    <a:pt x="27568" y="29131"/>
                  </a:cubicBezTo>
                  <a:lnTo>
                    <a:pt x="27233" y="23712"/>
                  </a:lnTo>
                  <a:cubicBezTo>
                    <a:pt x="29921" y="22885"/>
                    <a:pt x="30578" y="19503"/>
                    <a:pt x="31133" y="17739"/>
                  </a:cubicBezTo>
                  <a:cubicBezTo>
                    <a:pt x="31764" y="15745"/>
                    <a:pt x="29981" y="12576"/>
                    <a:pt x="29981" y="12576"/>
                  </a:cubicBezTo>
                  <a:cubicBezTo>
                    <a:pt x="29981" y="12576"/>
                    <a:pt x="30614" y="9637"/>
                    <a:pt x="30938" y="7676"/>
                  </a:cubicBezTo>
                  <a:cubicBezTo>
                    <a:pt x="30938" y="7676"/>
                    <a:pt x="31476" y="7311"/>
                    <a:pt x="31268" y="4390"/>
                  </a:cubicBezTo>
                  <a:cubicBezTo>
                    <a:pt x="31104" y="2068"/>
                    <a:pt x="29003" y="255"/>
                    <a:pt x="26684" y="57"/>
                  </a:cubicBezTo>
                  <a:cubicBezTo>
                    <a:pt x="26240" y="19"/>
                    <a:pt x="25797" y="0"/>
                    <a:pt x="25356" y="0"/>
                  </a:cubicBezTo>
                  <a:close/>
                </a:path>
              </a:pathLst>
            </a:custGeom>
            <a:solidFill>
              <a:srgbClr val="C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88;p38">
              <a:extLst>
                <a:ext uri="{FF2B5EF4-FFF2-40B4-BE49-F238E27FC236}">
                  <a16:creationId xmlns:a16="http://schemas.microsoft.com/office/drawing/2014/main" id="{E705236B-9544-870A-36E7-04AB39AF6A59}"/>
                </a:ext>
              </a:extLst>
            </p:cNvPr>
            <p:cNvSpPr/>
            <p:nvPr/>
          </p:nvSpPr>
          <p:spPr>
            <a:xfrm>
              <a:off x="2318919" y="4244895"/>
              <a:ext cx="560148" cy="586877"/>
            </a:xfrm>
            <a:custGeom>
              <a:avLst/>
              <a:gdLst/>
              <a:ahLst/>
              <a:cxnLst/>
              <a:rect l="l" t="t" r="r" b="b"/>
              <a:pathLst>
                <a:path w="16268" h="17490" extrusionOk="0">
                  <a:moveTo>
                    <a:pt x="11599" y="0"/>
                  </a:moveTo>
                  <a:cubicBezTo>
                    <a:pt x="10900" y="0"/>
                    <a:pt x="10142" y="157"/>
                    <a:pt x="9352" y="498"/>
                  </a:cubicBezTo>
                  <a:cubicBezTo>
                    <a:pt x="0" y="4531"/>
                    <a:pt x="5153" y="14613"/>
                    <a:pt x="6678" y="17209"/>
                  </a:cubicBezTo>
                  <a:cubicBezTo>
                    <a:pt x="6787" y="17393"/>
                    <a:pt x="6978" y="17490"/>
                    <a:pt x="7171" y="17490"/>
                  </a:cubicBezTo>
                  <a:cubicBezTo>
                    <a:pt x="7314" y="17490"/>
                    <a:pt x="7458" y="17437"/>
                    <a:pt x="7571" y="17327"/>
                  </a:cubicBezTo>
                  <a:lnTo>
                    <a:pt x="14060" y="10962"/>
                  </a:lnTo>
                  <a:cubicBezTo>
                    <a:pt x="16268" y="8795"/>
                    <a:pt x="16165" y="6669"/>
                    <a:pt x="15679" y="3616"/>
                  </a:cubicBezTo>
                  <a:cubicBezTo>
                    <a:pt x="15336" y="1469"/>
                    <a:pt x="13739" y="0"/>
                    <a:pt x="11599" y="0"/>
                  </a:cubicBezTo>
                  <a:close/>
                </a:path>
              </a:pathLst>
            </a:custGeom>
            <a:solidFill>
              <a:srgbClr val="F2D9CF">
                <a:alpha val="83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9;p38">
              <a:extLst>
                <a:ext uri="{FF2B5EF4-FFF2-40B4-BE49-F238E27FC236}">
                  <a16:creationId xmlns:a16="http://schemas.microsoft.com/office/drawing/2014/main" id="{B0252912-8BA8-EA82-F425-84D7DA9E61DC}"/>
                </a:ext>
              </a:extLst>
            </p:cNvPr>
            <p:cNvSpPr/>
            <p:nvPr/>
          </p:nvSpPr>
          <p:spPr>
            <a:xfrm>
              <a:off x="2491908" y="4351231"/>
              <a:ext cx="338093" cy="374272"/>
            </a:xfrm>
            <a:custGeom>
              <a:avLst/>
              <a:gdLst/>
              <a:ahLst/>
              <a:cxnLst/>
              <a:rect l="l" t="t" r="r" b="b"/>
              <a:pathLst>
                <a:path w="9819" h="11154" extrusionOk="0">
                  <a:moveTo>
                    <a:pt x="2569" y="0"/>
                  </a:moveTo>
                  <a:cubicBezTo>
                    <a:pt x="2197" y="0"/>
                    <a:pt x="1825" y="112"/>
                    <a:pt x="1501" y="344"/>
                  </a:cubicBezTo>
                  <a:cubicBezTo>
                    <a:pt x="514" y="1049"/>
                    <a:pt x="1" y="2584"/>
                    <a:pt x="25" y="4042"/>
                  </a:cubicBezTo>
                  <a:cubicBezTo>
                    <a:pt x="49" y="5501"/>
                    <a:pt x="533" y="6885"/>
                    <a:pt x="1141" y="8114"/>
                  </a:cubicBezTo>
                  <a:cubicBezTo>
                    <a:pt x="1861" y="9568"/>
                    <a:pt x="2616" y="11153"/>
                    <a:pt x="3714" y="11153"/>
                  </a:cubicBezTo>
                  <a:cubicBezTo>
                    <a:pt x="4056" y="11153"/>
                    <a:pt x="4431" y="10999"/>
                    <a:pt x="4848" y="10640"/>
                  </a:cubicBezTo>
                  <a:cubicBezTo>
                    <a:pt x="6353" y="9343"/>
                    <a:pt x="7697" y="7710"/>
                    <a:pt x="8813" y="5871"/>
                  </a:cubicBezTo>
                  <a:cubicBezTo>
                    <a:pt x="9329" y="5019"/>
                    <a:pt x="9819" y="4031"/>
                    <a:pt x="9777" y="2950"/>
                  </a:cubicBezTo>
                  <a:cubicBezTo>
                    <a:pt x="9740" y="1972"/>
                    <a:pt x="9222" y="1052"/>
                    <a:pt x="8513" y="708"/>
                  </a:cubicBezTo>
                  <a:cubicBezTo>
                    <a:pt x="8300" y="604"/>
                    <a:pt x="8074" y="554"/>
                    <a:pt x="7848" y="554"/>
                  </a:cubicBezTo>
                  <a:cubicBezTo>
                    <a:pt x="7319" y="554"/>
                    <a:pt x="6787" y="826"/>
                    <a:pt x="6419" y="1321"/>
                  </a:cubicBezTo>
                  <a:cubicBezTo>
                    <a:pt x="6209" y="1603"/>
                    <a:pt x="6050" y="1947"/>
                    <a:pt x="5824" y="2210"/>
                  </a:cubicBezTo>
                  <a:cubicBezTo>
                    <a:pt x="5608" y="2461"/>
                    <a:pt x="4865" y="4038"/>
                    <a:pt x="4558" y="4038"/>
                  </a:cubicBezTo>
                  <a:cubicBezTo>
                    <a:pt x="4544" y="4038"/>
                    <a:pt x="4530" y="4035"/>
                    <a:pt x="4518" y="4027"/>
                  </a:cubicBezTo>
                  <a:cubicBezTo>
                    <a:pt x="4194" y="3837"/>
                    <a:pt x="4574" y="1767"/>
                    <a:pt x="4419" y="1353"/>
                  </a:cubicBezTo>
                  <a:cubicBezTo>
                    <a:pt x="4090" y="471"/>
                    <a:pt x="3331" y="0"/>
                    <a:pt x="2569" y="0"/>
                  </a:cubicBezTo>
                  <a:close/>
                </a:path>
              </a:pathLst>
            </a:custGeom>
            <a:solidFill>
              <a:srgbClr val="EE8C94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0;p38">
              <a:extLst>
                <a:ext uri="{FF2B5EF4-FFF2-40B4-BE49-F238E27FC236}">
                  <a16:creationId xmlns:a16="http://schemas.microsoft.com/office/drawing/2014/main" id="{148B0FF1-EF3F-45A1-5C02-949CA21784F2}"/>
                </a:ext>
              </a:extLst>
            </p:cNvPr>
            <p:cNvSpPr/>
            <p:nvPr/>
          </p:nvSpPr>
          <p:spPr>
            <a:xfrm>
              <a:off x="2510846" y="4431461"/>
              <a:ext cx="321255" cy="134623"/>
            </a:xfrm>
            <a:custGeom>
              <a:avLst/>
              <a:gdLst/>
              <a:ahLst/>
              <a:cxnLst/>
              <a:rect l="l" t="t" r="r" b="b"/>
              <a:pathLst>
                <a:path w="9330" h="4012" extrusionOk="0">
                  <a:moveTo>
                    <a:pt x="6515" y="1"/>
                  </a:moveTo>
                  <a:cubicBezTo>
                    <a:pt x="6419" y="1"/>
                    <a:pt x="6322" y="8"/>
                    <a:pt x="6226" y="23"/>
                  </a:cubicBezTo>
                  <a:cubicBezTo>
                    <a:pt x="5846" y="80"/>
                    <a:pt x="5473" y="258"/>
                    <a:pt x="5244" y="567"/>
                  </a:cubicBezTo>
                  <a:cubicBezTo>
                    <a:pt x="5084" y="784"/>
                    <a:pt x="5001" y="1056"/>
                    <a:pt x="4815" y="1251"/>
                  </a:cubicBezTo>
                  <a:cubicBezTo>
                    <a:pt x="4618" y="1459"/>
                    <a:pt x="4342" y="1545"/>
                    <a:pt x="4054" y="1545"/>
                  </a:cubicBezTo>
                  <a:cubicBezTo>
                    <a:pt x="3818" y="1545"/>
                    <a:pt x="3575" y="1487"/>
                    <a:pt x="3362" y="1392"/>
                  </a:cubicBezTo>
                  <a:cubicBezTo>
                    <a:pt x="2888" y="1177"/>
                    <a:pt x="2497" y="818"/>
                    <a:pt x="2041" y="569"/>
                  </a:cubicBezTo>
                  <a:cubicBezTo>
                    <a:pt x="1772" y="422"/>
                    <a:pt x="1456" y="320"/>
                    <a:pt x="1154" y="320"/>
                  </a:cubicBezTo>
                  <a:cubicBezTo>
                    <a:pt x="944" y="320"/>
                    <a:pt x="740" y="370"/>
                    <a:pt x="562" y="487"/>
                  </a:cubicBezTo>
                  <a:cubicBezTo>
                    <a:pt x="69" y="814"/>
                    <a:pt x="1" y="1557"/>
                    <a:pt x="280" y="2081"/>
                  </a:cubicBezTo>
                  <a:cubicBezTo>
                    <a:pt x="558" y="2602"/>
                    <a:pt x="1090" y="2938"/>
                    <a:pt x="1625" y="3190"/>
                  </a:cubicBezTo>
                  <a:cubicBezTo>
                    <a:pt x="2825" y="3755"/>
                    <a:pt x="4156" y="4011"/>
                    <a:pt x="5484" y="4011"/>
                  </a:cubicBezTo>
                  <a:cubicBezTo>
                    <a:pt x="5768" y="4011"/>
                    <a:pt x="6052" y="3999"/>
                    <a:pt x="6335" y="3977"/>
                  </a:cubicBezTo>
                  <a:cubicBezTo>
                    <a:pt x="7946" y="3845"/>
                    <a:pt x="9329" y="2363"/>
                    <a:pt x="8142" y="799"/>
                  </a:cubicBezTo>
                  <a:cubicBezTo>
                    <a:pt x="7763" y="300"/>
                    <a:pt x="7141" y="1"/>
                    <a:pt x="6515" y="1"/>
                  </a:cubicBezTo>
                  <a:close/>
                </a:path>
              </a:pathLst>
            </a:custGeom>
            <a:solidFill>
              <a:srgbClr val="EE8C94">
                <a:alpha val="73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91;p38">
            <a:extLst>
              <a:ext uri="{FF2B5EF4-FFF2-40B4-BE49-F238E27FC236}">
                <a16:creationId xmlns:a16="http://schemas.microsoft.com/office/drawing/2014/main" id="{7F019808-5A74-8581-CEE7-6EAE826732F8}"/>
              </a:ext>
            </a:extLst>
          </p:cNvPr>
          <p:cNvGrpSpPr/>
          <p:nvPr/>
        </p:nvGrpSpPr>
        <p:grpSpPr>
          <a:xfrm>
            <a:off x="3459943" y="1585425"/>
            <a:ext cx="1333616" cy="2400145"/>
            <a:chOff x="3670207" y="2315323"/>
            <a:chExt cx="1606767" cy="2891045"/>
          </a:xfrm>
        </p:grpSpPr>
        <p:sp>
          <p:nvSpPr>
            <p:cNvPr id="13" name="Google Shape;292;p38">
              <a:extLst>
                <a:ext uri="{FF2B5EF4-FFF2-40B4-BE49-F238E27FC236}">
                  <a16:creationId xmlns:a16="http://schemas.microsoft.com/office/drawing/2014/main" id="{9975CEB1-017F-ED6A-286E-A84354B4CE2D}"/>
                </a:ext>
              </a:extLst>
            </p:cNvPr>
            <p:cNvSpPr/>
            <p:nvPr/>
          </p:nvSpPr>
          <p:spPr>
            <a:xfrm>
              <a:off x="3670207" y="2315323"/>
              <a:ext cx="1606767" cy="2891045"/>
            </a:xfrm>
            <a:custGeom>
              <a:avLst/>
              <a:gdLst/>
              <a:ahLst/>
              <a:cxnLst/>
              <a:rect l="l" t="t" r="r" b="b"/>
              <a:pathLst>
                <a:path w="47237" h="87211" extrusionOk="0">
                  <a:moveTo>
                    <a:pt x="25375" y="12"/>
                  </a:moveTo>
                  <a:cubicBezTo>
                    <a:pt x="19988" y="12"/>
                    <a:pt x="14935" y="2990"/>
                    <a:pt x="11768" y="7422"/>
                  </a:cubicBezTo>
                  <a:cubicBezTo>
                    <a:pt x="11283" y="8102"/>
                    <a:pt x="10806" y="8815"/>
                    <a:pt x="10363" y="9547"/>
                  </a:cubicBezTo>
                  <a:cubicBezTo>
                    <a:pt x="10339" y="9589"/>
                    <a:pt x="10294" y="9614"/>
                    <a:pt x="10247" y="9614"/>
                  </a:cubicBezTo>
                  <a:cubicBezTo>
                    <a:pt x="10234" y="9614"/>
                    <a:pt x="10219" y="9612"/>
                    <a:pt x="10206" y="9607"/>
                  </a:cubicBezTo>
                  <a:cubicBezTo>
                    <a:pt x="9902" y="9509"/>
                    <a:pt x="9571" y="9465"/>
                    <a:pt x="9224" y="9465"/>
                  </a:cubicBezTo>
                  <a:cubicBezTo>
                    <a:pt x="7679" y="9465"/>
                    <a:pt x="5847" y="10340"/>
                    <a:pt x="4995" y="11143"/>
                  </a:cubicBezTo>
                  <a:cubicBezTo>
                    <a:pt x="4147" y="11943"/>
                    <a:pt x="3536" y="13217"/>
                    <a:pt x="4040" y="14269"/>
                  </a:cubicBezTo>
                  <a:cubicBezTo>
                    <a:pt x="4443" y="15109"/>
                    <a:pt x="5378" y="15486"/>
                    <a:pt x="6305" y="15733"/>
                  </a:cubicBezTo>
                  <a:cubicBezTo>
                    <a:pt x="6432" y="15765"/>
                    <a:pt x="6446" y="15941"/>
                    <a:pt x="6324" y="15992"/>
                  </a:cubicBezTo>
                  <a:cubicBezTo>
                    <a:pt x="4990" y="16563"/>
                    <a:pt x="4115" y="18128"/>
                    <a:pt x="4407" y="19563"/>
                  </a:cubicBezTo>
                  <a:cubicBezTo>
                    <a:pt x="4700" y="21003"/>
                    <a:pt x="6122" y="22101"/>
                    <a:pt x="7576" y="22101"/>
                  </a:cubicBezTo>
                  <a:cubicBezTo>
                    <a:pt x="7626" y="22101"/>
                    <a:pt x="7676" y="22100"/>
                    <a:pt x="7726" y="22098"/>
                  </a:cubicBezTo>
                  <a:cubicBezTo>
                    <a:pt x="7728" y="22097"/>
                    <a:pt x="7730" y="22097"/>
                    <a:pt x="7732" y="22097"/>
                  </a:cubicBezTo>
                  <a:cubicBezTo>
                    <a:pt x="7840" y="22097"/>
                    <a:pt x="7907" y="22217"/>
                    <a:pt x="7848" y="22309"/>
                  </a:cubicBezTo>
                  <a:cubicBezTo>
                    <a:pt x="7388" y="23034"/>
                    <a:pt x="7390" y="24028"/>
                    <a:pt x="7802" y="24792"/>
                  </a:cubicBezTo>
                  <a:cubicBezTo>
                    <a:pt x="8263" y="25646"/>
                    <a:pt x="9165" y="26213"/>
                    <a:pt x="10116" y="26398"/>
                  </a:cubicBezTo>
                  <a:cubicBezTo>
                    <a:pt x="10320" y="26437"/>
                    <a:pt x="10530" y="26460"/>
                    <a:pt x="10739" y="26460"/>
                  </a:cubicBezTo>
                  <a:cubicBezTo>
                    <a:pt x="11081" y="26460"/>
                    <a:pt x="11422" y="26399"/>
                    <a:pt x="11727" y="26255"/>
                  </a:cubicBezTo>
                  <a:cubicBezTo>
                    <a:pt x="11747" y="26245"/>
                    <a:pt x="11767" y="26241"/>
                    <a:pt x="11788" y="26241"/>
                  </a:cubicBezTo>
                  <a:cubicBezTo>
                    <a:pt x="11842" y="26241"/>
                    <a:pt x="11893" y="26273"/>
                    <a:pt x="11916" y="26327"/>
                  </a:cubicBezTo>
                  <a:cubicBezTo>
                    <a:pt x="12138" y="26880"/>
                    <a:pt x="12815" y="27149"/>
                    <a:pt x="13410" y="27323"/>
                  </a:cubicBezTo>
                  <a:cubicBezTo>
                    <a:pt x="14093" y="27523"/>
                    <a:pt x="14800" y="27714"/>
                    <a:pt x="15505" y="27714"/>
                  </a:cubicBezTo>
                  <a:cubicBezTo>
                    <a:pt x="15703" y="27714"/>
                    <a:pt x="15900" y="27699"/>
                    <a:pt x="16097" y="27665"/>
                  </a:cubicBezTo>
                  <a:cubicBezTo>
                    <a:pt x="16933" y="27519"/>
                    <a:pt x="17751" y="26932"/>
                    <a:pt x="17939" y="26120"/>
                  </a:cubicBezTo>
                  <a:cubicBezTo>
                    <a:pt x="17954" y="26055"/>
                    <a:pt x="18012" y="26014"/>
                    <a:pt x="18073" y="26014"/>
                  </a:cubicBezTo>
                  <a:cubicBezTo>
                    <a:pt x="18094" y="26014"/>
                    <a:pt x="18116" y="26018"/>
                    <a:pt x="18136" y="26029"/>
                  </a:cubicBezTo>
                  <a:cubicBezTo>
                    <a:pt x="18674" y="26306"/>
                    <a:pt x="19277" y="26438"/>
                    <a:pt x="19881" y="26438"/>
                  </a:cubicBezTo>
                  <a:cubicBezTo>
                    <a:pt x="19899" y="26438"/>
                    <a:pt x="19917" y="26438"/>
                    <a:pt x="19934" y="26438"/>
                  </a:cubicBezTo>
                  <a:cubicBezTo>
                    <a:pt x="20008" y="26438"/>
                    <a:pt x="20069" y="26496"/>
                    <a:pt x="20072" y="26571"/>
                  </a:cubicBezTo>
                  <a:lnTo>
                    <a:pt x="20190" y="29311"/>
                  </a:lnTo>
                  <a:cubicBezTo>
                    <a:pt x="20192" y="29389"/>
                    <a:pt x="20130" y="29454"/>
                    <a:pt x="20050" y="29454"/>
                  </a:cubicBezTo>
                  <a:cubicBezTo>
                    <a:pt x="20050" y="29454"/>
                    <a:pt x="20049" y="29454"/>
                    <a:pt x="20048" y="29454"/>
                  </a:cubicBezTo>
                  <a:lnTo>
                    <a:pt x="19202" y="29435"/>
                  </a:lnTo>
                  <a:cubicBezTo>
                    <a:pt x="19197" y="29435"/>
                    <a:pt x="19192" y="29435"/>
                    <a:pt x="19186" y="29434"/>
                  </a:cubicBezTo>
                  <a:lnTo>
                    <a:pt x="18303" y="29317"/>
                  </a:lnTo>
                  <a:lnTo>
                    <a:pt x="18405" y="29419"/>
                  </a:lnTo>
                  <a:lnTo>
                    <a:pt x="17894" y="29407"/>
                  </a:lnTo>
                  <a:cubicBezTo>
                    <a:pt x="17718" y="29403"/>
                    <a:pt x="17544" y="29401"/>
                    <a:pt x="17372" y="29401"/>
                  </a:cubicBezTo>
                  <a:cubicBezTo>
                    <a:pt x="12449" y="29401"/>
                    <a:pt x="9465" y="30977"/>
                    <a:pt x="6420" y="35021"/>
                  </a:cubicBezTo>
                  <a:cubicBezTo>
                    <a:pt x="5264" y="36559"/>
                    <a:pt x="3264" y="42136"/>
                    <a:pt x="2726" y="44321"/>
                  </a:cubicBezTo>
                  <a:cubicBezTo>
                    <a:pt x="1" y="55389"/>
                    <a:pt x="1013" y="59644"/>
                    <a:pt x="839" y="61409"/>
                  </a:cubicBezTo>
                  <a:cubicBezTo>
                    <a:pt x="833" y="61471"/>
                    <a:pt x="870" y="61530"/>
                    <a:pt x="930" y="61552"/>
                  </a:cubicBezTo>
                  <a:lnTo>
                    <a:pt x="1054" y="61596"/>
                  </a:lnTo>
                  <a:cubicBezTo>
                    <a:pt x="1115" y="61617"/>
                    <a:pt x="1153" y="61680"/>
                    <a:pt x="1143" y="61744"/>
                  </a:cubicBezTo>
                  <a:lnTo>
                    <a:pt x="960" y="63028"/>
                  </a:lnTo>
                  <a:cubicBezTo>
                    <a:pt x="957" y="63046"/>
                    <a:pt x="959" y="63065"/>
                    <a:pt x="963" y="63082"/>
                  </a:cubicBezTo>
                  <a:lnTo>
                    <a:pt x="3891" y="73871"/>
                  </a:lnTo>
                  <a:cubicBezTo>
                    <a:pt x="3901" y="73907"/>
                    <a:pt x="3895" y="73944"/>
                    <a:pt x="3878" y="73977"/>
                  </a:cubicBezTo>
                  <a:lnTo>
                    <a:pt x="1747" y="77661"/>
                  </a:lnTo>
                  <a:cubicBezTo>
                    <a:pt x="1733" y="77684"/>
                    <a:pt x="1727" y="77711"/>
                    <a:pt x="1728" y="77738"/>
                  </a:cubicBezTo>
                  <a:lnTo>
                    <a:pt x="1945" y="81564"/>
                  </a:lnTo>
                  <a:cubicBezTo>
                    <a:pt x="1946" y="81579"/>
                    <a:pt x="1949" y="81593"/>
                    <a:pt x="1954" y="81606"/>
                  </a:cubicBezTo>
                  <a:lnTo>
                    <a:pt x="3629" y="86103"/>
                  </a:lnTo>
                  <a:cubicBezTo>
                    <a:pt x="3644" y="86142"/>
                    <a:pt x="3675" y="86173"/>
                    <a:pt x="3715" y="86186"/>
                  </a:cubicBezTo>
                  <a:lnTo>
                    <a:pt x="4674" y="86508"/>
                  </a:lnTo>
                  <a:lnTo>
                    <a:pt x="4686" y="86514"/>
                  </a:lnTo>
                  <a:lnTo>
                    <a:pt x="5456" y="86856"/>
                  </a:lnTo>
                  <a:cubicBezTo>
                    <a:pt x="5474" y="86865"/>
                    <a:pt x="5494" y="86869"/>
                    <a:pt x="5512" y="86869"/>
                  </a:cubicBezTo>
                  <a:cubicBezTo>
                    <a:pt x="5596" y="86869"/>
                    <a:pt x="5667" y="86791"/>
                    <a:pt x="5646" y="86700"/>
                  </a:cubicBezTo>
                  <a:lnTo>
                    <a:pt x="4809" y="83113"/>
                  </a:lnTo>
                  <a:cubicBezTo>
                    <a:pt x="4804" y="83091"/>
                    <a:pt x="4805" y="83068"/>
                    <a:pt x="4811" y="83047"/>
                  </a:cubicBezTo>
                  <a:lnTo>
                    <a:pt x="5650" y="79812"/>
                  </a:lnTo>
                  <a:cubicBezTo>
                    <a:pt x="5668" y="79742"/>
                    <a:pt x="5725" y="79708"/>
                    <a:pt x="5782" y="79708"/>
                  </a:cubicBezTo>
                  <a:cubicBezTo>
                    <a:pt x="5847" y="79708"/>
                    <a:pt x="5911" y="79751"/>
                    <a:pt x="5920" y="79832"/>
                  </a:cubicBezTo>
                  <a:lnTo>
                    <a:pt x="6225" y="82678"/>
                  </a:lnTo>
                  <a:cubicBezTo>
                    <a:pt x="6228" y="82696"/>
                    <a:pt x="6233" y="82714"/>
                    <a:pt x="6242" y="82730"/>
                  </a:cubicBezTo>
                  <a:lnTo>
                    <a:pt x="6574" y="83331"/>
                  </a:lnTo>
                  <a:cubicBezTo>
                    <a:pt x="6601" y="83380"/>
                    <a:pt x="6647" y="83402"/>
                    <a:pt x="6693" y="83402"/>
                  </a:cubicBezTo>
                  <a:cubicBezTo>
                    <a:pt x="6760" y="83402"/>
                    <a:pt x="6827" y="83355"/>
                    <a:pt x="6832" y="83273"/>
                  </a:cubicBezTo>
                  <a:lnTo>
                    <a:pt x="7095" y="79681"/>
                  </a:lnTo>
                  <a:cubicBezTo>
                    <a:pt x="7096" y="79662"/>
                    <a:pt x="7095" y="79644"/>
                    <a:pt x="7088" y="79628"/>
                  </a:cubicBezTo>
                  <a:lnTo>
                    <a:pt x="5401" y="74414"/>
                  </a:lnTo>
                  <a:cubicBezTo>
                    <a:pt x="5395" y="74397"/>
                    <a:pt x="5393" y="74379"/>
                    <a:pt x="5394" y="74362"/>
                  </a:cubicBezTo>
                  <a:lnTo>
                    <a:pt x="6097" y="63584"/>
                  </a:lnTo>
                  <a:cubicBezTo>
                    <a:pt x="6101" y="63510"/>
                    <a:pt x="6164" y="63456"/>
                    <a:pt x="6234" y="63456"/>
                  </a:cubicBezTo>
                  <a:cubicBezTo>
                    <a:pt x="6250" y="63456"/>
                    <a:pt x="6266" y="63458"/>
                    <a:pt x="6281" y="63464"/>
                  </a:cubicBezTo>
                  <a:cubicBezTo>
                    <a:pt x="6296" y="63469"/>
                    <a:pt x="6312" y="63472"/>
                    <a:pt x="6327" y="63472"/>
                  </a:cubicBezTo>
                  <a:cubicBezTo>
                    <a:pt x="6387" y="63472"/>
                    <a:pt x="6443" y="63432"/>
                    <a:pt x="6460" y="63370"/>
                  </a:cubicBezTo>
                  <a:lnTo>
                    <a:pt x="11572" y="44897"/>
                  </a:lnTo>
                  <a:cubicBezTo>
                    <a:pt x="11590" y="44831"/>
                    <a:pt x="11648" y="44796"/>
                    <a:pt x="11705" y="44796"/>
                  </a:cubicBezTo>
                  <a:cubicBezTo>
                    <a:pt x="11753" y="44796"/>
                    <a:pt x="11801" y="44820"/>
                    <a:pt x="11827" y="44871"/>
                  </a:cubicBezTo>
                  <a:lnTo>
                    <a:pt x="17432" y="55608"/>
                  </a:lnTo>
                  <a:lnTo>
                    <a:pt x="14210" y="74184"/>
                  </a:lnTo>
                  <a:lnTo>
                    <a:pt x="14262" y="74193"/>
                  </a:lnTo>
                  <a:lnTo>
                    <a:pt x="11189" y="87041"/>
                  </a:lnTo>
                  <a:cubicBezTo>
                    <a:pt x="11168" y="87127"/>
                    <a:pt x="11233" y="87211"/>
                    <a:pt x="11323" y="87211"/>
                  </a:cubicBezTo>
                  <a:lnTo>
                    <a:pt x="38581" y="87211"/>
                  </a:lnTo>
                  <a:cubicBezTo>
                    <a:pt x="38645" y="87211"/>
                    <a:pt x="38701" y="87165"/>
                    <a:pt x="38716" y="87103"/>
                  </a:cubicBezTo>
                  <a:lnTo>
                    <a:pt x="40484" y="79183"/>
                  </a:lnTo>
                  <a:lnTo>
                    <a:pt x="40481" y="79183"/>
                  </a:lnTo>
                  <a:lnTo>
                    <a:pt x="41308" y="75214"/>
                  </a:lnTo>
                  <a:cubicBezTo>
                    <a:pt x="41309" y="75208"/>
                    <a:pt x="41312" y="75201"/>
                    <a:pt x="41314" y="75194"/>
                  </a:cubicBezTo>
                  <a:cubicBezTo>
                    <a:pt x="47237" y="59881"/>
                    <a:pt x="40556" y="51193"/>
                    <a:pt x="35890" y="47698"/>
                  </a:cubicBezTo>
                  <a:cubicBezTo>
                    <a:pt x="35835" y="47656"/>
                    <a:pt x="35819" y="47581"/>
                    <a:pt x="35851" y="47523"/>
                  </a:cubicBezTo>
                  <a:lnTo>
                    <a:pt x="36336" y="46601"/>
                  </a:lnTo>
                  <a:cubicBezTo>
                    <a:pt x="36340" y="46593"/>
                    <a:pt x="36345" y="46585"/>
                    <a:pt x="36350" y="46577"/>
                  </a:cubicBezTo>
                  <a:cubicBezTo>
                    <a:pt x="36550" y="46336"/>
                    <a:pt x="36741" y="46091"/>
                    <a:pt x="36927" y="45843"/>
                  </a:cubicBezTo>
                  <a:cubicBezTo>
                    <a:pt x="37362" y="45323"/>
                    <a:pt x="37929" y="44619"/>
                    <a:pt x="38012" y="44394"/>
                  </a:cubicBezTo>
                  <a:lnTo>
                    <a:pt x="38044" y="44354"/>
                  </a:lnTo>
                  <a:lnTo>
                    <a:pt x="38014" y="44323"/>
                  </a:lnTo>
                  <a:cubicBezTo>
                    <a:pt x="35760" y="41908"/>
                    <a:pt x="35628" y="40906"/>
                    <a:pt x="35430" y="39798"/>
                  </a:cubicBezTo>
                  <a:cubicBezTo>
                    <a:pt x="35429" y="39793"/>
                    <a:pt x="35429" y="39787"/>
                    <a:pt x="35429" y="39781"/>
                  </a:cubicBezTo>
                  <a:cubicBezTo>
                    <a:pt x="35425" y="39726"/>
                    <a:pt x="35422" y="39671"/>
                    <a:pt x="35420" y="39616"/>
                  </a:cubicBezTo>
                  <a:lnTo>
                    <a:pt x="35420" y="39616"/>
                  </a:lnTo>
                  <a:lnTo>
                    <a:pt x="35422" y="39753"/>
                  </a:lnTo>
                  <a:cubicBezTo>
                    <a:pt x="35412" y="39698"/>
                    <a:pt x="35402" y="39643"/>
                    <a:pt x="35391" y="39588"/>
                  </a:cubicBezTo>
                  <a:lnTo>
                    <a:pt x="34765" y="35484"/>
                  </a:lnTo>
                  <a:cubicBezTo>
                    <a:pt x="34764" y="35479"/>
                    <a:pt x="34764" y="35474"/>
                    <a:pt x="34764" y="35467"/>
                  </a:cubicBezTo>
                  <a:cubicBezTo>
                    <a:pt x="34734" y="34603"/>
                    <a:pt x="34648" y="33590"/>
                    <a:pt x="34551" y="32660"/>
                  </a:cubicBezTo>
                  <a:cubicBezTo>
                    <a:pt x="34377" y="31006"/>
                    <a:pt x="33005" y="29739"/>
                    <a:pt x="31344" y="29703"/>
                  </a:cubicBezTo>
                  <a:lnTo>
                    <a:pt x="28154" y="29633"/>
                  </a:lnTo>
                  <a:cubicBezTo>
                    <a:pt x="28111" y="29631"/>
                    <a:pt x="28072" y="29609"/>
                    <a:pt x="28045" y="29574"/>
                  </a:cubicBezTo>
                  <a:cubicBezTo>
                    <a:pt x="28020" y="29543"/>
                    <a:pt x="27981" y="29533"/>
                    <a:pt x="27936" y="29533"/>
                  </a:cubicBezTo>
                  <a:cubicBezTo>
                    <a:pt x="27870" y="29533"/>
                    <a:pt x="27789" y="29554"/>
                    <a:pt x="27716" y="29554"/>
                  </a:cubicBezTo>
                  <a:cubicBezTo>
                    <a:pt x="27623" y="29554"/>
                    <a:pt x="27541" y="29521"/>
                    <a:pt x="27510" y="29374"/>
                  </a:cubicBezTo>
                  <a:lnTo>
                    <a:pt x="27184" y="24062"/>
                  </a:lnTo>
                  <a:cubicBezTo>
                    <a:pt x="27180" y="23999"/>
                    <a:pt x="27220" y="23941"/>
                    <a:pt x="27279" y="23921"/>
                  </a:cubicBezTo>
                  <a:cubicBezTo>
                    <a:pt x="29882" y="23042"/>
                    <a:pt x="30529" y="19723"/>
                    <a:pt x="31079" y="17982"/>
                  </a:cubicBezTo>
                  <a:cubicBezTo>
                    <a:pt x="31663" y="16127"/>
                    <a:pt x="30161" y="13253"/>
                    <a:pt x="29949" y="12864"/>
                  </a:cubicBezTo>
                  <a:cubicBezTo>
                    <a:pt x="29935" y="12834"/>
                    <a:pt x="29929" y="12801"/>
                    <a:pt x="29936" y="12769"/>
                  </a:cubicBezTo>
                  <a:cubicBezTo>
                    <a:pt x="29987" y="12535"/>
                    <a:pt x="30202" y="11518"/>
                    <a:pt x="30434" y="10350"/>
                  </a:cubicBezTo>
                  <a:cubicBezTo>
                    <a:pt x="30716" y="8923"/>
                    <a:pt x="31241" y="7563"/>
                    <a:pt x="31907" y="6269"/>
                  </a:cubicBezTo>
                  <a:cubicBezTo>
                    <a:pt x="32294" y="5518"/>
                    <a:pt x="32263" y="4369"/>
                    <a:pt x="31250" y="2121"/>
                  </a:cubicBezTo>
                  <a:cubicBezTo>
                    <a:pt x="30292" y="0"/>
                    <a:pt x="28939" y="265"/>
                    <a:pt x="26620" y="66"/>
                  </a:cubicBezTo>
                  <a:cubicBezTo>
                    <a:pt x="26204" y="30"/>
                    <a:pt x="25788" y="12"/>
                    <a:pt x="25375" y="12"/>
                  </a:cubicBezTo>
                  <a:close/>
                </a:path>
              </a:pathLst>
            </a:custGeom>
            <a:solidFill>
              <a:srgbClr val="C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3;p38">
              <a:extLst>
                <a:ext uri="{FF2B5EF4-FFF2-40B4-BE49-F238E27FC236}">
                  <a16:creationId xmlns:a16="http://schemas.microsoft.com/office/drawing/2014/main" id="{576F8042-AC2C-C2BA-5E75-55FBB92A1D9D}"/>
                </a:ext>
              </a:extLst>
            </p:cNvPr>
            <p:cNvSpPr/>
            <p:nvPr/>
          </p:nvSpPr>
          <p:spPr>
            <a:xfrm>
              <a:off x="4478437" y="4187934"/>
              <a:ext cx="597746" cy="626303"/>
            </a:xfrm>
            <a:custGeom>
              <a:avLst/>
              <a:gdLst/>
              <a:ahLst/>
              <a:cxnLst/>
              <a:rect l="l" t="t" r="r" b="b"/>
              <a:pathLst>
                <a:path w="17573" h="18893" extrusionOk="0">
                  <a:moveTo>
                    <a:pt x="12528" y="0"/>
                  </a:moveTo>
                  <a:cubicBezTo>
                    <a:pt x="11773" y="0"/>
                    <a:pt x="10955" y="170"/>
                    <a:pt x="10102" y="538"/>
                  </a:cubicBezTo>
                  <a:cubicBezTo>
                    <a:pt x="0" y="4895"/>
                    <a:pt x="5565" y="15784"/>
                    <a:pt x="7213" y="18589"/>
                  </a:cubicBezTo>
                  <a:cubicBezTo>
                    <a:pt x="7330" y="18787"/>
                    <a:pt x="7537" y="18892"/>
                    <a:pt x="7745" y="18892"/>
                  </a:cubicBezTo>
                  <a:cubicBezTo>
                    <a:pt x="7900" y="18892"/>
                    <a:pt x="8055" y="18835"/>
                    <a:pt x="8177" y="18715"/>
                  </a:cubicBezTo>
                  <a:lnTo>
                    <a:pt x="15188" y="11840"/>
                  </a:lnTo>
                  <a:cubicBezTo>
                    <a:pt x="17572" y="9501"/>
                    <a:pt x="17461" y="7204"/>
                    <a:pt x="16935" y="3905"/>
                  </a:cubicBezTo>
                  <a:cubicBezTo>
                    <a:pt x="16566" y="1586"/>
                    <a:pt x="14840" y="0"/>
                    <a:pt x="12528" y="0"/>
                  </a:cubicBezTo>
                  <a:close/>
                </a:path>
              </a:pathLst>
            </a:custGeom>
            <a:solidFill>
              <a:srgbClr val="F2D9CF">
                <a:alpha val="83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4;p38">
              <a:extLst>
                <a:ext uri="{FF2B5EF4-FFF2-40B4-BE49-F238E27FC236}">
                  <a16:creationId xmlns:a16="http://schemas.microsoft.com/office/drawing/2014/main" id="{FBD33581-7ED3-E5EB-AF55-5AC5907A66B4}"/>
                </a:ext>
              </a:extLst>
            </p:cNvPr>
            <p:cNvSpPr/>
            <p:nvPr/>
          </p:nvSpPr>
          <p:spPr>
            <a:xfrm>
              <a:off x="4688037" y="4254101"/>
              <a:ext cx="335218" cy="493902"/>
            </a:xfrm>
            <a:custGeom>
              <a:avLst/>
              <a:gdLst/>
              <a:ahLst/>
              <a:cxnLst/>
              <a:rect l="l" t="t" r="r" b="b"/>
              <a:pathLst>
                <a:path w="9855" h="14899" extrusionOk="0">
                  <a:moveTo>
                    <a:pt x="7378" y="1"/>
                  </a:moveTo>
                  <a:cubicBezTo>
                    <a:pt x="6995" y="1"/>
                    <a:pt x="6654" y="293"/>
                    <a:pt x="6358" y="555"/>
                  </a:cubicBezTo>
                  <a:cubicBezTo>
                    <a:pt x="5495" y="1317"/>
                    <a:pt x="4549" y="1976"/>
                    <a:pt x="3536" y="2522"/>
                  </a:cubicBezTo>
                  <a:cubicBezTo>
                    <a:pt x="3236" y="2683"/>
                    <a:pt x="2908" y="2859"/>
                    <a:pt x="2781" y="3175"/>
                  </a:cubicBezTo>
                  <a:cubicBezTo>
                    <a:pt x="2570" y="3705"/>
                    <a:pt x="3044" y="4248"/>
                    <a:pt x="3503" y="4588"/>
                  </a:cubicBezTo>
                  <a:cubicBezTo>
                    <a:pt x="4436" y="5278"/>
                    <a:pt x="5485" y="5795"/>
                    <a:pt x="6603" y="6113"/>
                  </a:cubicBezTo>
                  <a:cubicBezTo>
                    <a:pt x="5297" y="6093"/>
                    <a:pt x="4004" y="5838"/>
                    <a:pt x="2791" y="5357"/>
                  </a:cubicBezTo>
                  <a:cubicBezTo>
                    <a:pt x="2350" y="5183"/>
                    <a:pt x="1892" y="4951"/>
                    <a:pt x="1681" y="4528"/>
                  </a:cubicBezTo>
                  <a:cubicBezTo>
                    <a:pt x="1431" y="4026"/>
                    <a:pt x="1615" y="3408"/>
                    <a:pt x="1926" y="2940"/>
                  </a:cubicBezTo>
                  <a:cubicBezTo>
                    <a:pt x="2237" y="2471"/>
                    <a:pt x="2664" y="2089"/>
                    <a:pt x="2965" y="1615"/>
                  </a:cubicBezTo>
                  <a:cubicBezTo>
                    <a:pt x="3110" y="1388"/>
                    <a:pt x="3193" y="1025"/>
                    <a:pt x="2955" y="896"/>
                  </a:cubicBezTo>
                  <a:cubicBezTo>
                    <a:pt x="2903" y="868"/>
                    <a:pt x="2844" y="858"/>
                    <a:pt x="2784" y="858"/>
                  </a:cubicBezTo>
                  <a:cubicBezTo>
                    <a:pt x="2727" y="858"/>
                    <a:pt x="2667" y="867"/>
                    <a:pt x="2610" y="876"/>
                  </a:cubicBezTo>
                  <a:lnTo>
                    <a:pt x="1289" y="1090"/>
                  </a:lnTo>
                  <a:cubicBezTo>
                    <a:pt x="968" y="1143"/>
                    <a:pt x="624" y="1206"/>
                    <a:pt x="393" y="1434"/>
                  </a:cubicBezTo>
                  <a:cubicBezTo>
                    <a:pt x="141" y="1683"/>
                    <a:pt x="87" y="2066"/>
                    <a:pt x="61" y="2419"/>
                  </a:cubicBezTo>
                  <a:cubicBezTo>
                    <a:pt x="1" y="3239"/>
                    <a:pt x="25" y="4065"/>
                    <a:pt x="50" y="4888"/>
                  </a:cubicBezTo>
                  <a:cubicBezTo>
                    <a:pt x="111" y="6877"/>
                    <a:pt x="171" y="8868"/>
                    <a:pt x="231" y="10858"/>
                  </a:cubicBezTo>
                  <a:cubicBezTo>
                    <a:pt x="243" y="11271"/>
                    <a:pt x="256" y="11688"/>
                    <a:pt x="350" y="12089"/>
                  </a:cubicBezTo>
                  <a:cubicBezTo>
                    <a:pt x="543" y="12912"/>
                    <a:pt x="1254" y="14899"/>
                    <a:pt x="2285" y="14899"/>
                  </a:cubicBezTo>
                  <a:cubicBezTo>
                    <a:pt x="2447" y="14899"/>
                    <a:pt x="2616" y="14850"/>
                    <a:pt x="2792" y="14741"/>
                  </a:cubicBezTo>
                  <a:cubicBezTo>
                    <a:pt x="4095" y="13933"/>
                    <a:pt x="5316" y="12563"/>
                    <a:pt x="6334" y="11429"/>
                  </a:cubicBezTo>
                  <a:cubicBezTo>
                    <a:pt x="7717" y="9888"/>
                    <a:pt x="8888" y="8122"/>
                    <a:pt x="9516" y="6148"/>
                  </a:cubicBezTo>
                  <a:cubicBezTo>
                    <a:pt x="9711" y="5537"/>
                    <a:pt x="9854" y="4894"/>
                    <a:pt x="9797" y="4255"/>
                  </a:cubicBezTo>
                  <a:cubicBezTo>
                    <a:pt x="9740" y="3623"/>
                    <a:pt x="9493" y="3027"/>
                    <a:pt x="9247" y="2442"/>
                  </a:cubicBezTo>
                  <a:cubicBezTo>
                    <a:pt x="8960" y="1758"/>
                    <a:pt x="8667" y="1064"/>
                    <a:pt x="8195" y="491"/>
                  </a:cubicBezTo>
                  <a:cubicBezTo>
                    <a:pt x="8009" y="266"/>
                    <a:pt x="7779" y="54"/>
                    <a:pt x="7491" y="9"/>
                  </a:cubicBezTo>
                  <a:cubicBezTo>
                    <a:pt x="7453" y="4"/>
                    <a:pt x="7416" y="1"/>
                    <a:pt x="7378" y="1"/>
                  </a:cubicBezTo>
                  <a:close/>
                </a:path>
              </a:pathLst>
            </a:custGeom>
            <a:solidFill>
              <a:srgbClr val="EE8C94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5;p38">
              <a:extLst>
                <a:ext uri="{FF2B5EF4-FFF2-40B4-BE49-F238E27FC236}">
                  <a16:creationId xmlns:a16="http://schemas.microsoft.com/office/drawing/2014/main" id="{88755A7C-8F04-F186-7E83-8BB0C60D6DBF}"/>
                </a:ext>
              </a:extLst>
            </p:cNvPr>
            <p:cNvSpPr/>
            <p:nvPr/>
          </p:nvSpPr>
          <p:spPr>
            <a:xfrm>
              <a:off x="4709501" y="4324014"/>
              <a:ext cx="290352" cy="322682"/>
            </a:xfrm>
            <a:custGeom>
              <a:avLst/>
              <a:gdLst/>
              <a:ahLst/>
              <a:cxnLst/>
              <a:rect l="l" t="t" r="r" b="b"/>
              <a:pathLst>
                <a:path w="8536" h="9734" extrusionOk="0">
                  <a:moveTo>
                    <a:pt x="4947" y="0"/>
                  </a:moveTo>
                  <a:cubicBezTo>
                    <a:pt x="4669" y="0"/>
                    <a:pt x="4387" y="126"/>
                    <a:pt x="4183" y="321"/>
                  </a:cubicBezTo>
                  <a:cubicBezTo>
                    <a:pt x="3903" y="586"/>
                    <a:pt x="3748" y="959"/>
                    <a:pt x="3658" y="1335"/>
                  </a:cubicBezTo>
                  <a:cubicBezTo>
                    <a:pt x="3527" y="1888"/>
                    <a:pt x="3571" y="2571"/>
                    <a:pt x="4044" y="2888"/>
                  </a:cubicBezTo>
                  <a:cubicBezTo>
                    <a:pt x="4392" y="3123"/>
                    <a:pt x="4846" y="3076"/>
                    <a:pt x="5264" y="3096"/>
                  </a:cubicBezTo>
                  <a:cubicBezTo>
                    <a:pt x="5683" y="3116"/>
                    <a:pt x="6172" y="3279"/>
                    <a:pt x="6277" y="3686"/>
                  </a:cubicBezTo>
                  <a:cubicBezTo>
                    <a:pt x="5832" y="3881"/>
                    <a:pt x="5354" y="3980"/>
                    <a:pt x="4870" y="3980"/>
                  </a:cubicBezTo>
                  <a:cubicBezTo>
                    <a:pt x="4815" y="3980"/>
                    <a:pt x="4760" y="3979"/>
                    <a:pt x="4705" y="3976"/>
                  </a:cubicBezTo>
                  <a:cubicBezTo>
                    <a:pt x="4622" y="3973"/>
                    <a:pt x="4537" y="3966"/>
                    <a:pt x="4454" y="3966"/>
                  </a:cubicBezTo>
                  <a:cubicBezTo>
                    <a:pt x="4348" y="3966"/>
                    <a:pt x="4244" y="3977"/>
                    <a:pt x="4147" y="4016"/>
                  </a:cubicBezTo>
                  <a:cubicBezTo>
                    <a:pt x="3973" y="4087"/>
                    <a:pt x="3838" y="4295"/>
                    <a:pt x="3919" y="4465"/>
                  </a:cubicBezTo>
                  <a:cubicBezTo>
                    <a:pt x="3929" y="4465"/>
                    <a:pt x="3939" y="4465"/>
                    <a:pt x="3950" y="4465"/>
                  </a:cubicBezTo>
                  <a:cubicBezTo>
                    <a:pt x="4166" y="4465"/>
                    <a:pt x="4478" y="4431"/>
                    <a:pt x="4777" y="4431"/>
                  </a:cubicBezTo>
                  <a:cubicBezTo>
                    <a:pt x="5168" y="4431"/>
                    <a:pt x="5536" y="4489"/>
                    <a:pt x="5639" y="4754"/>
                  </a:cubicBezTo>
                  <a:cubicBezTo>
                    <a:pt x="5779" y="5115"/>
                    <a:pt x="5495" y="5752"/>
                    <a:pt x="5121" y="5835"/>
                  </a:cubicBezTo>
                  <a:cubicBezTo>
                    <a:pt x="5076" y="5845"/>
                    <a:pt x="5028" y="5849"/>
                    <a:pt x="4977" y="5849"/>
                  </a:cubicBezTo>
                  <a:cubicBezTo>
                    <a:pt x="4513" y="5849"/>
                    <a:pt x="3811" y="5486"/>
                    <a:pt x="3380" y="5433"/>
                  </a:cubicBezTo>
                  <a:cubicBezTo>
                    <a:pt x="3130" y="5402"/>
                    <a:pt x="2880" y="5387"/>
                    <a:pt x="2630" y="5387"/>
                  </a:cubicBezTo>
                  <a:cubicBezTo>
                    <a:pt x="2234" y="5387"/>
                    <a:pt x="1838" y="5425"/>
                    <a:pt x="1444" y="5494"/>
                  </a:cubicBezTo>
                  <a:cubicBezTo>
                    <a:pt x="848" y="5607"/>
                    <a:pt x="177" y="5911"/>
                    <a:pt x="74" y="6508"/>
                  </a:cubicBezTo>
                  <a:cubicBezTo>
                    <a:pt x="0" y="6931"/>
                    <a:pt x="245" y="7337"/>
                    <a:pt x="483" y="7696"/>
                  </a:cubicBezTo>
                  <a:cubicBezTo>
                    <a:pt x="832" y="8222"/>
                    <a:pt x="1195" y="8753"/>
                    <a:pt x="1683" y="9154"/>
                  </a:cubicBezTo>
                  <a:cubicBezTo>
                    <a:pt x="2098" y="9495"/>
                    <a:pt x="2622" y="9733"/>
                    <a:pt x="3152" y="9733"/>
                  </a:cubicBezTo>
                  <a:cubicBezTo>
                    <a:pt x="3247" y="9733"/>
                    <a:pt x="3342" y="9726"/>
                    <a:pt x="3436" y="9710"/>
                  </a:cubicBezTo>
                  <a:cubicBezTo>
                    <a:pt x="3937" y="9624"/>
                    <a:pt x="4369" y="9319"/>
                    <a:pt x="4771" y="9010"/>
                  </a:cubicBezTo>
                  <a:cubicBezTo>
                    <a:pt x="5269" y="8629"/>
                    <a:pt x="5754" y="8225"/>
                    <a:pt x="6184" y="7768"/>
                  </a:cubicBezTo>
                  <a:cubicBezTo>
                    <a:pt x="7549" y="6323"/>
                    <a:pt x="8325" y="4374"/>
                    <a:pt x="8497" y="2393"/>
                  </a:cubicBezTo>
                  <a:cubicBezTo>
                    <a:pt x="8535" y="1948"/>
                    <a:pt x="8523" y="1443"/>
                    <a:pt x="8206" y="1128"/>
                  </a:cubicBezTo>
                  <a:cubicBezTo>
                    <a:pt x="8012" y="934"/>
                    <a:pt x="7752" y="859"/>
                    <a:pt x="7477" y="859"/>
                  </a:cubicBezTo>
                  <a:cubicBezTo>
                    <a:pt x="7205" y="859"/>
                    <a:pt x="6919" y="933"/>
                    <a:pt x="6669" y="1038"/>
                  </a:cubicBezTo>
                  <a:cubicBezTo>
                    <a:pt x="6166" y="1249"/>
                    <a:pt x="5680" y="1567"/>
                    <a:pt x="5134" y="1571"/>
                  </a:cubicBezTo>
                  <a:cubicBezTo>
                    <a:pt x="4961" y="1414"/>
                    <a:pt x="5086" y="1125"/>
                    <a:pt x="5245" y="955"/>
                  </a:cubicBezTo>
                  <a:cubicBezTo>
                    <a:pt x="5403" y="784"/>
                    <a:pt x="5605" y="590"/>
                    <a:pt x="5556" y="362"/>
                  </a:cubicBezTo>
                  <a:cubicBezTo>
                    <a:pt x="5523" y="214"/>
                    <a:pt x="5390" y="108"/>
                    <a:pt x="5249" y="55"/>
                  </a:cubicBezTo>
                  <a:cubicBezTo>
                    <a:pt x="5152" y="17"/>
                    <a:pt x="5050" y="0"/>
                    <a:pt x="4947" y="0"/>
                  </a:cubicBezTo>
                  <a:close/>
                </a:path>
              </a:pathLst>
            </a:custGeom>
            <a:solidFill>
              <a:srgbClr val="EE8C94">
                <a:alpha val="73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96;p38">
            <a:extLst>
              <a:ext uri="{FF2B5EF4-FFF2-40B4-BE49-F238E27FC236}">
                <a16:creationId xmlns:a16="http://schemas.microsoft.com/office/drawing/2014/main" id="{9D1E0EC1-82D7-5D9B-3267-BED72734474E}"/>
              </a:ext>
            </a:extLst>
          </p:cNvPr>
          <p:cNvGrpSpPr/>
          <p:nvPr/>
        </p:nvGrpSpPr>
        <p:grpSpPr>
          <a:xfrm>
            <a:off x="6225790" y="1594895"/>
            <a:ext cx="1576866" cy="2399861"/>
            <a:chOff x="6675513" y="2307821"/>
            <a:chExt cx="1909269" cy="2905752"/>
          </a:xfrm>
        </p:grpSpPr>
        <p:sp>
          <p:nvSpPr>
            <p:cNvPr id="18" name="Google Shape;297;p38">
              <a:extLst>
                <a:ext uri="{FF2B5EF4-FFF2-40B4-BE49-F238E27FC236}">
                  <a16:creationId xmlns:a16="http://schemas.microsoft.com/office/drawing/2014/main" id="{9AD05E80-DE9A-453F-FFFA-C7CC568F6224}"/>
                </a:ext>
              </a:extLst>
            </p:cNvPr>
            <p:cNvSpPr/>
            <p:nvPr/>
          </p:nvSpPr>
          <p:spPr>
            <a:xfrm>
              <a:off x="6675513" y="2307821"/>
              <a:ext cx="1909269" cy="2905752"/>
            </a:xfrm>
            <a:custGeom>
              <a:avLst/>
              <a:gdLst/>
              <a:ahLst/>
              <a:cxnLst/>
              <a:rect l="l" t="t" r="r" b="b"/>
              <a:pathLst>
                <a:path w="55847" h="87214" extrusionOk="0">
                  <a:moveTo>
                    <a:pt x="24021" y="0"/>
                  </a:moveTo>
                  <a:cubicBezTo>
                    <a:pt x="18809" y="0"/>
                    <a:pt x="14992" y="2991"/>
                    <a:pt x="11823" y="7425"/>
                  </a:cubicBezTo>
                  <a:cubicBezTo>
                    <a:pt x="11178" y="8328"/>
                    <a:pt x="10549" y="9291"/>
                    <a:pt x="9994" y="10280"/>
                  </a:cubicBezTo>
                  <a:cubicBezTo>
                    <a:pt x="9949" y="10221"/>
                    <a:pt x="9902" y="10163"/>
                    <a:pt x="9855" y="10106"/>
                  </a:cubicBezTo>
                  <a:cubicBezTo>
                    <a:pt x="9385" y="9531"/>
                    <a:pt x="8674" y="9306"/>
                    <a:pt x="7890" y="9306"/>
                  </a:cubicBezTo>
                  <a:cubicBezTo>
                    <a:pt x="6345" y="9306"/>
                    <a:pt x="4513" y="10180"/>
                    <a:pt x="3661" y="10984"/>
                  </a:cubicBezTo>
                  <a:cubicBezTo>
                    <a:pt x="2813" y="11784"/>
                    <a:pt x="2201" y="13058"/>
                    <a:pt x="2706" y="14109"/>
                  </a:cubicBezTo>
                  <a:cubicBezTo>
                    <a:pt x="3176" y="15089"/>
                    <a:pt x="4370" y="15439"/>
                    <a:pt x="5429" y="15685"/>
                  </a:cubicBezTo>
                  <a:cubicBezTo>
                    <a:pt x="3854" y="16071"/>
                    <a:pt x="2750" y="17816"/>
                    <a:pt x="3074" y="19404"/>
                  </a:cubicBezTo>
                  <a:cubicBezTo>
                    <a:pt x="3366" y="20843"/>
                    <a:pt x="4789" y="21942"/>
                    <a:pt x="6245" y="21942"/>
                  </a:cubicBezTo>
                  <a:cubicBezTo>
                    <a:pt x="6395" y="21942"/>
                    <a:pt x="6546" y="21930"/>
                    <a:pt x="6696" y="21906"/>
                  </a:cubicBezTo>
                  <a:lnTo>
                    <a:pt x="6696" y="21906"/>
                  </a:lnTo>
                  <a:cubicBezTo>
                    <a:pt x="6060" y="22638"/>
                    <a:pt x="6008" y="23779"/>
                    <a:pt x="6468" y="24631"/>
                  </a:cubicBezTo>
                  <a:cubicBezTo>
                    <a:pt x="6929" y="25485"/>
                    <a:pt x="7830" y="26054"/>
                    <a:pt x="8783" y="26237"/>
                  </a:cubicBezTo>
                  <a:cubicBezTo>
                    <a:pt x="8987" y="26277"/>
                    <a:pt x="9198" y="26300"/>
                    <a:pt x="9407" y="26300"/>
                  </a:cubicBezTo>
                  <a:cubicBezTo>
                    <a:pt x="9803" y="26300"/>
                    <a:pt x="10195" y="26219"/>
                    <a:pt x="10535" y="26019"/>
                  </a:cubicBezTo>
                  <a:cubicBezTo>
                    <a:pt x="10688" y="26673"/>
                    <a:pt x="11431" y="26973"/>
                    <a:pt x="12076" y="27163"/>
                  </a:cubicBezTo>
                  <a:cubicBezTo>
                    <a:pt x="12759" y="27363"/>
                    <a:pt x="13466" y="27553"/>
                    <a:pt x="14171" y="27553"/>
                  </a:cubicBezTo>
                  <a:cubicBezTo>
                    <a:pt x="14369" y="27553"/>
                    <a:pt x="14566" y="27538"/>
                    <a:pt x="14763" y="27504"/>
                  </a:cubicBezTo>
                  <a:cubicBezTo>
                    <a:pt x="15661" y="27349"/>
                    <a:pt x="16536" y="26684"/>
                    <a:pt x="16636" y="25778"/>
                  </a:cubicBezTo>
                  <a:cubicBezTo>
                    <a:pt x="17214" y="26116"/>
                    <a:pt x="17880" y="26278"/>
                    <a:pt x="18547" y="26278"/>
                  </a:cubicBezTo>
                  <a:cubicBezTo>
                    <a:pt x="19078" y="26278"/>
                    <a:pt x="19611" y="26175"/>
                    <a:pt x="20103" y="25978"/>
                  </a:cubicBezTo>
                  <a:lnTo>
                    <a:pt x="20251" y="29460"/>
                  </a:lnTo>
                  <a:lnTo>
                    <a:pt x="19250" y="29439"/>
                  </a:lnTo>
                  <a:lnTo>
                    <a:pt x="18359" y="29320"/>
                  </a:lnTo>
                  <a:lnTo>
                    <a:pt x="18461" y="29422"/>
                  </a:lnTo>
                  <a:lnTo>
                    <a:pt x="17950" y="29410"/>
                  </a:lnTo>
                  <a:cubicBezTo>
                    <a:pt x="17774" y="29406"/>
                    <a:pt x="17600" y="29404"/>
                    <a:pt x="17428" y="29404"/>
                  </a:cubicBezTo>
                  <a:cubicBezTo>
                    <a:pt x="12504" y="29404"/>
                    <a:pt x="9521" y="30979"/>
                    <a:pt x="6476" y="35024"/>
                  </a:cubicBezTo>
                  <a:cubicBezTo>
                    <a:pt x="5320" y="36561"/>
                    <a:pt x="3319" y="42138"/>
                    <a:pt x="2781" y="44323"/>
                  </a:cubicBezTo>
                  <a:cubicBezTo>
                    <a:pt x="0" y="55620"/>
                    <a:pt x="1112" y="59820"/>
                    <a:pt x="882" y="61517"/>
                  </a:cubicBezTo>
                  <a:lnTo>
                    <a:pt x="1215" y="61636"/>
                  </a:lnTo>
                  <a:lnTo>
                    <a:pt x="1012" y="63057"/>
                  </a:lnTo>
                  <a:lnTo>
                    <a:pt x="3962" y="73928"/>
                  </a:lnTo>
                  <a:lnTo>
                    <a:pt x="1781" y="77697"/>
                  </a:lnTo>
                  <a:lnTo>
                    <a:pt x="2002" y="81587"/>
                  </a:lnTo>
                  <a:lnTo>
                    <a:pt x="3708" y="86166"/>
                  </a:lnTo>
                  <a:lnTo>
                    <a:pt x="4737" y="86511"/>
                  </a:lnTo>
                  <a:lnTo>
                    <a:pt x="5765" y="86971"/>
                  </a:lnTo>
                  <a:lnTo>
                    <a:pt x="4857" y="83082"/>
                  </a:lnTo>
                  <a:lnTo>
                    <a:pt x="5896" y="79081"/>
                  </a:lnTo>
                  <a:lnTo>
                    <a:pt x="6284" y="82708"/>
                  </a:lnTo>
                  <a:lnTo>
                    <a:pt x="6854" y="83739"/>
                  </a:lnTo>
                  <a:lnTo>
                    <a:pt x="7152" y="79655"/>
                  </a:lnTo>
                  <a:lnTo>
                    <a:pt x="5447" y="74391"/>
                  </a:lnTo>
                  <a:lnTo>
                    <a:pt x="6163" y="63403"/>
                  </a:lnTo>
                  <a:lnTo>
                    <a:pt x="6476" y="63516"/>
                  </a:lnTo>
                  <a:lnTo>
                    <a:pt x="11721" y="44561"/>
                  </a:lnTo>
                  <a:lnTo>
                    <a:pt x="17488" y="55609"/>
                  </a:lnTo>
                  <a:lnTo>
                    <a:pt x="14268" y="74186"/>
                  </a:lnTo>
                  <a:lnTo>
                    <a:pt x="14292" y="74305"/>
                  </a:lnTo>
                  <a:lnTo>
                    <a:pt x="11204" y="87213"/>
                  </a:lnTo>
                  <a:lnTo>
                    <a:pt x="38748" y="87213"/>
                  </a:lnTo>
                  <a:lnTo>
                    <a:pt x="40540" y="79185"/>
                  </a:lnTo>
                  <a:lnTo>
                    <a:pt x="40537" y="79185"/>
                  </a:lnTo>
                  <a:lnTo>
                    <a:pt x="41151" y="76236"/>
                  </a:lnTo>
                  <a:cubicBezTo>
                    <a:pt x="42405" y="75409"/>
                    <a:pt x="43638" y="74162"/>
                    <a:pt x="44831" y="72408"/>
                  </a:cubicBezTo>
                  <a:cubicBezTo>
                    <a:pt x="55847" y="56207"/>
                    <a:pt x="41356" y="48368"/>
                    <a:pt x="36607" y="46330"/>
                  </a:cubicBezTo>
                  <a:cubicBezTo>
                    <a:pt x="36734" y="46170"/>
                    <a:pt x="36860" y="46008"/>
                    <a:pt x="36983" y="45844"/>
                  </a:cubicBezTo>
                  <a:cubicBezTo>
                    <a:pt x="37418" y="45324"/>
                    <a:pt x="37984" y="44620"/>
                    <a:pt x="38068" y="44395"/>
                  </a:cubicBezTo>
                  <a:cubicBezTo>
                    <a:pt x="38079" y="44382"/>
                    <a:pt x="38088" y="44369"/>
                    <a:pt x="38099" y="44354"/>
                  </a:cubicBezTo>
                  <a:lnTo>
                    <a:pt x="38070" y="44324"/>
                  </a:lnTo>
                  <a:cubicBezTo>
                    <a:pt x="35810" y="41903"/>
                    <a:pt x="35683" y="40902"/>
                    <a:pt x="35483" y="39790"/>
                  </a:cubicBezTo>
                  <a:cubicBezTo>
                    <a:pt x="35479" y="39734"/>
                    <a:pt x="35477" y="39676"/>
                    <a:pt x="35475" y="39617"/>
                  </a:cubicBezTo>
                  <a:lnTo>
                    <a:pt x="35475" y="39617"/>
                  </a:lnTo>
                  <a:lnTo>
                    <a:pt x="35477" y="39754"/>
                  </a:lnTo>
                  <a:cubicBezTo>
                    <a:pt x="35467" y="39699"/>
                    <a:pt x="35457" y="39644"/>
                    <a:pt x="35447" y="39589"/>
                  </a:cubicBezTo>
                  <a:lnTo>
                    <a:pt x="34820" y="35477"/>
                  </a:lnTo>
                  <a:cubicBezTo>
                    <a:pt x="34792" y="34612"/>
                    <a:pt x="34705" y="33595"/>
                    <a:pt x="34607" y="32661"/>
                  </a:cubicBezTo>
                  <a:cubicBezTo>
                    <a:pt x="34434" y="31008"/>
                    <a:pt x="33060" y="29743"/>
                    <a:pt x="31400" y="29705"/>
                  </a:cubicBezTo>
                  <a:lnTo>
                    <a:pt x="28128" y="29633"/>
                  </a:lnTo>
                  <a:cubicBezTo>
                    <a:pt x="28109" y="29555"/>
                    <a:pt x="28057" y="29535"/>
                    <a:pt x="27992" y="29535"/>
                  </a:cubicBezTo>
                  <a:cubicBezTo>
                    <a:pt x="27926" y="29535"/>
                    <a:pt x="27845" y="29556"/>
                    <a:pt x="27771" y="29556"/>
                  </a:cubicBezTo>
                  <a:cubicBezTo>
                    <a:pt x="27678" y="29556"/>
                    <a:pt x="27596" y="29523"/>
                    <a:pt x="27566" y="29376"/>
                  </a:cubicBezTo>
                  <a:lnTo>
                    <a:pt x="27233" y="23957"/>
                  </a:lnTo>
                  <a:cubicBezTo>
                    <a:pt x="29922" y="23130"/>
                    <a:pt x="30578" y="19748"/>
                    <a:pt x="31133" y="17984"/>
                  </a:cubicBezTo>
                  <a:cubicBezTo>
                    <a:pt x="31764" y="15991"/>
                    <a:pt x="29981" y="12821"/>
                    <a:pt x="29981" y="12821"/>
                  </a:cubicBezTo>
                  <a:cubicBezTo>
                    <a:pt x="29981" y="12821"/>
                    <a:pt x="30812" y="8958"/>
                    <a:pt x="31058" y="7136"/>
                  </a:cubicBezTo>
                  <a:cubicBezTo>
                    <a:pt x="32379" y="4791"/>
                    <a:pt x="32766" y="4075"/>
                    <a:pt x="30800" y="1782"/>
                  </a:cubicBezTo>
                  <a:cubicBezTo>
                    <a:pt x="29284" y="15"/>
                    <a:pt x="27560" y="253"/>
                    <a:pt x="25241" y="53"/>
                  </a:cubicBezTo>
                  <a:cubicBezTo>
                    <a:pt x="24826" y="18"/>
                    <a:pt x="24419" y="0"/>
                    <a:pt x="24021" y="0"/>
                  </a:cubicBezTo>
                  <a:close/>
                </a:path>
              </a:pathLst>
            </a:custGeom>
            <a:solidFill>
              <a:srgbClr val="C6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8;p38">
              <a:extLst>
                <a:ext uri="{FF2B5EF4-FFF2-40B4-BE49-F238E27FC236}">
                  <a16:creationId xmlns:a16="http://schemas.microsoft.com/office/drawing/2014/main" id="{5D537B9B-B29B-C08B-6825-830AE299581E}"/>
                </a:ext>
              </a:extLst>
            </p:cNvPr>
            <p:cNvSpPr/>
            <p:nvPr/>
          </p:nvSpPr>
          <p:spPr>
            <a:xfrm>
              <a:off x="7377520" y="4066285"/>
              <a:ext cx="793253" cy="831072"/>
            </a:xfrm>
            <a:custGeom>
              <a:avLst/>
              <a:gdLst/>
              <a:ahLst/>
              <a:cxnLst/>
              <a:rect l="l" t="t" r="r" b="b"/>
              <a:pathLst>
                <a:path w="23203" h="24944" extrusionOk="0">
                  <a:moveTo>
                    <a:pt x="16542" y="0"/>
                  </a:moveTo>
                  <a:cubicBezTo>
                    <a:pt x="15545" y="0"/>
                    <a:pt x="14465" y="224"/>
                    <a:pt x="13338" y="710"/>
                  </a:cubicBezTo>
                  <a:cubicBezTo>
                    <a:pt x="1" y="6462"/>
                    <a:pt x="7348" y="20839"/>
                    <a:pt x="9525" y="24542"/>
                  </a:cubicBezTo>
                  <a:cubicBezTo>
                    <a:pt x="9680" y="24805"/>
                    <a:pt x="9952" y="24944"/>
                    <a:pt x="10228" y="24944"/>
                  </a:cubicBezTo>
                  <a:cubicBezTo>
                    <a:pt x="10432" y="24944"/>
                    <a:pt x="10637" y="24868"/>
                    <a:pt x="10797" y="24710"/>
                  </a:cubicBezTo>
                  <a:lnTo>
                    <a:pt x="20052" y="15631"/>
                  </a:lnTo>
                  <a:cubicBezTo>
                    <a:pt x="23202" y="12543"/>
                    <a:pt x="23055" y="9511"/>
                    <a:pt x="22361" y="5156"/>
                  </a:cubicBezTo>
                  <a:cubicBezTo>
                    <a:pt x="21873" y="2094"/>
                    <a:pt x="19595" y="0"/>
                    <a:pt x="16542" y="0"/>
                  </a:cubicBezTo>
                  <a:close/>
                </a:path>
              </a:pathLst>
            </a:custGeom>
            <a:solidFill>
              <a:srgbClr val="F2D9CF">
                <a:alpha val="83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9;p38">
              <a:extLst>
                <a:ext uri="{FF2B5EF4-FFF2-40B4-BE49-F238E27FC236}">
                  <a16:creationId xmlns:a16="http://schemas.microsoft.com/office/drawing/2014/main" id="{E587662D-3FE8-168E-0296-5F86102BFBEA}"/>
                </a:ext>
              </a:extLst>
            </p:cNvPr>
            <p:cNvSpPr/>
            <p:nvPr/>
          </p:nvSpPr>
          <p:spPr>
            <a:xfrm>
              <a:off x="7676558" y="4187328"/>
              <a:ext cx="437258" cy="589187"/>
            </a:xfrm>
            <a:custGeom>
              <a:avLst/>
              <a:gdLst/>
              <a:ahLst/>
              <a:cxnLst/>
              <a:rect l="l" t="t" r="r" b="b"/>
              <a:pathLst>
                <a:path w="12790" h="17684" extrusionOk="0">
                  <a:moveTo>
                    <a:pt x="2310" y="0"/>
                  </a:moveTo>
                  <a:cubicBezTo>
                    <a:pt x="2257" y="0"/>
                    <a:pt x="2204" y="4"/>
                    <a:pt x="2151" y="11"/>
                  </a:cubicBezTo>
                  <a:cubicBezTo>
                    <a:pt x="1313" y="123"/>
                    <a:pt x="890" y="1073"/>
                    <a:pt x="712" y="1899"/>
                  </a:cubicBezTo>
                  <a:cubicBezTo>
                    <a:pt x="19" y="5119"/>
                    <a:pt x="660" y="8482"/>
                    <a:pt x="324" y="11760"/>
                  </a:cubicBezTo>
                  <a:cubicBezTo>
                    <a:pt x="215" y="12832"/>
                    <a:pt x="1" y="13902"/>
                    <a:pt x="84" y="14977"/>
                  </a:cubicBezTo>
                  <a:cubicBezTo>
                    <a:pt x="212" y="16655"/>
                    <a:pt x="1005" y="17684"/>
                    <a:pt x="2273" y="17684"/>
                  </a:cubicBezTo>
                  <a:cubicBezTo>
                    <a:pt x="2706" y="17684"/>
                    <a:pt x="3195" y="17564"/>
                    <a:pt x="3732" y="17307"/>
                  </a:cubicBezTo>
                  <a:cubicBezTo>
                    <a:pt x="4532" y="16926"/>
                    <a:pt x="5220" y="16345"/>
                    <a:pt x="5886" y="15761"/>
                  </a:cubicBezTo>
                  <a:cubicBezTo>
                    <a:pt x="7757" y="14123"/>
                    <a:pt x="9575" y="12370"/>
                    <a:pt x="10844" y="10232"/>
                  </a:cubicBezTo>
                  <a:cubicBezTo>
                    <a:pt x="12112" y="8094"/>
                    <a:pt x="12789" y="5507"/>
                    <a:pt x="12223" y="3087"/>
                  </a:cubicBezTo>
                  <a:cubicBezTo>
                    <a:pt x="12000" y="2134"/>
                    <a:pt x="11443" y="1105"/>
                    <a:pt x="10479" y="945"/>
                  </a:cubicBezTo>
                  <a:cubicBezTo>
                    <a:pt x="10391" y="930"/>
                    <a:pt x="10305" y="924"/>
                    <a:pt x="10219" y="924"/>
                  </a:cubicBezTo>
                  <a:cubicBezTo>
                    <a:pt x="9523" y="924"/>
                    <a:pt x="8872" y="1364"/>
                    <a:pt x="8253" y="1721"/>
                  </a:cubicBezTo>
                  <a:cubicBezTo>
                    <a:pt x="7321" y="2261"/>
                    <a:pt x="6309" y="2651"/>
                    <a:pt x="5256" y="2877"/>
                  </a:cubicBezTo>
                  <a:cubicBezTo>
                    <a:pt x="4959" y="2940"/>
                    <a:pt x="4650" y="2993"/>
                    <a:pt x="4395" y="3158"/>
                  </a:cubicBezTo>
                  <a:cubicBezTo>
                    <a:pt x="4138" y="3322"/>
                    <a:pt x="3948" y="3634"/>
                    <a:pt x="4027" y="3927"/>
                  </a:cubicBezTo>
                  <a:cubicBezTo>
                    <a:pt x="4086" y="4151"/>
                    <a:pt x="4278" y="4307"/>
                    <a:pt x="4460" y="4449"/>
                  </a:cubicBezTo>
                  <a:lnTo>
                    <a:pt x="6284" y="5867"/>
                  </a:lnTo>
                  <a:cubicBezTo>
                    <a:pt x="6545" y="6071"/>
                    <a:pt x="6818" y="6472"/>
                    <a:pt x="6560" y="6681"/>
                  </a:cubicBezTo>
                  <a:cubicBezTo>
                    <a:pt x="6495" y="6733"/>
                    <a:pt x="6416" y="6752"/>
                    <a:pt x="6332" y="6752"/>
                  </a:cubicBezTo>
                  <a:cubicBezTo>
                    <a:pt x="6246" y="6752"/>
                    <a:pt x="6155" y="6732"/>
                    <a:pt x="6071" y="6710"/>
                  </a:cubicBezTo>
                  <a:cubicBezTo>
                    <a:pt x="5085" y="6452"/>
                    <a:pt x="4086" y="6055"/>
                    <a:pt x="3415" y="5287"/>
                  </a:cubicBezTo>
                  <a:cubicBezTo>
                    <a:pt x="2743" y="4519"/>
                    <a:pt x="2505" y="3296"/>
                    <a:pt x="3103" y="2470"/>
                  </a:cubicBezTo>
                  <a:cubicBezTo>
                    <a:pt x="3308" y="2188"/>
                    <a:pt x="3590" y="1970"/>
                    <a:pt x="3794" y="1687"/>
                  </a:cubicBezTo>
                  <a:cubicBezTo>
                    <a:pt x="3996" y="1404"/>
                    <a:pt x="4106" y="1006"/>
                    <a:pt x="3918" y="712"/>
                  </a:cubicBezTo>
                  <a:cubicBezTo>
                    <a:pt x="3801" y="529"/>
                    <a:pt x="3594" y="427"/>
                    <a:pt x="3398" y="333"/>
                  </a:cubicBezTo>
                  <a:cubicBezTo>
                    <a:pt x="3053" y="168"/>
                    <a:pt x="2685" y="0"/>
                    <a:pt x="2310" y="0"/>
                  </a:cubicBezTo>
                  <a:close/>
                </a:path>
              </a:pathLst>
            </a:custGeom>
            <a:solidFill>
              <a:srgbClr val="EE8C94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0;p38">
              <a:extLst>
                <a:ext uri="{FF2B5EF4-FFF2-40B4-BE49-F238E27FC236}">
                  <a16:creationId xmlns:a16="http://schemas.microsoft.com/office/drawing/2014/main" id="{FC6C1D3E-8AA3-39FA-F66D-08660C528776}"/>
                </a:ext>
              </a:extLst>
            </p:cNvPr>
            <p:cNvSpPr/>
            <p:nvPr/>
          </p:nvSpPr>
          <p:spPr>
            <a:xfrm>
              <a:off x="7699942" y="4155476"/>
              <a:ext cx="398455" cy="577226"/>
            </a:xfrm>
            <a:custGeom>
              <a:avLst/>
              <a:gdLst/>
              <a:ahLst/>
              <a:cxnLst/>
              <a:rect l="l" t="t" r="r" b="b"/>
              <a:pathLst>
                <a:path w="11655" h="17325" extrusionOk="0">
                  <a:moveTo>
                    <a:pt x="6284" y="1"/>
                  </a:moveTo>
                  <a:cubicBezTo>
                    <a:pt x="6017" y="37"/>
                    <a:pt x="5956" y="386"/>
                    <a:pt x="5918" y="654"/>
                  </a:cubicBezTo>
                  <a:cubicBezTo>
                    <a:pt x="5886" y="881"/>
                    <a:pt x="5722" y="1156"/>
                    <a:pt x="5525" y="1156"/>
                  </a:cubicBezTo>
                  <a:cubicBezTo>
                    <a:pt x="5492" y="1156"/>
                    <a:pt x="5457" y="1148"/>
                    <a:pt x="5422" y="1130"/>
                  </a:cubicBezTo>
                  <a:cubicBezTo>
                    <a:pt x="5335" y="1086"/>
                    <a:pt x="5285" y="994"/>
                    <a:pt x="5239" y="908"/>
                  </a:cubicBezTo>
                  <a:cubicBezTo>
                    <a:pt x="5027" y="519"/>
                    <a:pt x="4648" y="120"/>
                    <a:pt x="4239" y="120"/>
                  </a:cubicBezTo>
                  <a:cubicBezTo>
                    <a:pt x="4166" y="120"/>
                    <a:pt x="4093" y="133"/>
                    <a:pt x="4020" y="160"/>
                  </a:cubicBezTo>
                  <a:cubicBezTo>
                    <a:pt x="4365" y="1059"/>
                    <a:pt x="4715" y="1980"/>
                    <a:pt x="4736" y="2943"/>
                  </a:cubicBezTo>
                  <a:cubicBezTo>
                    <a:pt x="4760" y="4167"/>
                    <a:pt x="4247" y="5376"/>
                    <a:pt x="4398" y="6592"/>
                  </a:cubicBezTo>
                  <a:cubicBezTo>
                    <a:pt x="4441" y="6926"/>
                    <a:pt x="4588" y="7313"/>
                    <a:pt x="4919" y="7385"/>
                  </a:cubicBezTo>
                  <a:cubicBezTo>
                    <a:pt x="4956" y="7394"/>
                    <a:pt x="4994" y="7397"/>
                    <a:pt x="5031" y="7397"/>
                  </a:cubicBezTo>
                  <a:cubicBezTo>
                    <a:pt x="5175" y="7397"/>
                    <a:pt x="5318" y="7343"/>
                    <a:pt x="5455" y="7290"/>
                  </a:cubicBezTo>
                  <a:cubicBezTo>
                    <a:pt x="5927" y="7106"/>
                    <a:pt x="6449" y="6920"/>
                    <a:pt x="6943" y="6920"/>
                  </a:cubicBezTo>
                  <a:cubicBezTo>
                    <a:pt x="7204" y="6920"/>
                    <a:pt x="7458" y="6972"/>
                    <a:pt x="7691" y="7103"/>
                  </a:cubicBezTo>
                  <a:cubicBezTo>
                    <a:pt x="7668" y="7416"/>
                    <a:pt x="7422" y="7674"/>
                    <a:pt x="7141" y="7815"/>
                  </a:cubicBezTo>
                  <a:cubicBezTo>
                    <a:pt x="6862" y="7955"/>
                    <a:pt x="6546" y="8003"/>
                    <a:pt x="6239" y="8076"/>
                  </a:cubicBezTo>
                  <a:cubicBezTo>
                    <a:pt x="5843" y="8168"/>
                    <a:pt x="5458" y="8305"/>
                    <a:pt x="5091" y="8481"/>
                  </a:cubicBezTo>
                  <a:cubicBezTo>
                    <a:pt x="4810" y="8616"/>
                    <a:pt x="4511" y="8814"/>
                    <a:pt x="4456" y="9123"/>
                  </a:cubicBezTo>
                  <a:cubicBezTo>
                    <a:pt x="4398" y="9451"/>
                    <a:pt x="4678" y="9778"/>
                    <a:pt x="5006" y="9833"/>
                  </a:cubicBezTo>
                  <a:cubicBezTo>
                    <a:pt x="5047" y="9839"/>
                    <a:pt x="5088" y="9843"/>
                    <a:pt x="5129" y="9843"/>
                  </a:cubicBezTo>
                  <a:cubicBezTo>
                    <a:pt x="5416" y="9843"/>
                    <a:pt x="5697" y="9681"/>
                    <a:pt x="5878" y="9454"/>
                  </a:cubicBezTo>
                  <a:cubicBezTo>
                    <a:pt x="6000" y="9301"/>
                    <a:pt x="6086" y="9119"/>
                    <a:pt x="6225" y="8982"/>
                  </a:cubicBezTo>
                  <a:cubicBezTo>
                    <a:pt x="6322" y="8886"/>
                    <a:pt x="6459" y="8817"/>
                    <a:pt x="6591" y="8817"/>
                  </a:cubicBezTo>
                  <a:cubicBezTo>
                    <a:pt x="6649" y="8817"/>
                    <a:pt x="6706" y="8830"/>
                    <a:pt x="6757" y="8861"/>
                  </a:cubicBezTo>
                  <a:cubicBezTo>
                    <a:pt x="6553" y="9317"/>
                    <a:pt x="6702" y="9842"/>
                    <a:pt x="6760" y="10338"/>
                  </a:cubicBezTo>
                  <a:cubicBezTo>
                    <a:pt x="6819" y="10835"/>
                    <a:pt x="6701" y="11449"/>
                    <a:pt x="6233" y="11623"/>
                  </a:cubicBezTo>
                  <a:cubicBezTo>
                    <a:pt x="6213" y="11197"/>
                    <a:pt x="5819" y="10826"/>
                    <a:pt x="5394" y="10826"/>
                  </a:cubicBezTo>
                  <a:cubicBezTo>
                    <a:pt x="5384" y="10826"/>
                    <a:pt x="5373" y="10826"/>
                    <a:pt x="5363" y="10827"/>
                  </a:cubicBezTo>
                  <a:cubicBezTo>
                    <a:pt x="5106" y="10838"/>
                    <a:pt x="4852" y="10966"/>
                    <a:pt x="4602" y="10966"/>
                  </a:cubicBezTo>
                  <a:cubicBezTo>
                    <a:pt x="4546" y="10966"/>
                    <a:pt x="4489" y="10959"/>
                    <a:pt x="4433" y="10943"/>
                  </a:cubicBezTo>
                  <a:cubicBezTo>
                    <a:pt x="4274" y="10899"/>
                    <a:pt x="4133" y="10779"/>
                    <a:pt x="3966" y="10776"/>
                  </a:cubicBezTo>
                  <a:cubicBezTo>
                    <a:pt x="3965" y="10776"/>
                    <a:pt x="3964" y="10776"/>
                    <a:pt x="3963" y="10776"/>
                  </a:cubicBezTo>
                  <a:cubicBezTo>
                    <a:pt x="3672" y="10776"/>
                    <a:pt x="3516" y="11111"/>
                    <a:pt x="3285" y="11290"/>
                  </a:cubicBezTo>
                  <a:cubicBezTo>
                    <a:pt x="3125" y="11413"/>
                    <a:pt x="2943" y="11454"/>
                    <a:pt x="2749" y="11454"/>
                  </a:cubicBezTo>
                  <a:cubicBezTo>
                    <a:pt x="2361" y="11454"/>
                    <a:pt x="1924" y="11290"/>
                    <a:pt x="1514" y="11290"/>
                  </a:cubicBezTo>
                  <a:cubicBezTo>
                    <a:pt x="1439" y="11290"/>
                    <a:pt x="1365" y="11295"/>
                    <a:pt x="1291" y="11308"/>
                  </a:cubicBezTo>
                  <a:cubicBezTo>
                    <a:pt x="570" y="11440"/>
                    <a:pt x="200" y="12258"/>
                    <a:pt x="121" y="12986"/>
                  </a:cubicBezTo>
                  <a:cubicBezTo>
                    <a:pt x="0" y="14097"/>
                    <a:pt x="300" y="15269"/>
                    <a:pt x="1024" y="16121"/>
                  </a:cubicBezTo>
                  <a:cubicBezTo>
                    <a:pt x="1650" y="16857"/>
                    <a:pt x="2604" y="17324"/>
                    <a:pt x="3564" y="17324"/>
                  </a:cubicBezTo>
                  <a:cubicBezTo>
                    <a:pt x="3714" y="17324"/>
                    <a:pt x="3864" y="17313"/>
                    <a:pt x="4013" y="17289"/>
                  </a:cubicBezTo>
                  <a:cubicBezTo>
                    <a:pt x="4457" y="17218"/>
                    <a:pt x="4912" y="17024"/>
                    <a:pt x="5150" y="16642"/>
                  </a:cubicBezTo>
                  <a:cubicBezTo>
                    <a:pt x="5297" y="16405"/>
                    <a:pt x="5347" y="16120"/>
                    <a:pt x="5426" y="15852"/>
                  </a:cubicBezTo>
                  <a:cubicBezTo>
                    <a:pt x="5636" y="15144"/>
                    <a:pt x="6123" y="14406"/>
                    <a:pt x="6755" y="14006"/>
                  </a:cubicBezTo>
                  <a:cubicBezTo>
                    <a:pt x="7238" y="13703"/>
                    <a:pt x="7837" y="13627"/>
                    <a:pt x="8344" y="13362"/>
                  </a:cubicBezTo>
                  <a:cubicBezTo>
                    <a:pt x="9630" y="12688"/>
                    <a:pt x="10565" y="11440"/>
                    <a:pt x="11054" y="10091"/>
                  </a:cubicBezTo>
                  <a:cubicBezTo>
                    <a:pt x="11644" y="8457"/>
                    <a:pt x="11654" y="6668"/>
                    <a:pt x="11476" y="4939"/>
                  </a:cubicBezTo>
                  <a:cubicBezTo>
                    <a:pt x="11399" y="4173"/>
                    <a:pt x="11194" y="3284"/>
                    <a:pt x="10490" y="2975"/>
                  </a:cubicBezTo>
                  <a:cubicBezTo>
                    <a:pt x="10326" y="2903"/>
                    <a:pt x="10155" y="2872"/>
                    <a:pt x="9982" y="2872"/>
                  </a:cubicBezTo>
                  <a:cubicBezTo>
                    <a:pt x="9532" y="2872"/>
                    <a:pt x="9066" y="3080"/>
                    <a:pt x="8667" y="3316"/>
                  </a:cubicBezTo>
                  <a:cubicBezTo>
                    <a:pt x="8114" y="3644"/>
                    <a:pt x="7555" y="4046"/>
                    <a:pt x="6911" y="4055"/>
                  </a:cubicBezTo>
                  <a:cubicBezTo>
                    <a:pt x="6678" y="3353"/>
                    <a:pt x="7769" y="2849"/>
                    <a:pt x="7797" y="2111"/>
                  </a:cubicBezTo>
                  <a:cubicBezTo>
                    <a:pt x="7806" y="1885"/>
                    <a:pt x="7711" y="1669"/>
                    <a:pt x="7602" y="1471"/>
                  </a:cubicBezTo>
                  <a:cubicBezTo>
                    <a:pt x="7280" y="887"/>
                    <a:pt x="6830" y="383"/>
                    <a:pt x="6284" y="1"/>
                  </a:cubicBezTo>
                  <a:close/>
                </a:path>
              </a:pathLst>
            </a:custGeom>
            <a:solidFill>
              <a:srgbClr val="EE8C94">
                <a:alpha val="73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301;p38">
            <a:extLst>
              <a:ext uri="{FF2B5EF4-FFF2-40B4-BE49-F238E27FC236}">
                <a16:creationId xmlns:a16="http://schemas.microsoft.com/office/drawing/2014/main" id="{BF80B141-14D9-0D74-A462-522826C4873E}"/>
              </a:ext>
            </a:extLst>
          </p:cNvPr>
          <p:cNvSpPr txBox="1"/>
          <p:nvPr/>
        </p:nvSpPr>
        <p:spPr>
          <a:xfrm>
            <a:off x="925326" y="1117300"/>
            <a:ext cx="1642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+mj-lt"/>
                <a:ea typeface="Marvel"/>
                <a:cs typeface="Marvel"/>
                <a:sym typeface="Marvel"/>
              </a:rPr>
              <a:t>1-3 MONTHS</a:t>
            </a:r>
            <a:endParaRPr sz="1800" b="1">
              <a:solidFill>
                <a:schemeClr val="dk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23" name="Google Shape;302;p38">
            <a:extLst>
              <a:ext uri="{FF2B5EF4-FFF2-40B4-BE49-F238E27FC236}">
                <a16:creationId xmlns:a16="http://schemas.microsoft.com/office/drawing/2014/main" id="{9131CFFA-4F94-B224-96A1-43F43F62C0B3}"/>
              </a:ext>
            </a:extLst>
          </p:cNvPr>
          <p:cNvSpPr txBox="1"/>
          <p:nvPr/>
        </p:nvSpPr>
        <p:spPr>
          <a:xfrm>
            <a:off x="3668940" y="1117300"/>
            <a:ext cx="1642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+mj-lt"/>
                <a:ea typeface="Marvel"/>
                <a:cs typeface="Marvel"/>
                <a:sym typeface="Marvel"/>
              </a:rPr>
              <a:t>4-6 MONTHS</a:t>
            </a:r>
            <a:endParaRPr sz="1800" b="1" dirty="0">
              <a:solidFill>
                <a:schemeClr val="dk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24" name="Google Shape;303;p38">
            <a:extLst>
              <a:ext uri="{FF2B5EF4-FFF2-40B4-BE49-F238E27FC236}">
                <a16:creationId xmlns:a16="http://schemas.microsoft.com/office/drawing/2014/main" id="{3BE0AA75-4A73-BC66-16A2-8444630D6BBC}"/>
              </a:ext>
            </a:extLst>
          </p:cNvPr>
          <p:cNvSpPr txBox="1"/>
          <p:nvPr/>
        </p:nvSpPr>
        <p:spPr>
          <a:xfrm>
            <a:off x="6442620" y="1117300"/>
            <a:ext cx="1642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+mj-lt"/>
                <a:ea typeface="Marvel"/>
                <a:cs typeface="Marvel"/>
                <a:sym typeface="Marvel"/>
              </a:rPr>
              <a:t>7-9 MONTHS</a:t>
            </a:r>
            <a:endParaRPr sz="1800" b="1">
              <a:solidFill>
                <a:schemeClr val="dk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25" name="Google Shape;304;p38">
            <a:extLst>
              <a:ext uri="{FF2B5EF4-FFF2-40B4-BE49-F238E27FC236}">
                <a16:creationId xmlns:a16="http://schemas.microsoft.com/office/drawing/2014/main" id="{A209C5A7-6CBC-1B24-5636-B5364A2BD961}"/>
              </a:ext>
            </a:extLst>
          </p:cNvPr>
          <p:cNvSpPr txBox="1"/>
          <p:nvPr/>
        </p:nvSpPr>
        <p:spPr>
          <a:xfrm>
            <a:off x="932909" y="4053592"/>
            <a:ext cx="20538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 is the closest planet to the Sun 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6" name="Google Shape;305;p38">
            <a:extLst>
              <a:ext uri="{FF2B5EF4-FFF2-40B4-BE49-F238E27FC236}">
                <a16:creationId xmlns:a16="http://schemas.microsoft.com/office/drawing/2014/main" id="{0A703BF4-4809-F692-06DF-4DEC4E83ECFF}"/>
              </a:ext>
            </a:extLst>
          </p:cNvPr>
          <p:cNvSpPr txBox="1"/>
          <p:nvPr/>
        </p:nvSpPr>
        <p:spPr>
          <a:xfrm>
            <a:off x="3668940" y="4053592"/>
            <a:ext cx="18948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Venus is the second planet from the Sun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7" name="Google Shape;306;p38">
            <a:extLst>
              <a:ext uri="{FF2B5EF4-FFF2-40B4-BE49-F238E27FC236}">
                <a16:creationId xmlns:a16="http://schemas.microsoft.com/office/drawing/2014/main" id="{C7DA5227-3FB8-9C66-7F7D-7E1CC03C3B18}"/>
              </a:ext>
            </a:extLst>
          </p:cNvPr>
          <p:cNvSpPr txBox="1"/>
          <p:nvPr/>
        </p:nvSpPr>
        <p:spPr>
          <a:xfrm>
            <a:off x="6442620" y="4053592"/>
            <a:ext cx="20538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Neptune is the farthest planet from the Sun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grpSp>
        <p:nvGrpSpPr>
          <p:cNvPr id="28" name="Google Shape;307;p38">
            <a:extLst>
              <a:ext uri="{FF2B5EF4-FFF2-40B4-BE49-F238E27FC236}">
                <a16:creationId xmlns:a16="http://schemas.microsoft.com/office/drawing/2014/main" id="{D7D20FEC-3087-127C-A72D-48D5CF6B8182}"/>
              </a:ext>
            </a:extLst>
          </p:cNvPr>
          <p:cNvGrpSpPr/>
          <p:nvPr/>
        </p:nvGrpSpPr>
        <p:grpSpPr>
          <a:xfrm>
            <a:off x="4800450" y="1983866"/>
            <a:ext cx="372197" cy="362163"/>
            <a:chOff x="10189313" y="2236046"/>
            <a:chExt cx="372197" cy="362163"/>
          </a:xfrm>
        </p:grpSpPr>
        <p:sp>
          <p:nvSpPr>
            <p:cNvPr id="29" name="Google Shape;308;p38">
              <a:extLst>
                <a:ext uri="{FF2B5EF4-FFF2-40B4-BE49-F238E27FC236}">
                  <a16:creationId xmlns:a16="http://schemas.microsoft.com/office/drawing/2014/main" id="{4FBAAB21-28BD-0E88-565C-F50415BCFC6D}"/>
                </a:ext>
              </a:extLst>
            </p:cNvPr>
            <p:cNvSpPr/>
            <p:nvPr/>
          </p:nvSpPr>
          <p:spPr>
            <a:xfrm>
              <a:off x="10189313" y="2236046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9;p38">
              <a:extLst>
                <a:ext uri="{FF2B5EF4-FFF2-40B4-BE49-F238E27FC236}">
                  <a16:creationId xmlns:a16="http://schemas.microsoft.com/office/drawing/2014/main" id="{3CA718CA-CCEB-9382-300A-D04C1928C746}"/>
                </a:ext>
              </a:extLst>
            </p:cNvPr>
            <p:cNvSpPr/>
            <p:nvPr/>
          </p:nvSpPr>
          <p:spPr>
            <a:xfrm>
              <a:off x="10213155" y="2241312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AED7E8">
                <a:alpha val="7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0;p38">
              <a:extLst>
                <a:ext uri="{FF2B5EF4-FFF2-40B4-BE49-F238E27FC236}">
                  <a16:creationId xmlns:a16="http://schemas.microsoft.com/office/drawing/2014/main" id="{A1A107C3-5760-155C-B858-9521589944DA}"/>
                </a:ext>
              </a:extLst>
            </p:cNvPr>
            <p:cNvSpPr/>
            <p:nvPr/>
          </p:nvSpPr>
          <p:spPr>
            <a:xfrm>
              <a:off x="10189313" y="2417114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EE8C94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1;p38">
              <a:extLst>
                <a:ext uri="{FF2B5EF4-FFF2-40B4-BE49-F238E27FC236}">
                  <a16:creationId xmlns:a16="http://schemas.microsoft.com/office/drawing/2014/main" id="{6549DC1D-ECD9-9434-2CCD-B4932BC3DD1D}"/>
                </a:ext>
              </a:extLst>
            </p:cNvPr>
            <p:cNvSpPr/>
            <p:nvPr/>
          </p:nvSpPr>
          <p:spPr>
            <a:xfrm>
              <a:off x="10213155" y="2417114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2;p38">
              <a:extLst>
                <a:ext uri="{FF2B5EF4-FFF2-40B4-BE49-F238E27FC236}">
                  <a16:creationId xmlns:a16="http://schemas.microsoft.com/office/drawing/2014/main" id="{DCAC4106-19AF-21D6-5920-BBC5223E59A7}"/>
                </a:ext>
              </a:extLst>
            </p:cNvPr>
            <p:cNvSpPr/>
            <p:nvPr/>
          </p:nvSpPr>
          <p:spPr>
            <a:xfrm>
              <a:off x="10397760" y="2267224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3;p38">
              <a:extLst>
                <a:ext uri="{FF2B5EF4-FFF2-40B4-BE49-F238E27FC236}">
                  <a16:creationId xmlns:a16="http://schemas.microsoft.com/office/drawing/2014/main" id="{34A6E903-3602-E21A-CD2C-39F9CA4FA0B4}"/>
                </a:ext>
              </a:extLst>
            </p:cNvPr>
            <p:cNvSpPr/>
            <p:nvPr/>
          </p:nvSpPr>
          <p:spPr>
            <a:xfrm>
              <a:off x="10408292" y="2277992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AED7E8">
                <a:alpha val="7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4;p38">
              <a:extLst>
                <a:ext uri="{FF2B5EF4-FFF2-40B4-BE49-F238E27FC236}">
                  <a16:creationId xmlns:a16="http://schemas.microsoft.com/office/drawing/2014/main" id="{2606ECA8-2259-3A79-A5DA-E62C0969AFAF}"/>
                </a:ext>
              </a:extLst>
            </p:cNvPr>
            <p:cNvSpPr/>
            <p:nvPr/>
          </p:nvSpPr>
          <p:spPr>
            <a:xfrm>
              <a:off x="10397760" y="2436083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5;p38">
              <a:extLst>
                <a:ext uri="{FF2B5EF4-FFF2-40B4-BE49-F238E27FC236}">
                  <a16:creationId xmlns:a16="http://schemas.microsoft.com/office/drawing/2014/main" id="{656590EE-5073-E57B-35AC-A9C616149A48}"/>
                </a:ext>
              </a:extLst>
            </p:cNvPr>
            <p:cNvSpPr/>
            <p:nvPr/>
          </p:nvSpPr>
          <p:spPr>
            <a:xfrm>
              <a:off x="10408292" y="2447009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AED7E8">
                <a:alpha val="7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6;p38">
              <a:extLst>
                <a:ext uri="{FF2B5EF4-FFF2-40B4-BE49-F238E27FC236}">
                  <a16:creationId xmlns:a16="http://schemas.microsoft.com/office/drawing/2014/main" id="{A5F8C527-5C4E-8991-0C7A-07A02F3EA8EC}"/>
                </a:ext>
              </a:extLst>
            </p:cNvPr>
            <p:cNvSpPr/>
            <p:nvPr/>
          </p:nvSpPr>
          <p:spPr>
            <a:xfrm>
              <a:off x="10415078" y="2285014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AED7E8">
                <a:alpha val="7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7;p38">
              <a:extLst>
                <a:ext uri="{FF2B5EF4-FFF2-40B4-BE49-F238E27FC236}">
                  <a16:creationId xmlns:a16="http://schemas.microsoft.com/office/drawing/2014/main" id="{D9C114A1-EAD9-43E8-1F27-AA169339B600}"/>
                </a:ext>
              </a:extLst>
            </p:cNvPr>
            <p:cNvSpPr/>
            <p:nvPr/>
          </p:nvSpPr>
          <p:spPr>
            <a:xfrm>
              <a:off x="10415078" y="2453794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AED7E8">
                <a:alpha val="7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8;p38">
              <a:extLst>
                <a:ext uri="{FF2B5EF4-FFF2-40B4-BE49-F238E27FC236}">
                  <a16:creationId xmlns:a16="http://schemas.microsoft.com/office/drawing/2014/main" id="{8299B715-B160-24B8-4F56-7DFBE77171B2}"/>
                </a:ext>
              </a:extLst>
            </p:cNvPr>
            <p:cNvSpPr/>
            <p:nvPr/>
          </p:nvSpPr>
          <p:spPr>
            <a:xfrm>
              <a:off x="10519040" y="2453794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AED7E8">
                <a:alpha val="7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9;p38">
              <a:extLst>
                <a:ext uri="{FF2B5EF4-FFF2-40B4-BE49-F238E27FC236}">
                  <a16:creationId xmlns:a16="http://schemas.microsoft.com/office/drawing/2014/main" id="{FC8E5FAF-881B-BFF5-D107-7D778A478629}"/>
                </a:ext>
              </a:extLst>
            </p:cNvPr>
            <p:cNvSpPr/>
            <p:nvPr/>
          </p:nvSpPr>
          <p:spPr>
            <a:xfrm>
              <a:off x="10495958" y="2365631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AED7E8">
                <a:alpha val="7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320;p38">
            <a:extLst>
              <a:ext uri="{FF2B5EF4-FFF2-40B4-BE49-F238E27FC236}">
                <a16:creationId xmlns:a16="http://schemas.microsoft.com/office/drawing/2014/main" id="{BE5C95EB-D930-8601-25A3-240F5515EE50}"/>
              </a:ext>
            </a:extLst>
          </p:cNvPr>
          <p:cNvGrpSpPr/>
          <p:nvPr/>
        </p:nvGrpSpPr>
        <p:grpSpPr>
          <a:xfrm>
            <a:off x="2119149" y="2568594"/>
            <a:ext cx="242114" cy="362163"/>
            <a:chOff x="9336107" y="2236049"/>
            <a:chExt cx="242114" cy="362163"/>
          </a:xfrm>
        </p:grpSpPr>
        <p:sp>
          <p:nvSpPr>
            <p:cNvPr id="42" name="Google Shape;321;p38">
              <a:extLst>
                <a:ext uri="{FF2B5EF4-FFF2-40B4-BE49-F238E27FC236}">
                  <a16:creationId xmlns:a16="http://schemas.microsoft.com/office/drawing/2014/main" id="{D53ED67F-5BFE-F05E-20A1-228C227FF9D0}"/>
                </a:ext>
              </a:extLst>
            </p:cNvPr>
            <p:cNvSpPr/>
            <p:nvPr/>
          </p:nvSpPr>
          <p:spPr>
            <a:xfrm>
              <a:off x="9336342" y="2236049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;p38">
              <a:extLst>
                <a:ext uri="{FF2B5EF4-FFF2-40B4-BE49-F238E27FC236}">
                  <a16:creationId xmlns:a16="http://schemas.microsoft.com/office/drawing/2014/main" id="{622DEAC7-B238-75AC-26FA-A7876E37477F}"/>
                </a:ext>
              </a:extLst>
            </p:cNvPr>
            <p:cNvSpPr/>
            <p:nvPr/>
          </p:nvSpPr>
          <p:spPr>
            <a:xfrm>
              <a:off x="9336107" y="2236049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EE8C94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3;p38">
              <a:extLst>
                <a:ext uri="{FF2B5EF4-FFF2-40B4-BE49-F238E27FC236}">
                  <a16:creationId xmlns:a16="http://schemas.microsoft.com/office/drawing/2014/main" id="{FA79B19C-9444-B8A7-C6C9-B8A09DAE46CE}"/>
                </a:ext>
              </a:extLst>
            </p:cNvPr>
            <p:cNvSpPr/>
            <p:nvPr/>
          </p:nvSpPr>
          <p:spPr>
            <a:xfrm>
              <a:off x="9359949" y="2265943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4;p38">
              <a:extLst>
                <a:ext uri="{FF2B5EF4-FFF2-40B4-BE49-F238E27FC236}">
                  <a16:creationId xmlns:a16="http://schemas.microsoft.com/office/drawing/2014/main" id="{E646BA34-0481-037B-DB34-EC58FC09D9DB}"/>
                </a:ext>
              </a:extLst>
            </p:cNvPr>
            <p:cNvSpPr/>
            <p:nvPr/>
          </p:nvSpPr>
          <p:spPr>
            <a:xfrm>
              <a:off x="9400637" y="2265943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9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5;p38">
              <a:extLst>
                <a:ext uri="{FF2B5EF4-FFF2-40B4-BE49-F238E27FC236}">
                  <a16:creationId xmlns:a16="http://schemas.microsoft.com/office/drawing/2014/main" id="{90B353BF-7037-0BC8-F008-9381930940F9}"/>
                </a:ext>
              </a:extLst>
            </p:cNvPr>
            <p:cNvSpPr/>
            <p:nvPr/>
          </p:nvSpPr>
          <p:spPr>
            <a:xfrm>
              <a:off x="9378786" y="227272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A5B7C6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6;p38">
              <a:extLst>
                <a:ext uri="{FF2B5EF4-FFF2-40B4-BE49-F238E27FC236}">
                  <a16:creationId xmlns:a16="http://schemas.microsoft.com/office/drawing/2014/main" id="{747E20AF-8A0B-FC9F-ACA2-168EFA418A30}"/>
                </a:ext>
              </a:extLst>
            </p:cNvPr>
            <p:cNvSpPr/>
            <p:nvPr/>
          </p:nvSpPr>
          <p:spPr>
            <a:xfrm>
              <a:off x="9422226" y="227296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7;p38">
              <a:extLst>
                <a:ext uri="{FF2B5EF4-FFF2-40B4-BE49-F238E27FC236}">
                  <a16:creationId xmlns:a16="http://schemas.microsoft.com/office/drawing/2014/main" id="{5B3BB832-826A-C4F3-4E3D-32FD0C258EFE}"/>
                </a:ext>
              </a:extLst>
            </p:cNvPr>
            <p:cNvSpPr/>
            <p:nvPr/>
          </p:nvSpPr>
          <p:spPr>
            <a:xfrm>
              <a:off x="9459142" y="2265943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8;p38">
              <a:extLst>
                <a:ext uri="{FF2B5EF4-FFF2-40B4-BE49-F238E27FC236}">
                  <a16:creationId xmlns:a16="http://schemas.microsoft.com/office/drawing/2014/main" id="{C8E61D8F-734E-6293-0CD5-332E952690C2}"/>
                </a:ext>
              </a:extLst>
            </p:cNvPr>
            <p:cNvSpPr/>
            <p:nvPr/>
          </p:nvSpPr>
          <p:spPr>
            <a:xfrm>
              <a:off x="9500092" y="2265943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9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9;p38">
              <a:extLst>
                <a:ext uri="{FF2B5EF4-FFF2-40B4-BE49-F238E27FC236}">
                  <a16:creationId xmlns:a16="http://schemas.microsoft.com/office/drawing/2014/main" id="{4F464E88-617C-2E57-44E0-FC1817EB287A}"/>
                </a:ext>
              </a:extLst>
            </p:cNvPr>
            <p:cNvSpPr/>
            <p:nvPr/>
          </p:nvSpPr>
          <p:spPr>
            <a:xfrm>
              <a:off x="9477980" y="227272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A5B7C6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0;p38">
              <a:extLst>
                <a:ext uri="{FF2B5EF4-FFF2-40B4-BE49-F238E27FC236}">
                  <a16:creationId xmlns:a16="http://schemas.microsoft.com/office/drawing/2014/main" id="{AB92DE56-520B-A388-5C21-B74361AAEDF4}"/>
                </a:ext>
              </a:extLst>
            </p:cNvPr>
            <p:cNvSpPr/>
            <p:nvPr/>
          </p:nvSpPr>
          <p:spPr>
            <a:xfrm>
              <a:off x="9521445" y="227296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1;p38">
              <a:extLst>
                <a:ext uri="{FF2B5EF4-FFF2-40B4-BE49-F238E27FC236}">
                  <a16:creationId xmlns:a16="http://schemas.microsoft.com/office/drawing/2014/main" id="{099D7F5A-03BE-32A1-E58A-F44F67BF03C6}"/>
                </a:ext>
              </a:extLst>
            </p:cNvPr>
            <p:cNvSpPr/>
            <p:nvPr/>
          </p:nvSpPr>
          <p:spPr>
            <a:xfrm>
              <a:off x="9359949" y="237894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EE8C94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2;p38">
              <a:extLst>
                <a:ext uri="{FF2B5EF4-FFF2-40B4-BE49-F238E27FC236}">
                  <a16:creationId xmlns:a16="http://schemas.microsoft.com/office/drawing/2014/main" id="{627D8A99-5EC8-0CC2-7B66-9EF5295DFD7F}"/>
                </a:ext>
              </a:extLst>
            </p:cNvPr>
            <p:cNvSpPr/>
            <p:nvPr/>
          </p:nvSpPr>
          <p:spPr>
            <a:xfrm>
              <a:off x="9400637" y="2378708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3;p38">
              <a:extLst>
                <a:ext uri="{FF2B5EF4-FFF2-40B4-BE49-F238E27FC236}">
                  <a16:creationId xmlns:a16="http://schemas.microsoft.com/office/drawing/2014/main" id="{D02D53F4-6229-C48A-6E53-CCCA0FB9EA01}"/>
                </a:ext>
              </a:extLst>
            </p:cNvPr>
            <p:cNvSpPr/>
            <p:nvPr/>
          </p:nvSpPr>
          <p:spPr>
            <a:xfrm>
              <a:off x="9378786" y="2385730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A5B7C6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4;p38">
              <a:extLst>
                <a:ext uri="{FF2B5EF4-FFF2-40B4-BE49-F238E27FC236}">
                  <a16:creationId xmlns:a16="http://schemas.microsoft.com/office/drawing/2014/main" id="{34042C67-733B-CFC4-69E1-1D62A0600B03}"/>
                </a:ext>
              </a:extLst>
            </p:cNvPr>
            <p:cNvSpPr/>
            <p:nvPr/>
          </p:nvSpPr>
          <p:spPr>
            <a:xfrm>
              <a:off x="9422226" y="2385992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5;p38">
              <a:extLst>
                <a:ext uri="{FF2B5EF4-FFF2-40B4-BE49-F238E27FC236}">
                  <a16:creationId xmlns:a16="http://schemas.microsoft.com/office/drawing/2014/main" id="{B111C836-C166-7F15-2918-1F9FF8E82AD3}"/>
                </a:ext>
              </a:extLst>
            </p:cNvPr>
            <p:cNvSpPr/>
            <p:nvPr/>
          </p:nvSpPr>
          <p:spPr>
            <a:xfrm>
              <a:off x="9459142" y="237894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EE8C94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6;p38">
              <a:extLst>
                <a:ext uri="{FF2B5EF4-FFF2-40B4-BE49-F238E27FC236}">
                  <a16:creationId xmlns:a16="http://schemas.microsoft.com/office/drawing/2014/main" id="{6023CB79-89CE-E7AF-9508-848264B4D431}"/>
                </a:ext>
              </a:extLst>
            </p:cNvPr>
            <p:cNvSpPr/>
            <p:nvPr/>
          </p:nvSpPr>
          <p:spPr>
            <a:xfrm>
              <a:off x="9500092" y="2378708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7;p38">
              <a:extLst>
                <a:ext uri="{FF2B5EF4-FFF2-40B4-BE49-F238E27FC236}">
                  <a16:creationId xmlns:a16="http://schemas.microsoft.com/office/drawing/2014/main" id="{D75CADE2-97A8-864F-128F-3AC4513F8F57}"/>
                </a:ext>
              </a:extLst>
            </p:cNvPr>
            <p:cNvSpPr/>
            <p:nvPr/>
          </p:nvSpPr>
          <p:spPr>
            <a:xfrm>
              <a:off x="9477980" y="2385730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8;p38">
              <a:extLst>
                <a:ext uri="{FF2B5EF4-FFF2-40B4-BE49-F238E27FC236}">
                  <a16:creationId xmlns:a16="http://schemas.microsoft.com/office/drawing/2014/main" id="{52BD9569-3ED0-A963-2C4B-E6DD62E0B385}"/>
                </a:ext>
              </a:extLst>
            </p:cNvPr>
            <p:cNvSpPr/>
            <p:nvPr/>
          </p:nvSpPr>
          <p:spPr>
            <a:xfrm>
              <a:off x="9521445" y="2385992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A5B7C6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;p38">
              <a:extLst>
                <a:ext uri="{FF2B5EF4-FFF2-40B4-BE49-F238E27FC236}">
                  <a16:creationId xmlns:a16="http://schemas.microsoft.com/office/drawing/2014/main" id="{E098F91D-3620-769B-4DD2-244334E413DF}"/>
                </a:ext>
              </a:extLst>
            </p:cNvPr>
            <p:cNvSpPr/>
            <p:nvPr/>
          </p:nvSpPr>
          <p:spPr>
            <a:xfrm>
              <a:off x="9359949" y="249170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0;p38">
              <a:extLst>
                <a:ext uri="{FF2B5EF4-FFF2-40B4-BE49-F238E27FC236}">
                  <a16:creationId xmlns:a16="http://schemas.microsoft.com/office/drawing/2014/main" id="{2302FE85-5E42-938D-FD79-82F2F4D08BCD}"/>
                </a:ext>
              </a:extLst>
            </p:cNvPr>
            <p:cNvSpPr/>
            <p:nvPr/>
          </p:nvSpPr>
          <p:spPr>
            <a:xfrm>
              <a:off x="9400637" y="2491709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9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1;p38">
              <a:extLst>
                <a:ext uri="{FF2B5EF4-FFF2-40B4-BE49-F238E27FC236}">
                  <a16:creationId xmlns:a16="http://schemas.microsoft.com/office/drawing/2014/main" id="{614DCF62-7D39-BA29-F827-F623536DC366}"/>
                </a:ext>
              </a:extLst>
            </p:cNvPr>
            <p:cNvSpPr/>
            <p:nvPr/>
          </p:nvSpPr>
          <p:spPr>
            <a:xfrm>
              <a:off x="9378786" y="249849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A5B7C6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2;p38">
              <a:extLst>
                <a:ext uri="{FF2B5EF4-FFF2-40B4-BE49-F238E27FC236}">
                  <a16:creationId xmlns:a16="http://schemas.microsoft.com/office/drawing/2014/main" id="{1EAE1345-826C-AA16-E66F-4151654E2735}"/>
                </a:ext>
              </a:extLst>
            </p:cNvPr>
            <p:cNvSpPr/>
            <p:nvPr/>
          </p:nvSpPr>
          <p:spPr>
            <a:xfrm>
              <a:off x="9422226" y="249873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3;p38">
              <a:extLst>
                <a:ext uri="{FF2B5EF4-FFF2-40B4-BE49-F238E27FC236}">
                  <a16:creationId xmlns:a16="http://schemas.microsoft.com/office/drawing/2014/main" id="{0625BECA-D607-1A22-838C-E658613CB43A}"/>
                </a:ext>
              </a:extLst>
            </p:cNvPr>
            <p:cNvSpPr/>
            <p:nvPr/>
          </p:nvSpPr>
          <p:spPr>
            <a:xfrm>
              <a:off x="9459142" y="249170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4;p38">
              <a:extLst>
                <a:ext uri="{FF2B5EF4-FFF2-40B4-BE49-F238E27FC236}">
                  <a16:creationId xmlns:a16="http://schemas.microsoft.com/office/drawing/2014/main" id="{0A8BC77A-8512-692B-B933-1769F5F1B6B2}"/>
                </a:ext>
              </a:extLst>
            </p:cNvPr>
            <p:cNvSpPr/>
            <p:nvPr/>
          </p:nvSpPr>
          <p:spPr>
            <a:xfrm>
              <a:off x="9500092" y="2491709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9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5;p38">
              <a:extLst>
                <a:ext uri="{FF2B5EF4-FFF2-40B4-BE49-F238E27FC236}">
                  <a16:creationId xmlns:a16="http://schemas.microsoft.com/office/drawing/2014/main" id="{6C4113AE-B644-AD33-4EF8-5427880BF2C0}"/>
                </a:ext>
              </a:extLst>
            </p:cNvPr>
            <p:cNvSpPr/>
            <p:nvPr/>
          </p:nvSpPr>
          <p:spPr>
            <a:xfrm>
              <a:off x="9477980" y="249849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;p38">
              <a:extLst>
                <a:ext uri="{FF2B5EF4-FFF2-40B4-BE49-F238E27FC236}">
                  <a16:creationId xmlns:a16="http://schemas.microsoft.com/office/drawing/2014/main" id="{38C40677-14F4-1A01-3EA0-F7A12F84F4DC}"/>
                </a:ext>
              </a:extLst>
            </p:cNvPr>
            <p:cNvSpPr/>
            <p:nvPr/>
          </p:nvSpPr>
          <p:spPr>
            <a:xfrm>
              <a:off x="9521445" y="249873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A5B7C6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347;p38">
            <a:extLst>
              <a:ext uri="{FF2B5EF4-FFF2-40B4-BE49-F238E27FC236}">
                <a16:creationId xmlns:a16="http://schemas.microsoft.com/office/drawing/2014/main" id="{9DC590A8-B4A5-64D6-3161-7CE8DF98EB90}"/>
              </a:ext>
            </a:extLst>
          </p:cNvPr>
          <p:cNvGrpSpPr/>
          <p:nvPr/>
        </p:nvGrpSpPr>
        <p:grpSpPr>
          <a:xfrm>
            <a:off x="2053458" y="1965038"/>
            <a:ext cx="373481" cy="362267"/>
            <a:chOff x="9336103" y="1719730"/>
            <a:chExt cx="373481" cy="362267"/>
          </a:xfrm>
        </p:grpSpPr>
        <p:sp>
          <p:nvSpPr>
            <p:cNvPr id="69" name="Google Shape;348;p38">
              <a:extLst>
                <a:ext uri="{FF2B5EF4-FFF2-40B4-BE49-F238E27FC236}">
                  <a16:creationId xmlns:a16="http://schemas.microsoft.com/office/drawing/2014/main" id="{C03481EF-EEC4-C497-FDF3-AC107C6DF9D8}"/>
                </a:ext>
              </a:extLst>
            </p:cNvPr>
            <p:cNvSpPr/>
            <p:nvPr/>
          </p:nvSpPr>
          <p:spPr>
            <a:xfrm>
              <a:off x="9336103" y="17197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9;p38">
              <a:extLst>
                <a:ext uri="{FF2B5EF4-FFF2-40B4-BE49-F238E27FC236}">
                  <a16:creationId xmlns:a16="http://schemas.microsoft.com/office/drawing/2014/main" id="{DE744D36-A287-A9A6-FD23-B5A8ECB5CCA4}"/>
                </a:ext>
              </a:extLst>
            </p:cNvPr>
            <p:cNvSpPr/>
            <p:nvPr/>
          </p:nvSpPr>
          <p:spPr>
            <a:xfrm>
              <a:off x="9345168" y="17527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EE8C94">
                <a:alpha val="73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0;p38">
              <a:extLst>
                <a:ext uri="{FF2B5EF4-FFF2-40B4-BE49-F238E27FC236}">
                  <a16:creationId xmlns:a16="http://schemas.microsoft.com/office/drawing/2014/main" id="{6FF03127-77B6-E6EF-F3A8-FD59FD726080}"/>
                </a:ext>
              </a:extLst>
            </p:cNvPr>
            <p:cNvSpPr/>
            <p:nvPr/>
          </p:nvSpPr>
          <p:spPr>
            <a:xfrm>
              <a:off x="9446247" y="17202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;p38">
              <a:extLst>
                <a:ext uri="{FF2B5EF4-FFF2-40B4-BE49-F238E27FC236}">
                  <a16:creationId xmlns:a16="http://schemas.microsoft.com/office/drawing/2014/main" id="{8BD537FA-5015-CF56-AC88-F42B0FA01FF8}"/>
                </a:ext>
              </a:extLst>
            </p:cNvPr>
            <p:cNvSpPr/>
            <p:nvPr/>
          </p:nvSpPr>
          <p:spPr>
            <a:xfrm>
              <a:off x="9655559" y="17286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2;p38">
              <a:extLst>
                <a:ext uri="{FF2B5EF4-FFF2-40B4-BE49-F238E27FC236}">
                  <a16:creationId xmlns:a16="http://schemas.microsoft.com/office/drawing/2014/main" id="{1F559926-67BD-8D44-D276-FA42837117CE}"/>
                </a:ext>
              </a:extLst>
            </p:cNvPr>
            <p:cNvSpPr/>
            <p:nvPr/>
          </p:nvSpPr>
          <p:spPr>
            <a:xfrm>
              <a:off x="9460684" y="17527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EE8C94">
                <a:alpha val="73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3;p38">
              <a:extLst>
                <a:ext uri="{FF2B5EF4-FFF2-40B4-BE49-F238E27FC236}">
                  <a16:creationId xmlns:a16="http://schemas.microsoft.com/office/drawing/2014/main" id="{B65AB6AD-0930-B7D7-938F-18500FA0C128}"/>
                </a:ext>
              </a:extLst>
            </p:cNvPr>
            <p:cNvSpPr/>
            <p:nvPr/>
          </p:nvSpPr>
          <p:spPr>
            <a:xfrm>
              <a:off x="9342391" y="20186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EE8C94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4;p38">
              <a:extLst>
                <a:ext uri="{FF2B5EF4-FFF2-40B4-BE49-F238E27FC236}">
                  <a16:creationId xmlns:a16="http://schemas.microsoft.com/office/drawing/2014/main" id="{22B86214-AF28-769C-F798-59C69D27F0FF}"/>
                </a:ext>
              </a:extLst>
            </p:cNvPr>
            <p:cNvSpPr/>
            <p:nvPr/>
          </p:nvSpPr>
          <p:spPr>
            <a:xfrm>
              <a:off x="9344906" y="20332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EE8C94">
                <a:alpha val="73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5;p38">
              <a:extLst>
                <a:ext uri="{FF2B5EF4-FFF2-40B4-BE49-F238E27FC236}">
                  <a16:creationId xmlns:a16="http://schemas.microsoft.com/office/drawing/2014/main" id="{7A1B2F35-C0F9-882D-B0D4-9C671ED00111}"/>
                </a:ext>
              </a:extLst>
            </p:cNvPr>
            <p:cNvSpPr/>
            <p:nvPr/>
          </p:nvSpPr>
          <p:spPr>
            <a:xfrm>
              <a:off x="9486910" y="17676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6;p38">
              <a:extLst>
                <a:ext uri="{FF2B5EF4-FFF2-40B4-BE49-F238E27FC236}">
                  <a16:creationId xmlns:a16="http://schemas.microsoft.com/office/drawing/2014/main" id="{7D51D4D4-55B1-23BB-1DE9-79D22DE90FEC}"/>
                </a:ext>
              </a:extLst>
            </p:cNvPr>
            <p:cNvSpPr/>
            <p:nvPr/>
          </p:nvSpPr>
          <p:spPr>
            <a:xfrm>
              <a:off x="9592024" y="17401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7;p38">
              <a:extLst>
                <a:ext uri="{FF2B5EF4-FFF2-40B4-BE49-F238E27FC236}">
                  <a16:creationId xmlns:a16="http://schemas.microsoft.com/office/drawing/2014/main" id="{F939187A-4285-AF25-5C51-5AED14B12AA6}"/>
                </a:ext>
              </a:extLst>
            </p:cNvPr>
            <p:cNvSpPr/>
            <p:nvPr/>
          </p:nvSpPr>
          <p:spPr>
            <a:xfrm>
              <a:off x="9571431" y="17607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8;p38">
              <a:extLst>
                <a:ext uri="{FF2B5EF4-FFF2-40B4-BE49-F238E27FC236}">
                  <a16:creationId xmlns:a16="http://schemas.microsoft.com/office/drawing/2014/main" id="{BF48BFCE-1086-C951-3DFA-F834FE47E642}"/>
                </a:ext>
              </a:extLst>
            </p:cNvPr>
            <p:cNvSpPr/>
            <p:nvPr/>
          </p:nvSpPr>
          <p:spPr>
            <a:xfrm>
              <a:off x="9550838" y="17813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9;p38">
              <a:extLst>
                <a:ext uri="{FF2B5EF4-FFF2-40B4-BE49-F238E27FC236}">
                  <a16:creationId xmlns:a16="http://schemas.microsoft.com/office/drawing/2014/main" id="{211C9A14-120E-534F-96D5-41333016E4CC}"/>
                </a:ext>
              </a:extLst>
            </p:cNvPr>
            <p:cNvSpPr/>
            <p:nvPr/>
          </p:nvSpPr>
          <p:spPr>
            <a:xfrm>
              <a:off x="9530245" y="18019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0;p38">
              <a:extLst>
                <a:ext uri="{FF2B5EF4-FFF2-40B4-BE49-F238E27FC236}">
                  <a16:creationId xmlns:a16="http://schemas.microsoft.com/office/drawing/2014/main" id="{A7063C1D-0EC4-BFFC-733C-DE42D97DCDCF}"/>
                </a:ext>
              </a:extLst>
            </p:cNvPr>
            <p:cNvSpPr/>
            <p:nvPr/>
          </p:nvSpPr>
          <p:spPr>
            <a:xfrm>
              <a:off x="9509651" y="18225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1;p38">
              <a:extLst>
                <a:ext uri="{FF2B5EF4-FFF2-40B4-BE49-F238E27FC236}">
                  <a16:creationId xmlns:a16="http://schemas.microsoft.com/office/drawing/2014/main" id="{1A91D617-F9E6-68AA-BB02-9D286B11D82B}"/>
                </a:ext>
              </a:extLst>
            </p:cNvPr>
            <p:cNvSpPr/>
            <p:nvPr/>
          </p:nvSpPr>
          <p:spPr>
            <a:xfrm>
              <a:off x="9490054" y="18433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362;p38">
            <a:extLst>
              <a:ext uri="{FF2B5EF4-FFF2-40B4-BE49-F238E27FC236}">
                <a16:creationId xmlns:a16="http://schemas.microsoft.com/office/drawing/2014/main" id="{52BDCC7F-00E8-739C-2631-A416582A71D9}"/>
              </a:ext>
            </a:extLst>
          </p:cNvPr>
          <p:cNvGrpSpPr/>
          <p:nvPr/>
        </p:nvGrpSpPr>
        <p:grpSpPr>
          <a:xfrm>
            <a:off x="4836197" y="2568529"/>
            <a:ext cx="284322" cy="362288"/>
            <a:chOff x="10233248" y="1756321"/>
            <a:chExt cx="284322" cy="362288"/>
          </a:xfrm>
        </p:grpSpPr>
        <p:sp>
          <p:nvSpPr>
            <p:cNvPr id="84" name="Google Shape;363;p38">
              <a:extLst>
                <a:ext uri="{FF2B5EF4-FFF2-40B4-BE49-F238E27FC236}">
                  <a16:creationId xmlns:a16="http://schemas.microsoft.com/office/drawing/2014/main" id="{C259CEB1-BC32-3F0E-CB83-5B1C08B31E36}"/>
                </a:ext>
              </a:extLst>
            </p:cNvPr>
            <p:cNvSpPr/>
            <p:nvPr/>
          </p:nvSpPr>
          <p:spPr>
            <a:xfrm>
              <a:off x="10233248" y="177376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EE8C94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4;p38">
              <a:extLst>
                <a:ext uri="{FF2B5EF4-FFF2-40B4-BE49-F238E27FC236}">
                  <a16:creationId xmlns:a16="http://schemas.microsoft.com/office/drawing/2014/main" id="{E462BBDF-3E89-5183-270F-C8E448679CE5}"/>
                </a:ext>
              </a:extLst>
            </p:cNvPr>
            <p:cNvSpPr/>
            <p:nvPr/>
          </p:nvSpPr>
          <p:spPr>
            <a:xfrm>
              <a:off x="10451730" y="1773902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EE8C94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5;p38">
              <a:extLst>
                <a:ext uri="{FF2B5EF4-FFF2-40B4-BE49-F238E27FC236}">
                  <a16:creationId xmlns:a16="http://schemas.microsoft.com/office/drawing/2014/main" id="{A087441D-95CF-6ED7-C1F9-1F49FEFCA374}"/>
                </a:ext>
              </a:extLst>
            </p:cNvPr>
            <p:cNvSpPr/>
            <p:nvPr/>
          </p:nvSpPr>
          <p:spPr>
            <a:xfrm>
              <a:off x="10267911" y="1773902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6;p38">
              <a:extLst>
                <a:ext uri="{FF2B5EF4-FFF2-40B4-BE49-F238E27FC236}">
                  <a16:creationId xmlns:a16="http://schemas.microsoft.com/office/drawing/2014/main" id="{680089A7-9E9A-2521-F8E3-1F5C5FFE6C32}"/>
                </a:ext>
              </a:extLst>
            </p:cNvPr>
            <p:cNvSpPr/>
            <p:nvPr/>
          </p:nvSpPr>
          <p:spPr>
            <a:xfrm>
              <a:off x="10268146" y="1773902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7;p38">
              <a:extLst>
                <a:ext uri="{FF2B5EF4-FFF2-40B4-BE49-F238E27FC236}">
                  <a16:creationId xmlns:a16="http://schemas.microsoft.com/office/drawing/2014/main" id="{86A64ED8-0F15-9F7A-78E4-6EB53940E4A2}"/>
                </a:ext>
              </a:extLst>
            </p:cNvPr>
            <p:cNvSpPr/>
            <p:nvPr/>
          </p:nvSpPr>
          <p:spPr>
            <a:xfrm>
              <a:off x="10301813" y="1756321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AED7E8">
                <a:alpha val="7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8;p38">
              <a:extLst>
                <a:ext uri="{FF2B5EF4-FFF2-40B4-BE49-F238E27FC236}">
                  <a16:creationId xmlns:a16="http://schemas.microsoft.com/office/drawing/2014/main" id="{93B6AC66-0E88-A62C-0C91-D7EA77793FFA}"/>
                </a:ext>
              </a:extLst>
            </p:cNvPr>
            <p:cNvSpPr/>
            <p:nvPr/>
          </p:nvSpPr>
          <p:spPr>
            <a:xfrm>
              <a:off x="10372370" y="1756321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9;p38">
              <a:extLst>
                <a:ext uri="{FF2B5EF4-FFF2-40B4-BE49-F238E27FC236}">
                  <a16:creationId xmlns:a16="http://schemas.microsoft.com/office/drawing/2014/main" id="{328CF8D6-F87F-8022-2C6C-CC9E4029A96A}"/>
                </a:ext>
              </a:extLst>
            </p:cNvPr>
            <p:cNvSpPr/>
            <p:nvPr/>
          </p:nvSpPr>
          <p:spPr>
            <a:xfrm>
              <a:off x="10300792" y="1849227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0;p38">
              <a:extLst>
                <a:ext uri="{FF2B5EF4-FFF2-40B4-BE49-F238E27FC236}">
                  <a16:creationId xmlns:a16="http://schemas.microsoft.com/office/drawing/2014/main" id="{A38253DB-B1DE-3EB3-B08C-723894FFEBD6}"/>
                </a:ext>
              </a:extLst>
            </p:cNvPr>
            <p:cNvSpPr/>
            <p:nvPr/>
          </p:nvSpPr>
          <p:spPr>
            <a:xfrm>
              <a:off x="10301054" y="1989135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1;p38">
              <a:extLst>
                <a:ext uri="{FF2B5EF4-FFF2-40B4-BE49-F238E27FC236}">
                  <a16:creationId xmlns:a16="http://schemas.microsoft.com/office/drawing/2014/main" id="{50901B05-2ABF-653F-4B60-D7E6FB83774B}"/>
                </a:ext>
              </a:extLst>
            </p:cNvPr>
            <p:cNvSpPr/>
            <p:nvPr/>
          </p:nvSpPr>
          <p:spPr>
            <a:xfrm>
              <a:off x="10301054" y="2035823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372;p38">
            <a:extLst>
              <a:ext uri="{FF2B5EF4-FFF2-40B4-BE49-F238E27FC236}">
                <a16:creationId xmlns:a16="http://schemas.microsoft.com/office/drawing/2014/main" id="{F2D3A922-B29D-20E6-0F19-9FCB4020C362}"/>
              </a:ext>
            </a:extLst>
          </p:cNvPr>
          <p:cNvGrpSpPr/>
          <p:nvPr/>
        </p:nvGrpSpPr>
        <p:grpSpPr>
          <a:xfrm>
            <a:off x="7608822" y="2614167"/>
            <a:ext cx="365176" cy="271013"/>
            <a:chOff x="11250107" y="2327192"/>
            <a:chExt cx="365176" cy="271013"/>
          </a:xfrm>
        </p:grpSpPr>
        <p:sp>
          <p:nvSpPr>
            <p:cNvPr id="94" name="Google Shape;373;p38">
              <a:extLst>
                <a:ext uri="{FF2B5EF4-FFF2-40B4-BE49-F238E27FC236}">
                  <a16:creationId xmlns:a16="http://schemas.microsoft.com/office/drawing/2014/main" id="{AA9975F7-578B-2ED8-5CCB-9E9B4201DE84}"/>
                </a:ext>
              </a:extLst>
            </p:cNvPr>
            <p:cNvSpPr/>
            <p:nvPr/>
          </p:nvSpPr>
          <p:spPr>
            <a:xfrm>
              <a:off x="11272691" y="2327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EE8C94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4;p38">
              <a:extLst>
                <a:ext uri="{FF2B5EF4-FFF2-40B4-BE49-F238E27FC236}">
                  <a16:creationId xmlns:a16="http://schemas.microsoft.com/office/drawing/2014/main" id="{BC5B384C-9CE6-AF2A-1907-9B8626140D25}"/>
                </a:ext>
              </a:extLst>
            </p:cNvPr>
            <p:cNvSpPr/>
            <p:nvPr/>
          </p:nvSpPr>
          <p:spPr>
            <a:xfrm>
              <a:off x="11379430" y="2331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5;p38">
              <a:extLst>
                <a:ext uri="{FF2B5EF4-FFF2-40B4-BE49-F238E27FC236}">
                  <a16:creationId xmlns:a16="http://schemas.microsoft.com/office/drawing/2014/main" id="{B1D1A97E-AC0C-3055-EBD2-DA87AA7A0772}"/>
                </a:ext>
              </a:extLst>
            </p:cNvPr>
            <p:cNvSpPr/>
            <p:nvPr/>
          </p:nvSpPr>
          <p:spPr>
            <a:xfrm>
              <a:off x="11477340" y="2444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6;p38">
              <a:extLst>
                <a:ext uri="{FF2B5EF4-FFF2-40B4-BE49-F238E27FC236}">
                  <a16:creationId xmlns:a16="http://schemas.microsoft.com/office/drawing/2014/main" id="{0915EA5E-D5BE-DBAC-BF05-B843A03D618F}"/>
                </a:ext>
              </a:extLst>
            </p:cNvPr>
            <p:cNvSpPr/>
            <p:nvPr/>
          </p:nvSpPr>
          <p:spPr>
            <a:xfrm>
              <a:off x="11292289" y="2406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7;p38">
              <a:extLst>
                <a:ext uri="{FF2B5EF4-FFF2-40B4-BE49-F238E27FC236}">
                  <a16:creationId xmlns:a16="http://schemas.microsoft.com/office/drawing/2014/main" id="{A3D68438-CFE9-3405-354E-44943732276E}"/>
                </a:ext>
              </a:extLst>
            </p:cNvPr>
            <p:cNvSpPr/>
            <p:nvPr/>
          </p:nvSpPr>
          <p:spPr>
            <a:xfrm>
              <a:off x="11477182" y="2430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8;p38">
              <a:extLst>
                <a:ext uri="{FF2B5EF4-FFF2-40B4-BE49-F238E27FC236}">
                  <a16:creationId xmlns:a16="http://schemas.microsoft.com/office/drawing/2014/main" id="{B28ED1BA-81D1-6B24-87F4-3D560E3DC858}"/>
                </a:ext>
              </a:extLst>
            </p:cNvPr>
            <p:cNvSpPr/>
            <p:nvPr/>
          </p:nvSpPr>
          <p:spPr>
            <a:xfrm>
              <a:off x="11250107" y="2393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379;p38">
            <a:extLst>
              <a:ext uri="{FF2B5EF4-FFF2-40B4-BE49-F238E27FC236}">
                <a16:creationId xmlns:a16="http://schemas.microsoft.com/office/drawing/2014/main" id="{40882398-9D75-10BF-A60C-F2430CCAD8A0}"/>
              </a:ext>
            </a:extLst>
          </p:cNvPr>
          <p:cNvGrpSpPr/>
          <p:nvPr/>
        </p:nvGrpSpPr>
        <p:grpSpPr>
          <a:xfrm>
            <a:off x="7610336" y="2001315"/>
            <a:ext cx="362163" cy="327264"/>
            <a:chOff x="11251622" y="1737228"/>
            <a:chExt cx="362163" cy="327264"/>
          </a:xfrm>
        </p:grpSpPr>
        <p:sp>
          <p:nvSpPr>
            <p:cNvPr id="101" name="Google Shape;380;p38">
              <a:extLst>
                <a:ext uri="{FF2B5EF4-FFF2-40B4-BE49-F238E27FC236}">
                  <a16:creationId xmlns:a16="http://schemas.microsoft.com/office/drawing/2014/main" id="{863F00FA-7946-8491-F48B-2646DBEF205E}"/>
                </a:ext>
              </a:extLst>
            </p:cNvPr>
            <p:cNvSpPr/>
            <p:nvPr/>
          </p:nvSpPr>
          <p:spPr>
            <a:xfrm>
              <a:off x="11590152" y="1863826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1;p38">
              <a:extLst>
                <a:ext uri="{FF2B5EF4-FFF2-40B4-BE49-F238E27FC236}">
                  <a16:creationId xmlns:a16="http://schemas.microsoft.com/office/drawing/2014/main" id="{129A5059-7098-D3B8-7519-1C713AC3F561}"/>
                </a:ext>
              </a:extLst>
            </p:cNvPr>
            <p:cNvSpPr/>
            <p:nvPr/>
          </p:nvSpPr>
          <p:spPr>
            <a:xfrm>
              <a:off x="11595942" y="1863826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96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2;p38">
              <a:extLst>
                <a:ext uri="{FF2B5EF4-FFF2-40B4-BE49-F238E27FC236}">
                  <a16:creationId xmlns:a16="http://schemas.microsoft.com/office/drawing/2014/main" id="{7432E0DB-D2A0-B0AC-7165-89A55EC242A1}"/>
                </a:ext>
              </a:extLst>
            </p:cNvPr>
            <p:cNvSpPr/>
            <p:nvPr/>
          </p:nvSpPr>
          <p:spPr>
            <a:xfrm>
              <a:off x="11275490" y="1907528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3;p38">
              <a:extLst>
                <a:ext uri="{FF2B5EF4-FFF2-40B4-BE49-F238E27FC236}">
                  <a16:creationId xmlns:a16="http://schemas.microsoft.com/office/drawing/2014/main" id="{BCA34D3E-9B3A-FDFB-1587-2927F59176AA}"/>
                </a:ext>
              </a:extLst>
            </p:cNvPr>
            <p:cNvSpPr/>
            <p:nvPr/>
          </p:nvSpPr>
          <p:spPr>
            <a:xfrm>
              <a:off x="11362369" y="1907528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4;p38">
              <a:extLst>
                <a:ext uri="{FF2B5EF4-FFF2-40B4-BE49-F238E27FC236}">
                  <a16:creationId xmlns:a16="http://schemas.microsoft.com/office/drawing/2014/main" id="{074EA485-57B1-D7F3-EF5E-10D1BB92A59C}"/>
                </a:ext>
              </a:extLst>
            </p:cNvPr>
            <p:cNvSpPr/>
            <p:nvPr/>
          </p:nvSpPr>
          <p:spPr>
            <a:xfrm>
              <a:off x="11275490" y="1836185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5;p38">
              <a:extLst>
                <a:ext uri="{FF2B5EF4-FFF2-40B4-BE49-F238E27FC236}">
                  <a16:creationId xmlns:a16="http://schemas.microsoft.com/office/drawing/2014/main" id="{D638806B-ED46-FB80-3BFC-825C26FE5680}"/>
                </a:ext>
              </a:extLst>
            </p:cNvPr>
            <p:cNvSpPr/>
            <p:nvPr/>
          </p:nvSpPr>
          <p:spPr>
            <a:xfrm>
              <a:off x="11275490" y="1836185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6;p38">
              <a:extLst>
                <a:ext uri="{FF2B5EF4-FFF2-40B4-BE49-F238E27FC236}">
                  <a16:creationId xmlns:a16="http://schemas.microsoft.com/office/drawing/2014/main" id="{EFBA7F30-EA61-C451-2FEF-B5AE9C4B3060}"/>
                </a:ext>
              </a:extLst>
            </p:cNvPr>
            <p:cNvSpPr/>
            <p:nvPr/>
          </p:nvSpPr>
          <p:spPr>
            <a:xfrm>
              <a:off x="11311148" y="2002188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96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7;p38">
              <a:extLst>
                <a:ext uri="{FF2B5EF4-FFF2-40B4-BE49-F238E27FC236}">
                  <a16:creationId xmlns:a16="http://schemas.microsoft.com/office/drawing/2014/main" id="{B1B96907-A134-540B-C236-52A57F173671}"/>
                </a:ext>
              </a:extLst>
            </p:cNvPr>
            <p:cNvSpPr/>
            <p:nvPr/>
          </p:nvSpPr>
          <p:spPr>
            <a:xfrm>
              <a:off x="11365880" y="1748599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8;p38">
              <a:extLst>
                <a:ext uri="{FF2B5EF4-FFF2-40B4-BE49-F238E27FC236}">
                  <a16:creationId xmlns:a16="http://schemas.microsoft.com/office/drawing/2014/main" id="{5C1F0AEF-269E-0A1C-7415-FDD998C1829E}"/>
                </a:ext>
              </a:extLst>
            </p:cNvPr>
            <p:cNvSpPr/>
            <p:nvPr/>
          </p:nvSpPr>
          <p:spPr>
            <a:xfrm>
              <a:off x="11365880" y="1818238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9;p38">
              <a:extLst>
                <a:ext uri="{FF2B5EF4-FFF2-40B4-BE49-F238E27FC236}">
                  <a16:creationId xmlns:a16="http://schemas.microsoft.com/office/drawing/2014/main" id="{51E3396C-3E06-E616-F033-D0D506932269}"/>
                </a:ext>
              </a:extLst>
            </p:cNvPr>
            <p:cNvSpPr/>
            <p:nvPr/>
          </p:nvSpPr>
          <p:spPr>
            <a:xfrm>
              <a:off x="11349321" y="1775663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0;p38">
              <a:extLst>
                <a:ext uri="{FF2B5EF4-FFF2-40B4-BE49-F238E27FC236}">
                  <a16:creationId xmlns:a16="http://schemas.microsoft.com/office/drawing/2014/main" id="{98366624-6575-2F92-0B14-B6036274CB9E}"/>
                </a:ext>
              </a:extLst>
            </p:cNvPr>
            <p:cNvSpPr/>
            <p:nvPr/>
          </p:nvSpPr>
          <p:spPr>
            <a:xfrm>
              <a:off x="11369155" y="1775663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1;p38">
              <a:extLst>
                <a:ext uri="{FF2B5EF4-FFF2-40B4-BE49-F238E27FC236}">
                  <a16:creationId xmlns:a16="http://schemas.microsoft.com/office/drawing/2014/main" id="{4DB29161-F0FC-6E8F-955C-27AC0FFCFFEF}"/>
                </a:ext>
              </a:extLst>
            </p:cNvPr>
            <p:cNvSpPr/>
            <p:nvPr/>
          </p:nvSpPr>
          <p:spPr>
            <a:xfrm>
              <a:off x="11380211" y="1891703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EE8C94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2;p38">
              <a:extLst>
                <a:ext uri="{FF2B5EF4-FFF2-40B4-BE49-F238E27FC236}">
                  <a16:creationId xmlns:a16="http://schemas.microsoft.com/office/drawing/2014/main" id="{D56101B9-91F2-7F7C-641F-0F3709E29A31}"/>
                </a:ext>
              </a:extLst>
            </p:cNvPr>
            <p:cNvSpPr/>
            <p:nvPr/>
          </p:nvSpPr>
          <p:spPr>
            <a:xfrm>
              <a:off x="11563271" y="1891703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3;p38">
              <a:extLst>
                <a:ext uri="{FF2B5EF4-FFF2-40B4-BE49-F238E27FC236}">
                  <a16:creationId xmlns:a16="http://schemas.microsoft.com/office/drawing/2014/main" id="{62133A53-A224-5934-997F-A12240B88260}"/>
                </a:ext>
              </a:extLst>
            </p:cNvPr>
            <p:cNvSpPr/>
            <p:nvPr/>
          </p:nvSpPr>
          <p:spPr>
            <a:xfrm>
              <a:off x="11311148" y="1737228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4;p38">
              <a:extLst>
                <a:ext uri="{FF2B5EF4-FFF2-40B4-BE49-F238E27FC236}">
                  <a16:creationId xmlns:a16="http://schemas.microsoft.com/office/drawing/2014/main" id="{FB6CDE0C-87E8-6316-50B0-F5F057A7B770}"/>
                </a:ext>
              </a:extLst>
            </p:cNvPr>
            <p:cNvSpPr/>
            <p:nvPr/>
          </p:nvSpPr>
          <p:spPr>
            <a:xfrm>
              <a:off x="11251622" y="1764581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5;p38">
              <a:extLst>
                <a:ext uri="{FF2B5EF4-FFF2-40B4-BE49-F238E27FC236}">
                  <a16:creationId xmlns:a16="http://schemas.microsoft.com/office/drawing/2014/main" id="{5C0926DD-390C-264D-DEAD-402A66EC5438}"/>
                </a:ext>
              </a:extLst>
            </p:cNvPr>
            <p:cNvSpPr/>
            <p:nvPr/>
          </p:nvSpPr>
          <p:spPr>
            <a:xfrm>
              <a:off x="11257648" y="1764554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96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085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ltrasonido en el primer trimestre del embarazo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7"/>
          <a:stretch/>
        </p:blipFill>
        <p:spPr bwMode="auto">
          <a:xfrm>
            <a:off x="1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" name="Google Shape;678;p41"/>
          <p:cNvSpPr txBox="1">
            <a:spLocks noGrp="1"/>
          </p:cNvSpPr>
          <p:nvPr>
            <p:ph type="title"/>
          </p:nvPr>
        </p:nvSpPr>
        <p:spPr>
          <a:xfrm>
            <a:off x="1634111" y="272046"/>
            <a:ext cx="5497312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>
                <a:solidFill>
                  <a:srgbClr val="F5B9BE"/>
                </a:solidFill>
                <a:latin typeface="Livvic Black" pitchFamily="2" charset="0"/>
              </a:rPr>
              <a:t>awesome</a:t>
            </a:r>
            <a:endParaRPr sz="7200" dirty="0">
              <a:solidFill>
                <a:srgbClr val="F5B9BE"/>
              </a:solidFill>
              <a:latin typeface="Livvic Black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>
                <a:solidFill>
                  <a:srgbClr val="F5B9BE"/>
                </a:solidFill>
                <a:latin typeface="Livvic Black" pitchFamily="2" charset="0"/>
              </a:rPr>
              <a:t>words</a:t>
            </a:r>
            <a:endParaRPr sz="7200" dirty="0">
              <a:solidFill>
                <a:srgbClr val="F5B9BE"/>
              </a:solidFill>
              <a:latin typeface="Livvic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6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ubTitle" idx="2"/>
          </p:nvPr>
        </p:nvSpPr>
        <p:spPr>
          <a:xfrm flipH="1">
            <a:off x="903112" y="2286475"/>
            <a:ext cx="31011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 and is the second planet from the Sun. It’s terribly hot, even hotter than Mercury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5"/>
          <p:cNvSpPr txBox="1">
            <a:spLocks noGrp="1"/>
          </p:cNvSpPr>
          <p:nvPr>
            <p:ph type="subTitle" idx="3"/>
          </p:nvPr>
        </p:nvSpPr>
        <p:spPr>
          <a:xfrm flipH="1">
            <a:off x="5248845" y="3921525"/>
            <a:ext cx="2573193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by MERCURY</a:t>
            </a:r>
            <a:endParaRPr dirty="0">
              <a:latin typeface="+mj-lt"/>
            </a:endParaRPr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 flipH="1">
            <a:off x="5139113" y="2292100"/>
            <a:ext cx="3041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our Solar System—it’s only a bit larger than our Moon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"/>
          </p:nvPr>
        </p:nvSpPr>
        <p:spPr>
          <a:xfrm flipH="1">
            <a:off x="1601096" y="3921525"/>
            <a:ext cx="1827684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b</a:t>
            </a:r>
            <a:r>
              <a:rPr lang="en" dirty="0">
                <a:solidFill>
                  <a:schemeClr val="dk1"/>
                </a:solidFill>
                <a:latin typeface="+mj-lt"/>
              </a:rPr>
              <a:t>y VENUS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903188" y="3766600"/>
            <a:ext cx="3223500" cy="96600"/>
          </a:xfrm>
          <a:prstGeom prst="roundRect">
            <a:avLst>
              <a:gd name="adj" fmla="val 50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5078888" y="3766600"/>
            <a:ext cx="3162000" cy="96600"/>
          </a:xfrm>
          <a:prstGeom prst="roundRect">
            <a:avLst>
              <a:gd name="adj" fmla="val 50000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2258A1D-F0C4-18EB-680C-2FB6A99FAF2E}"/>
              </a:ext>
            </a:extLst>
          </p:cNvPr>
          <p:cNvGrpSpPr/>
          <p:nvPr/>
        </p:nvGrpSpPr>
        <p:grpSpPr>
          <a:xfrm>
            <a:off x="7822038" y="1677432"/>
            <a:ext cx="717550" cy="630237"/>
            <a:chOff x="7822038" y="1677432"/>
            <a:chExt cx="717550" cy="630237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7822038" y="1677432"/>
              <a:ext cx="717550" cy="488950"/>
            </a:xfrm>
            <a:custGeom>
              <a:avLst/>
              <a:gdLst>
                <a:gd name="T0" fmla="*/ 1 w 188"/>
                <a:gd name="T1" fmla="*/ 128 h 128"/>
                <a:gd name="T2" fmla="*/ 1 w 188"/>
                <a:gd name="T3" fmla="*/ 48 h 128"/>
                <a:gd name="T4" fmla="*/ 10 w 188"/>
                <a:gd name="T5" fmla="*/ 0 h 128"/>
                <a:gd name="T6" fmla="*/ 174 w 188"/>
                <a:gd name="T7" fmla="*/ 0 h 128"/>
                <a:gd name="T8" fmla="*/ 188 w 188"/>
                <a:gd name="T9" fmla="*/ 128 h 128"/>
                <a:gd name="T10" fmla="*/ 58 w 188"/>
                <a:gd name="T11" fmla="*/ 85 h 128"/>
                <a:gd name="T12" fmla="*/ 37 w 188"/>
                <a:gd name="T13" fmla="*/ 95 h 128"/>
                <a:gd name="T14" fmla="*/ 144 w 188"/>
                <a:gd name="T15" fmla="*/ 77 h 128"/>
                <a:gd name="T16" fmla="*/ 117 w 188"/>
                <a:gd name="T17" fmla="*/ 64 h 128"/>
                <a:gd name="T18" fmla="*/ 125 w 188"/>
                <a:gd name="T19" fmla="*/ 42 h 128"/>
                <a:gd name="T20" fmla="*/ 94 w 188"/>
                <a:gd name="T21" fmla="*/ 43 h 128"/>
                <a:gd name="T22" fmla="*/ 56 w 188"/>
                <a:gd name="T23" fmla="*/ 56 h 128"/>
                <a:gd name="T24" fmla="*/ 135 w 188"/>
                <a:gd name="T25" fmla="*/ 62 h 128"/>
                <a:gd name="T26" fmla="*/ 54 w 188"/>
                <a:gd name="T27" fmla="*/ 62 h 128"/>
                <a:gd name="T28" fmla="*/ 140 w 188"/>
                <a:gd name="T29" fmla="*/ 71 h 128"/>
                <a:gd name="T30" fmla="*/ 32 w 188"/>
                <a:gd name="T31" fmla="*/ 51 h 128"/>
                <a:gd name="T32" fmla="*/ 11 w 188"/>
                <a:gd name="T33" fmla="*/ 52 h 128"/>
                <a:gd name="T34" fmla="*/ 22 w 188"/>
                <a:gd name="T35" fmla="*/ 31 h 128"/>
                <a:gd name="T36" fmla="*/ 17 w 188"/>
                <a:gd name="T37" fmla="*/ 32 h 128"/>
                <a:gd name="T38" fmla="*/ 17 w 188"/>
                <a:gd name="T39" fmla="*/ 41 h 128"/>
                <a:gd name="T40" fmla="*/ 32 w 188"/>
                <a:gd name="T41" fmla="*/ 36 h 128"/>
                <a:gd name="T42" fmla="*/ 16 w 188"/>
                <a:gd name="T43" fmla="*/ 25 h 128"/>
                <a:gd name="T44" fmla="*/ 32 w 188"/>
                <a:gd name="T45" fmla="*/ 20 h 128"/>
                <a:gd name="T46" fmla="*/ 18 w 188"/>
                <a:gd name="T47" fmla="*/ 16 h 128"/>
                <a:gd name="T48" fmla="*/ 16 w 188"/>
                <a:gd name="T49" fmla="*/ 25 h 128"/>
                <a:gd name="T50" fmla="*/ 173 w 188"/>
                <a:gd name="T51" fmla="*/ 56 h 128"/>
                <a:gd name="T52" fmla="*/ 173 w 188"/>
                <a:gd name="T53" fmla="*/ 49 h 128"/>
                <a:gd name="T54" fmla="*/ 20 w 188"/>
                <a:gd name="T55" fmla="*/ 72 h 128"/>
                <a:gd name="T56" fmla="*/ 32 w 188"/>
                <a:gd name="T57" fmla="*/ 68 h 128"/>
                <a:gd name="T58" fmla="*/ 15 w 188"/>
                <a:gd name="T59" fmla="*/ 65 h 128"/>
                <a:gd name="T60" fmla="*/ 15 w 188"/>
                <a:gd name="T61" fmla="*/ 72 h 128"/>
                <a:gd name="T62" fmla="*/ 167 w 188"/>
                <a:gd name="T63" fmla="*/ 16 h 128"/>
                <a:gd name="T64" fmla="*/ 156 w 188"/>
                <a:gd name="T65" fmla="*/ 20 h 128"/>
                <a:gd name="T66" fmla="*/ 172 w 188"/>
                <a:gd name="T67" fmla="*/ 24 h 128"/>
                <a:gd name="T68" fmla="*/ 172 w 188"/>
                <a:gd name="T69" fmla="*/ 16 h 128"/>
                <a:gd name="T70" fmla="*/ 167 w 188"/>
                <a:gd name="T71" fmla="*/ 42 h 128"/>
                <a:gd name="T72" fmla="*/ 167 w 188"/>
                <a:gd name="T73" fmla="*/ 33 h 128"/>
                <a:gd name="T74" fmla="*/ 167 w 188"/>
                <a:gd name="T75" fmla="*/ 42 h 128"/>
                <a:gd name="T76" fmla="*/ 156 w 188"/>
                <a:gd name="T77" fmla="*/ 68 h 128"/>
                <a:gd name="T78" fmla="*/ 177 w 188"/>
                <a:gd name="T79" fmla="*/ 6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" h="128">
                  <a:moveTo>
                    <a:pt x="188" y="128"/>
                  </a:moveTo>
                  <a:cubicBezTo>
                    <a:pt x="125" y="128"/>
                    <a:pt x="63" y="128"/>
                    <a:pt x="1" y="128"/>
                  </a:cubicBezTo>
                  <a:cubicBezTo>
                    <a:pt x="1" y="125"/>
                    <a:pt x="0" y="122"/>
                    <a:pt x="0" y="119"/>
                  </a:cubicBezTo>
                  <a:cubicBezTo>
                    <a:pt x="1" y="95"/>
                    <a:pt x="1" y="71"/>
                    <a:pt x="1" y="48"/>
                  </a:cubicBezTo>
                  <a:cubicBezTo>
                    <a:pt x="1" y="35"/>
                    <a:pt x="1" y="22"/>
                    <a:pt x="1" y="9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45" y="0"/>
                    <a:pt x="80" y="1"/>
                    <a:pt x="114" y="1"/>
                  </a:cubicBezTo>
                  <a:cubicBezTo>
                    <a:pt x="134" y="1"/>
                    <a:pt x="154" y="0"/>
                    <a:pt x="174" y="0"/>
                  </a:cubicBezTo>
                  <a:cubicBezTo>
                    <a:pt x="186" y="0"/>
                    <a:pt x="188" y="3"/>
                    <a:pt x="188" y="14"/>
                  </a:cubicBezTo>
                  <a:cubicBezTo>
                    <a:pt x="188" y="52"/>
                    <a:pt x="188" y="89"/>
                    <a:pt x="188" y="128"/>
                  </a:cubicBezTo>
                  <a:close/>
                  <a:moveTo>
                    <a:pt x="144" y="77"/>
                  </a:moveTo>
                  <a:cubicBezTo>
                    <a:pt x="116" y="96"/>
                    <a:pt x="87" y="99"/>
                    <a:pt x="58" y="85"/>
                  </a:cubicBezTo>
                  <a:cubicBezTo>
                    <a:pt x="43" y="78"/>
                    <a:pt x="44" y="78"/>
                    <a:pt x="37" y="92"/>
                  </a:cubicBezTo>
                  <a:cubicBezTo>
                    <a:pt x="37" y="93"/>
                    <a:pt x="37" y="94"/>
                    <a:pt x="37" y="95"/>
                  </a:cubicBezTo>
                  <a:cubicBezTo>
                    <a:pt x="70" y="122"/>
                    <a:pt x="127" y="117"/>
                    <a:pt x="151" y="94"/>
                  </a:cubicBezTo>
                  <a:cubicBezTo>
                    <a:pt x="149" y="88"/>
                    <a:pt x="146" y="83"/>
                    <a:pt x="144" y="77"/>
                  </a:cubicBezTo>
                  <a:close/>
                  <a:moveTo>
                    <a:pt x="56" y="56"/>
                  </a:moveTo>
                  <a:cubicBezTo>
                    <a:pt x="76" y="69"/>
                    <a:pt x="96" y="71"/>
                    <a:pt x="117" y="64"/>
                  </a:cubicBezTo>
                  <a:cubicBezTo>
                    <a:pt x="132" y="58"/>
                    <a:pt x="132" y="57"/>
                    <a:pt x="126" y="44"/>
                  </a:cubicBezTo>
                  <a:cubicBezTo>
                    <a:pt x="125" y="43"/>
                    <a:pt x="125" y="42"/>
                    <a:pt x="125" y="42"/>
                  </a:cubicBezTo>
                  <a:cubicBezTo>
                    <a:pt x="124" y="37"/>
                    <a:pt x="121" y="38"/>
                    <a:pt x="117" y="39"/>
                  </a:cubicBezTo>
                  <a:cubicBezTo>
                    <a:pt x="109" y="40"/>
                    <a:pt x="101" y="43"/>
                    <a:pt x="94" y="43"/>
                  </a:cubicBezTo>
                  <a:cubicBezTo>
                    <a:pt x="84" y="42"/>
                    <a:pt x="75" y="40"/>
                    <a:pt x="65" y="38"/>
                  </a:cubicBezTo>
                  <a:cubicBezTo>
                    <a:pt x="63" y="44"/>
                    <a:pt x="60" y="49"/>
                    <a:pt x="56" y="56"/>
                  </a:cubicBezTo>
                  <a:close/>
                  <a:moveTo>
                    <a:pt x="140" y="71"/>
                  </a:moveTo>
                  <a:cubicBezTo>
                    <a:pt x="138" y="68"/>
                    <a:pt x="137" y="65"/>
                    <a:pt x="135" y="62"/>
                  </a:cubicBezTo>
                  <a:cubicBezTo>
                    <a:pt x="122" y="70"/>
                    <a:pt x="108" y="74"/>
                    <a:pt x="94" y="74"/>
                  </a:cubicBezTo>
                  <a:cubicBezTo>
                    <a:pt x="79" y="74"/>
                    <a:pt x="66" y="70"/>
                    <a:pt x="54" y="62"/>
                  </a:cubicBezTo>
                  <a:cubicBezTo>
                    <a:pt x="50" y="67"/>
                    <a:pt x="46" y="71"/>
                    <a:pt x="53" y="75"/>
                  </a:cubicBezTo>
                  <a:cubicBezTo>
                    <a:pt x="78" y="91"/>
                    <a:pt x="114" y="92"/>
                    <a:pt x="140" y="71"/>
                  </a:cubicBezTo>
                  <a:close/>
                  <a:moveTo>
                    <a:pt x="22" y="58"/>
                  </a:moveTo>
                  <a:cubicBezTo>
                    <a:pt x="26" y="55"/>
                    <a:pt x="29" y="53"/>
                    <a:pt x="32" y="51"/>
                  </a:cubicBezTo>
                  <a:cubicBezTo>
                    <a:pt x="28" y="50"/>
                    <a:pt x="25" y="48"/>
                    <a:pt x="21" y="48"/>
                  </a:cubicBezTo>
                  <a:cubicBezTo>
                    <a:pt x="18" y="48"/>
                    <a:pt x="14" y="51"/>
                    <a:pt x="11" y="52"/>
                  </a:cubicBezTo>
                  <a:cubicBezTo>
                    <a:pt x="14" y="54"/>
                    <a:pt x="17" y="56"/>
                    <a:pt x="22" y="58"/>
                  </a:cubicBezTo>
                  <a:close/>
                  <a:moveTo>
                    <a:pt x="22" y="31"/>
                  </a:moveTo>
                  <a:cubicBezTo>
                    <a:pt x="22" y="31"/>
                    <a:pt x="21" y="31"/>
                    <a:pt x="21" y="32"/>
                  </a:cubicBezTo>
                  <a:cubicBezTo>
                    <a:pt x="20" y="32"/>
                    <a:pt x="18" y="31"/>
                    <a:pt x="17" y="32"/>
                  </a:cubicBezTo>
                  <a:cubicBezTo>
                    <a:pt x="15" y="33"/>
                    <a:pt x="13" y="34"/>
                    <a:pt x="11" y="36"/>
                  </a:cubicBezTo>
                  <a:cubicBezTo>
                    <a:pt x="13" y="37"/>
                    <a:pt x="15" y="39"/>
                    <a:pt x="17" y="41"/>
                  </a:cubicBezTo>
                  <a:cubicBezTo>
                    <a:pt x="18" y="41"/>
                    <a:pt x="19" y="41"/>
                    <a:pt x="21" y="41"/>
                  </a:cubicBezTo>
                  <a:cubicBezTo>
                    <a:pt x="24" y="39"/>
                    <a:pt x="28" y="38"/>
                    <a:pt x="32" y="36"/>
                  </a:cubicBezTo>
                  <a:cubicBezTo>
                    <a:pt x="29" y="34"/>
                    <a:pt x="25" y="33"/>
                    <a:pt x="22" y="31"/>
                  </a:cubicBezTo>
                  <a:close/>
                  <a:moveTo>
                    <a:pt x="16" y="25"/>
                  </a:moveTo>
                  <a:cubicBezTo>
                    <a:pt x="21" y="25"/>
                    <a:pt x="25" y="25"/>
                    <a:pt x="28" y="24"/>
                  </a:cubicBezTo>
                  <a:cubicBezTo>
                    <a:pt x="30" y="23"/>
                    <a:pt x="32" y="21"/>
                    <a:pt x="32" y="20"/>
                  </a:cubicBezTo>
                  <a:cubicBezTo>
                    <a:pt x="31" y="19"/>
                    <a:pt x="30" y="16"/>
                    <a:pt x="28" y="16"/>
                  </a:cubicBezTo>
                  <a:cubicBezTo>
                    <a:pt x="25" y="15"/>
                    <a:pt x="21" y="15"/>
                    <a:pt x="18" y="16"/>
                  </a:cubicBezTo>
                  <a:cubicBezTo>
                    <a:pt x="15" y="17"/>
                    <a:pt x="13" y="19"/>
                    <a:pt x="11" y="21"/>
                  </a:cubicBezTo>
                  <a:cubicBezTo>
                    <a:pt x="13" y="22"/>
                    <a:pt x="15" y="24"/>
                    <a:pt x="16" y="25"/>
                  </a:cubicBezTo>
                  <a:close/>
                  <a:moveTo>
                    <a:pt x="156" y="48"/>
                  </a:moveTo>
                  <a:cubicBezTo>
                    <a:pt x="158" y="55"/>
                    <a:pt x="165" y="58"/>
                    <a:pt x="173" y="56"/>
                  </a:cubicBezTo>
                  <a:cubicBezTo>
                    <a:pt x="175" y="55"/>
                    <a:pt x="176" y="54"/>
                    <a:pt x="177" y="52"/>
                  </a:cubicBezTo>
                  <a:cubicBezTo>
                    <a:pt x="176" y="51"/>
                    <a:pt x="175" y="49"/>
                    <a:pt x="173" y="49"/>
                  </a:cubicBezTo>
                  <a:cubicBezTo>
                    <a:pt x="168" y="48"/>
                    <a:pt x="162" y="48"/>
                    <a:pt x="156" y="48"/>
                  </a:cubicBezTo>
                  <a:close/>
                  <a:moveTo>
                    <a:pt x="20" y="72"/>
                  </a:moveTo>
                  <a:cubicBezTo>
                    <a:pt x="22" y="72"/>
                    <a:pt x="25" y="73"/>
                    <a:pt x="26" y="72"/>
                  </a:cubicBezTo>
                  <a:cubicBezTo>
                    <a:pt x="28" y="71"/>
                    <a:pt x="30" y="70"/>
                    <a:pt x="32" y="68"/>
                  </a:cubicBezTo>
                  <a:cubicBezTo>
                    <a:pt x="30" y="67"/>
                    <a:pt x="28" y="65"/>
                    <a:pt x="26" y="64"/>
                  </a:cubicBezTo>
                  <a:cubicBezTo>
                    <a:pt x="22" y="64"/>
                    <a:pt x="19" y="64"/>
                    <a:pt x="15" y="65"/>
                  </a:cubicBezTo>
                  <a:cubicBezTo>
                    <a:pt x="13" y="65"/>
                    <a:pt x="12" y="67"/>
                    <a:pt x="11" y="68"/>
                  </a:cubicBezTo>
                  <a:cubicBezTo>
                    <a:pt x="12" y="70"/>
                    <a:pt x="14" y="72"/>
                    <a:pt x="15" y="72"/>
                  </a:cubicBezTo>
                  <a:cubicBezTo>
                    <a:pt x="17" y="73"/>
                    <a:pt x="19" y="72"/>
                    <a:pt x="20" y="72"/>
                  </a:cubicBezTo>
                  <a:close/>
                  <a:moveTo>
                    <a:pt x="167" y="16"/>
                  </a:moveTo>
                  <a:cubicBezTo>
                    <a:pt x="165" y="16"/>
                    <a:pt x="163" y="16"/>
                    <a:pt x="162" y="16"/>
                  </a:cubicBezTo>
                  <a:cubicBezTo>
                    <a:pt x="160" y="17"/>
                    <a:pt x="158" y="19"/>
                    <a:pt x="156" y="20"/>
                  </a:cubicBezTo>
                  <a:cubicBezTo>
                    <a:pt x="158" y="21"/>
                    <a:pt x="160" y="23"/>
                    <a:pt x="162" y="24"/>
                  </a:cubicBezTo>
                  <a:cubicBezTo>
                    <a:pt x="165" y="24"/>
                    <a:pt x="169" y="24"/>
                    <a:pt x="172" y="24"/>
                  </a:cubicBezTo>
                  <a:cubicBezTo>
                    <a:pt x="174" y="23"/>
                    <a:pt x="175" y="21"/>
                    <a:pt x="177" y="20"/>
                  </a:cubicBezTo>
                  <a:cubicBezTo>
                    <a:pt x="175" y="19"/>
                    <a:pt x="174" y="17"/>
                    <a:pt x="172" y="16"/>
                  </a:cubicBezTo>
                  <a:cubicBezTo>
                    <a:pt x="170" y="16"/>
                    <a:pt x="169" y="16"/>
                    <a:pt x="167" y="16"/>
                  </a:cubicBezTo>
                  <a:close/>
                  <a:moveTo>
                    <a:pt x="167" y="42"/>
                  </a:moveTo>
                  <a:cubicBezTo>
                    <a:pt x="171" y="40"/>
                    <a:pt x="174" y="38"/>
                    <a:pt x="177" y="36"/>
                  </a:cubicBezTo>
                  <a:cubicBezTo>
                    <a:pt x="174" y="35"/>
                    <a:pt x="170" y="33"/>
                    <a:pt x="167" y="33"/>
                  </a:cubicBezTo>
                  <a:cubicBezTo>
                    <a:pt x="163" y="32"/>
                    <a:pt x="157" y="30"/>
                    <a:pt x="157" y="37"/>
                  </a:cubicBezTo>
                  <a:cubicBezTo>
                    <a:pt x="157" y="38"/>
                    <a:pt x="163" y="40"/>
                    <a:pt x="167" y="42"/>
                  </a:cubicBezTo>
                  <a:close/>
                  <a:moveTo>
                    <a:pt x="167" y="63"/>
                  </a:moveTo>
                  <a:cubicBezTo>
                    <a:pt x="163" y="65"/>
                    <a:pt x="160" y="66"/>
                    <a:pt x="156" y="68"/>
                  </a:cubicBezTo>
                  <a:cubicBezTo>
                    <a:pt x="160" y="69"/>
                    <a:pt x="163" y="72"/>
                    <a:pt x="167" y="72"/>
                  </a:cubicBezTo>
                  <a:cubicBezTo>
                    <a:pt x="170" y="72"/>
                    <a:pt x="174" y="69"/>
                    <a:pt x="177" y="68"/>
                  </a:cubicBezTo>
                  <a:cubicBezTo>
                    <a:pt x="174" y="66"/>
                    <a:pt x="171" y="65"/>
                    <a:pt x="167" y="63"/>
                  </a:cubicBezTo>
                  <a:close/>
                </a:path>
              </a:pathLst>
            </a:custGeom>
            <a:solidFill>
              <a:srgbClr val="034D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822038" y="2210832"/>
              <a:ext cx="717550" cy="96837"/>
            </a:xfrm>
            <a:custGeom>
              <a:avLst/>
              <a:gdLst>
                <a:gd name="T0" fmla="*/ 0 w 188"/>
                <a:gd name="T1" fmla="*/ 0 h 25"/>
                <a:gd name="T2" fmla="*/ 188 w 188"/>
                <a:gd name="T3" fmla="*/ 0 h 25"/>
                <a:gd name="T4" fmla="*/ 188 w 188"/>
                <a:gd name="T5" fmla="*/ 17 h 25"/>
                <a:gd name="T6" fmla="*/ 176 w 188"/>
                <a:gd name="T7" fmla="*/ 25 h 25"/>
                <a:gd name="T8" fmla="*/ 95 w 188"/>
                <a:gd name="T9" fmla="*/ 25 h 25"/>
                <a:gd name="T10" fmla="*/ 14 w 188"/>
                <a:gd name="T11" fmla="*/ 25 h 25"/>
                <a:gd name="T12" fmla="*/ 0 w 188"/>
                <a:gd name="T13" fmla="*/ 12 h 25"/>
                <a:gd name="T14" fmla="*/ 0 w 18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25">
                  <a:moveTo>
                    <a:pt x="0" y="0"/>
                  </a:moveTo>
                  <a:cubicBezTo>
                    <a:pt x="63" y="0"/>
                    <a:pt x="125" y="0"/>
                    <a:pt x="188" y="0"/>
                  </a:cubicBezTo>
                  <a:cubicBezTo>
                    <a:pt x="188" y="6"/>
                    <a:pt x="188" y="12"/>
                    <a:pt x="188" y="17"/>
                  </a:cubicBezTo>
                  <a:cubicBezTo>
                    <a:pt x="187" y="24"/>
                    <a:pt x="182" y="25"/>
                    <a:pt x="176" y="25"/>
                  </a:cubicBezTo>
                  <a:cubicBezTo>
                    <a:pt x="149" y="25"/>
                    <a:pt x="122" y="25"/>
                    <a:pt x="95" y="25"/>
                  </a:cubicBezTo>
                  <a:cubicBezTo>
                    <a:pt x="68" y="25"/>
                    <a:pt x="41" y="25"/>
                    <a:pt x="14" y="25"/>
                  </a:cubicBezTo>
                  <a:cubicBezTo>
                    <a:pt x="2" y="25"/>
                    <a:pt x="1" y="23"/>
                    <a:pt x="0" y="12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034D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649D2E4-667F-58F4-9EE1-137E2B540AAD}"/>
              </a:ext>
            </a:extLst>
          </p:cNvPr>
          <p:cNvGrpSpPr/>
          <p:nvPr/>
        </p:nvGrpSpPr>
        <p:grpSpPr>
          <a:xfrm>
            <a:off x="544337" y="1656238"/>
            <a:ext cx="717550" cy="630237"/>
            <a:chOff x="544337" y="1656238"/>
            <a:chExt cx="717550" cy="630237"/>
          </a:xfrm>
        </p:grpSpPr>
        <p:sp>
          <p:nvSpPr>
            <p:cNvPr id="58" name="Freeform 4"/>
            <p:cNvSpPr>
              <a:spLocks noEditPoints="1"/>
            </p:cNvSpPr>
            <p:nvPr/>
          </p:nvSpPr>
          <p:spPr bwMode="auto">
            <a:xfrm>
              <a:off x="544337" y="1656238"/>
              <a:ext cx="717550" cy="488950"/>
            </a:xfrm>
            <a:custGeom>
              <a:avLst/>
              <a:gdLst>
                <a:gd name="T0" fmla="*/ 1 w 188"/>
                <a:gd name="T1" fmla="*/ 128 h 128"/>
                <a:gd name="T2" fmla="*/ 1 w 188"/>
                <a:gd name="T3" fmla="*/ 48 h 128"/>
                <a:gd name="T4" fmla="*/ 10 w 188"/>
                <a:gd name="T5" fmla="*/ 0 h 128"/>
                <a:gd name="T6" fmla="*/ 174 w 188"/>
                <a:gd name="T7" fmla="*/ 0 h 128"/>
                <a:gd name="T8" fmla="*/ 188 w 188"/>
                <a:gd name="T9" fmla="*/ 128 h 128"/>
                <a:gd name="T10" fmla="*/ 58 w 188"/>
                <a:gd name="T11" fmla="*/ 85 h 128"/>
                <a:gd name="T12" fmla="*/ 37 w 188"/>
                <a:gd name="T13" fmla="*/ 95 h 128"/>
                <a:gd name="T14" fmla="*/ 144 w 188"/>
                <a:gd name="T15" fmla="*/ 77 h 128"/>
                <a:gd name="T16" fmla="*/ 117 w 188"/>
                <a:gd name="T17" fmla="*/ 64 h 128"/>
                <a:gd name="T18" fmla="*/ 125 w 188"/>
                <a:gd name="T19" fmla="*/ 42 h 128"/>
                <a:gd name="T20" fmla="*/ 94 w 188"/>
                <a:gd name="T21" fmla="*/ 43 h 128"/>
                <a:gd name="T22" fmla="*/ 56 w 188"/>
                <a:gd name="T23" fmla="*/ 56 h 128"/>
                <a:gd name="T24" fmla="*/ 135 w 188"/>
                <a:gd name="T25" fmla="*/ 62 h 128"/>
                <a:gd name="T26" fmla="*/ 54 w 188"/>
                <a:gd name="T27" fmla="*/ 62 h 128"/>
                <a:gd name="T28" fmla="*/ 140 w 188"/>
                <a:gd name="T29" fmla="*/ 71 h 128"/>
                <a:gd name="T30" fmla="*/ 32 w 188"/>
                <a:gd name="T31" fmla="*/ 51 h 128"/>
                <a:gd name="T32" fmla="*/ 11 w 188"/>
                <a:gd name="T33" fmla="*/ 52 h 128"/>
                <a:gd name="T34" fmla="*/ 22 w 188"/>
                <a:gd name="T35" fmla="*/ 31 h 128"/>
                <a:gd name="T36" fmla="*/ 17 w 188"/>
                <a:gd name="T37" fmla="*/ 32 h 128"/>
                <a:gd name="T38" fmla="*/ 17 w 188"/>
                <a:gd name="T39" fmla="*/ 41 h 128"/>
                <a:gd name="T40" fmla="*/ 32 w 188"/>
                <a:gd name="T41" fmla="*/ 36 h 128"/>
                <a:gd name="T42" fmla="*/ 16 w 188"/>
                <a:gd name="T43" fmla="*/ 25 h 128"/>
                <a:gd name="T44" fmla="*/ 32 w 188"/>
                <a:gd name="T45" fmla="*/ 20 h 128"/>
                <a:gd name="T46" fmla="*/ 18 w 188"/>
                <a:gd name="T47" fmla="*/ 16 h 128"/>
                <a:gd name="T48" fmla="*/ 16 w 188"/>
                <a:gd name="T49" fmla="*/ 25 h 128"/>
                <a:gd name="T50" fmla="*/ 173 w 188"/>
                <a:gd name="T51" fmla="*/ 56 h 128"/>
                <a:gd name="T52" fmla="*/ 173 w 188"/>
                <a:gd name="T53" fmla="*/ 49 h 128"/>
                <a:gd name="T54" fmla="*/ 20 w 188"/>
                <a:gd name="T55" fmla="*/ 72 h 128"/>
                <a:gd name="T56" fmla="*/ 32 w 188"/>
                <a:gd name="T57" fmla="*/ 68 h 128"/>
                <a:gd name="T58" fmla="*/ 15 w 188"/>
                <a:gd name="T59" fmla="*/ 65 h 128"/>
                <a:gd name="T60" fmla="*/ 15 w 188"/>
                <a:gd name="T61" fmla="*/ 72 h 128"/>
                <a:gd name="T62" fmla="*/ 167 w 188"/>
                <a:gd name="T63" fmla="*/ 16 h 128"/>
                <a:gd name="T64" fmla="*/ 156 w 188"/>
                <a:gd name="T65" fmla="*/ 20 h 128"/>
                <a:gd name="T66" fmla="*/ 172 w 188"/>
                <a:gd name="T67" fmla="*/ 24 h 128"/>
                <a:gd name="T68" fmla="*/ 172 w 188"/>
                <a:gd name="T69" fmla="*/ 16 h 128"/>
                <a:gd name="T70" fmla="*/ 167 w 188"/>
                <a:gd name="T71" fmla="*/ 42 h 128"/>
                <a:gd name="T72" fmla="*/ 167 w 188"/>
                <a:gd name="T73" fmla="*/ 33 h 128"/>
                <a:gd name="T74" fmla="*/ 167 w 188"/>
                <a:gd name="T75" fmla="*/ 42 h 128"/>
                <a:gd name="T76" fmla="*/ 156 w 188"/>
                <a:gd name="T77" fmla="*/ 68 h 128"/>
                <a:gd name="T78" fmla="*/ 177 w 188"/>
                <a:gd name="T79" fmla="*/ 6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" h="128">
                  <a:moveTo>
                    <a:pt x="188" y="128"/>
                  </a:moveTo>
                  <a:cubicBezTo>
                    <a:pt x="125" y="128"/>
                    <a:pt x="63" y="128"/>
                    <a:pt x="1" y="128"/>
                  </a:cubicBezTo>
                  <a:cubicBezTo>
                    <a:pt x="1" y="125"/>
                    <a:pt x="0" y="122"/>
                    <a:pt x="0" y="119"/>
                  </a:cubicBezTo>
                  <a:cubicBezTo>
                    <a:pt x="1" y="95"/>
                    <a:pt x="1" y="71"/>
                    <a:pt x="1" y="48"/>
                  </a:cubicBezTo>
                  <a:cubicBezTo>
                    <a:pt x="1" y="35"/>
                    <a:pt x="1" y="22"/>
                    <a:pt x="1" y="9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45" y="0"/>
                    <a:pt x="80" y="1"/>
                    <a:pt x="114" y="1"/>
                  </a:cubicBezTo>
                  <a:cubicBezTo>
                    <a:pt x="134" y="1"/>
                    <a:pt x="154" y="0"/>
                    <a:pt x="174" y="0"/>
                  </a:cubicBezTo>
                  <a:cubicBezTo>
                    <a:pt x="186" y="0"/>
                    <a:pt x="188" y="3"/>
                    <a:pt x="188" y="14"/>
                  </a:cubicBezTo>
                  <a:cubicBezTo>
                    <a:pt x="188" y="52"/>
                    <a:pt x="188" y="89"/>
                    <a:pt x="188" y="128"/>
                  </a:cubicBezTo>
                  <a:close/>
                  <a:moveTo>
                    <a:pt x="144" y="77"/>
                  </a:moveTo>
                  <a:cubicBezTo>
                    <a:pt x="116" y="96"/>
                    <a:pt x="87" y="99"/>
                    <a:pt x="58" y="85"/>
                  </a:cubicBezTo>
                  <a:cubicBezTo>
                    <a:pt x="43" y="78"/>
                    <a:pt x="44" y="78"/>
                    <a:pt x="37" y="92"/>
                  </a:cubicBezTo>
                  <a:cubicBezTo>
                    <a:pt x="37" y="93"/>
                    <a:pt x="37" y="94"/>
                    <a:pt x="37" y="95"/>
                  </a:cubicBezTo>
                  <a:cubicBezTo>
                    <a:pt x="70" y="122"/>
                    <a:pt x="127" y="117"/>
                    <a:pt x="151" y="94"/>
                  </a:cubicBezTo>
                  <a:cubicBezTo>
                    <a:pt x="149" y="88"/>
                    <a:pt x="146" y="83"/>
                    <a:pt x="144" y="77"/>
                  </a:cubicBezTo>
                  <a:close/>
                  <a:moveTo>
                    <a:pt x="56" y="56"/>
                  </a:moveTo>
                  <a:cubicBezTo>
                    <a:pt x="76" y="69"/>
                    <a:pt x="96" y="71"/>
                    <a:pt x="117" y="64"/>
                  </a:cubicBezTo>
                  <a:cubicBezTo>
                    <a:pt x="132" y="58"/>
                    <a:pt x="132" y="57"/>
                    <a:pt x="126" y="44"/>
                  </a:cubicBezTo>
                  <a:cubicBezTo>
                    <a:pt x="125" y="43"/>
                    <a:pt x="125" y="42"/>
                    <a:pt x="125" y="42"/>
                  </a:cubicBezTo>
                  <a:cubicBezTo>
                    <a:pt x="124" y="37"/>
                    <a:pt x="121" y="38"/>
                    <a:pt x="117" y="39"/>
                  </a:cubicBezTo>
                  <a:cubicBezTo>
                    <a:pt x="109" y="40"/>
                    <a:pt x="101" y="43"/>
                    <a:pt x="94" y="43"/>
                  </a:cubicBezTo>
                  <a:cubicBezTo>
                    <a:pt x="84" y="42"/>
                    <a:pt x="75" y="40"/>
                    <a:pt x="65" y="38"/>
                  </a:cubicBezTo>
                  <a:cubicBezTo>
                    <a:pt x="63" y="44"/>
                    <a:pt x="60" y="49"/>
                    <a:pt x="56" y="56"/>
                  </a:cubicBezTo>
                  <a:close/>
                  <a:moveTo>
                    <a:pt x="140" y="71"/>
                  </a:moveTo>
                  <a:cubicBezTo>
                    <a:pt x="138" y="68"/>
                    <a:pt x="137" y="65"/>
                    <a:pt x="135" y="62"/>
                  </a:cubicBezTo>
                  <a:cubicBezTo>
                    <a:pt x="122" y="70"/>
                    <a:pt x="108" y="74"/>
                    <a:pt x="94" y="74"/>
                  </a:cubicBezTo>
                  <a:cubicBezTo>
                    <a:pt x="79" y="74"/>
                    <a:pt x="66" y="70"/>
                    <a:pt x="54" y="62"/>
                  </a:cubicBezTo>
                  <a:cubicBezTo>
                    <a:pt x="50" y="67"/>
                    <a:pt x="46" y="71"/>
                    <a:pt x="53" y="75"/>
                  </a:cubicBezTo>
                  <a:cubicBezTo>
                    <a:pt x="78" y="91"/>
                    <a:pt x="114" y="92"/>
                    <a:pt x="140" y="71"/>
                  </a:cubicBezTo>
                  <a:close/>
                  <a:moveTo>
                    <a:pt x="22" y="58"/>
                  </a:moveTo>
                  <a:cubicBezTo>
                    <a:pt x="26" y="55"/>
                    <a:pt x="29" y="53"/>
                    <a:pt x="32" y="51"/>
                  </a:cubicBezTo>
                  <a:cubicBezTo>
                    <a:pt x="28" y="50"/>
                    <a:pt x="25" y="48"/>
                    <a:pt x="21" y="48"/>
                  </a:cubicBezTo>
                  <a:cubicBezTo>
                    <a:pt x="18" y="48"/>
                    <a:pt x="14" y="51"/>
                    <a:pt x="11" y="52"/>
                  </a:cubicBezTo>
                  <a:cubicBezTo>
                    <a:pt x="14" y="54"/>
                    <a:pt x="17" y="56"/>
                    <a:pt x="22" y="58"/>
                  </a:cubicBezTo>
                  <a:close/>
                  <a:moveTo>
                    <a:pt x="22" y="31"/>
                  </a:moveTo>
                  <a:cubicBezTo>
                    <a:pt x="22" y="31"/>
                    <a:pt x="21" y="31"/>
                    <a:pt x="21" y="32"/>
                  </a:cubicBezTo>
                  <a:cubicBezTo>
                    <a:pt x="20" y="32"/>
                    <a:pt x="18" y="31"/>
                    <a:pt x="17" y="32"/>
                  </a:cubicBezTo>
                  <a:cubicBezTo>
                    <a:pt x="15" y="33"/>
                    <a:pt x="13" y="34"/>
                    <a:pt x="11" y="36"/>
                  </a:cubicBezTo>
                  <a:cubicBezTo>
                    <a:pt x="13" y="37"/>
                    <a:pt x="15" y="39"/>
                    <a:pt x="17" y="41"/>
                  </a:cubicBezTo>
                  <a:cubicBezTo>
                    <a:pt x="18" y="41"/>
                    <a:pt x="19" y="41"/>
                    <a:pt x="21" y="41"/>
                  </a:cubicBezTo>
                  <a:cubicBezTo>
                    <a:pt x="24" y="39"/>
                    <a:pt x="28" y="38"/>
                    <a:pt x="32" y="36"/>
                  </a:cubicBezTo>
                  <a:cubicBezTo>
                    <a:pt x="29" y="34"/>
                    <a:pt x="25" y="33"/>
                    <a:pt x="22" y="31"/>
                  </a:cubicBezTo>
                  <a:close/>
                  <a:moveTo>
                    <a:pt x="16" y="25"/>
                  </a:moveTo>
                  <a:cubicBezTo>
                    <a:pt x="21" y="25"/>
                    <a:pt x="25" y="25"/>
                    <a:pt x="28" y="24"/>
                  </a:cubicBezTo>
                  <a:cubicBezTo>
                    <a:pt x="30" y="23"/>
                    <a:pt x="32" y="21"/>
                    <a:pt x="32" y="20"/>
                  </a:cubicBezTo>
                  <a:cubicBezTo>
                    <a:pt x="31" y="19"/>
                    <a:pt x="30" y="16"/>
                    <a:pt x="28" y="16"/>
                  </a:cubicBezTo>
                  <a:cubicBezTo>
                    <a:pt x="25" y="15"/>
                    <a:pt x="21" y="15"/>
                    <a:pt x="18" y="16"/>
                  </a:cubicBezTo>
                  <a:cubicBezTo>
                    <a:pt x="15" y="17"/>
                    <a:pt x="13" y="19"/>
                    <a:pt x="11" y="21"/>
                  </a:cubicBezTo>
                  <a:cubicBezTo>
                    <a:pt x="13" y="22"/>
                    <a:pt x="15" y="24"/>
                    <a:pt x="16" y="25"/>
                  </a:cubicBezTo>
                  <a:close/>
                  <a:moveTo>
                    <a:pt x="156" y="48"/>
                  </a:moveTo>
                  <a:cubicBezTo>
                    <a:pt x="158" y="55"/>
                    <a:pt x="165" y="58"/>
                    <a:pt x="173" y="56"/>
                  </a:cubicBezTo>
                  <a:cubicBezTo>
                    <a:pt x="175" y="55"/>
                    <a:pt x="176" y="54"/>
                    <a:pt x="177" y="52"/>
                  </a:cubicBezTo>
                  <a:cubicBezTo>
                    <a:pt x="176" y="51"/>
                    <a:pt x="175" y="49"/>
                    <a:pt x="173" y="49"/>
                  </a:cubicBezTo>
                  <a:cubicBezTo>
                    <a:pt x="168" y="48"/>
                    <a:pt x="162" y="48"/>
                    <a:pt x="156" y="48"/>
                  </a:cubicBezTo>
                  <a:close/>
                  <a:moveTo>
                    <a:pt x="20" y="72"/>
                  </a:moveTo>
                  <a:cubicBezTo>
                    <a:pt x="22" y="72"/>
                    <a:pt x="25" y="73"/>
                    <a:pt x="26" y="72"/>
                  </a:cubicBezTo>
                  <a:cubicBezTo>
                    <a:pt x="28" y="71"/>
                    <a:pt x="30" y="70"/>
                    <a:pt x="32" y="68"/>
                  </a:cubicBezTo>
                  <a:cubicBezTo>
                    <a:pt x="30" y="67"/>
                    <a:pt x="28" y="65"/>
                    <a:pt x="26" y="64"/>
                  </a:cubicBezTo>
                  <a:cubicBezTo>
                    <a:pt x="22" y="64"/>
                    <a:pt x="19" y="64"/>
                    <a:pt x="15" y="65"/>
                  </a:cubicBezTo>
                  <a:cubicBezTo>
                    <a:pt x="13" y="65"/>
                    <a:pt x="12" y="67"/>
                    <a:pt x="11" y="68"/>
                  </a:cubicBezTo>
                  <a:cubicBezTo>
                    <a:pt x="12" y="70"/>
                    <a:pt x="14" y="72"/>
                    <a:pt x="15" y="72"/>
                  </a:cubicBezTo>
                  <a:cubicBezTo>
                    <a:pt x="17" y="73"/>
                    <a:pt x="19" y="72"/>
                    <a:pt x="20" y="72"/>
                  </a:cubicBezTo>
                  <a:close/>
                  <a:moveTo>
                    <a:pt x="167" y="16"/>
                  </a:moveTo>
                  <a:cubicBezTo>
                    <a:pt x="165" y="16"/>
                    <a:pt x="163" y="16"/>
                    <a:pt x="162" y="16"/>
                  </a:cubicBezTo>
                  <a:cubicBezTo>
                    <a:pt x="160" y="17"/>
                    <a:pt x="158" y="19"/>
                    <a:pt x="156" y="20"/>
                  </a:cubicBezTo>
                  <a:cubicBezTo>
                    <a:pt x="158" y="21"/>
                    <a:pt x="160" y="23"/>
                    <a:pt x="162" y="24"/>
                  </a:cubicBezTo>
                  <a:cubicBezTo>
                    <a:pt x="165" y="24"/>
                    <a:pt x="169" y="24"/>
                    <a:pt x="172" y="24"/>
                  </a:cubicBezTo>
                  <a:cubicBezTo>
                    <a:pt x="174" y="23"/>
                    <a:pt x="175" y="21"/>
                    <a:pt x="177" y="20"/>
                  </a:cubicBezTo>
                  <a:cubicBezTo>
                    <a:pt x="175" y="19"/>
                    <a:pt x="174" y="17"/>
                    <a:pt x="172" y="16"/>
                  </a:cubicBezTo>
                  <a:cubicBezTo>
                    <a:pt x="170" y="16"/>
                    <a:pt x="169" y="16"/>
                    <a:pt x="167" y="16"/>
                  </a:cubicBezTo>
                  <a:close/>
                  <a:moveTo>
                    <a:pt x="167" y="42"/>
                  </a:moveTo>
                  <a:cubicBezTo>
                    <a:pt x="171" y="40"/>
                    <a:pt x="174" y="38"/>
                    <a:pt x="177" y="36"/>
                  </a:cubicBezTo>
                  <a:cubicBezTo>
                    <a:pt x="174" y="35"/>
                    <a:pt x="170" y="33"/>
                    <a:pt x="167" y="33"/>
                  </a:cubicBezTo>
                  <a:cubicBezTo>
                    <a:pt x="163" y="32"/>
                    <a:pt x="157" y="30"/>
                    <a:pt x="157" y="37"/>
                  </a:cubicBezTo>
                  <a:cubicBezTo>
                    <a:pt x="157" y="38"/>
                    <a:pt x="163" y="40"/>
                    <a:pt x="167" y="42"/>
                  </a:cubicBezTo>
                  <a:close/>
                  <a:moveTo>
                    <a:pt x="167" y="63"/>
                  </a:moveTo>
                  <a:cubicBezTo>
                    <a:pt x="163" y="65"/>
                    <a:pt x="160" y="66"/>
                    <a:pt x="156" y="68"/>
                  </a:cubicBezTo>
                  <a:cubicBezTo>
                    <a:pt x="160" y="69"/>
                    <a:pt x="163" y="72"/>
                    <a:pt x="167" y="72"/>
                  </a:cubicBezTo>
                  <a:cubicBezTo>
                    <a:pt x="170" y="72"/>
                    <a:pt x="174" y="69"/>
                    <a:pt x="177" y="68"/>
                  </a:cubicBezTo>
                  <a:cubicBezTo>
                    <a:pt x="174" y="66"/>
                    <a:pt x="171" y="65"/>
                    <a:pt x="167" y="63"/>
                  </a:cubicBezTo>
                  <a:close/>
                </a:path>
              </a:pathLst>
            </a:custGeom>
            <a:solidFill>
              <a:srgbClr val="149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544337" y="2189638"/>
              <a:ext cx="717550" cy="96837"/>
            </a:xfrm>
            <a:custGeom>
              <a:avLst/>
              <a:gdLst>
                <a:gd name="T0" fmla="*/ 0 w 188"/>
                <a:gd name="T1" fmla="*/ 0 h 25"/>
                <a:gd name="T2" fmla="*/ 188 w 188"/>
                <a:gd name="T3" fmla="*/ 0 h 25"/>
                <a:gd name="T4" fmla="*/ 188 w 188"/>
                <a:gd name="T5" fmla="*/ 17 h 25"/>
                <a:gd name="T6" fmla="*/ 176 w 188"/>
                <a:gd name="T7" fmla="*/ 25 h 25"/>
                <a:gd name="T8" fmla="*/ 95 w 188"/>
                <a:gd name="T9" fmla="*/ 25 h 25"/>
                <a:gd name="T10" fmla="*/ 14 w 188"/>
                <a:gd name="T11" fmla="*/ 25 h 25"/>
                <a:gd name="T12" fmla="*/ 0 w 188"/>
                <a:gd name="T13" fmla="*/ 12 h 25"/>
                <a:gd name="T14" fmla="*/ 0 w 18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25">
                  <a:moveTo>
                    <a:pt x="0" y="0"/>
                  </a:moveTo>
                  <a:cubicBezTo>
                    <a:pt x="63" y="0"/>
                    <a:pt x="125" y="0"/>
                    <a:pt x="188" y="0"/>
                  </a:cubicBezTo>
                  <a:cubicBezTo>
                    <a:pt x="188" y="6"/>
                    <a:pt x="188" y="12"/>
                    <a:pt x="188" y="17"/>
                  </a:cubicBezTo>
                  <a:cubicBezTo>
                    <a:pt x="187" y="24"/>
                    <a:pt x="182" y="25"/>
                    <a:pt x="176" y="25"/>
                  </a:cubicBezTo>
                  <a:cubicBezTo>
                    <a:pt x="149" y="25"/>
                    <a:pt x="122" y="25"/>
                    <a:pt x="95" y="25"/>
                  </a:cubicBezTo>
                  <a:cubicBezTo>
                    <a:pt x="68" y="25"/>
                    <a:pt x="41" y="25"/>
                    <a:pt x="14" y="25"/>
                  </a:cubicBezTo>
                  <a:cubicBezTo>
                    <a:pt x="2" y="25"/>
                    <a:pt x="1" y="23"/>
                    <a:pt x="0" y="12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149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4A668608-B55F-B3B3-E82E-078D1CE1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14EECEC-DFFC-8196-2DCB-0B87F7D439C4}"/>
              </a:ext>
            </a:extLst>
          </p:cNvPr>
          <p:cNvGrpSpPr/>
          <p:nvPr/>
        </p:nvGrpSpPr>
        <p:grpSpPr>
          <a:xfrm>
            <a:off x="192159" y="4803506"/>
            <a:ext cx="8755741" cy="96541"/>
            <a:chOff x="187845" y="4790148"/>
            <a:chExt cx="8755741" cy="96541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C2907544-F1BD-463A-A0BC-ACA22FD9E7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845" y="4832491"/>
              <a:ext cx="7741403" cy="0"/>
            </a:xfrm>
            <a:prstGeom prst="line">
              <a:avLst/>
            </a:prstGeom>
            <a:ln w="38100">
              <a:solidFill>
                <a:srgbClr val="149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243BE40-433E-F132-F7DE-2F35DF727923}"/>
                </a:ext>
              </a:extLst>
            </p:cNvPr>
            <p:cNvSpPr/>
            <p:nvPr/>
          </p:nvSpPr>
          <p:spPr>
            <a:xfrm>
              <a:off x="6714436" y="4790148"/>
              <a:ext cx="2229150" cy="96541"/>
            </a:xfrm>
            <a:prstGeom prst="rect">
              <a:avLst/>
            </a:prstGeom>
            <a:solidFill>
              <a:srgbClr val="149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1"/>
          <p:cNvSpPr txBox="1">
            <a:spLocks noGrp="1"/>
          </p:cNvSpPr>
          <p:nvPr>
            <p:ph type="title"/>
          </p:nvPr>
        </p:nvSpPr>
        <p:spPr>
          <a:xfrm>
            <a:off x="469036" y="495526"/>
            <a:ext cx="4730493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Livvic Black" pitchFamily="2" charset="0"/>
              </a:rPr>
              <a:t>AWESOME WORDS</a:t>
            </a:r>
            <a:endParaRPr dirty="0">
              <a:solidFill>
                <a:srgbClr val="FFFFFF"/>
              </a:solidFill>
              <a:latin typeface="Livvic Black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4808100" y="2227200"/>
            <a:ext cx="36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COMPANY</a:t>
            </a:r>
            <a:endParaRPr dirty="0">
              <a:latin typeface="+mj-lt"/>
            </a:endParaRPr>
          </a:p>
        </p:txBody>
      </p:sp>
      <p:sp>
        <p:nvSpPr>
          <p:cNvPr id="553" name="Google Shape;553;p40"/>
          <p:cNvSpPr txBox="1">
            <a:spLocks noGrp="1"/>
          </p:cNvSpPr>
          <p:nvPr>
            <p:ph type="subTitle" idx="1"/>
          </p:nvPr>
        </p:nvSpPr>
        <p:spPr>
          <a:xfrm flipH="1">
            <a:off x="5803800" y="3069000"/>
            <a:ext cx="26202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could enter a subtitle here if you need it</a:t>
            </a:r>
            <a:endParaRPr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title" idx="2"/>
          </p:nvPr>
        </p:nvSpPr>
        <p:spPr>
          <a:xfrm>
            <a:off x="-77106" y="440775"/>
            <a:ext cx="3230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" name="Google Shape;32;p6"/>
          <p:cNvSpPr/>
          <p:nvPr/>
        </p:nvSpPr>
        <p:spPr>
          <a:xfrm>
            <a:off x="2672964" y="4782930"/>
            <a:ext cx="6261672" cy="216080"/>
          </a:xfrm>
          <a:prstGeom prst="roundRect">
            <a:avLst>
              <a:gd name="adj" fmla="val 16667"/>
            </a:avLst>
          </a:prstGeom>
          <a:solidFill>
            <a:srgbClr val="034D65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EFFAD21-F47B-4141-7650-800C1C5070D3}"/>
              </a:ext>
            </a:extLst>
          </p:cNvPr>
          <p:cNvGrpSpPr/>
          <p:nvPr/>
        </p:nvGrpSpPr>
        <p:grpSpPr>
          <a:xfrm>
            <a:off x="1578000" y="1187176"/>
            <a:ext cx="3230100" cy="3228361"/>
            <a:chOff x="1250759" y="3173452"/>
            <a:chExt cx="1078142" cy="1077562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FE83FEF2-E721-EBD7-2E42-0DB548E6DC89}"/>
                </a:ext>
              </a:extLst>
            </p:cNvPr>
            <p:cNvSpPr/>
            <p:nvPr/>
          </p:nvSpPr>
          <p:spPr>
            <a:xfrm>
              <a:off x="1250759" y="3361813"/>
              <a:ext cx="1078142" cy="889201"/>
            </a:xfrm>
            <a:custGeom>
              <a:avLst/>
              <a:gdLst>
                <a:gd name="connsiteX0" fmla="*/ 1078142 w 1078142"/>
                <a:gd name="connsiteY0" fmla="*/ 803189 h 889201"/>
                <a:gd name="connsiteX1" fmla="*/ 801380 w 1078142"/>
                <a:gd name="connsiteY1" fmla="*/ 803045 h 889201"/>
                <a:gd name="connsiteX2" fmla="*/ 432006 w 1078142"/>
                <a:gd name="connsiteY2" fmla="*/ 803260 h 889201"/>
                <a:gd name="connsiteX3" fmla="*/ 418304 w 1078142"/>
                <a:gd name="connsiteY3" fmla="*/ 792428 h 889201"/>
                <a:gd name="connsiteX4" fmla="*/ 389394 w 1078142"/>
                <a:gd name="connsiteY4" fmla="*/ 670188 h 889201"/>
                <a:gd name="connsiteX5" fmla="*/ 326696 w 1078142"/>
                <a:gd name="connsiteY5" fmla="*/ 889202 h 889201"/>
                <a:gd name="connsiteX6" fmla="*/ 280784 w 1078142"/>
                <a:gd name="connsiteY6" fmla="*/ 889202 h 889201"/>
                <a:gd name="connsiteX7" fmla="*/ 233222 w 1078142"/>
                <a:gd name="connsiteY7" fmla="*/ 588695 h 889201"/>
                <a:gd name="connsiteX8" fmla="*/ 230855 w 1078142"/>
                <a:gd name="connsiteY8" fmla="*/ 588408 h 889201"/>
                <a:gd name="connsiteX9" fmla="*/ 187311 w 1078142"/>
                <a:gd name="connsiteY9" fmla="*/ 733102 h 889201"/>
                <a:gd name="connsiteX10" fmla="*/ 1009 w 1078142"/>
                <a:gd name="connsiteY10" fmla="*/ 733102 h 889201"/>
                <a:gd name="connsiteX11" fmla="*/ 1009 w 1078142"/>
                <a:gd name="connsiteY11" fmla="*/ 698022 h 889201"/>
                <a:gd name="connsiteX12" fmla="*/ 12057 w 1078142"/>
                <a:gd name="connsiteY12" fmla="*/ 698022 h 889201"/>
                <a:gd name="connsiteX13" fmla="*/ 152016 w 1078142"/>
                <a:gd name="connsiteY13" fmla="*/ 698237 h 889201"/>
                <a:gd name="connsiteX14" fmla="*/ 164068 w 1078142"/>
                <a:gd name="connsiteY14" fmla="*/ 688768 h 889201"/>
                <a:gd name="connsiteX15" fmla="*/ 186952 w 1078142"/>
                <a:gd name="connsiteY15" fmla="*/ 612440 h 889201"/>
                <a:gd name="connsiteX16" fmla="*/ 182863 w 1078142"/>
                <a:gd name="connsiteY16" fmla="*/ 598021 h 889201"/>
                <a:gd name="connsiteX17" fmla="*/ 20880 w 1078142"/>
                <a:gd name="connsiteY17" fmla="*/ 342349 h 889201"/>
                <a:gd name="connsiteX18" fmla="*/ 5 w 1078142"/>
                <a:gd name="connsiteY18" fmla="*/ 190984 h 889201"/>
                <a:gd name="connsiteX19" fmla="*/ 8757 w 1078142"/>
                <a:gd name="connsiteY19" fmla="*/ 178789 h 889201"/>
                <a:gd name="connsiteX20" fmla="*/ 330283 w 1078142"/>
                <a:gd name="connsiteY20" fmla="*/ 9561 h 889201"/>
                <a:gd name="connsiteX21" fmla="*/ 367729 w 1078142"/>
                <a:gd name="connsiteY21" fmla="*/ 15515 h 889201"/>
                <a:gd name="connsiteX22" fmla="*/ 720102 w 1078142"/>
                <a:gd name="connsiteY22" fmla="*/ 4396 h 889201"/>
                <a:gd name="connsiteX23" fmla="*/ 734952 w 1078142"/>
                <a:gd name="connsiteY23" fmla="*/ 2602 h 889201"/>
                <a:gd name="connsiteX24" fmla="*/ 1066664 w 1078142"/>
                <a:gd name="connsiteY24" fmla="*/ 177282 h 889201"/>
                <a:gd name="connsiteX25" fmla="*/ 1078071 w 1078142"/>
                <a:gd name="connsiteY25" fmla="*/ 182089 h 889201"/>
                <a:gd name="connsiteX26" fmla="*/ 1078071 w 1078142"/>
                <a:gd name="connsiteY26" fmla="*/ 230511 h 889201"/>
                <a:gd name="connsiteX27" fmla="*/ 1069749 w 1078142"/>
                <a:gd name="connsiteY27" fmla="*/ 287471 h 889201"/>
                <a:gd name="connsiteX28" fmla="*/ 874983 w 1078142"/>
                <a:gd name="connsiteY28" fmla="*/ 614951 h 889201"/>
                <a:gd name="connsiteX29" fmla="*/ 463570 w 1078142"/>
                <a:gd name="connsiteY29" fmla="*/ 727650 h 889201"/>
                <a:gd name="connsiteX30" fmla="*/ 439467 w 1078142"/>
                <a:gd name="connsiteY30" fmla="*/ 724493 h 889201"/>
                <a:gd name="connsiteX31" fmla="*/ 449008 w 1078142"/>
                <a:gd name="connsiteY31" fmla="*/ 767392 h 889201"/>
                <a:gd name="connsiteX32" fmla="*/ 1078071 w 1078142"/>
                <a:gd name="connsiteY32" fmla="*/ 767392 h 889201"/>
                <a:gd name="connsiteX33" fmla="*/ 1078142 w 1078142"/>
                <a:gd name="connsiteY33" fmla="*/ 803189 h 889201"/>
                <a:gd name="connsiteX34" fmla="*/ 414287 w 1078142"/>
                <a:gd name="connsiteY34" fmla="*/ 611866 h 889201"/>
                <a:gd name="connsiteX35" fmla="*/ 429639 w 1078142"/>
                <a:gd name="connsiteY35" fmla="*/ 678510 h 889201"/>
                <a:gd name="connsiteX36" fmla="*/ 437530 w 1078142"/>
                <a:gd name="connsiteY36" fmla="*/ 687190 h 889201"/>
                <a:gd name="connsiteX37" fmla="*/ 634735 w 1078142"/>
                <a:gd name="connsiteY37" fmla="*/ 688840 h 889201"/>
                <a:gd name="connsiteX38" fmla="*/ 965730 w 1078142"/>
                <a:gd name="connsiteY38" fmla="*/ 461720 h 889201"/>
                <a:gd name="connsiteX39" fmla="*/ 1042561 w 1078142"/>
                <a:gd name="connsiteY39" fmla="*/ 212936 h 889201"/>
                <a:gd name="connsiteX40" fmla="*/ 1036607 w 1078142"/>
                <a:gd name="connsiteY40" fmla="*/ 201171 h 889201"/>
                <a:gd name="connsiteX41" fmla="*/ 741050 w 1078142"/>
                <a:gd name="connsiteY41" fmla="*/ 45645 h 889201"/>
                <a:gd name="connsiteX42" fmla="*/ 728352 w 1078142"/>
                <a:gd name="connsiteY42" fmla="*/ 47653 h 889201"/>
                <a:gd name="connsiteX43" fmla="*/ 669886 w 1078142"/>
                <a:gd name="connsiteY43" fmla="*/ 90193 h 889201"/>
                <a:gd name="connsiteX44" fmla="*/ 502810 w 1078142"/>
                <a:gd name="connsiteY44" fmla="*/ 122403 h 889201"/>
                <a:gd name="connsiteX45" fmla="*/ 350369 w 1078142"/>
                <a:gd name="connsiteY45" fmla="*/ 48299 h 889201"/>
                <a:gd name="connsiteX46" fmla="*/ 336954 w 1078142"/>
                <a:gd name="connsiteY46" fmla="*/ 45788 h 889201"/>
                <a:gd name="connsiteX47" fmla="*/ 42402 w 1078142"/>
                <a:gd name="connsiteY47" fmla="*/ 200812 h 889201"/>
                <a:gd name="connsiteX48" fmla="*/ 35802 w 1078142"/>
                <a:gd name="connsiteY48" fmla="*/ 212147 h 889201"/>
                <a:gd name="connsiteX49" fmla="*/ 43119 w 1078142"/>
                <a:gd name="connsiteY49" fmla="*/ 282090 h 889201"/>
                <a:gd name="connsiteX50" fmla="*/ 145560 w 1078142"/>
                <a:gd name="connsiteY50" fmla="*/ 508206 h 889201"/>
                <a:gd name="connsiteX51" fmla="*/ 199721 w 1078142"/>
                <a:gd name="connsiteY51" fmla="*/ 568465 h 889201"/>
                <a:gd name="connsiteX52" fmla="*/ 211199 w 1078142"/>
                <a:gd name="connsiteY52" fmla="*/ 531377 h 889201"/>
                <a:gd name="connsiteX53" fmla="*/ 218158 w 1078142"/>
                <a:gd name="connsiteY53" fmla="*/ 524275 h 889201"/>
                <a:gd name="connsiteX54" fmla="*/ 258043 w 1078142"/>
                <a:gd name="connsiteY54" fmla="*/ 523916 h 889201"/>
                <a:gd name="connsiteX55" fmla="*/ 259263 w 1078142"/>
                <a:gd name="connsiteY55" fmla="*/ 528794 h 889201"/>
                <a:gd name="connsiteX56" fmla="*/ 273610 w 1078142"/>
                <a:gd name="connsiteY56" fmla="*/ 615811 h 889201"/>
                <a:gd name="connsiteX57" fmla="*/ 277054 w 1078142"/>
                <a:gd name="connsiteY57" fmla="*/ 623846 h 889201"/>
                <a:gd name="connsiteX58" fmla="*/ 354028 w 1078142"/>
                <a:gd name="connsiteY58" fmla="*/ 664162 h 889201"/>
                <a:gd name="connsiteX59" fmla="*/ 369523 w 1078142"/>
                <a:gd name="connsiteY59" fmla="*/ 611722 h 889201"/>
                <a:gd name="connsiteX60" fmla="*/ 414287 w 1078142"/>
                <a:gd name="connsiteY60" fmla="*/ 611866 h 889201"/>
                <a:gd name="connsiteX61" fmla="*/ 281501 w 1078142"/>
                <a:gd name="connsiteY61" fmla="*/ 668682 h 889201"/>
                <a:gd name="connsiteX62" fmla="*/ 306107 w 1078142"/>
                <a:gd name="connsiteY62" fmla="*/ 824495 h 889201"/>
                <a:gd name="connsiteX63" fmla="*/ 307972 w 1078142"/>
                <a:gd name="connsiteY63" fmla="*/ 823706 h 889201"/>
                <a:gd name="connsiteX64" fmla="*/ 343124 w 1078142"/>
                <a:gd name="connsiteY64" fmla="*/ 702111 h 889201"/>
                <a:gd name="connsiteX65" fmla="*/ 339465 w 1078142"/>
                <a:gd name="connsiteY65" fmla="*/ 695224 h 889201"/>
                <a:gd name="connsiteX66" fmla="*/ 281501 w 1078142"/>
                <a:gd name="connsiteY66" fmla="*/ 668682 h 88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78142" h="889201">
                  <a:moveTo>
                    <a:pt x="1078142" y="803189"/>
                  </a:moveTo>
                  <a:cubicBezTo>
                    <a:pt x="985888" y="803117"/>
                    <a:pt x="893634" y="803045"/>
                    <a:pt x="801380" y="803045"/>
                  </a:cubicBezTo>
                  <a:cubicBezTo>
                    <a:pt x="678280" y="803045"/>
                    <a:pt x="555107" y="802974"/>
                    <a:pt x="432006" y="803260"/>
                  </a:cubicBezTo>
                  <a:cubicBezTo>
                    <a:pt x="423469" y="803260"/>
                    <a:pt x="420098" y="801252"/>
                    <a:pt x="418304" y="792428"/>
                  </a:cubicBezTo>
                  <a:cubicBezTo>
                    <a:pt x="409839" y="751753"/>
                    <a:pt x="400370" y="711222"/>
                    <a:pt x="389394" y="670188"/>
                  </a:cubicBezTo>
                  <a:cubicBezTo>
                    <a:pt x="368519" y="743145"/>
                    <a:pt x="347643" y="816101"/>
                    <a:pt x="326696" y="889202"/>
                  </a:cubicBezTo>
                  <a:cubicBezTo>
                    <a:pt x="311416" y="889202"/>
                    <a:pt x="296710" y="889202"/>
                    <a:pt x="280784" y="889202"/>
                  </a:cubicBezTo>
                  <a:cubicBezTo>
                    <a:pt x="264930" y="789057"/>
                    <a:pt x="249076" y="688840"/>
                    <a:pt x="233222" y="588695"/>
                  </a:cubicBezTo>
                  <a:cubicBezTo>
                    <a:pt x="232433" y="588623"/>
                    <a:pt x="231644" y="588551"/>
                    <a:pt x="230855" y="588408"/>
                  </a:cubicBezTo>
                  <a:cubicBezTo>
                    <a:pt x="216364" y="636615"/>
                    <a:pt x="201801" y="684894"/>
                    <a:pt x="187311" y="733102"/>
                  </a:cubicBezTo>
                  <a:cubicBezTo>
                    <a:pt x="124899" y="733102"/>
                    <a:pt x="63277" y="733102"/>
                    <a:pt x="1009" y="733102"/>
                  </a:cubicBezTo>
                  <a:cubicBezTo>
                    <a:pt x="1009" y="721624"/>
                    <a:pt x="1009" y="710576"/>
                    <a:pt x="1009" y="698022"/>
                  </a:cubicBezTo>
                  <a:cubicBezTo>
                    <a:pt x="4668" y="698022"/>
                    <a:pt x="8326" y="698022"/>
                    <a:pt x="12057" y="698022"/>
                  </a:cubicBezTo>
                  <a:cubicBezTo>
                    <a:pt x="58686" y="698022"/>
                    <a:pt x="105387" y="697807"/>
                    <a:pt x="152016" y="698237"/>
                  </a:cubicBezTo>
                  <a:cubicBezTo>
                    <a:pt x="159764" y="698309"/>
                    <a:pt x="162203" y="695296"/>
                    <a:pt x="164068" y="688768"/>
                  </a:cubicBezTo>
                  <a:cubicBezTo>
                    <a:pt x="171385" y="663230"/>
                    <a:pt x="178989" y="637763"/>
                    <a:pt x="186952" y="612440"/>
                  </a:cubicBezTo>
                  <a:cubicBezTo>
                    <a:pt x="188889" y="606199"/>
                    <a:pt x="187813" y="602397"/>
                    <a:pt x="182863" y="598021"/>
                  </a:cubicBezTo>
                  <a:cubicBezTo>
                    <a:pt x="104167" y="528364"/>
                    <a:pt x="49934" y="443284"/>
                    <a:pt x="20880" y="342349"/>
                  </a:cubicBezTo>
                  <a:cubicBezTo>
                    <a:pt x="6605" y="292923"/>
                    <a:pt x="-210" y="242491"/>
                    <a:pt x="5" y="190984"/>
                  </a:cubicBezTo>
                  <a:cubicBezTo>
                    <a:pt x="5" y="183810"/>
                    <a:pt x="3592" y="181443"/>
                    <a:pt x="8757" y="178789"/>
                  </a:cubicBezTo>
                  <a:cubicBezTo>
                    <a:pt x="115932" y="122403"/>
                    <a:pt x="223107" y="66018"/>
                    <a:pt x="330283" y="9561"/>
                  </a:cubicBezTo>
                  <a:cubicBezTo>
                    <a:pt x="351373" y="-1558"/>
                    <a:pt x="351086" y="-1271"/>
                    <a:pt x="367729" y="15515"/>
                  </a:cubicBezTo>
                  <a:cubicBezTo>
                    <a:pt x="473111" y="121543"/>
                    <a:pt x="629642" y="109849"/>
                    <a:pt x="720102" y="4396"/>
                  </a:cubicBezTo>
                  <a:cubicBezTo>
                    <a:pt x="725483" y="-1845"/>
                    <a:pt x="729069" y="-482"/>
                    <a:pt x="734952" y="2602"/>
                  </a:cubicBezTo>
                  <a:cubicBezTo>
                    <a:pt x="845427" y="60996"/>
                    <a:pt x="956046" y="119175"/>
                    <a:pt x="1066664" y="177282"/>
                  </a:cubicBezTo>
                  <a:cubicBezTo>
                    <a:pt x="1070323" y="179219"/>
                    <a:pt x="1074269" y="180510"/>
                    <a:pt x="1078071" y="182089"/>
                  </a:cubicBezTo>
                  <a:cubicBezTo>
                    <a:pt x="1078071" y="198230"/>
                    <a:pt x="1078071" y="214370"/>
                    <a:pt x="1078071" y="230511"/>
                  </a:cubicBezTo>
                  <a:cubicBezTo>
                    <a:pt x="1075345" y="249522"/>
                    <a:pt x="1073121" y="268604"/>
                    <a:pt x="1069749" y="287471"/>
                  </a:cubicBezTo>
                  <a:cubicBezTo>
                    <a:pt x="1045789" y="420902"/>
                    <a:pt x="980795" y="530803"/>
                    <a:pt x="874983" y="614951"/>
                  </a:cubicBezTo>
                  <a:cubicBezTo>
                    <a:pt x="754393" y="710791"/>
                    <a:pt x="616514" y="747879"/>
                    <a:pt x="463570" y="727650"/>
                  </a:cubicBezTo>
                  <a:cubicBezTo>
                    <a:pt x="456038" y="726645"/>
                    <a:pt x="448577" y="725713"/>
                    <a:pt x="439467" y="724493"/>
                  </a:cubicBezTo>
                  <a:cubicBezTo>
                    <a:pt x="442838" y="739701"/>
                    <a:pt x="445923" y="753475"/>
                    <a:pt x="449008" y="767392"/>
                  </a:cubicBezTo>
                  <a:cubicBezTo>
                    <a:pt x="659341" y="767392"/>
                    <a:pt x="868670" y="767392"/>
                    <a:pt x="1078071" y="767392"/>
                  </a:cubicBezTo>
                  <a:cubicBezTo>
                    <a:pt x="1078142" y="779372"/>
                    <a:pt x="1078142" y="791280"/>
                    <a:pt x="1078142" y="803189"/>
                  </a:cubicBezTo>
                  <a:close/>
                  <a:moveTo>
                    <a:pt x="414287" y="611866"/>
                  </a:moveTo>
                  <a:cubicBezTo>
                    <a:pt x="419380" y="634320"/>
                    <a:pt x="424115" y="656486"/>
                    <a:pt x="429639" y="678510"/>
                  </a:cubicBezTo>
                  <a:cubicBezTo>
                    <a:pt x="430499" y="681953"/>
                    <a:pt x="434373" y="686472"/>
                    <a:pt x="437530" y="687190"/>
                  </a:cubicBezTo>
                  <a:cubicBezTo>
                    <a:pt x="503097" y="701250"/>
                    <a:pt x="569096" y="702255"/>
                    <a:pt x="634735" y="688840"/>
                  </a:cubicBezTo>
                  <a:cubicBezTo>
                    <a:pt x="776775" y="659715"/>
                    <a:pt x="887465" y="583673"/>
                    <a:pt x="965730" y="461720"/>
                  </a:cubicBezTo>
                  <a:cubicBezTo>
                    <a:pt x="1014153" y="386181"/>
                    <a:pt x="1039333" y="302822"/>
                    <a:pt x="1042561" y="212936"/>
                  </a:cubicBezTo>
                  <a:cubicBezTo>
                    <a:pt x="1042776" y="207699"/>
                    <a:pt x="1042130" y="204040"/>
                    <a:pt x="1036607" y="201171"/>
                  </a:cubicBezTo>
                  <a:cubicBezTo>
                    <a:pt x="937968" y="149520"/>
                    <a:pt x="839473" y="97654"/>
                    <a:pt x="741050" y="45645"/>
                  </a:cubicBezTo>
                  <a:cubicBezTo>
                    <a:pt x="735669" y="42775"/>
                    <a:pt x="732800" y="44210"/>
                    <a:pt x="728352" y="47653"/>
                  </a:cubicBezTo>
                  <a:cubicBezTo>
                    <a:pt x="709198" y="62359"/>
                    <a:pt x="690690" y="78285"/>
                    <a:pt x="669886" y="90193"/>
                  </a:cubicBezTo>
                  <a:cubicBezTo>
                    <a:pt x="618164" y="119821"/>
                    <a:pt x="561994" y="130868"/>
                    <a:pt x="502810" y="122403"/>
                  </a:cubicBezTo>
                  <a:cubicBezTo>
                    <a:pt x="444273" y="114010"/>
                    <a:pt x="393483" y="88687"/>
                    <a:pt x="350369" y="48299"/>
                  </a:cubicBezTo>
                  <a:cubicBezTo>
                    <a:pt x="346137" y="44353"/>
                    <a:pt x="342980" y="42560"/>
                    <a:pt x="336954" y="45788"/>
                  </a:cubicBezTo>
                  <a:cubicBezTo>
                    <a:pt x="238890" y="97654"/>
                    <a:pt x="140681" y="149305"/>
                    <a:pt x="42402" y="200812"/>
                  </a:cubicBezTo>
                  <a:cubicBezTo>
                    <a:pt x="37237" y="203538"/>
                    <a:pt x="35156" y="206408"/>
                    <a:pt x="35802" y="212147"/>
                  </a:cubicBezTo>
                  <a:cubicBezTo>
                    <a:pt x="38313" y="235461"/>
                    <a:pt x="39030" y="259063"/>
                    <a:pt x="43119" y="282090"/>
                  </a:cubicBezTo>
                  <a:cubicBezTo>
                    <a:pt x="57969" y="366023"/>
                    <a:pt x="91828" y="441849"/>
                    <a:pt x="145560" y="508206"/>
                  </a:cubicBezTo>
                  <a:cubicBezTo>
                    <a:pt x="161987" y="528507"/>
                    <a:pt x="180424" y="547159"/>
                    <a:pt x="199721" y="568465"/>
                  </a:cubicBezTo>
                  <a:cubicBezTo>
                    <a:pt x="204097" y="553902"/>
                    <a:pt x="207254" y="542496"/>
                    <a:pt x="211199" y="531377"/>
                  </a:cubicBezTo>
                  <a:cubicBezTo>
                    <a:pt x="212203" y="528436"/>
                    <a:pt x="215647" y="524418"/>
                    <a:pt x="218158" y="524275"/>
                  </a:cubicBezTo>
                  <a:cubicBezTo>
                    <a:pt x="231429" y="523557"/>
                    <a:pt x="244700" y="523916"/>
                    <a:pt x="258043" y="523916"/>
                  </a:cubicBezTo>
                  <a:cubicBezTo>
                    <a:pt x="258617" y="526212"/>
                    <a:pt x="259048" y="527503"/>
                    <a:pt x="259263" y="528794"/>
                  </a:cubicBezTo>
                  <a:cubicBezTo>
                    <a:pt x="263998" y="557776"/>
                    <a:pt x="268661" y="586830"/>
                    <a:pt x="273610" y="615811"/>
                  </a:cubicBezTo>
                  <a:cubicBezTo>
                    <a:pt x="274113" y="618681"/>
                    <a:pt x="275045" y="622770"/>
                    <a:pt x="277054" y="623846"/>
                  </a:cubicBezTo>
                  <a:cubicBezTo>
                    <a:pt x="302162" y="637333"/>
                    <a:pt x="327557" y="650389"/>
                    <a:pt x="354028" y="664162"/>
                  </a:cubicBezTo>
                  <a:cubicBezTo>
                    <a:pt x="359767" y="644793"/>
                    <a:pt x="364717" y="627935"/>
                    <a:pt x="369523" y="611722"/>
                  </a:cubicBezTo>
                  <a:cubicBezTo>
                    <a:pt x="385233" y="611866"/>
                    <a:pt x="399509" y="611866"/>
                    <a:pt x="414287" y="611866"/>
                  </a:cubicBezTo>
                  <a:close/>
                  <a:moveTo>
                    <a:pt x="281501" y="668682"/>
                  </a:moveTo>
                  <a:cubicBezTo>
                    <a:pt x="289823" y="721408"/>
                    <a:pt x="297929" y="772844"/>
                    <a:pt x="306107" y="824495"/>
                  </a:cubicBezTo>
                  <a:cubicBezTo>
                    <a:pt x="307399" y="823993"/>
                    <a:pt x="307901" y="823921"/>
                    <a:pt x="307972" y="823706"/>
                  </a:cubicBezTo>
                  <a:cubicBezTo>
                    <a:pt x="319809" y="783246"/>
                    <a:pt x="331646" y="742714"/>
                    <a:pt x="343124" y="702111"/>
                  </a:cubicBezTo>
                  <a:cubicBezTo>
                    <a:pt x="343626" y="700246"/>
                    <a:pt x="341402" y="696157"/>
                    <a:pt x="339465" y="695224"/>
                  </a:cubicBezTo>
                  <a:cubicBezTo>
                    <a:pt x="320885" y="686401"/>
                    <a:pt x="302090" y="678007"/>
                    <a:pt x="281501" y="668682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3A9B3878-9784-28CC-14C6-2CFF986B2BF9}"/>
                </a:ext>
              </a:extLst>
            </p:cNvPr>
            <p:cNvSpPr/>
            <p:nvPr/>
          </p:nvSpPr>
          <p:spPr>
            <a:xfrm>
              <a:off x="1773082" y="3173452"/>
              <a:ext cx="33716" cy="34792"/>
            </a:xfrm>
            <a:custGeom>
              <a:avLst/>
              <a:gdLst>
                <a:gd name="connsiteX0" fmla="*/ 33716 w 33716"/>
                <a:gd name="connsiteY0" fmla="*/ 0 h 34792"/>
                <a:gd name="connsiteX1" fmla="*/ 33716 w 33716"/>
                <a:gd name="connsiteY1" fmla="*/ 34793 h 34792"/>
                <a:gd name="connsiteX2" fmla="*/ 0 w 33716"/>
                <a:gd name="connsiteY2" fmla="*/ 34793 h 34792"/>
                <a:gd name="connsiteX3" fmla="*/ 0 w 33716"/>
                <a:gd name="connsiteY3" fmla="*/ 0 h 34792"/>
                <a:gd name="connsiteX4" fmla="*/ 33716 w 33716"/>
                <a:gd name="connsiteY4" fmla="*/ 0 h 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6" h="34792">
                  <a:moveTo>
                    <a:pt x="33716" y="0"/>
                  </a:moveTo>
                  <a:cubicBezTo>
                    <a:pt x="33716" y="11406"/>
                    <a:pt x="33716" y="22812"/>
                    <a:pt x="33716" y="34793"/>
                  </a:cubicBezTo>
                  <a:cubicBezTo>
                    <a:pt x="22239" y="34793"/>
                    <a:pt x="11550" y="34793"/>
                    <a:pt x="0" y="34793"/>
                  </a:cubicBezTo>
                  <a:cubicBezTo>
                    <a:pt x="0" y="22812"/>
                    <a:pt x="0" y="11406"/>
                    <a:pt x="0" y="0"/>
                  </a:cubicBezTo>
                  <a:cubicBezTo>
                    <a:pt x="11263" y="0"/>
                    <a:pt x="22454" y="0"/>
                    <a:pt x="33716" y="0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E9F72AEC-3455-4E9F-CE82-F8D52732FFF5}"/>
                </a:ext>
              </a:extLst>
            </p:cNvPr>
            <p:cNvSpPr/>
            <p:nvPr/>
          </p:nvSpPr>
          <p:spPr>
            <a:xfrm>
              <a:off x="1655074" y="3301646"/>
              <a:ext cx="268225" cy="80301"/>
            </a:xfrm>
            <a:custGeom>
              <a:avLst/>
              <a:gdLst>
                <a:gd name="connsiteX0" fmla="*/ 0 w 268225"/>
                <a:gd name="connsiteY0" fmla="*/ 24104 h 80301"/>
                <a:gd name="connsiteX1" fmla="*/ 24391 w 268225"/>
                <a:gd name="connsiteY1" fmla="*/ 0 h 80301"/>
                <a:gd name="connsiteX2" fmla="*/ 134651 w 268225"/>
                <a:gd name="connsiteY2" fmla="*/ 45123 h 80301"/>
                <a:gd name="connsiteX3" fmla="*/ 244695 w 268225"/>
                <a:gd name="connsiteY3" fmla="*/ 287 h 80301"/>
                <a:gd name="connsiteX4" fmla="*/ 268225 w 268225"/>
                <a:gd name="connsiteY4" fmla="*/ 25610 h 80301"/>
                <a:gd name="connsiteX5" fmla="*/ 0 w 268225"/>
                <a:gd name="connsiteY5" fmla="*/ 24104 h 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225" h="80301">
                  <a:moveTo>
                    <a:pt x="0" y="24104"/>
                  </a:moveTo>
                  <a:cubicBezTo>
                    <a:pt x="8178" y="15997"/>
                    <a:pt x="15926" y="8393"/>
                    <a:pt x="24391" y="0"/>
                  </a:cubicBezTo>
                  <a:cubicBezTo>
                    <a:pt x="55166" y="29125"/>
                    <a:pt x="91680" y="45123"/>
                    <a:pt x="134651" y="45123"/>
                  </a:cubicBezTo>
                  <a:cubicBezTo>
                    <a:pt x="177334" y="45123"/>
                    <a:pt x="213777" y="29699"/>
                    <a:pt x="244695" y="287"/>
                  </a:cubicBezTo>
                  <a:cubicBezTo>
                    <a:pt x="252730" y="8895"/>
                    <a:pt x="260478" y="17217"/>
                    <a:pt x="268225" y="25610"/>
                  </a:cubicBezTo>
                  <a:cubicBezTo>
                    <a:pt x="202370" y="98710"/>
                    <a:pt x="70015" y="98854"/>
                    <a:pt x="0" y="24104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7E820EE4-6F49-E6DB-4EA3-1D27A8DA0295}"/>
                </a:ext>
              </a:extLst>
            </p:cNvPr>
            <p:cNvSpPr/>
            <p:nvPr/>
          </p:nvSpPr>
          <p:spPr>
            <a:xfrm>
              <a:off x="1716840" y="3240597"/>
              <a:ext cx="145482" cy="54464"/>
            </a:xfrm>
            <a:custGeom>
              <a:avLst/>
              <a:gdLst>
                <a:gd name="connsiteX0" fmla="*/ 0 w 145482"/>
                <a:gd name="connsiteY0" fmla="*/ 24391 h 54464"/>
                <a:gd name="connsiteX1" fmla="*/ 24247 w 145482"/>
                <a:gd name="connsiteY1" fmla="*/ 502 h 54464"/>
                <a:gd name="connsiteX2" fmla="*/ 122455 w 145482"/>
                <a:gd name="connsiteY2" fmla="*/ 0 h 54464"/>
                <a:gd name="connsiteX3" fmla="*/ 145483 w 145482"/>
                <a:gd name="connsiteY3" fmla="*/ 24032 h 54464"/>
                <a:gd name="connsiteX4" fmla="*/ 0 w 145482"/>
                <a:gd name="connsiteY4" fmla="*/ 24391 h 5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82" h="54464">
                  <a:moveTo>
                    <a:pt x="0" y="24391"/>
                  </a:moveTo>
                  <a:cubicBezTo>
                    <a:pt x="8393" y="16141"/>
                    <a:pt x="16284" y="8322"/>
                    <a:pt x="24247" y="502"/>
                  </a:cubicBezTo>
                  <a:cubicBezTo>
                    <a:pt x="56314" y="25467"/>
                    <a:pt x="91106" y="24606"/>
                    <a:pt x="122455" y="0"/>
                  </a:cubicBezTo>
                  <a:cubicBezTo>
                    <a:pt x="130131" y="7963"/>
                    <a:pt x="137807" y="15997"/>
                    <a:pt x="145483" y="24032"/>
                  </a:cubicBezTo>
                  <a:cubicBezTo>
                    <a:pt x="113129" y="60761"/>
                    <a:pt x="44118" y="68150"/>
                    <a:pt x="0" y="24391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94154B3-F891-4D06-12B9-6D55A9E4B808}"/>
                </a:ext>
              </a:extLst>
            </p:cNvPr>
            <p:cNvSpPr/>
            <p:nvPr/>
          </p:nvSpPr>
          <p:spPr>
            <a:xfrm>
              <a:off x="1354928" y="3503598"/>
              <a:ext cx="852768" cy="452507"/>
            </a:xfrm>
            <a:custGeom>
              <a:avLst/>
              <a:gdLst>
                <a:gd name="connsiteX0" fmla="*/ 52079 w 852768"/>
                <a:gd name="connsiteY0" fmla="*/ 226678 h 452507"/>
                <a:gd name="connsiteX1" fmla="*/ 2580 w 852768"/>
                <a:gd name="connsiteY1" fmla="*/ 188298 h 452507"/>
                <a:gd name="connsiteX2" fmla="*/ 69 w 852768"/>
                <a:gd name="connsiteY2" fmla="*/ 165414 h 452507"/>
                <a:gd name="connsiteX3" fmla="*/ 1217 w 852768"/>
                <a:gd name="connsiteY3" fmla="*/ 104437 h 452507"/>
                <a:gd name="connsiteX4" fmla="*/ 30271 w 852768"/>
                <a:gd name="connsiteY4" fmla="*/ 71080 h 452507"/>
                <a:gd name="connsiteX5" fmla="*/ 71591 w 852768"/>
                <a:gd name="connsiteY5" fmla="*/ 84710 h 452507"/>
                <a:gd name="connsiteX6" fmla="*/ 88162 w 852768"/>
                <a:gd name="connsiteY6" fmla="*/ 108957 h 452507"/>
                <a:gd name="connsiteX7" fmla="*/ 103945 w 852768"/>
                <a:gd name="connsiteY7" fmla="*/ 114337 h 452507"/>
                <a:gd name="connsiteX8" fmla="*/ 189240 w 852768"/>
                <a:gd name="connsiteY8" fmla="*/ 81912 h 452507"/>
                <a:gd name="connsiteX9" fmla="*/ 329630 w 852768"/>
                <a:gd name="connsiteY9" fmla="*/ 115270 h 452507"/>
                <a:gd name="connsiteX10" fmla="*/ 482932 w 852768"/>
                <a:gd name="connsiteY10" fmla="*/ 93246 h 452507"/>
                <a:gd name="connsiteX11" fmla="*/ 513348 w 852768"/>
                <a:gd name="connsiteY11" fmla="*/ 53504 h 452507"/>
                <a:gd name="connsiteX12" fmla="*/ 564784 w 852768"/>
                <a:gd name="connsiteY12" fmla="*/ 35642 h 452507"/>
                <a:gd name="connsiteX13" fmla="*/ 578127 w 852768"/>
                <a:gd name="connsiteY13" fmla="*/ 31839 h 452507"/>
                <a:gd name="connsiteX14" fmla="*/ 843626 w 852768"/>
                <a:gd name="connsiteY14" fmla="*/ 119215 h 452507"/>
                <a:gd name="connsiteX15" fmla="*/ 704887 w 852768"/>
                <a:gd name="connsiteY15" fmla="*/ 345402 h 452507"/>
                <a:gd name="connsiteX16" fmla="*/ 656751 w 852768"/>
                <a:gd name="connsiteY16" fmla="*/ 346622 h 452507"/>
                <a:gd name="connsiteX17" fmla="*/ 644340 w 852768"/>
                <a:gd name="connsiteY17" fmla="*/ 350783 h 452507"/>
                <a:gd name="connsiteX18" fmla="*/ 526405 w 852768"/>
                <a:gd name="connsiteY18" fmla="*/ 417355 h 452507"/>
                <a:gd name="connsiteX19" fmla="*/ 364637 w 852768"/>
                <a:gd name="connsiteY19" fmla="*/ 452506 h 452507"/>
                <a:gd name="connsiteX20" fmla="*/ 276975 w 852768"/>
                <a:gd name="connsiteY20" fmla="*/ 427255 h 452507"/>
                <a:gd name="connsiteX21" fmla="*/ 180847 w 852768"/>
                <a:gd name="connsiteY21" fmla="*/ 363409 h 452507"/>
                <a:gd name="connsiteX22" fmla="*/ 121233 w 852768"/>
                <a:gd name="connsiteY22" fmla="*/ 304369 h 452507"/>
                <a:gd name="connsiteX23" fmla="*/ 102438 w 852768"/>
                <a:gd name="connsiteY23" fmla="*/ 295689 h 452507"/>
                <a:gd name="connsiteX24" fmla="*/ 52150 w 852768"/>
                <a:gd name="connsiteY24" fmla="*/ 245473 h 452507"/>
                <a:gd name="connsiteX25" fmla="*/ 52079 w 852768"/>
                <a:gd name="connsiteY25" fmla="*/ 226678 h 452507"/>
                <a:gd name="connsiteX26" fmla="*/ 80415 w 852768"/>
                <a:gd name="connsiteY26" fmla="*/ 160608 h 452507"/>
                <a:gd name="connsiteX27" fmla="*/ 48133 w 852768"/>
                <a:gd name="connsiteY27" fmla="*/ 112687 h 452507"/>
                <a:gd name="connsiteX28" fmla="*/ 38879 w 852768"/>
                <a:gd name="connsiteY28" fmla="*/ 105872 h 452507"/>
                <a:gd name="connsiteX29" fmla="*/ 35292 w 852768"/>
                <a:gd name="connsiteY29" fmla="*/ 116991 h 452507"/>
                <a:gd name="connsiteX30" fmla="*/ 35149 w 852768"/>
                <a:gd name="connsiteY30" fmla="*/ 164338 h 452507"/>
                <a:gd name="connsiteX31" fmla="*/ 62624 w 852768"/>
                <a:gd name="connsiteY31" fmla="*/ 191311 h 452507"/>
                <a:gd name="connsiteX32" fmla="*/ 120516 w 852768"/>
                <a:gd name="connsiteY32" fmla="*/ 191383 h 452507"/>
                <a:gd name="connsiteX33" fmla="*/ 156097 w 852768"/>
                <a:gd name="connsiteY33" fmla="*/ 193607 h 452507"/>
                <a:gd name="connsiteX34" fmla="*/ 210618 w 852768"/>
                <a:gd name="connsiteY34" fmla="*/ 227036 h 452507"/>
                <a:gd name="connsiteX35" fmla="*/ 221307 w 852768"/>
                <a:gd name="connsiteY35" fmla="*/ 212904 h 452507"/>
                <a:gd name="connsiteX36" fmla="*/ 244191 w 852768"/>
                <a:gd name="connsiteY36" fmla="*/ 239232 h 452507"/>
                <a:gd name="connsiteX37" fmla="*/ 226615 w 852768"/>
                <a:gd name="connsiteY37" fmla="*/ 282561 h 452507"/>
                <a:gd name="connsiteX38" fmla="*/ 325684 w 852768"/>
                <a:gd name="connsiteY38" fmla="*/ 411185 h 452507"/>
                <a:gd name="connsiteX39" fmla="*/ 437020 w 852768"/>
                <a:gd name="connsiteY39" fmla="*/ 409679 h 452507"/>
                <a:gd name="connsiteX40" fmla="*/ 555458 w 852768"/>
                <a:gd name="connsiteY40" fmla="*/ 362835 h 452507"/>
                <a:gd name="connsiteX41" fmla="*/ 605172 w 852768"/>
                <a:gd name="connsiteY41" fmla="*/ 332848 h 452507"/>
                <a:gd name="connsiteX42" fmla="*/ 562632 w 852768"/>
                <a:gd name="connsiteY42" fmla="*/ 304871 h 452507"/>
                <a:gd name="connsiteX43" fmla="*/ 586592 w 852768"/>
                <a:gd name="connsiteY43" fmla="*/ 278113 h 452507"/>
                <a:gd name="connsiteX44" fmla="*/ 703308 w 852768"/>
                <a:gd name="connsiteY44" fmla="*/ 310180 h 452507"/>
                <a:gd name="connsiteX45" fmla="*/ 815864 w 852768"/>
                <a:gd name="connsiteY45" fmla="*/ 193320 h 452507"/>
                <a:gd name="connsiteX46" fmla="*/ 740755 w 852768"/>
                <a:gd name="connsiteY46" fmla="*/ 50419 h 452507"/>
                <a:gd name="connsiteX47" fmla="*/ 586807 w 852768"/>
                <a:gd name="connsiteY47" fmla="*/ 69932 h 452507"/>
                <a:gd name="connsiteX48" fmla="*/ 570666 w 852768"/>
                <a:gd name="connsiteY48" fmla="*/ 74451 h 452507"/>
                <a:gd name="connsiteX49" fmla="*/ 534224 w 852768"/>
                <a:gd name="connsiteY49" fmla="*/ 81697 h 452507"/>
                <a:gd name="connsiteX50" fmla="*/ 514496 w 852768"/>
                <a:gd name="connsiteY50" fmla="*/ 149488 h 452507"/>
                <a:gd name="connsiteX51" fmla="*/ 550795 w 852768"/>
                <a:gd name="connsiteY51" fmla="*/ 201139 h 452507"/>
                <a:gd name="connsiteX52" fmla="*/ 566362 w 852768"/>
                <a:gd name="connsiteY52" fmla="*/ 211828 h 452507"/>
                <a:gd name="connsiteX53" fmla="*/ 547567 w 852768"/>
                <a:gd name="connsiteY53" fmla="*/ 240021 h 452507"/>
                <a:gd name="connsiteX54" fmla="*/ 479058 w 852768"/>
                <a:gd name="connsiteY54" fmla="*/ 152573 h 452507"/>
                <a:gd name="connsiteX55" fmla="*/ 420664 w 852768"/>
                <a:gd name="connsiteY55" fmla="*/ 105083 h 452507"/>
                <a:gd name="connsiteX56" fmla="*/ 349286 w 852768"/>
                <a:gd name="connsiteY56" fmla="*/ 146188 h 452507"/>
                <a:gd name="connsiteX57" fmla="*/ 388669 w 852768"/>
                <a:gd name="connsiteY57" fmla="*/ 170149 h 452507"/>
                <a:gd name="connsiteX58" fmla="*/ 434151 w 852768"/>
                <a:gd name="connsiteY58" fmla="*/ 174668 h 452507"/>
                <a:gd name="connsiteX59" fmla="*/ 434151 w 852768"/>
                <a:gd name="connsiteY59" fmla="*/ 208098 h 452507"/>
                <a:gd name="connsiteX60" fmla="*/ 304593 w 852768"/>
                <a:gd name="connsiteY60" fmla="*/ 144252 h 452507"/>
                <a:gd name="connsiteX61" fmla="*/ 211765 w 852768"/>
                <a:gd name="connsiteY61" fmla="*/ 111396 h 452507"/>
                <a:gd name="connsiteX62" fmla="*/ 80415 w 852768"/>
                <a:gd name="connsiteY62" fmla="*/ 160608 h 452507"/>
                <a:gd name="connsiteX63" fmla="*/ 88091 w 852768"/>
                <a:gd name="connsiteY63" fmla="*/ 260896 h 452507"/>
                <a:gd name="connsiteX64" fmla="*/ 122883 w 852768"/>
                <a:gd name="connsiteY64" fmla="*/ 261183 h 452507"/>
                <a:gd name="connsiteX65" fmla="*/ 135796 w 852768"/>
                <a:gd name="connsiteY65" fmla="*/ 267496 h 452507"/>
                <a:gd name="connsiteX66" fmla="*/ 181564 w 852768"/>
                <a:gd name="connsiteY66" fmla="*/ 318071 h 452507"/>
                <a:gd name="connsiteX67" fmla="*/ 190173 w 852768"/>
                <a:gd name="connsiteY67" fmla="*/ 325747 h 452507"/>
                <a:gd name="connsiteX68" fmla="*/ 196629 w 852768"/>
                <a:gd name="connsiteY68" fmla="*/ 331127 h 452507"/>
                <a:gd name="connsiteX69" fmla="*/ 191966 w 852768"/>
                <a:gd name="connsiteY69" fmla="*/ 268070 h 452507"/>
                <a:gd name="connsiteX70" fmla="*/ 189886 w 852768"/>
                <a:gd name="connsiteY70" fmla="*/ 261111 h 452507"/>
                <a:gd name="connsiteX71" fmla="*/ 150072 w 852768"/>
                <a:gd name="connsiteY71" fmla="*/ 228614 h 452507"/>
                <a:gd name="connsiteX72" fmla="*/ 88019 w 852768"/>
                <a:gd name="connsiteY72" fmla="*/ 228041 h 452507"/>
                <a:gd name="connsiteX73" fmla="*/ 88091 w 852768"/>
                <a:gd name="connsiteY73" fmla="*/ 260896 h 4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2768" h="452507">
                  <a:moveTo>
                    <a:pt x="52079" y="226678"/>
                  </a:moveTo>
                  <a:cubicBezTo>
                    <a:pt x="26755" y="224095"/>
                    <a:pt x="9682" y="212043"/>
                    <a:pt x="2580" y="188298"/>
                  </a:cubicBezTo>
                  <a:cubicBezTo>
                    <a:pt x="428" y="181053"/>
                    <a:pt x="69" y="173090"/>
                    <a:pt x="69" y="165414"/>
                  </a:cubicBezTo>
                  <a:cubicBezTo>
                    <a:pt x="-3" y="145112"/>
                    <a:pt x="-290" y="124739"/>
                    <a:pt x="1217" y="104437"/>
                  </a:cubicBezTo>
                  <a:cubicBezTo>
                    <a:pt x="2508" y="86934"/>
                    <a:pt x="13484" y="75527"/>
                    <a:pt x="30271" y="71080"/>
                  </a:cubicBezTo>
                  <a:cubicBezTo>
                    <a:pt x="46627" y="66704"/>
                    <a:pt x="60902" y="71510"/>
                    <a:pt x="71591" y="84710"/>
                  </a:cubicBezTo>
                  <a:cubicBezTo>
                    <a:pt x="77689" y="92314"/>
                    <a:pt x="83213" y="100564"/>
                    <a:pt x="88162" y="108957"/>
                  </a:cubicBezTo>
                  <a:cubicBezTo>
                    <a:pt x="92180" y="115772"/>
                    <a:pt x="95838" y="117565"/>
                    <a:pt x="103945" y="114337"/>
                  </a:cubicBezTo>
                  <a:cubicBezTo>
                    <a:pt x="132209" y="103074"/>
                    <a:pt x="161334" y="94036"/>
                    <a:pt x="189240" y="81912"/>
                  </a:cubicBezTo>
                  <a:cubicBezTo>
                    <a:pt x="244119" y="58024"/>
                    <a:pt x="294837" y="69717"/>
                    <a:pt x="329630" y="115270"/>
                  </a:cubicBezTo>
                  <a:cubicBezTo>
                    <a:pt x="375326" y="64552"/>
                    <a:pt x="426546" y="52930"/>
                    <a:pt x="482932" y="93246"/>
                  </a:cubicBezTo>
                  <a:cubicBezTo>
                    <a:pt x="492975" y="79903"/>
                    <a:pt x="501870" y="65412"/>
                    <a:pt x="513348" y="53504"/>
                  </a:cubicBezTo>
                  <a:cubicBezTo>
                    <a:pt x="526907" y="39372"/>
                    <a:pt x="544195" y="32342"/>
                    <a:pt x="564784" y="35642"/>
                  </a:cubicBezTo>
                  <a:cubicBezTo>
                    <a:pt x="568945" y="36287"/>
                    <a:pt x="574468" y="34350"/>
                    <a:pt x="578127" y="31839"/>
                  </a:cubicBezTo>
                  <a:cubicBezTo>
                    <a:pt x="675690" y="-34876"/>
                    <a:pt x="804888" y="7521"/>
                    <a:pt x="843626" y="119215"/>
                  </a:cubicBezTo>
                  <a:cubicBezTo>
                    <a:pt x="878419" y="219576"/>
                    <a:pt x="809981" y="331629"/>
                    <a:pt x="704887" y="345402"/>
                  </a:cubicBezTo>
                  <a:cubicBezTo>
                    <a:pt x="689104" y="347483"/>
                    <a:pt x="672820" y="345905"/>
                    <a:pt x="656751" y="346622"/>
                  </a:cubicBezTo>
                  <a:cubicBezTo>
                    <a:pt x="652518" y="346837"/>
                    <a:pt x="648071" y="348631"/>
                    <a:pt x="644340" y="350783"/>
                  </a:cubicBezTo>
                  <a:cubicBezTo>
                    <a:pt x="605028" y="373021"/>
                    <a:pt x="566721" y="397197"/>
                    <a:pt x="526405" y="417355"/>
                  </a:cubicBezTo>
                  <a:cubicBezTo>
                    <a:pt x="475830" y="442606"/>
                    <a:pt x="420951" y="452219"/>
                    <a:pt x="364637" y="452506"/>
                  </a:cubicBezTo>
                  <a:cubicBezTo>
                    <a:pt x="333216" y="452650"/>
                    <a:pt x="303589" y="444185"/>
                    <a:pt x="276975" y="427255"/>
                  </a:cubicBezTo>
                  <a:cubicBezTo>
                    <a:pt x="244478" y="406594"/>
                    <a:pt x="211263" y="386795"/>
                    <a:pt x="180847" y="363409"/>
                  </a:cubicBezTo>
                  <a:cubicBezTo>
                    <a:pt x="158823" y="346479"/>
                    <a:pt x="140602" y="324599"/>
                    <a:pt x="121233" y="304369"/>
                  </a:cubicBezTo>
                  <a:cubicBezTo>
                    <a:pt x="115781" y="298702"/>
                    <a:pt x="110760" y="295043"/>
                    <a:pt x="102438" y="295689"/>
                  </a:cubicBezTo>
                  <a:cubicBezTo>
                    <a:pt x="62983" y="298989"/>
                    <a:pt x="49640" y="279404"/>
                    <a:pt x="52150" y="245473"/>
                  </a:cubicBezTo>
                  <a:cubicBezTo>
                    <a:pt x="52437" y="239375"/>
                    <a:pt x="52079" y="233134"/>
                    <a:pt x="52079" y="226678"/>
                  </a:cubicBezTo>
                  <a:close/>
                  <a:moveTo>
                    <a:pt x="80415" y="160608"/>
                  </a:moveTo>
                  <a:cubicBezTo>
                    <a:pt x="69296" y="143965"/>
                    <a:pt x="58965" y="128182"/>
                    <a:pt x="48133" y="112687"/>
                  </a:cubicBezTo>
                  <a:cubicBezTo>
                    <a:pt x="46053" y="109674"/>
                    <a:pt x="42035" y="108096"/>
                    <a:pt x="38879" y="105872"/>
                  </a:cubicBezTo>
                  <a:cubicBezTo>
                    <a:pt x="37588" y="109603"/>
                    <a:pt x="35364" y="113261"/>
                    <a:pt x="35292" y="116991"/>
                  </a:cubicBezTo>
                  <a:cubicBezTo>
                    <a:pt x="34862" y="132774"/>
                    <a:pt x="35077" y="148556"/>
                    <a:pt x="35149" y="164338"/>
                  </a:cubicBezTo>
                  <a:cubicBezTo>
                    <a:pt x="35149" y="186218"/>
                    <a:pt x="40314" y="191311"/>
                    <a:pt x="62624" y="191311"/>
                  </a:cubicBezTo>
                  <a:cubicBezTo>
                    <a:pt x="81921" y="191311"/>
                    <a:pt x="101219" y="191096"/>
                    <a:pt x="120516" y="191383"/>
                  </a:cubicBezTo>
                  <a:cubicBezTo>
                    <a:pt x="132424" y="191598"/>
                    <a:pt x="144404" y="191670"/>
                    <a:pt x="156097" y="193607"/>
                  </a:cubicBezTo>
                  <a:cubicBezTo>
                    <a:pt x="177475" y="197194"/>
                    <a:pt x="194549" y="209174"/>
                    <a:pt x="210618" y="227036"/>
                  </a:cubicBezTo>
                  <a:cubicBezTo>
                    <a:pt x="214491" y="221943"/>
                    <a:pt x="217791" y="217639"/>
                    <a:pt x="221307" y="212904"/>
                  </a:cubicBezTo>
                  <a:cubicBezTo>
                    <a:pt x="229413" y="222230"/>
                    <a:pt x="236658" y="230623"/>
                    <a:pt x="244191" y="239232"/>
                  </a:cubicBezTo>
                  <a:cubicBezTo>
                    <a:pt x="231852" y="251642"/>
                    <a:pt x="226185" y="265918"/>
                    <a:pt x="226615" y="282561"/>
                  </a:cubicBezTo>
                  <a:cubicBezTo>
                    <a:pt x="228122" y="341385"/>
                    <a:pt x="269155" y="394614"/>
                    <a:pt x="325684" y="411185"/>
                  </a:cubicBezTo>
                  <a:cubicBezTo>
                    <a:pt x="362987" y="422089"/>
                    <a:pt x="400075" y="416637"/>
                    <a:pt x="437020" y="409679"/>
                  </a:cubicBezTo>
                  <a:cubicBezTo>
                    <a:pt x="479417" y="401716"/>
                    <a:pt x="518657" y="385217"/>
                    <a:pt x="555458" y="362835"/>
                  </a:cubicBezTo>
                  <a:cubicBezTo>
                    <a:pt x="572029" y="352791"/>
                    <a:pt x="588672" y="342820"/>
                    <a:pt x="605172" y="332848"/>
                  </a:cubicBezTo>
                  <a:cubicBezTo>
                    <a:pt x="590681" y="323307"/>
                    <a:pt x="577051" y="314340"/>
                    <a:pt x="562632" y="304871"/>
                  </a:cubicBezTo>
                  <a:cubicBezTo>
                    <a:pt x="571384" y="295043"/>
                    <a:pt x="578988" y="286578"/>
                    <a:pt x="586592" y="278113"/>
                  </a:cubicBezTo>
                  <a:cubicBezTo>
                    <a:pt x="621456" y="306808"/>
                    <a:pt x="659907" y="317784"/>
                    <a:pt x="703308" y="310180"/>
                  </a:cubicBezTo>
                  <a:cubicBezTo>
                    <a:pt x="761702" y="299993"/>
                    <a:pt x="807973" y="251857"/>
                    <a:pt x="815864" y="193320"/>
                  </a:cubicBezTo>
                  <a:cubicBezTo>
                    <a:pt x="823898" y="134424"/>
                    <a:pt x="793841" y="75743"/>
                    <a:pt x="740755" y="50419"/>
                  </a:cubicBezTo>
                  <a:cubicBezTo>
                    <a:pt x="685733" y="24164"/>
                    <a:pt x="634082" y="31409"/>
                    <a:pt x="586807" y="69932"/>
                  </a:cubicBezTo>
                  <a:cubicBezTo>
                    <a:pt x="582144" y="73734"/>
                    <a:pt x="578773" y="78756"/>
                    <a:pt x="570666" y="74451"/>
                  </a:cubicBezTo>
                  <a:cubicBezTo>
                    <a:pt x="556247" y="66847"/>
                    <a:pt x="544698" y="68999"/>
                    <a:pt x="534224" y="81697"/>
                  </a:cubicBezTo>
                  <a:cubicBezTo>
                    <a:pt x="518155" y="101138"/>
                    <a:pt x="506175" y="121583"/>
                    <a:pt x="514496" y="149488"/>
                  </a:cubicBezTo>
                  <a:cubicBezTo>
                    <a:pt x="521096" y="171440"/>
                    <a:pt x="530996" y="189231"/>
                    <a:pt x="550795" y="201139"/>
                  </a:cubicBezTo>
                  <a:cubicBezTo>
                    <a:pt x="556032" y="204296"/>
                    <a:pt x="560982" y="208098"/>
                    <a:pt x="566362" y="211828"/>
                  </a:cubicBezTo>
                  <a:cubicBezTo>
                    <a:pt x="559547" y="222015"/>
                    <a:pt x="553449" y="231197"/>
                    <a:pt x="547567" y="240021"/>
                  </a:cubicBezTo>
                  <a:cubicBezTo>
                    <a:pt x="510192" y="221369"/>
                    <a:pt x="487308" y="193176"/>
                    <a:pt x="479058" y="152573"/>
                  </a:cubicBezTo>
                  <a:cubicBezTo>
                    <a:pt x="473463" y="125026"/>
                    <a:pt x="448426" y="106733"/>
                    <a:pt x="420664" y="105083"/>
                  </a:cubicBezTo>
                  <a:cubicBezTo>
                    <a:pt x="387450" y="103074"/>
                    <a:pt x="368798" y="124954"/>
                    <a:pt x="349286" y="146188"/>
                  </a:cubicBezTo>
                  <a:cubicBezTo>
                    <a:pt x="360405" y="158456"/>
                    <a:pt x="373317" y="167207"/>
                    <a:pt x="388669" y="170149"/>
                  </a:cubicBezTo>
                  <a:cubicBezTo>
                    <a:pt x="403591" y="173018"/>
                    <a:pt x="419014" y="173305"/>
                    <a:pt x="434151" y="174668"/>
                  </a:cubicBezTo>
                  <a:cubicBezTo>
                    <a:pt x="434151" y="185931"/>
                    <a:pt x="434151" y="196978"/>
                    <a:pt x="434151" y="208098"/>
                  </a:cubicBezTo>
                  <a:cubicBezTo>
                    <a:pt x="377407" y="213191"/>
                    <a:pt x="333432" y="194539"/>
                    <a:pt x="304593" y="144252"/>
                  </a:cubicBezTo>
                  <a:cubicBezTo>
                    <a:pt x="283431" y="107307"/>
                    <a:pt x="251867" y="96475"/>
                    <a:pt x="211765" y="111396"/>
                  </a:cubicBezTo>
                  <a:cubicBezTo>
                    <a:pt x="168293" y="127680"/>
                    <a:pt x="124748" y="144036"/>
                    <a:pt x="80415" y="160608"/>
                  </a:cubicBezTo>
                  <a:close/>
                  <a:moveTo>
                    <a:pt x="88091" y="260896"/>
                  </a:moveTo>
                  <a:cubicBezTo>
                    <a:pt x="99999" y="260896"/>
                    <a:pt x="111549" y="260322"/>
                    <a:pt x="122883" y="261183"/>
                  </a:cubicBezTo>
                  <a:cubicBezTo>
                    <a:pt x="127403" y="261542"/>
                    <a:pt x="132711" y="264196"/>
                    <a:pt x="135796" y="267496"/>
                  </a:cubicBezTo>
                  <a:cubicBezTo>
                    <a:pt x="151363" y="284067"/>
                    <a:pt x="166284" y="301212"/>
                    <a:pt x="181564" y="318071"/>
                  </a:cubicBezTo>
                  <a:cubicBezTo>
                    <a:pt x="184147" y="320940"/>
                    <a:pt x="187231" y="323236"/>
                    <a:pt x="190173" y="325747"/>
                  </a:cubicBezTo>
                  <a:cubicBezTo>
                    <a:pt x="192827" y="327970"/>
                    <a:pt x="195481" y="330122"/>
                    <a:pt x="196629" y="331127"/>
                  </a:cubicBezTo>
                  <a:cubicBezTo>
                    <a:pt x="195122" y="310251"/>
                    <a:pt x="193616" y="289161"/>
                    <a:pt x="191966" y="268070"/>
                  </a:cubicBezTo>
                  <a:cubicBezTo>
                    <a:pt x="191751" y="265703"/>
                    <a:pt x="190890" y="263263"/>
                    <a:pt x="189886" y="261111"/>
                  </a:cubicBezTo>
                  <a:cubicBezTo>
                    <a:pt x="181923" y="243751"/>
                    <a:pt x="168723" y="230910"/>
                    <a:pt x="150072" y="228614"/>
                  </a:cubicBezTo>
                  <a:cubicBezTo>
                    <a:pt x="129842" y="226104"/>
                    <a:pt x="109038" y="228041"/>
                    <a:pt x="88019" y="228041"/>
                  </a:cubicBezTo>
                  <a:cubicBezTo>
                    <a:pt x="88091" y="238227"/>
                    <a:pt x="88091" y="248916"/>
                    <a:pt x="88091" y="260896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76E8E-0C62-EC9A-1DBC-F6F92F14BC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Google Shape;401;p39">
            <a:extLst>
              <a:ext uri="{FF2B5EF4-FFF2-40B4-BE49-F238E27FC236}">
                <a16:creationId xmlns:a16="http://schemas.microsoft.com/office/drawing/2014/main" id="{356DCFBF-FFD1-A399-35B1-0E678F0DE903}"/>
              </a:ext>
            </a:extLst>
          </p:cNvPr>
          <p:cNvSpPr txBox="1"/>
          <p:nvPr/>
        </p:nvSpPr>
        <p:spPr>
          <a:xfrm>
            <a:off x="2901025" y="1322052"/>
            <a:ext cx="1233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+mj-lt"/>
                <a:ea typeface="Marvel"/>
                <a:cs typeface="Marvel"/>
                <a:sym typeface="Marvel"/>
              </a:rPr>
              <a:t>PHASE 1</a:t>
            </a:r>
            <a:endParaRPr sz="1800" b="1">
              <a:solidFill>
                <a:schemeClr val="dk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9" name="Google Shape;402;p39">
            <a:extLst>
              <a:ext uri="{FF2B5EF4-FFF2-40B4-BE49-F238E27FC236}">
                <a16:creationId xmlns:a16="http://schemas.microsoft.com/office/drawing/2014/main" id="{E89DBBF3-4B72-E2FA-7622-A2DCE7068124}"/>
              </a:ext>
            </a:extLst>
          </p:cNvPr>
          <p:cNvSpPr txBox="1"/>
          <p:nvPr/>
        </p:nvSpPr>
        <p:spPr>
          <a:xfrm>
            <a:off x="4920849" y="1322052"/>
            <a:ext cx="1233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+mj-lt"/>
                <a:ea typeface="Marvel"/>
                <a:cs typeface="Marvel"/>
                <a:sym typeface="Marvel"/>
              </a:rPr>
              <a:t>PHASE 2</a:t>
            </a:r>
            <a:endParaRPr sz="1800" b="1">
              <a:solidFill>
                <a:schemeClr val="dk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10" name="Google Shape;403;p39">
            <a:extLst>
              <a:ext uri="{FF2B5EF4-FFF2-40B4-BE49-F238E27FC236}">
                <a16:creationId xmlns:a16="http://schemas.microsoft.com/office/drawing/2014/main" id="{6FBA5425-D997-FB49-755F-86032A4C1DE4}"/>
              </a:ext>
            </a:extLst>
          </p:cNvPr>
          <p:cNvSpPr txBox="1"/>
          <p:nvPr/>
        </p:nvSpPr>
        <p:spPr>
          <a:xfrm>
            <a:off x="6940925" y="1322052"/>
            <a:ext cx="1233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+mj-lt"/>
                <a:ea typeface="Marvel"/>
                <a:cs typeface="Marvel"/>
                <a:sym typeface="Marvel"/>
              </a:rPr>
              <a:t>PHASE 3</a:t>
            </a:r>
            <a:endParaRPr sz="1800" b="1">
              <a:solidFill>
                <a:schemeClr val="dk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11" name="Google Shape;404;p39">
            <a:extLst>
              <a:ext uri="{FF2B5EF4-FFF2-40B4-BE49-F238E27FC236}">
                <a16:creationId xmlns:a16="http://schemas.microsoft.com/office/drawing/2014/main" id="{99B1F142-FFFB-48E9-313A-6B0F05FE86F6}"/>
              </a:ext>
            </a:extLst>
          </p:cNvPr>
          <p:cNvSpPr txBox="1"/>
          <p:nvPr/>
        </p:nvSpPr>
        <p:spPr>
          <a:xfrm>
            <a:off x="697335" y="1348073"/>
            <a:ext cx="176939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+mj-lt"/>
                <a:ea typeface="Marvel"/>
                <a:cs typeface="Marvel"/>
                <a:sym typeface="Marvel"/>
              </a:rPr>
              <a:t>PRECLINICAL</a:t>
            </a:r>
            <a:endParaRPr sz="1800" b="1" dirty="0">
              <a:solidFill>
                <a:schemeClr val="dk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12" name="Google Shape;405;p39">
            <a:extLst>
              <a:ext uri="{FF2B5EF4-FFF2-40B4-BE49-F238E27FC236}">
                <a16:creationId xmlns:a16="http://schemas.microsoft.com/office/drawing/2014/main" id="{080AF2BC-64A2-A6DF-D7BE-398662F8E44B}"/>
              </a:ext>
            </a:extLst>
          </p:cNvPr>
          <p:cNvSpPr txBox="1"/>
          <p:nvPr/>
        </p:nvSpPr>
        <p:spPr>
          <a:xfrm>
            <a:off x="958050" y="1724605"/>
            <a:ext cx="1233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Lab studies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3" name="Google Shape;406;p39">
            <a:extLst>
              <a:ext uri="{FF2B5EF4-FFF2-40B4-BE49-F238E27FC236}">
                <a16:creationId xmlns:a16="http://schemas.microsoft.com/office/drawing/2014/main" id="{E493DE5B-9B85-9222-4E79-D9C6572CE5CD}"/>
              </a:ext>
            </a:extLst>
          </p:cNvPr>
          <p:cNvSpPr txBox="1"/>
          <p:nvPr/>
        </p:nvSpPr>
        <p:spPr>
          <a:xfrm>
            <a:off x="4920849" y="1724605"/>
            <a:ext cx="1233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Expanded safety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4" name="Google Shape;407;p39">
            <a:extLst>
              <a:ext uri="{FF2B5EF4-FFF2-40B4-BE49-F238E27FC236}">
                <a16:creationId xmlns:a16="http://schemas.microsoft.com/office/drawing/2014/main" id="{AF3D5C9C-0515-B0CB-918B-7D041225E36D}"/>
              </a:ext>
            </a:extLst>
          </p:cNvPr>
          <p:cNvSpPr txBox="1"/>
          <p:nvPr/>
        </p:nvSpPr>
        <p:spPr>
          <a:xfrm>
            <a:off x="6940925" y="1724605"/>
            <a:ext cx="1233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Efficacy &amp; safety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5" name="Google Shape;408;p39">
            <a:extLst>
              <a:ext uri="{FF2B5EF4-FFF2-40B4-BE49-F238E27FC236}">
                <a16:creationId xmlns:a16="http://schemas.microsoft.com/office/drawing/2014/main" id="{AEF109D4-0748-F5A4-6668-212CAD3ABB36}"/>
              </a:ext>
            </a:extLst>
          </p:cNvPr>
          <p:cNvSpPr txBox="1"/>
          <p:nvPr/>
        </p:nvSpPr>
        <p:spPr>
          <a:xfrm>
            <a:off x="2901025" y="1727830"/>
            <a:ext cx="1233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Human safety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6" name="Google Shape;409;p39">
            <a:extLst>
              <a:ext uri="{FF2B5EF4-FFF2-40B4-BE49-F238E27FC236}">
                <a16:creationId xmlns:a16="http://schemas.microsoft.com/office/drawing/2014/main" id="{A7337966-6F3D-6B33-1E68-B5A7D26EBD72}"/>
              </a:ext>
            </a:extLst>
          </p:cNvPr>
          <p:cNvSpPr/>
          <p:nvPr/>
        </p:nvSpPr>
        <p:spPr>
          <a:xfrm>
            <a:off x="2662975" y="2343125"/>
            <a:ext cx="1710000" cy="22605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10;p39">
            <a:extLst>
              <a:ext uri="{FF2B5EF4-FFF2-40B4-BE49-F238E27FC236}">
                <a16:creationId xmlns:a16="http://schemas.microsoft.com/office/drawing/2014/main" id="{D4CA9548-1167-75DC-EFC1-DB8F638C52A9}"/>
              </a:ext>
            </a:extLst>
          </p:cNvPr>
          <p:cNvSpPr/>
          <p:nvPr/>
        </p:nvSpPr>
        <p:spPr>
          <a:xfrm>
            <a:off x="4682799" y="2343125"/>
            <a:ext cx="1710000" cy="22605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11;p39">
            <a:extLst>
              <a:ext uri="{FF2B5EF4-FFF2-40B4-BE49-F238E27FC236}">
                <a16:creationId xmlns:a16="http://schemas.microsoft.com/office/drawing/2014/main" id="{06667470-CE46-8004-C6B6-37A8416AD2EA}"/>
              </a:ext>
            </a:extLst>
          </p:cNvPr>
          <p:cNvSpPr/>
          <p:nvPr/>
        </p:nvSpPr>
        <p:spPr>
          <a:xfrm>
            <a:off x="6702875" y="2343125"/>
            <a:ext cx="1710000" cy="22605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12;p39">
            <a:extLst>
              <a:ext uri="{FF2B5EF4-FFF2-40B4-BE49-F238E27FC236}">
                <a16:creationId xmlns:a16="http://schemas.microsoft.com/office/drawing/2014/main" id="{43D737D7-709A-852B-43D2-3568C7E96A21}"/>
              </a:ext>
            </a:extLst>
          </p:cNvPr>
          <p:cNvSpPr/>
          <p:nvPr/>
        </p:nvSpPr>
        <p:spPr>
          <a:xfrm>
            <a:off x="720000" y="2343125"/>
            <a:ext cx="1710000" cy="22605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13;p39">
            <a:extLst>
              <a:ext uri="{FF2B5EF4-FFF2-40B4-BE49-F238E27FC236}">
                <a16:creationId xmlns:a16="http://schemas.microsoft.com/office/drawing/2014/main" id="{9EC1402E-FFBA-AF35-6697-53E8A07991BB}"/>
              </a:ext>
            </a:extLst>
          </p:cNvPr>
          <p:cNvSpPr txBox="1"/>
          <p:nvPr/>
        </p:nvSpPr>
        <p:spPr>
          <a:xfrm>
            <a:off x="3110875" y="3046375"/>
            <a:ext cx="8142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Tens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" name="Google Shape;414;p39">
            <a:extLst>
              <a:ext uri="{FF2B5EF4-FFF2-40B4-BE49-F238E27FC236}">
                <a16:creationId xmlns:a16="http://schemas.microsoft.com/office/drawing/2014/main" id="{F1D97D22-A1EB-7D30-77B2-57E5AEED2EE9}"/>
              </a:ext>
            </a:extLst>
          </p:cNvPr>
          <p:cNvSpPr txBox="1"/>
          <p:nvPr/>
        </p:nvSpPr>
        <p:spPr>
          <a:xfrm>
            <a:off x="5005749" y="3046375"/>
            <a:ext cx="1064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Hundreds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2" name="Google Shape;415;p39">
            <a:extLst>
              <a:ext uri="{FF2B5EF4-FFF2-40B4-BE49-F238E27FC236}">
                <a16:creationId xmlns:a16="http://schemas.microsoft.com/office/drawing/2014/main" id="{E9E52083-0313-761C-6F3B-1461A0D0EE7A}"/>
              </a:ext>
            </a:extLst>
          </p:cNvPr>
          <p:cNvSpPr txBox="1"/>
          <p:nvPr/>
        </p:nvSpPr>
        <p:spPr>
          <a:xfrm>
            <a:off x="7025825" y="3046375"/>
            <a:ext cx="1064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Thousands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grpSp>
        <p:nvGrpSpPr>
          <p:cNvPr id="23" name="Google Shape;416;p39">
            <a:extLst>
              <a:ext uri="{FF2B5EF4-FFF2-40B4-BE49-F238E27FC236}">
                <a16:creationId xmlns:a16="http://schemas.microsoft.com/office/drawing/2014/main" id="{246D54EA-5330-3E91-EEBB-26415323843E}"/>
              </a:ext>
            </a:extLst>
          </p:cNvPr>
          <p:cNvGrpSpPr/>
          <p:nvPr/>
        </p:nvGrpSpPr>
        <p:grpSpPr>
          <a:xfrm>
            <a:off x="7146654" y="2603733"/>
            <a:ext cx="822442" cy="439576"/>
            <a:chOff x="5421257" y="604796"/>
            <a:chExt cx="822442" cy="439576"/>
          </a:xfrm>
        </p:grpSpPr>
        <p:grpSp>
          <p:nvGrpSpPr>
            <p:cNvPr id="24" name="Google Shape;417;p39">
              <a:extLst>
                <a:ext uri="{FF2B5EF4-FFF2-40B4-BE49-F238E27FC236}">
                  <a16:creationId xmlns:a16="http://schemas.microsoft.com/office/drawing/2014/main" id="{BEC12F06-7A2D-B37C-F894-3FDACEE893FE}"/>
                </a:ext>
              </a:extLst>
            </p:cNvPr>
            <p:cNvGrpSpPr/>
            <p:nvPr/>
          </p:nvGrpSpPr>
          <p:grpSpPr>
            <a:xfrm>
              <a:off x="5721925" y="604796"/>
              <a:ext cx="521774" cy="439576"/>
              <a:chOff x="5721925" y="604796"/>
              <a:chExt cx="521774" cy="439576"/>
            </a:xfrm>
          </p:grpSpPr>
          <p:sp>
            <p:nvSpPr>
              <p:cNvPr id="36" name="Google Shape;418;p39">
                <a:extLst>
                  <a:ext uri="{FF2B5EF4-FFF2-40B4-BE49-F238E27FC236}">
                    <a16:creationId xmlns:a16="http://schemas.microsoft.com/office/drawing/2014/main" id="{D4A4B02B-AC9C-2A20-7588-FE3EF72B6C0F}"/>
                  </a:ext>
                </a:extLst>
              </p:cNvPr>
              <p:cNvSpPr/>
              <p:nvPr/>
            </p:nvSpPr>
            <p:spPr>
              <a:xfrm>
                <a:off x="6070610" y="604796"/>
                <a:ext cx="106294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666" extrusionOk="0">
                    <a:moveTo>
                      <a:pt x="957" y="1"/>
                    </a:moveTo>
                    <a:cubicBezTo>
                      <a:pt x="421" y="1"/>
                      <a:pt x="0" y="374"/>
                      <a:pt x="0" y="833"/>
                    </a:cubicBezTo>
                    <a:cubicBezTo>
                      <a:pt x="0" y="1293"/>
                      <a:pt x="421" y="1666"/>
                      <a:pt x="957" y="1666"/>
                    </a:cubicBezTo>
                    <a:cubicBezTo>
                      <a:pt x="1484" y="1666"/>
                      <a:pt x="1905" y="1293"/>
                      <a:pt x="1905" y="833"/>
                    </a:cubicBezTo>
                    <a:cubicBezTo>
                      <a:pt x="1905" y="374"/>
                      <a:pt x="1484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9;p39">
                <a:extLst>
                  <a:ext uri="{FF2B5EF4-FFF2-40B4-BE49-F238E27FC236}">
                    <a16:creationId xmlns:a16="http://schemas.microsoft.com/office/drawing/2014/main" id="{D30F2FA8-CA9B-4D54-6852-9F3E08DF3EC9}"/>
                  </a:ext>
                </a:extLst>
              </p:cNvPr>
              <p:cNvSpPr/>
              <p:nvPr/>
            </p:nvSpPr>
            <p:spPr>
              <a:xfrm>
                <a:off x="6070610" y="604796"/>
                <a:ext cx="73206" cy="93517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676" extrusionOk="0">
                    <a:moveTo>
                      <a:pt x="957" y="1"/>
                    </a:moveTo>
                    <a:cubicBezTo>
                      <a:pt x="431" y="1"/>
                      <a:pt x="0" y="374"/>
                      <a:pt x="0" y="833"/>
                    </a:cubicBezTo>
                    <a:cubicBezTo>
                      <a:pt x="0" y="1302"/>
                      <a:pt x="421" y="1676"/>
                      <a:pt x="957" y="1676"/>
                    </a:cubicBezTo>
                    <a:cubicBezTo>
                      <a:pt x="1072" y="1676"/>
                      <a:pt x="1197" y="1647"/>
                      <a:pt x="1311" y="1609"/>
                    </a:cubicBezTo>
                    <a:cubicBezTo>
                      <a:pt x="967" y="1503"/>
                      <a:pt x="728" y="1197"/>
                      <a:pt x="718" y="833"/>
                    </a:cubicBezTo>
                    <a:cubicBezTo>
                      <a:pt x="728" y="470"/>
                      <a:pt x="967" y="163"/>
                      <a:pt x="1311" y="58"/>
                    </a:cubicBezTo>
                    <a:cubicBezTo>
                      <a:pt x="1197" y="20"/>
                      <a:pt x="1072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20;p39">
                <a:extLst>
                  <a:ext uri="{FF2B5EF4-FFF2-40B4-BE49-F238E27FC236}">
                    <a16:creationId xmlns:a16="http://schemas.microsoft.com/office/drawing/2014/main" id="{E91EDE58-38CB-5B6B-332E-A6F11617D2E9}"/>
                  </a:ext>
                </a:extLst>
              </p:cNvPr>
              <p:cNvSpPr/>
              <p:nvPr/>
            </p:nvSpPr>
            <p:spPr>
              <a:xfrm>
                <a:off x="6003873" y="831225"/>
                <a:ext cx="239260" cy="213146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3820" extrusionOk="0">
                    <a:moveTo>
                      <a:pt x="1426" y="1"/>
                    </a:moveTo>
                    <a:lnTo>
                      <a:pt x="1426" y="718"/>
                    </a:lnTo>
                    <a:cubicBezTo>
                      <a:pt x="1426" y="891"/>
                      <a:pt x="1330" y="1063"/>
                      <a:pt x="1168" y="1139"/>
                    </a:cubicBezTo>
                    <a:lnTo>
                      <a:pt x="392" y="1532"/>
                    </a:lnTo>
                    <a:cubicBezTo>
                      <a:pt x="153" y="1647"/>
                      <a:pt x="0" y="1895"/>
                      <a:pt x="0" y="2163"/>
                    </a:cubicBezTo>
                    <a:lnTo>
                      <a:pt x="0" y="3580"/>
                    </a:lnTo>
                    <a:cubicBezTo>
                      <a:pt x="0" y="3704"/>
                      <a:pt x="105" y="3819"/>
                      <a:pt x="239" y="3819"/>
                    </a:cubicBezTo>
                    <a:lnTo>
                      <a:pt x="4048" y="3819"/>
                    </a:lnTo>
                    <a:cubicBezTo>
                      <a:pt x="4182" y="3819"/>
                      <a:pt x="4288" y="3704"/>
                      <a:pt x="4288" y="3580"/>
                    </a:cubicBezTo>
                    <a:lnTo>
                      <a:pt x="4288" y="2163"/>
                    </a:lnTo>
                    <a:cubicBezTo>
                      <a:pt x="4288" y="1895"/>
                      <a:pt x="4134" y="1647"/>
                      <a:pt x="3895" y="1532"/>
                    </a:cubicBezTo>
                    <a:lnTo>
                      <a:pt x="3130" y="1139"/>
                    </a:lnTo>
                    <a:cubicBezTo>
                      <a:pt x="2967" y="1063"/>
                      <a:pt x="2862" y="891"/>
                      <a:pt x="2862" y="718"/>
                    </a:cubicBezTo>
                    <a:lnTo>
                      <a:pt x="28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21;p39">
                <a:extLst>
                  <a:ext uri="{FF2B5EF4-FFF2-40B4-BE49-F238E27FC236}">
                    <a16:creationId xmlns:a16="http://schemas.microsoft.com/office/drawing/2014/main" id="{40BB1F1D-B2AA-9E36-45F1-B13744B8D057}"/>
                  </a:ext>
                </a:extLst>
              </p:cNvPr>
              <p:cNvSpPr/>
              <p:nvPr/>
            </p:nvSpPr>
            <p:spPr>
              <a:xfrm>
                <a:off x="6082886" y="830667"/>
                <a:ext cx="81743" cy="5351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59" extrusionOk="0">
                    <a:moveTo>
                      <a:pt x="10" y="1"/>
                    </a:moveTo>
                    <a:lnTo>
                      <a:pt x="10" y="719"/>
                    </a:lnTo>
                    <a:cubicBezTo>
                      <a:pt x="10" y="747"/>
                      <a:pt x="10" y="776"/>
                      <a:pt x="0" y="814"/>
                    </a:cubicBezTo>
                    <a:cubicBezTo>
                      <a:pt x="230" y="910"/>
                      <a:pt x="479" y="958"/>
                      <a:pt x="737" y="958"/>
                    </a:cubicBezTo>
                    <a:cubicBezTo>
                      <a:pt x="986" y="958"/>
                      <a:pt x="1235" y="910"/>
                      <a:pt x="1465" y="814"/>
                    </a:cubicBezTo>
                    <a:cubicBezTo>
                      <a:pt x="1455" y="776"/>
                      <a:pt x="1446" y="747"/>
                      <a:pt x="1446" y="719"/>
                    </a:cubicBez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22;p39">
                <a:extLst>
                  <a:ext uri="{FF2B5EF4-FFF2-40B4-BE49-F238E27FC236}">
                    <a16:creationId xmlns:a16="http://schemas.microsoft.com/office/drawing/2014/main" id="{7A814349-E441-894F-42D4-9E48349BF2AF}"/>
                  </a:ext>
                </a:extLst>
              </p:cNvPr>
              <p:cNvSpPr/>
              <p:nvPr/>
            </p:nvSpPr>
            <p:spPr>
              <a:xfrm>
                <a:off x="6003873" y="901196"/>
                <a:ext cx="239260" cy="143176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2566" extrusionOk="0">
                    <a:moveTo>
                      <a:pt x="948" y="0"/>
                    </a:moveTo>
                    <a:lnTo>
                      <a:pt x="392" y="278"/>
                    </a:lnTo>
                    <a:cubicBezTo>
                      <a:pt x="153" y="393"/>
                      <a:pt x="0" y="641"/>
                      <a:pt x="0" y="909"/>
                    </a:cubicBezTo>
                    <a:lnTo>
                      <a:pt x="0" y="2326"/>
                    </a:lnTo>
                    <a:cubicBezTo>
                      <a:pt x="0" y="2450"/>
                      <a:pt x="105" y="2565"/>
                      <a:pt x="239" y="2565"/>
                    </a:cubicBezTo>
                    <a:lnTo>
                      <a:pt x="4048" y="2565"/>
                    </a:lnTo>
                    <a:cubicBezTo>
                      <a:pt x="4182" y="2565"/>
                      <a:pt x="4288" y="2450"/>
                      <a:pt x="4288" y="2326"/>
                    </a:cubicBezTo>
                    <a:lnTo>
                      <a:pt x="4288" y="909"/>
                    </a:lnTo>
                    <a:cubicBezTo>
                      <a:pt x="4288" y="641"/>
                      <a:pt x="4134" y="393"/>
                      <a:pt x="3895" y="278"/>
                    </a:cubicBezTo>
                    <a:lnTo>
                      <a:pt x="3350" y="0"/>
                    </a:lnTo>
                    <a:cubicBezTo>
                      <a:pt x="3067" y="436"/>
                      <a:pt x="2608" y="653"/>
                      <a:pt x="2149" y="653"/>
                    </a:cubicBezTo>
                    <a:cubicBezTo>
                      <a:pt x="1689" y="653"/>
                      <a:pt x="1230" y="436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23;p39">
                <a:extLst>
                  <a:ext uri="{FF2B5EF4-FFF2-40B4-BE49-F238E27FC236}">
                    <a16:creationId xmlns:a16="http://schemas.microsoft.com/office/drawing/2014/main" id="{6142F428-BD8D-D5A4-1BEC-E521DA7E6ABC}"/>
                  </a:ext>
                </a:extLst>
              </p:cNvPr>
              <p:cNvSpPr/>
              <p:nvPr/>
            </p:nvSpPr>
            <p:spPr>
              <a:xfrm>
                <a:off x="6030545" y="644301"/>
                <a:ext cx="186419" cy="186419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3341" extrusionOk="0">
                    <a:moveTo>
                      <a:pt x="1675" y="1"/>
                    </a:moveTo>
                    <a:cubicBezTo>
                      <a:pt x="747" y="1"/>
                      <a:pt x="1" y="747"/>
                      <a:pt x="1" y="1676"/>
                    </a:cubicBezTo>
                    <a:cubicBezTo>
                      <a:pt x="1" y="2595"/>
                      <a:pt x="747" y="3341"/>
                      <a:pt x="1675" y="3341"/>
                    </a:cubicBezTo>
                    <a:cubicBezTo>
                      <a:pt x="2594" y="3341"/>
                      <a:pt x="3341" y="2595"/>
                      <a:pt x="3341" y="1676"/>
                    </a:cubicBezTo>
                    <a:cubicBezTo>
                      <a:pt x="3341" y="747"/>
                      <a:pt x="2594" y="1"/>
                      <a:pt x="1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4;p39">
                <a:extLst>
                  <a:ext uri="{FF2B5EF4-FFF2-40B4-BE49-F238E27FC236}">
                    <a16:creationId xmlns:a16="http://schemas.microsoft.com/office/drawing/2014/main" id="{730C7C2F-FE4A-31C2-A233-1A61CAE4800E}"/>
                  </a:ext>
                </a:extLst>
              </p:cNvPr>
              <p:cNvSpPr/>
              <p:nvPr/>
            </p:nvSpPr>
            <p:spPr>
              <a:xfrm>
                <a:off x="6064751" y="644301"/>
                <a:ext cx="155954" cy="167783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3007" extrusionOk="0">
                    <a:moveTo>
                      <a:pt x="1072" y="1"/>
                    </a:moveTo>
                    <a:cubicBezTo>
                      <a:pt x="268" y="1"/>
                      <a:pt x="0" y="1102"/>
                      <a:pt x="718" y="1456"/>
                    </a:cubicBezTo>
                    <a:cubicBezTo>
                      <a:pt x="737" y="1465"/>
                      <a:pt x="766" y="1475"/>
                      <a:pt x="785" y="1484"/>
                    </a:cubicBezTo>
                    <a:lnTo>
                      <a:pt x="1617" y="2987"/>
                    </a:lnTo>
                    <a:cubicBezTo>
                      <a:pt x="1617" y="2987"/>
                      <a:pt x="1838" y="3006"/>
                      <a:pt x="2058" y="3006"/>
                    </a:cubicBezTo>
                    <a:cubicBezTo>
                      <a:pt x="2546" y="2642"/>
                      <a:pt x="2795" y="2039"/>
                      <a:pt x="2708" y="1446"/>
                    </a:cubicBezTo>
                    <a:cubicBezTo>
                      <a:pt x="2613" y="757"/>
                      <a:pt x="2106" y="202"/>
                      <a:pt x="1426" y="49"/>
                    </a:cubicBezTo>
                    <a:cubicBezTo>
                      <a:pt x="1311" y="20"/>
                      <a:pt x="1187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25;p39">
                <a:extLst>
                  <a:ext uri="{FF2B5EF4-FFF2-40B4-BE49-F238E27FC236}">
                    <a16:creationId xmlns:a16="http://schemas.microsoft.com/office/drawing/2014/main" id="{38D4F9C9-A810-4C27-4630-57EEB3B26B34}"/>
                  </a:ext>
                </a:extLst>
              </p:cNvPr>
              <p:cNvSpPr/>
              <p:nvPr/>
            </p:nvSpPr>
            <p:spPr>
              <a:xfrm>
                <a:off x="6043882" y="726659"/>
                <a:ext cx="159748" cy="130789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2344" extrusionOk="0">
                    <a:moveTo>
                      <a:pt x="1103" y="1"/>
                    </a:moveTo>
                    <a:cubicBezTo>
                      <a:pt x="1015" y="1"/>
                      <a:pt x="930" y="54"/>
                      <a:pt x="891" y="133"/>
                    </a:cubicBezTo>
                    <a:cubicBezTo>
                      <a:pt x="814" y="305"/>
                      <a:pt x="699" y="449"/>
                      <a:pt x="565" y="563"/>
                    </a:cubicBezTo>
                    <a:cubicBezTo>
                      <a:pt x="431" y="678"/>
                      <a:pt x="298" y="774"/>
                      <a:pt x="144" y="851"/>
                    </a:cubicBezTo>
                    <a:cubicBezTo>
                      <a:pt x="49" y="898"/>
                      <a:pt x="1" y="994"/>
                      <a:pt x="10" y="1099"/>
                    </a:cubicBezTo>
                    <a:cubicBezTo>
                      <a:pt x="106" y="1808"/>
                      <a:pt x="719" y="2344"/>
                      <a:pt x="1436" y="2344"/>
                    </a:cubicBezTo>
                    <a:cubicBezTo>
                      <a:pt x="2173" y="2344"/>
                      <a:pt x="2795" y="1769"/>
                      <a:pt x="2862" y="1023"/>
                    </a:cubicBezTo>
                    <a:cubicBezTo>
                      <a:pt x="2862" y="956"/>
                      <a:pt x="2834" y="879"/>
                      <a:pt x="2776" y="831"/>
                    </a:cubicBezTo>
                    <a:cubicBezTo>
                      <a:pt x="2307" y="439"/>
                      <a:pt x="1752" y="161"/>
                      <a:pt x="1159" y="8"/>
                    </a:cubicBezTo>
                    <a:cubicBezTo>
                      <a:pt x="1140" y="3"/>
                      <a:pt x="1122" y="1"/>
                      <a:pt x="1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26;p39">
                <a:extLst>
                  <a:ext uri="{FF2B5EF4-FFF2-40B4-BE49-F238E27FC236}">
                    <a16:creationId xmlns:a16="http://schemas.microsoft.com/office/drawing/2014/main" id="{2535880C-F01B-EB9F-AE23-EA75083985C8}"/>
                  </a:ext>
                </a:extLst>
              </p:cNvPr>
              <p:cNvSpPr/>
              <p:nvPr/>
            </p:nvSpPr>
            <p:spPr>
              <a:xfrm>
                <a:off x="6043882" y="726659"/>
                <a:ext cx="159190" cy="129729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325" extrusionOk="0">
                    <a:moveTo>
                      <a:pt x="1100" y="1"/>
                    </a:moveTo>
                    <a:cubicBezTo>
                      <a:pt x="1009" y="1"/>
                      <a:pt x="930" y="54"/>
                      <a:pt x="891" y="133"/>
                    </a:cubicBezTo>
                    <a:cubicBezTo>
                      <a:pt x="833" y="248"/>
                      <a:pt x="757" y="362"/>
                      <a:pt x="671" y="458"/>
                    </a:cubicBezTo>
                    <a:cubicBezTo>
                      <a:pt x="632" y="496"/>
                      <a:pt x="604" y="535"/>
                      <a:pt x="565" y="563"/>
                    </a:cubicBezTo>
                    <a:cubicBezTo>
                      <a:pt x="431" y="678"/>
                      <a:pt x="298" y="774"/>
                      <a:pt x="144" y="851"/>
                    </a:cubicBezTo>
                    <a:cubicBezTo>
                      <a:pt x="49" y="898"/>
                      <a:pt x="1" y="994"/>
                      <a:pt x="10" y="1099"/>
                    </a:cubicBezTo>
                    <a:cubicBezTo>
                      <a:pt x="97" y="1731"/>
                      <a:pt x="585" y="2229"/>
                      <a:pt x="1207" y="2324"/>
                    </a:cubicBezTo>
                    <a:cubicBezTo>
                      <a:pt x="881" y="2123"/>
                      <a:pt x="690" y="1769"/>
                      <a:pt x="709" y="1386"/>
                    </a:cubicBezTo>
                    <a:lnTo>
                      <a:pt x="709" y="1052"/>
                    </a:lnTo>
                    <a:cubicBezTo>
                      <a:pt x="766" y="1013"/>
                      <a:pt x="824" y="965"/>
                      <a:pt x="872" y="918"/>
                    </a:cubicBezTo>
                    <a:cubicBezTo>
                      <a:pt x="1006" y="803"/>
                      <a:pt x="1121" y="669"/>
                      <a:pt x="1216" y="516"/>
                    </a:cubicBezTo>
                    <a:cubicBezTo>
                      <a:pt x="1666" y="659"/>
                      <a:pt x="2097" y="889"/>
                      <a:pt x="2460" y="1195"/>
                    </a:cubicBezTo>
                    <a:cubicBezTo>
                      <a:pt x="2508" y="1233"/>
                      <a:pt x="2614" y="1339"/>
                      <a:pt x="2747" y="1463"/>
                    </a:cubicBezTo>
                    <a:cubicBezTo>
                      <a:pt x="2805" y="1319"/>
                      <a:pt x="2843" y="1176"/>
                      <a:pt x="2853" y="1023"/>
                    </a:cubicBezTo>
                    <a:cubicBezTo>
                      <a:pt x="2853" y="956"/>
                      <a:pt x="2834" y="879"/>
                      <a:pt x="2776" y="831"/>
                    </a:cubicBezTo>
                    <a:cubicBezTo>
                      <a:pt x="2307" y="439"/>
                      <a:pt x="1752" y="161"/>
                      <a:pt x="1159" y="8"/>
                    </a:cubicBezTo>
                    <a:cubicBezTo>
                      <a:pt x="1139" y="3"/>
                      <a:pt x="1119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27;p39">
                <a:extLst>
                  <a:ext uri="{FF2B5EF4-FFF2-40B4-BE49-F238E27FC236}">
                    <a16:creationId xmlns:a16="http://schemas.microsoft.com/office/drawing/2014/main" id="{A7F26513-0459-E8CD-AC80-6DADDF3953A8}"/>
                  </a:ext>
                </a:extLst>
              </p:cNvPr>
              <p:cNvSpPr/>
              <p:nvPr/>
            </p:nvSpPr>
            <p:spPr>
              <a:xfrm>
                <a:off x="6190245" y="927867"/>
                <a:ext cx="53454" cy="115947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078" extrusionOk="0">
                    <a:moveTo>
                      <a:pt x="814" y="1"/>
                    </a:moveTo>
                    <a:lnTo>
                      <a:pt x="182" y="498"/>
                    </a:lnTo>
                    <a:cubicBezTo>
                      <a:pt x="67" y="594"/>
                      <a:pt x="0" y="728"/>
                      <a:pt x="0" y="872"/>
                    </a:cubicBezTo>
                    <a:lnTo>
                      <a:pt x="0" y="2078"/>
                    </a:lnTo>
                    <a:lnTo>
                      <a:pt x="718" y="2078"/>
                    </a:lnTo>
                    <a:cubicBezTo>
                      <a:pt x="852" y="2078"/>
                      <a:pt x="957" y="1972"/>
                      <a:pt x="957" y="1838"/>
                    </a:cubicBezTo>
                    <a:lnTo>
                      <a:pt x="957" y="431"/>
                    </a:lnTo>
                    <a:cubicBezTo>
                      <a:pt x="957" y="278"/>
                      <a:pt x="900" y="125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28;p39">
                <a:extLst>
                  <a:ext uri="{FF2B5EF4-FFF2-40B4-BE49-F238E27FC236}">
                    <a16:creationId xmlns:a16="http://schemas.microsoft.com/office/drawing/2014/main" id="{6E06FDA5-5DFD-6748-EDB7-3236E017A991}"/>
                  </a:ext>
                </a:extLst>
              </p:cNvPr>
              <p:cNvSpPr/>
              <p:nvPr/>
            </p:nvSpPr>
            <p:spPr>
              <a:xfrm>
                <a:off x="5761989" y="657692"/>
                <a:ext cx="66287" cy="1463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623" extrusionOk="0">
                    <a:moveTo>
                      <a:pt x="709" y="0"/>
                    </a:moveTo>
                    <a:cubicBezTo>
                      <a:pt x="316" y="0"/>
                      <a:pt x="1" y="326"/>
                      <a:pt x="1" y="718"/>
                    </a:cubicBezTo>
                    <a:lnTo>
                      <a:pt x="1" y="890"/>
                    </a:lnTo>
                    <a:cubicBezTo>
                      <a:pt x="1" y="1091"/>
                      <a:pt x="29" y="1292"/>
                      <a:pt x="96" y="1484"/>
                    </a:cubicBezTo>
                    <a:lnTo>
                      <a:pt x="469" y="2622"/>
                    </a:lnTo>
                    <a:lnTo>
                      <a:pt x="1187" y="2622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EE8C94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29;p39">
                <a:extLst>
                  <a:ext uri="{FF2B5EF4-FFF2-40B4-BE49-F238E27FC236}">
                    <a16:creationId xmlns:a16="http://schemas.microsoft.com/office/drawing/2014/main" id="{46DB4F96-C243-8054-825C-B444F9FF7770}"/>
                  </a:ext>
                </a:extLst>
              </p:cNvPr>
              <p:cNvSpPr/>
              <p:nvPr/>
            </p:nvSpPr>
            <p:spPr>
              <a:xfrm>
                <a:off x="5788159" y="643799"/>
                <a:ext cx="160250" cy="160808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2882" extrusionOk="0">
                    <a:moveTo>
                      <a:pt x="718" y="0"/>
                    </a:moveTo>
                    <a:cubicBezTo>
                      <a:pt x="326" y="0"/>
                      <a:pt x="0" y="326"/>
                      <a:pt x="0" y="718"/>
                    </a:cubicBezTo>
                    <a:cubicBezTo>
                      <a:pt x="0" y="986"/>
                      <a:pt x="221" y="1197"/>
                      <a:pt x="479" y="1197"/>
                    </a:cubicBezTo>
                    <a:lnTo>
                      <a:pt x="2393" y="2881"/>
                    </a:lnTo>
                    <a:lnTo>
                      <a:pt x="2795" y="1465"/>
                    </a:lnTo>
                    <a:cubicBezTo>
                      <a:pt x="2843" y="1292"/>
                      <a:pt x="2872" y="1120"/>
                      <a:pt x="2872" y="938"/>
                    </a:cubicBezTo>
                    <a:lnTo>
                      <a:pt x="2872" y="479"/>
                    </a:lnTo>
                    <a:cubicBezTo>
                      <a:pt x="2872" y="221"/>
                      <a:pt x="2661" y="0"/>
                      <a:pt x="2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30;p39">
                <a:extLst>
                  <a:ext uri="{FF2B5EF4-FFF2-40B4-BE49-F238E27FC236}">
                    <a16:creationId xmlns:a16="http://schemas.microsoft.com/office/drawing/2014/main" id="{748A3436-F549-4210-327E-FBC4B8D91263}"/>
                  </a:ext>
                </a:extLst>
              </p:cNvPr>
              <p:cNvSpPr/>
              <p:nvPr/>
            </p:nvSpPr>
            <p:spPr>
              <a:xfrm>
                <a:off x="5814832" y="844058"/>
                <a:ext cx="80181" cy="5875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053" extrusionOk="0">
                    <a:moveTo>
                      <a:pt x="1" y="0"/>
                    </a:moveTo>
                    <a:lnTo>
                      <a:pt x="1" y="1053"/>
                    </a:lnTo>
                    <a:lnTo>
                      <a:pt x="1437" y="1053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31;p39">
                <a:extLst>
                  <a:ext uri="{FF2B5EF4-FFF2-40B4-BE49-F238E27FC236}">
                    <a16:creationId xmlns:a16="http://schemas.microsoft.com/office/drawing/2014/main" id="{9B72E982-CF74-8FD1-C068-4E5BD0E0A721}"/>
                  </a:ext>
                </a:extLst>
              </p:cNvPr>
              <p:cNvSpPr/>
              <p:nvPr/>
            </p:nvSpPr>
            <p:spPr>
              <a:xfrm>
                <a:off x="5815390" y="844058"/>
                <a:ext cx="80181" cy="32642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585" extrusionOk="0">
                    <a:moveTo>
                      <a:pt x="1" y="0"/>
                    </a:moveTo>
                    <a:lnTo>
                      <a:pt x="1" y="440"/>
                    </a:lnTo>
                    <a:cubicBezTo>
                      <a:pt x="230" y="536"/>
                      <a:pt x="472" y="584"/>
                      <a:pt x="715" y="584"/>
                    </a:cubicBezTo>
                    <a:cubicBezTo>
                      <a:pt x="958" y="584"/>
                      <a:pt x="1202" y="536"/>
                      <a:pt x="1436" y="440"/>
                    </a:cubicBezTo>
                    <a:lnTo>
                      <a:pt x="1436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32;p39">
                <a:extLst>
                  <a:ext uri="{FF2B5EF4-FFF2-40B4-BE49-F238E27FC236}">
                    <a16:creationId xmlns:a16="http://schemas.microsoft.com/office/drawing/2014/main" id="{40970282-AFD1-8878-51A4-259C4CB35180}"/>
                  </a:ext>
                </a:extLst>
              </p:cNvPr>
              <p:cNvSpPr/>
              <p:nvPr/>
            </p:nvSpPr>
            <p:spPr>
              <a:xfrm>
                <a:off x="5721925" y="876644"/>
                <a:ext cx="266545" cy="167169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2996" extrusionOk="0">
                    <a:moveTo>
                      <a:pt x="1676" y="0"/>
                    </a:moveTo>
                    <a:lnTo>
                      <a:pt x="518" y="325"/>
                    </a:lnTo>
                    <a:cubicBezTo>
                      <a:pt x="211" y="412"/>
                      <a:pt x="1" y="689"/>
                      <a:pt x="1" y="1014"/>
                    </a:cubicBezTo>
                    <a:lnTo>
                      <a:pt x="1" y="2756"/>
                    </a:lnTo>
                    <a:cubicBezTo>
                      <a:pt x="1" y="2890"/>
                      <a:pt x="106" y="2996"/>
                      <a:pt x="240" y="2996"/>
                    </a:cubicBezTo>
                    <a:lnTo>
                      <a:pt x="4537" y="2996"/>
                    </a:lnTo>
                    <a:cubicBezTo>
                      <a:pt x="4661" y="2996"/>
                      <a:pt x="4776" y="2890"/>
                      <a:pt x="4776" y="2756"/>
                    </a:cubicBezTo>
                    <a:lnTo>
                      <a:pt x="4776" y="1014"/>
                    </a:lnTo>
                    <a:cubicBezTo>
                      <a:pt x="4767" y="689"/>
                      <a:pt x="4556" y="412"/>
                      <a:pt x="4250" y="325"/>
                    </a:cubicBezTo>
                    <a:lnTo>
                      <a:pt x="3111" y="0"/>
                    </a:lnTo>
                    <a:lnTo>
                      <a:pt x="2393" y="479"/>
                    </a:lnTo>
                    <a:lnTo>
                      <a:pt x="16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33;p39">
                <a:extLst>
                  <a:ext uri="{FF2B5EF4-FFF2-40B4-BE49-F238E27FC236}">
                    <a16:creationId xmlns:a16="http://schemas.microsoft.com/office/drawing/2014/main" id="{798F2D22-E5DB-9C9F-5694-B85E72D71E27}"/>
                  </a:ext>
                </a:extLst>
              </p:cNvPr>
              <p:cNvSpPr/>
              <p:nvPr/>
            </p:nvSpPr>
            <p:spPr>
              <a:xfrm>
                <a:off x="5841560" y="903316"/>
                <a:ext cx="26727" cy="140498"/>
              </a:xfrm>
              <a:custGeom>
                <a:avLst/>
                <a:gdLst/>
                <a:ahLst/>
                <a:cxnLst/>
                <a:rect l="l" t="t" r="r" b="b"/>
                <a:pathLst>
                  <a:path w="479" h="2518" extrusionOk="0">
                    <a:moveTo>
                      <a:pt x="125" y="1"/>
                    </a:moveTo>
                    <a:lnTo>
                      <a:pt x="0" y="2518"/>
                    </a:lnTo>
                    <a:lnTo>
                      <a:pt x="479" y="2518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rgbClr val="9E9E9E">
                  <a:alpha val="82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34;p39">
                <a:extLst>
                  <a:ext uri="{FF2B5EF4-FFF2-40B4-BE49-F238E27FC236}">
                    <a16:creationId xmlns:a16="http://schemas.microsoft.com/office/drawing/2014/main" id="{B478568C-A83F-EA19-552A-4C42046F8FF1}"/>
                  </a:ext>
                </a:extLst>
              </p:cNvPr>
              <p:cNvSpPr/>
              <p:nvPr/>
            </p:nvSpPr>
            <p:spPr>
              <a:xfrm>
                <a:off x="5775325" y="711091"/>
                <a:ext cx="159748" cy="146357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2623" extrusionOk="0">
                    <a:moveTo>
                      <a:pt x="910" y="0"/>
                    </a:moveTo>
                    <a:cubicBezTo>
                      <a:pt x="786" y="0"/>
                      <a:pt x="661" y="48"/>
                      <a:pt x="565" y="134"/>
                    </a:cubicBezTo>
                    <a:lnTo>
                      <a:pt x="135" y="574"/>
                    </a:lnTo>
                    <a:cubicBezTo>
                      <a:pt x="49" y="661"/>
                      <a:pt x="1" y="785"/>
                      <a:pt x="1" y="909"/>
                    </a:cubicBezTo>
                    <a:lnTo>
                      <a:pt x="1" y="1187"/>
                    </a:lnTo>
                    <a:cubicBezTo>
                      <a:pt x="1" y="1981"/>
                      <a:pt x="642" y="2623"/>
                      <a:pt x="1436" y="2623"/>
                    </a:cubicBezTo>
                    <a:cubicBezTo>
                      <a:pt x="2221" y="2623"/>
                      <a:pt x="2862" y="1981"/>
                      <a:pt x="2862" y="1187"/>
                    </a:cubicBezTo>
                    <a:lnTo>
                      <a:pt x="2862" y="881"/>
                    </a:lnTo>
                    <a:cubicBezTo>
                      <a:pt x="2862" y="756"/>
                      <a:pt x="2805" y="632"/>
                      <a:pt x="2719" y="546"/>
                    </a:cubicBezTo>
                    <a:cubicBezTo>
                      <a:pt x="2345" y="182"/>
                      <a:pt x="1676" y="19"/>
                      <a:pt x="9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35;p39">
                <a:extLst>
                  <a:ext uri="{FF2B5EF4-FFF2-40B4-BE49-F238E27FC236}">
                    <a16:creationId xmlns:a16="http://schemas.microsoft.com/office/drawing/2014/main" id="{C7B455F3-B4FF-87E7-0F2A-86FD8010F98A}"/>
                  </a:ext>
                </a:extLst>
              </p:cNvPr>
              <p:cNvSpPr/>
              <p:nvPr/>
            </p:nvSpPr>
            <p:spPr>
              <a:xfrm>
                <a:off x="5775325" y="711091"/>
                <a:ext cx="159190" cy="143176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566" extrusionOk="0">
                    <a:moveTo>
                      <a:pt x="920" y="0"/>
                    </a:moveTo>
                    <a:cubicBezTo>
                      <a:pt x="786" y="0"/>
                      <a:pt x="661" y="48"/>
                      <a:pt x="575" y="144"/>
                    </a:cubicBezTo>
                    <a:lnTo>
                      <a:pt x="144" y="574"/>
                    </a:lnTo>
                    <a:cubicBezTo>
                      <a:pt x="49" y="661"/>
                      <a:pt x="1" y="785"/>
                      <a:pt x="1" y="909"/>
                    </a:cubicBezTo>
                    <a:lnTo>
                      <a:pt x="1" y="1187"/>
                    </a:lnTo>
                    <a:cubicBezTo>
                      <a:pt x="1" y="1828"/>
                      <a:pt x="422" y="2383"/>
                      <a:pt x="1034" y="2565"/>
                    </a:cubicBezTo>
                    <a:cubicBezTo>
                      <a:pt x="824" y="2307"/>
                      <a:pt x="719" y="1991"/>
                      <a:pt x="719" y="1665"/>
                    </a:cubicBezTo>
                    <a:lnTo>
                      <a:pt x="719" y="976"/>
                    </a:lnTo>
                    <a:cubicBezTo>
                      <a:pt x="709" y="710"/>
                      <a:pt x="929" y="497"/>
                      <a:pt x="1184" y="497"/>
                    </a:cubicBezTo>
                    <a:cubicBezTo>
                      <a:pt x="1194" y="497"/>
                      <a:pt x="1205" y="497"/>
                      <a:pt x="1216" y="498"/>
                    </a:cubicBezTo>
                    <a:cubicBezTo>
                      <a:pt x="1695" y="527"/>
                      <a:pt x="2412" y="603"/>
                      <a:pt x="2853" y="814"/>
                    </a:cubicBezTo>
                    <a:cubicBezTo>
                      <a:pt x="2843" y="718"/>
                      <a:pt x="2795" y="622"/>
                      <a:pt x="2728" y="546"/>
                    </a:cubicBezTo>
                    <a:cubicBezTo>
                      <a:pt x="2355" y="192"/>
                      <a:pt x="1685" y="29"/>
                      <a:pt x="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36;p39">
                <a:extLst>
                  <a:ext uri="{FF2B5EF4-FFF2-40B4-BE49-F238E27FC236}">
                    <a16:creationId xmlns:a16="http://schemas.microsoft.com/office/drawing/2014/main" id="{5AFC4671-D46D-9767-079F-B83FFEFD14C7}"/>
                  </a:ext>
                </a:extLst>
              </p:cNvPr>
              <p:cNvSpPr/>
              <p:nvPr/>
            </p:nvSpPr>
            <p:spPr>
              <a:xfrm>
                <a:off x="5842118" y="903316"/>
                <a:ext cx="26727" cy="26783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80" extrusionOk="0">
                    <a:moveTo>
                      <a:pt x="0" y="1"/>
                    </a:moveTo>
                    <a:lnTo>
                      <a:pt x="0" y="355"/>
                    </a:lnTo>
                    <a:cubicBezTo>
                      <a:pt x="0" y="422"/>
                      <a:pt x="48" y="479"/>
                      <a:pt x="115" y="479"/>
                    </a:cubicBezTo>
                    <a:lnTo>
                      <a:pt x="354" y="479"/>
                    </a:lnTo>
                    <a:cubicBezTo>
                      <a:pt x="421" y="479"/>
                      <a:pt x="479" y="422"/>
                      <a:pt x="479" y="355"/>
                    </a:cubicBezTo>
                    <a:lnTo>
                      <a:pt x="479" y="1"/>
                    </a:lnTo>
                    <a:close/>
                  </a:path>
                </a:pathLst>
              </a:custGeom>
              <a:solidFill>
                <a:srgbClr val="9E9E9E">
                  <a:alpha val="82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37;p39">
                <a:extLst>
                  <a:ext uri="{FF2B5EF4-FFF2-40B4-BE49-F238E27FC236}">
                    <a16:creationId xmlns:a16="http://schemas.microsoft.com/office/drawing/2014/main" id="{9E69F6DA-87AE-58F3-5D52-0F13F1381523}"/>
                  </a:ext>
                </a:extLst>
              </p:cNvPr>
              <p:cNvSpPr/>
              <p:nvPr/>
            </p:nvSpPr>
            <p:spPr>
              <a:xfrm>
                <a:off x="5800993" y="866043"/>
                <a:ext cx="54514" cy="55853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01" extrusionOk="0">
                    <a:moveTo>
                      <a:pt x="216" y="1"/>
                    </a:moveTo>
                    <a:cubicBezTo>
                      <a:pt x="187" y="1"/>
                      <a:pt x="160" y="15"/>
                      <a:pt x="144" y="46"/>
                    </a:cubicBezTo>
                    <a:lnTo>
                      <a:pt x="0" y="267"/>
                    </a:lnTo>
                    <a:lnTo>
                      <a:pt x="354" y="927"/>
                    </a:lnTo>
                    <a:cubicBezTo>
                      <a:pt x="378" y="975"/>
                      <a:pt x="430" y="1001"/>
                      <a:pt x="481" y="1001"/>
                    </a:cubicBezTo>
                    <a:cubicBezTo>
                      <a:pt x="511" y="1001"/>
                      <a:pt x="540" y="992"/>
                      <a:pt x="565" y="975"/>
                    </a:cubicBezTo>
                    <a:lnTo>
                      <a:pt x="976" y="669"/>
                    </a:lnTo>
                    <a:lnTo>
                      <a:pt x="287" y="27"/>
                    </a:lnTo>
                    <a:cubicBezTo>
                      <a:pt x="266" y="10"/>
                      <a:pt x="240" y="1"/>
                      <a:pt x="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38;p39">
                <a:extLst>
                  <a:ext uri="{FF2B5EF4-FFF2-40B4-BE49-F238E27FC236}">
                    <a16:creationId xmlns:a16="http://schemas.microsoft.com/office/drawing/2014/main" id="{C3C02240-8760-2DF3-902B-59CE8972AE59}"/>
                  </a:ext>
                </a:extLst>
              </p:cNvPr>
              <p:cNvSpPr/>
              <p:nvPr/>
            </p:nvSpPr>
            <p:spPr>
              <a:xfrm>
                <a:off x="5855454" y="866043"/>
                <a:ext cx="54514" cy="55853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01" extrusionOk="0">
                    <a:moveTo>
                      <a:pt x="751" y="1"/>
                    </a:moveTo>
                    <a:cubicBezTo>
                      <a:pt x="727" y="1"/>
                      <a:pt x="701" y="10"/>
                      <a:pt x="680" y="27"/>
                    </a:cubicBezTo>
                    <a:lnTo>
                      <a:pt x="0" y="669"/>
                    </a:lnTo>
                    <a:lnTo>
                      <a:pt x="402" y="975"/>
                    </a:lnTo>
                    <a:cubicBezTo>
                      <a:pt x="427" y="992"/>
                      <a:pt x="457" y="1001"/>
                      <a:pt x="486" y="1001"/>
                    </a:cubicBezTo>
                    <a:cubicBezTo>
                      <a:pt x="537" y="1001"/>
                      <a:pt x="589" y="975"/>
                      <a:pt x="613" y="927"/>
                    </a:cubicBezTo>
                    <a:lnTo>
                      <a:pt x="976" y="267"/>
                    </a:lnTo>
                    <a:lnTo>
                      <a:pt x="823" y="46"/>
                    </a:lnTo>
                    <a:cubicBezTo>
                      <a:pt x="808" y="15"/>
                      <a:pt x="780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39;p39">
                <a:extLst>
                  <a:ext uri="{FF2B5EF4-FFF2-40B4-BE49-F238E27FC236}">
                    <a16:creationId xmlns:a16="http://schemas.microsoft.com/office/drawing/2014/main" id="{E40A199E-2245-C560-032B-F5851DEFFF32}"/>
                  </a:ext>
                </a:extLst>
              </p:cNvPr>
              <p:cNvSpPr/>
              <p:nvPr/>
            </p:nvSpPr>
            <p:spPr>
              <a:xfrm flipH="1">
                <a:off x="6002820" y="927867"/>
                <a:ext cx="53454" cy="115947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078" extrusionOk="0">
                    <a:moveTo>
                      <a:pt x="814" y="1"/>
                    </a:moveTo>
                    <a:lnTo>
                      <a:pt x="182" y="498"/>
                    </a:lnTo>
                    <a:cubicBezTo>
                      <a:pt x="67" y="594"/>
                      <a:pt x="0" y="728"/>
                      <a:pt x="0" y="872"/>
                    </a:cubicBezTo>
                    <a:lnTo>
                      <a:pt x="0" y="2078"/>
                    </a:lnTo>
                    <a:lnTo>
                      <a:pt x="718" y="2078"/>
                    </a:lnTo>
                    <a:cubicBezTo>
                      <a:pt x="852" y="2078"/>
                      <a:pt x="957" y="1972"/>
                      <a:pt x="957" y="1838"/>
                    </a:cubicBezTo>
                    <a:lnTo>
                      <a:pt x="957" y="431"/>
                    </a:lnTo>
                    <a:cubicBezTo>
                      <a:pt x="957" y="278"/>
                      <a:pt x="900" y="125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440;p39">
              <a:extLst>
                <a:ext uri="{FF2B5EF4-FFF2-40B4-BE49-F238E27FC236}">
                  <a16:creationId xmlns:a16="http://schemas.microsoft.com/office/drawing/2014/main" id="{5593DD3B-914A-F8BD-876D-67B8B79E2828}"/>
                </a:ext>
              </a:extLst>
            </p:cNvPr>
            <p:cNvGrpSpPr/>
            <p:nvPr/>
          </p:nvGrpSpPr>
          <p:grpSpPr>
            <a:xfrm>
              <a:off x="5421257" y="636612"/>
              <a:ext cx="239829" cy="407760"/>
              <a:chOff x="6522745" y="636612"/>
              <a:chExt cx="239829" cy="407760"/>
            </a:xfrm>
          </p:grpSpPr>
          <p:grpSp>
            <p:nvGrpSpPr>
              <p:cNvPr id="26" name="Google Shape;441;p39">
                <a:extLst>
                  <a:ext uri="{FF2B5EF4-FFF2-40B4-BE49-F238E27FC236}">
                    <a16:creationId xmlns:a16="http://schemas.microsoft.com/office/drawing/2014/main" id="{A7A8EE49-E7FC-7841-99A6-804EC62B191A}"/>
                  </a:ext>
                </a:extLst>
              </p:cNvPr>
              <p:cNvGrpSpPr/>
              <p:nvPr/>
            </p:nvGrpSpPr>
            <p:grpSpPr>
              <a:xfrm>
                <a:off x="6534459" y="636612"/>
                <a:ext cx="217657" cy="254823"/>
                <a:chOff x="5289596" y="587502"/>
                <a:chExt cx="296092" cy="346651"/>
              </a:xfrm>
            </p:grpSpPr>
            <p:sp>
              <p:nvSpPr>
                <p:cNvPr id="34" name="Google Shape;442;p39">
                  <a:extLst>
                    <a:ext uri="{FF2B5EF4-FFF2-40B4-BE49-F238E27FC236}">
                      <a16:creationId xmlns:a16="http://schemas.microsoft.com/office/drawing/2014/main" id="{2CC3F5BA-5C33-37F5-3E29-A8EC7C5887A7}"/>
                    </a:ext>
                  </a:extLst>
                </p:cNvPr>
                <p:cNvSpPr/>
                <p:nvPr/>
              </p:nvSpPr>
              <p:spPr>
                <a:xfrm>
                  <a:off x="5289596" y="587502"/>
                  <a:ext cx="296091" cy="34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8347" extrusionOk="0">
                      <a:moveTo>
                        <a:pt x="3560" y="1"/>
                      </a:moveTo>
                      <a:cubicBezTo>
                        <a:pt x="1847" y="1"/>
                        <a:pt x="603" y="1178"/>
                        <a:pt x="459" y="3102"/>
                      </a:cubicBezTo>
                      <a:cubicBezTo>
                        <a:pt x="287" y="5456"/>
                        <a:pt x="86" y="6776"/>
                        <a:pt x="19" y="7226"/>
                      </a:cubicBezTo>
                      <a:cubicBezTo>
                        <a:pt x="0" y="7322"/>
                        <a:pt x="48" y="7427"/>
                        <a:pt x="144" y="7475"/>
                      </a:cubicBezTo>
                      <a:cubicBezTo>
                        <a:pt x="603" y="7705"/>
                        <a:pt x="2000" y="8346"/>
                        <a:pt x="3560" y="8346"/>
                      </a:cubicBezTo>
                      <a:cubicBezTo>
                        <a:pt x="5120" y="8346"/>
                        <a:pt x="6527" y="7705"/>
                        <a:pt x="6986" y="7475"/>
                      </a:cubicBezTo>
                      <a:cubicBezTo>
                        <a:pt x="7073" y="7427"/>
                        <a:pt x="7130" y="7322"/>
                        <a:pt x="7111" y="7226"/>
                      </a:cubicBezTo>
                      <a:cubicBezTo>
                        <a:pt x="7034" y="6776"/>
                        <a:pt x="6833" y="5456"/>
                        <a:pt x="6661" y="3102"/>
                      </a:cubicBezTo>
                      <a:cubicBezTo>
                        <a:pt x="6517" y="1187"/>
                        <a:pt x="5273" y="1"/>
                        <a:pt x="35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443;p39">
                  <a:extLst>
                    <a:ext uri="{FF2B5EF4-FFF2-40B4-BE49-F238E27FC236}">
                      <a16:creationId xmlns:a16="http://schemas.microsoft.com/office/drawing/2014/main" id="{930016D2-5DDB-FCDB-2A20-F5B9A60D32AA}"/>
                    </a:ext>
                  </a:extLst>
                </p:cNvPr>
                <p:cNvSpPr/>
                <p:nvPr/>
              </p:nvSpPr>
              <p:spPr>
                <a:xfrm>
                  <a:off x="5359113" y="587502"/>
                  <a:ext cx="226574" cy="34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8347" extrusionOk="0">
                      <a:moveTo>
                        <a:pt x="1886" y="1"/>
                      </a:moveTo>
                      <a:cubicBezTo>
                        <a:pt x="1771" y="1"/>
                        <a:pt x="1657" y="1"/>
                        <a:pt x="1542" y="20"/>
                      </a:cubicBezTo>
                      <a:cubicBezTo>
                        <a:pt x="202" y="154"/>
                        <a:pt x="1" y="2030"/>
                        <a:pt x="1283" y="2422"/>
                      </a:cubicBezTo>
                      <a:lnTo>
                        <a:pt x="1312" y="2432"/>
                      </a:lnTo>
                      <a:lnTo>
                        <a:pt x="1791" y="8346"/>
                      </a:lnTo>
                      <a:cubicBezTo>
                        <a:pt x="1824" y="8347"/>
                        <a:pt x="1858" y="8347"/>
                        <a:pt x="1892" y="8347"/>
                      </a:cubicBezTo>
                      <a:cubicBezTo>
                        <a:pt x="3450" y="8347"/>
                        <a:pt x="4853" y="7709"/>
                        <a:pt x="5312" y="7475"/>
                      </a:cubicBezTo>
                      <a:cubicBezTo>
                        <a:pt x="5399" y="7427"/>
                        <a:pt x="5456" y="7322"/>
                        <a:pt x="5437" y="7226"/>
                      </a:cubicBezTo>
                      <a:cubicBezTo>
                        <a:pt x="5360" y="6776"/>
                        <a:pt x="5169" y="5456"/>
                        <a:pt x="4987" y="3102"/>
                      </a:cubicBezTo>
                      <a:cubicBezTo>
                        <a:pt x="4853" y="1187"/>
                        <a:pt x="3599" y="1"/>
                        <a:pt x="18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" name="Google Shape;444;p39">
                <a:extLst>
                  <a:ext uri="{FF2B5EF4-FFF2-40B4-BE49-F238E27FC236}">
                    <a16:creationId xmlns:a16="http://schemas.microsoft.com/office/drawing/2014/main" id="{E76EFC87-1C7C-53FC-5C8D-ABF41AEABD29}"/>
                  </a:ext>
                </a:extLst>
              </p:cNvPr>
              <p:cNvSpPr/>
              <p:nvPr/>
            </p:nvSpPr>
            <p:spPr>
              <a:xfrm>
                <a:off x="6522748" y="831225"/>
                <a:ext cx="239260" cy="213146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3820" extrusionOk="0">
                    <a:moveTo>
                      <a:pt x="1426" y="1"/>
                    </a:moveTo>
                    <a:lnTo>
                      <a:pt x="1426" y="718"/>
                    </a:lnTo>
                    <a:cubicBezTo>
                      <a:pt x="1426" y="891"/>
                      <a:pt x="1330" y="1063"/>
                      <a:pt x="1168" y="1139"/>
                    </a:cubicBezTo>
                    <a:lnTo>
                      <a:pt x="392" y="1532"/>
                    </a:lnTo>
                    <a:cubicBezTo>
                      <a:pt x="153" y="1647"/>
                      <a:pt x="0" y="1895"/>
                      <a:pt x="0" y="2163"/>
                    </a:cubicBezTo>
                    <a:lnTo>
                      <a:pt x="0" y="3580"/>
                    </a:lnTo>
                    <a:cubicBezTo>
                      <a:pt x="0" y="3704"/>
                      <a:pt x="105" y="3819"/>
                      <a:pt x="239" y="3819"/>
                    </a:cubicBezTo>
                    <a:lnTo>
                      <a:pt x="4048" y="3819"/>
                    </a:lnTo>
                    <a:cubicBezTo>
                      <a:pt x="4182" y="3819"/>
                      <a:pt x="4288" y="3704"/>
                      <a:pt x="4288" y="3580"/>
                    </a:cubicBezTo>
                    <a:lnTo>
                      <a:pt x="4288" y="2163"/>
                    </a:lnTo>
                    <a:cubicBezTo>
                      <a:pt x="4288" y="1895"/>
                      <a:pt x="4134" y="1647"/>
                      <a:pt x="3895" y="1532"/>
                    </a:cubicBezTo>
                    <a:lnTo>
                      <a:pt x="3130" y="1139"/>
                    </a:lnTo>
                    <a:cubicBezTo>
                      <a:pt x="2967" y="1063"/>
                      <a:pt x="2862" y="891"/>
                      <a:pt x="2862" y="718"/>
                    </a:cubicBezTo>
                    <a:lnTo>
                      <a:pt x="28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45;p39">
                <a:extLst>
                  <a:ext uri="{FF2B5EF4-FFF2-40B4-BE49-F238E27FC236}">
                    <a16:creationId xmlns:a16="http://schemas.microsoft.com/office/drawing/2014/main" id="{63BC5676-D5C6-E1D4-285B-2BD7325CF24D}"/>
                  </a:ext>
                </a:extLst>
              </p:cNvPr>
              <p:cNvSpPr/>
              <p:nvPr/>
            </p:nvSpPr>
            <p:spPr>
              <a:xfrm>
                <a:off x="6601761" y="830667"/>
                <a:ext cx="81743" cy="5351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59" extrusionOk="0">
                    <a:moveTo>
                      <a:pt x="10" y="1"/>
                    </a:moveTo>
                    <a:lnTo>
                      <a:pt x="10" y="719"/>
                    </a:lnTo>
                    <a:cubicBezTo>
                      <a:pt x="10" y="747"/>
                      <a:pt x="10" y="776"/>
                      <a:pt x="0" y="814"/>
                    </a:cubicBezTo>
                    <a:cubicBezTo>
                      <a:pt x="230" y="910"/>
                      <a:pt x="479" y="958"/>
                      <a:pt x="737" y="958"/>
                    </a:cubicBezTo>
                    <a:cubicBezTo>
                      <a:pt x="986" y="958"/>
                      <a:pt x="1235" y="910"/>
                      <a:pt x="1465" y="814"/>
                    </a:cubicBezTo>
                    <a:cubicBezTo>
                      <a:pt x="1455" y="776"/>
                      <a:pt x="1446" y="747"/>
                      <a:pt x="1446" y="719"/>
                    </a:cubicBez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6;p39">
                <a:extLst>
                  <a:ext uri="{FF2B5EF4-FFF2-40B4-BE49-F238E27FC236}">
                    <a16:creationId xmlns:a16="http://schemas.microsoft.com/office/drawing/2014/main" id="{CB1D29D4-2875-D1DA-AC01-F075F7536800}"/>
                  </a:ext>
                </a:extLst>
              </p:cNvPr>
              <p:cNvSpPr/>
              <p:nvPr/>
            </p:nvSpPr>
            <p:spPr>
              <a:xfrm>
                <a:off x="6522748" y="901196"/>
                <a:ext cx="239260" cy="143176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2566" extrusionOk="0">
                    <a:moveTo>
                      <a:pt x="948" y="0"/>
                    </a:moveTo>
                    <a:lnTo>
                      <a:pt x="392" y="278"/>
                    </a:lnTo>
                    <a:cubicBezTo>
                      <a:pt x="153" y="393"/>
                      <a:pt x="0" y="641"/>
                      <a:pt x="0" y="909"/>
                    </a:cubicBezTo>
                    <a:lnTo>
                      <a:pt x="0" y="2326"/>
                    </a:lnTo>
                    <a:cubicBezTo>
                      <a:pt x="0" y="2450"/>
                      <a:pt x="105" y="2565"/>
                      <a:pt x="239" y="2565"/>
                    </a:cubicBezTo>
                    <a:lnTo>
                      <a:pt x="4048" y="2565"/>
                    </a:lnTo>
                    <a:cubicBezTo>
                      <a:pt x="4182" y="2565"/>
                      <a:pt x="4288" y="2450"/>
                      <a:pt x="4288" y="2326"/>
                    </a:cubicBezTo>
                    <a:lnTo>
                      <a:pt x="4288" y="909"/>
                    </a:lnTo>
                    <a:cubicBezTo>
                      <a:pt x="4288" y="641"/>
                      <a:pt x="4134" y="393"/>
                      <a:pt x="3895" y="278"/>
                    </a:cubicBezTo>
                    <a:lnTo>
                      <a:pt x="3350" y="0"/>
                    </a:lnTo>
                    <a:cubicBezTo>
                      <a:pt x="3067" y="436"/>
                      <a:pt x="2608" y="653"/>
                      <a:pt x="2149" y="653"/>
                    </a:cubicBezTo>
                    <a:cubicBezTo>
                      <a:pt x="1689" y="653"/>
                      <a:pt x="1230" y="436"/>
                      <a:pt x="948" y="0"/>
                    </a:cubicBezTo>
                    <a:close/>
                  </a:path>
                </a:pathLst>
              </a:custGeom>
              <a:solidFill>
                <a:srgbClr val="9E9E9E">
                  <a:alpha val="82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47;p39">
                <a:extLst>
                  <a:ext uri="{FF2B5EF4-FFF2-40B4-BE49-F238E27FC236}">
                    <a16:creationId xmlns:a16="http://schemas.microsoft.com/office/drawing/2014/main" id="{D49AB0C0-4180-27A9-6C8B-8A6D7F297997}"/>
                  </a:ext>
                </a:extLst>
              </p:cNvPr>
              <p:cNvSpPr/>
              <p:nvPr/>
            </p:nvSpPr>
            <p:spPr>
              <a:xfrm>
                <a:off x="6562757" y="726659"/>
                <a:ext cx="159748" cy="130789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2344" extrusionOk="0">
                    <a:moveTo>
                      <a:pt x="1103" y="1"/>
                    </a:moveTo>
                    <a:cubicBezTo>
                      <a:pt x="1015" y="1"/>
                      <a:pt x="930" y="54"/>
                      <a:pt x="891" y="133"/>
                    </a:cubicBezTo>
                    <a:cubicBezTo>
                      <a:pt x="814" y="305"/>
                      <a:pt x="699" y="449"/>
                      <a:pt x="565" y="563"/>
                    </a:cubicBezTo>
                    <a:cubicBezTo>
                      <a:pt x="431" y="678"/>
                      <a:pt x="298" y="774"/>
                      <a:pt x="144" y="851"/>
                    </a:cubicBezTo>
                    <a:cubicBezTo>
                      <a:pt x="49" y="898"/>
                      <a:pt x="1" y="994"/>
                      <a:pt x="10" y="1099"/>
                    </a:cubicBezTo>
                    <a:cubicBezTo>
                      <a:pt x="106" y="1808"/>
                      <a:pt x="719" y="2344"/>
                      <a:pt x="1436" y="2344"/>
                    </a:cubicBezTo>
                    <a:cubicBezTo>
                      <a:pt x="2173" y="2344"/>
                      <a:pt x="2795" y="1769"/>
                      <a:pt x="2862" y="1023"/>
                    </a:cubicBezTo>
                    <a:cubicBezTo>
                      <a:pt x="2862" y="956"/>
                      <a:pt x="2834" y="879"/>
                      <a:pt x="2776" y="831"/>
                    </a:cubicBezTo>
                    <a:cubicBezTo>
                      <a:pt x="2307" y="439"/>
                      <a:pt x="1752" y="161"/>
                      <a:pt x="1159" y="8"/>
                    </a:cubicBezTo>
                    <a:cubicBezTo>
                      <a:pt x="1140" y="3"/>
                      <a:pt x="1122" y="1"/>
                      <a:pt x="1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48;p39">
                <a:extLst>
                  <a:ext uri="{FF2B5EF4-FFF2-40B4-BE49-F238E27FC236}">
                    <a16:creationId xmlns:a16="http://schemas.microsoft.com/office/drawing/2014/main" id="{1F4B0230-115D-D754-D5DB-90BCC9122C28}"/>
                  </a:ext>
                </a:extLst>
              </p:cNvPr>
              <p:cNvSpPr/>
              <p:nvPr/>
            </p:nvSpPr>
            <p:spPr>
              <a:xfrm>
                <a:off x="6562757" y="726659"/>
                <a:ext cx="159190" cy="129729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325" extrusionOk="0">
                    <a:moveTo>
                      <a:pt x="1100" y="1"/>
                    </a:moveTo>
                    <a:cubicBezTo>
                      <a:pt x="1009" y="1"/>
                      <a:pt x="930" y="54"/>
                      <a:pt x="891" y="133"/>
                    </a:cubicBezTo>
                    <a:cubicBezTo>
                      <a:pt x="833" y="248"/>
                      <a:pt x="757" y="362"/>
                      <a:pt x="671" y="458"/>
                    </a:cubicBezTo>
                    <a:cubicBezTo>
                      <a:pt x="632" y="496"/>
                      <a:pt x="604" y="535"/>
                      <a:pt x="565" y="563"/>
                    </a:cubicBezTo>
                    <a:cubicBezTo>
                      <a:pt x="431" y="678"/>
                      <a:pt x="298" y="774"/>
                      <a:pt x="144" y="851"/>
                    </a:cubicBezTo>
                    <a:cubicBezTo>
                      <a:pt x="49" y="898"/>
                      <a:pt x="1" y="994"/>
                      <a:pt x="10" y="1099"/>
                    </a:cubicBezTo>
                    <a:cubicBezTo>
                      <a:pt x="97" y="1731"/>
                      <a:pt x="585" y="2229"/>
                      <a:pt x="1207" y="2324"/>
                    </a:cubicBezTo>
                    <a:cubicBezTo>
                      <a:pt x="881" y="2123"/>
                      <a:pt x="690" y="1769"/>
                      <a:pt x="709" y="1386"/>
                    </a:cubicBezTo>
                    <a:lnTo>
                      <a:pt x="709" y="1052"/>
                    </a:lnTo>
                    <a:cubicBezTo>
                      <a:pt x="766" y="1013"/>
                      <a:pt x="824" y="965"/>
                      <a:pt x="872" y="918"/>
                    </a:cubicBezTo>
                    <a:cubicBezTo>
                      <a:pt x="1006" y="803"/>
                      <a:pt x="1121" y="669"/>
                      <a:pt x="1216" y="516"/>
                    </a:cubicBezTo>
                    <a:cubicBezTo>
                      <a:pt x="1666" y="659"/>
                      <a:pt x="2097" y="889"/>
                      <a:pt x="2460" y="1195"/>
                    </a:cubicBezTo>
                    <a:cubicBezTo>
                      <a:pt x="2508" y="1233"/>
                      <a:pt x="2614" y="1339"/>
                      <a:pt x="2747" y="1463"/>
                    </a:cubicBezTo>
                    <a:cubicBezTo>
                      <a:pt x="2805" y="1319"/>
                      <a:pt x="2843" y="1176"/>
                      <a:pt x="2853" y="1023"/>
                    </a:cubicBezTo>
                    <a:cubicBezTo>
                      <a:pt x="2853" y="956"/>
                      <a:pt x="2834" y="879"/>
                      <a:pt x="2776" y="831"/>
                    </a:cubicBezTo>
                    <a:cubicBezTo>
                      <a:pt x="2307" y="439"/>
                      <a:pt x="1752" y="161"/>
                      <a:pt x="1159" y="8"/>
                    </a:cubicBezTo>
                    <a:cubicBezTo>
                      <a:pt x="1139" y="3"/>
                      <a:pt x="1119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49;p39">
                <a:extLst>
                  <a:ext uri="{FF2B5EF4-FFF2-40B4-BE49-F238E27FC236}">
                    <a16:creationId xmlns:a16="http://schemas.microsoft.com/office/drawing/2014/main" id="{D57CAEC4-603D-C4E0-DEEB-933AACB4A2F0}"/>
                  </a:ext>
                </a:extLst>
              </p:cNvPr>
              <p:cNvSpPr/>
              <p:nvPr/>
            </p:nvSpPr>
            <p:spPr>
              <a:xfrm>
                <a:off x="6709120" y="927867"/>
                <a:ext cx="53454" cy="115947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078" extrusionOk="0">
                    <a:moveTo>
                      <a:pt x="814" y="1"/>
                    </a:moveTo>
                    <a:lnTo>
                      <a:pt x="182" y="498"/>
                    </a:lnTo>
                    <a:cubicBezTo>
                      <a:pt x="67" y="594"/>
                      <a:pt x="0" y="728"/>
                      <a:pt x="0" y="872"/>
                    </a:cubicBezTo>
                    <a:lnTo>
                      <a:pt x="0" y="2078"/>
                    </a:lnTo>
                    <a:lnTo>
                      <a:pt x="718" y="2078"/>
                    </a:lnTo>
                    <a:cubicBezTo>
                      <a:pt x="852" y="2078"/>
                      <a:pt x="957" y="1972"/>
                      <a:pt x="957" y="1838"/>
                    </a:cubicBezTo>
                    <a:lnTo>
                      <a:pt x="957" y="431"/>
                    </a:lnTo>
                    <a:cubicBezTo>
                      <a:pt x="957" y="278"/>
                      <a:pt x="900" y="125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50;p39">
                <a:extLst>
                  <a:ext uri="{FF2B5EF4-FFF2-40B4-BE49-F238E27FC236}">
                    <a16:creationId xmlns:a16="http://schemas.microsoft.com/office/drawing/2014/main" id="{CE8398B8-8D34-4BE9-E785-F015951A9937}"/>
                  </a:ext>
                </a:extLst>
              </p:cNvPr>
              <p:cNvSpPr/>
              <p:nvPr/>
            </p:nvSpPr>
            <p:spPr>
              <a:xfrm flipH="1">
                <a:off x="6522745" y="927867"/>
                <a:ext cx="53454" cy="115947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078" extrusionOk="0">
                    <a:moveTo>
                      <a:pt x="814" y="1"/>
                    </a:moveTo>
                    <a:lnTo>
                      <a:pt x="182" y="498"/>
                    </a:lnTo>
                    <a:cubicBezTo>
                      <a:pt x="67" y="594"/>
                      <a:pt x="0" y="728"/>
                      <a:pt x="0" y="872"/>
                    </a:cubicBezTo>
                    <a:lnTo>
                      <a:pt x="0" y="2078"/>
                    </a:lnTo>
                    <a:lnTo>
                      <a:pt x="718" y="2078"/>
                    </a:lnTo>
                    <a:cubicBezTo>
                      <a:pt x="852" y="2078"/>
                      <a:pt x="957" y="1972"/>
                      <a:pt x="957" y="1838"/>
                    </a:cubicBezTo>
                    <a:lnTo>
                      <a:pt x="957" y="431"/>
                    </a:lnTo>
                    <a:cubicBezTo>
                      <a:pt x="957" y="278"/>
                      <a:pt x="900" y="125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451;p39">
            <a:extLst>
              <a:ext uri="{FF2B5EF4-FFF2-40B4-BE49-F238E27FC236}">
                <a16:creationId xmlns:a16="http://schemas.microsoft.com/office/drawing/2014/main" id="{D117EF30-F10E-ADD8-ADAA-B7B47704352E}"/>
              </a:ext>
            </a:extLst>
          </p:cNvPr>
          <p:cNvGrpSpPr/>
          <p:nvPr/>
        </p:nvGrpSpPr>
        <p:grpSpPr>
          <a:xfrm>
            <a:off x="3398060" y="2638625"/>
            <a:ext cx="239829" cy="407760"/>
            <a:chOff x="6522745" y="636612"/>
            <a:chExt cx="239829" cy="407760"/>
          </a:xfrm>
        </p:grpSpPr>
        <p:grpSp>
          <p:nvGrpSpPr>
            <p:cNvPr id="59" name="Google Shape;452;p39">
              <a:extLst>
                <a:ext uri="{FF2B5EF4-FFF2-40B4-BE49-F238E27FC236}">
                  <a16:creationId xmlns:a16="http://schemas.microsoft.com/office/drawing/2014/main" id="{192E738C-D8D3-6FE8-A4EA-9EEFBB2E51FC}"/>
                </a:ext>
              </a:extLst>
            </p:cNvPr>
            <p:cNvGrpSpPr/>
            <p:nvPr/>
          </p:nvGrpSpPr>
          <p:grpSpPr>
            <a:xfrm>
              <a:off x="6534459" y="636612"/>
              <a:ext cx="217657" cy="254823"/>
              <a:chOff x="5289596" y="587502"/>
              <a:chExt cx="296092" cy="346651"/>
            </a:xfrm>
          </p:grpSpPr>
          <p:sp>
            <p:nvSpPr>
              <p:cNvPr id="67" name="Google Shape;453;p39">
                <a:extLst>
                  <a:ext uri="{FF2B5EF4-FFF2-40B4-BE49-F238E27FC236}">
                    <a16:creationId xmlns:a16="http://schemas.microsoft.com/office/drawing/2014/main" id="{237CA0F8-8E6F-4AA6-D2ED-C31BE3999AB0}"/>
                  </a:ext>
                </a:extLst>
              </p:cNvPr>
              <p:cNvSpPr/>
              <p:nvPr/>
            </p:nvSpPr>
            <p:spPr>
              <a:xfrm>
                <a:off x="5289596" y="587502"/>
                <a:ext cx="296091" cy="346651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8347" extrusionOk="0">
                    <a:moveTo>
                      <a:pt x="3560" y="1"/>
                    </a:moveTo>
                    <a:cubicBezTo>
                      <a:pt x="1847" y="1"/>
                      <a:pt x="603" y="1178"/>
                      <a:pt x="459" y="3102"/>
                    </a:cubicBezTo>
                    <a:cubicBezTo>
                      <a:pt x="287" y="5456"/>
                      <a:pt x="86" y="6776"/>
                      <a:pt x="19" y="7226"/>
                    </a:cubicBezTo>
                    <a:cubicBezTo>
                      <a:pt x="0" y="7322"/>
                      <a:pt x="48" y="7427"/>
                      <a:pt x="144" y="7475"/>
                    </a:cubicBezTo>
                    <a:cubicBezTo>
                      <a:pt x="603" y="7705"/>
                      <a:pt x="2000" y="8346"/>
                      <a:pt x="3560" y="8346"/>
                    </a:cubicBezTo>
                    <a:cubicBezTo>
                      <a:pt x="5120" y="8346"/>
                      <a:pt x="6527" y="7705"/>
                      <a:pt x="6986" y="7475"/>
                    </a:cubicBezTo>
                    <a:cubicBezTo>
                      <a:pt x="7073" y="7427"/>
                      <a:pt x="7130" y="7322"/>
                      <a:pt x="7111" y="7226"/>
                    </a:cubicBezTo>
                    <a:cubicBezTo>
                      <a:pt x="7034" y="6776"/>
                      <a:pt x="6833" y="5456"/>
                      <a:pt x="6661" y="3102"/>
                    </a:cubicBezTo>
                    <a:cubicBezTo>
                      <a:pt x="6517" y="1187"/>
                      <a:pt x="5273" y="1"/>
                      <a:pt x="3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4;p39">
                <a:extLst>
                  <a:ext uri="{FF2B5EF4-FFF2-40B4-BE49-F238E27FC236}">
                    <a16:creationId xmlns:a16="http://schemas.microsoft.com/office/drawing/2014/main" id="{2C3DCC9E-2CE9-EEA3-56B7-DD2EEE880021}"/>
                  </a:ext>
                </a:extLst>
              </p:cNvPr>
              <p:cNvSpPr/>
              <p:nvPr/>
            </p:nvSpPr>
            <p:spPr>
              <a:xfrm>
                <a:off x="5359113" y="587502"/>
                <a:ext cx="226574" cy="346651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8347" extrusionOk="0">
                    <a:moveTo>
                      <a:pt x="1886" y="1"/>
                    </a:moveTo>
                    <a:cubicBezTo>
                      <a:pt x="1771" y="1"/>
                      <a:pt x="1657" y="1"/>
                      <a:pt x="1542" y="20"/>
                    </a:cubicBezTo>
                    <a:cubicBezTo>
                      <a:pt x="202" y="154"/>
                      <a:pt x="1" y="2030"/>
                      <a:pt x="1283" y="2422"/>
                    </a:cubicBezTo>
                    <a:lnTo>
                      <a:pt x="1312" y="2432"/>
                    </a:lnTo>
                    <a:lnTo>
                      <a:pt x="1791" y="8346"/>
                    </a:lnTo>
                    <a:cubicBezTo>
                      <a:pt x="1824" y="8347"/>
                      <a:pt x="1858" y="8347"/>
                      <a:pt x="1892" y="8347"/>
                    </a:cubicBezTo>
                    <a:cubicBezTo>
                      <a:pt x="3450" y="8347"/>
                      <a:pt x="4853" y="7709"/>
                      <a:pt x="5312" y="7475"/>
                    </a:cubicBezTo>
                    <a:cubicBezTo>
                      <a:pt x="5399" y="7427"/>
                      <a:pt x="5456" y="7322"/>
                      <a:pt x="5437" y="7226"/>
                    </a:cubicBezTo>
                    <a:cubicBezTo>
                      <a:pt x="5360" y="6776"/>
                      <a:pt x="5169" y="5456"/>
                      <a:pt x="4987" y="3102"/>
                    </a:cubicBezTo>
                    <a:cubicBezTo>
                      <a:pt x="4853" y="1187"/>
                      <a:pt x="3599" y="1"/>
                      <a:pt x="18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455;p39">
              <a:extLst>
                <a:ext uri="{FF2B5EF4-FFF2-40B4-BE49-F238E27FC236}">
                  <a16:creationId xmlns:a16="http://schemas.microsoft.com/office/drawing/2014/main" id="{6773C8BC-2209-2B31-46D6-0F6AD7872D2D}"/>
                </a:ext>
              </a:extLst>
            </p:cNvPr>
            <p:cNvSpPr/>
            <p:nvPr/>
          </p:nvSpPr>
          <p:spPr>
            <a:xfrm>
              <a:off x="6522748" y="831225"/>
              <a:ext cx="239260" cy="213146"/>
            </a:xfrm>
            <a:custGeom>
              <a:avLst/>
              <a:gdLst/>
              <a:ahLst/>
              <a:cxnLst/>
              <a:rect l="l" t="t" r="r" b="b"/>
              <a:pathLst>
                <a:path w="4288" h="3820" extrusionOk="0">
                  <a:moveTo>
                    <a:pt x="1426" y="1"/>
                  </a:moveTo>
                  <a:lnTo>
                    <a:pt x="1426" y="718"/>
                  </a:lnTo>
                  <a:cubicBezTo>
                    <a:pt x="1426" y="891"/>
                    <a:pt x="1330" y="1063"/>
                    <a:pt x="1168" y="1139"/>
                  </a:cubicBezTo>
                  <a:lnTo>
                    <a:pt x="392" y="1532"/>
                  </a:lnTo>
                  <a:cubicBezTo>
                    <a:pt x="153" y="1647"/>
                    <a:pt x="0" y="1895"/>
                    <a:pt x="0" y="2163"/>
                  </a:cubicBezTo>
                  <a:lnTo>
                    <a:pt x="0" y="3580"/>
                  </a:lnTo>
                  <a:cubicBezTo>
                    <a:pt x="0" y="3704"/>
                    <a:pt x="105" y="3819"/>
                    <a:pt x="239" y="3819"/>
                  </a:cubicBezTo>
                  <a:lnTo>
                    <a:pt x="4048" y="3819"/>
                  </a:lnTo>
                  <a:cubicBezTo>
                    <a:pt x="4182" y="3819"/>
                    <a:pt x="4288" y="3704"/>
                    <a:pt x="4288" y="3580"/>
                  </a:cubicBezTo>
                  <a:lnTo>
                    <a:pt x="4288" y="2163"/>
                  </a:lnTo>
                  <a:cubicBezTo>
                    <a:pt x="4288" y="1895"/>
                    <a:pt x="4134" y="1647"/>
                    <a:pt x="3895" y="1532"/>
                  </a:cubicBezTo>
                  <a:lnTo>
                    <a:pt x="3130" y="1139"/>
                  </a:lnTo>
                  <a:cubicBezTo>
                    <a:pt x="2967" y="1063"/>
                    <a:pt x="2862" y="891"/>
                    <a:pt x="2862" y="718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;p39">
              <a:extLst>
                <a:ext uri="{FF2B5EF4-FFF2-40B4-BE49-F238E27FC236}">
                  <a16:creationId xmlns:a16="http://schemas.microsoft.com/office/drawing/2014/main" id="{AE4B3A73-669E-92A8-7B59-2ADB123D013A}"/>
                </a:ext>
              </a:extLst>
            </p:cNvPr>
            <p:cNvSpPr/>
            <p:nvPr/>
          </p:nvSpPr>
          <p:spPr>
            <a:xfrm>
              <a:off x="6601761" y="830667"/>
              <a:ext cx="81743" cy="53510"/>
            </a:xfrm>
            <a:custGeom>
              <a:avLst/>
              <a:gdLst/>
              <a:ahLst/>
              <a:cxnLst/>
              <a:rect l="l" t="t" r="r" b="b"/>
              <a:pathLst>
                <a:path w="1465" h="959" extrusionOk="0">
                  <a:moveTo>
                    <a:pt x="10" y="1"/>
                  </a:moveTo>
                  <a:lnTo>
                    <a:pt x="10" y="719"/>
                  </a:lnTo>
                  <a:cubicBezTo>
                    <a:pt x="10" y="747"/>
                    <a:pt x="10" y="776"/>
                    <a:pt x="0" y="814"/>
                  </a:cubicBezTo>
                  <a:cubicBezTo>
                    <a:pt x="230" y="910"/>
                    <a:pt x="479" y="958"/>
                    <a:pt x="737" y="958"/>
                  </a:cubicBezTo>
                  <a:cubicBezTo>
                    <a:pt x="986" y="958"/>
                    <a:pt x="1235" y="910"/>
                    <a:pt x="1465" y="814"/>
                  </a:cubicBezTo>
                  <a:cubicBezTo>
                    <a:pt x="1455" y="776"/>
                    <a:pt x="1446" y="747"/>
                    <a:pt x="1446" y="71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7;p39">
              <a:extLst>
                <a:ext uri="{FF2B5EF4-FFF2-40B4-BE49-F238E27FC236}">
                  <a16:creationId xmlns:a16="http://schemas.microsoft.com/office/drawing/2014/main" id="{C83F0746-FC5B-9369-7C44-880BB7AB030F}"/>
                </a:ext>
              </a:extLst>
            </p:cNvPr>
            <p:cNvSpPr/>
            <p:nvPr/>
          </p:nvSpPr>
          <p:spPr>
            <a:xfrm>
              <a:off x="6522748" y="901196"/>
              <a:ext cx="239260" cy="143176"/>
            </a:xfrm>
            <a:custGeom>
              <a:avLst/>
              <a:gdLst/>
              <a:ahLst/>
              <a:cxnLst/>
              <a:rect l="l" t="t" r="r" b="b"/>
              <a:pathLst>
                <a:path w="4288" h="2566" extrusionOk="0">
                  <a:moveTo>
                    <a:pt x="948" y="0"/>
                  </a:moveTo>
                  <a:lnTo>
                    <a:pt x="392" y="278"/>
                  </a:lnTo>
                  <a:cubicBezTo>
                    <a:pt x="153" y="393"/>
                    <a:pt x="0" y="641"/>
                    <a:pt x="0" y="909"/>
                  </a:cubicBezTo>
                  <a:lnTo>
                    <a:pt x="0" y="2326"/>
                  </a:lnTo>
                  <a:cubicBezTo>
                    <a:pt x="0" y="2450"/>
                    <a:pt x="105" y="2565"/>
                    <a:pt x="239" y="2565"/>
                  </a:cubicBezTo>
                  <a:lnTo>
                    <a:pt x="4048" y="2565"/>
                  </a:lnTo>
                  <a:cubicBezTo>
                    <a:pt x="4182" y="2565"/>
                    <a:pt x="4288" y="2450"/>
                    <a:pt x="4288" y="2326"/>
                  </a:cubicBezTo>
                  <a:lnTo>
                    <a:pt x="4288" y="909"/>
                  </a:lnTo>
                  <a:cubicBezTo>
                    <a:pt x="4288" y="641"/>
                    <a:pt x="4134" y="393"/>
                    <a:pt x="3895" y="278"/>
                  </a:cubicBezTo>
                  <a:lnTo>
                    <a:pt x="3350" y="0"/>
                  </a:lnTo>
                  <a:cubicBezTo>
                    <a:pt x="3067" y="436"/>
                    <a:pt x="2608" y="653"/>
                    <a:pt x="2149" y="653"/>
                  </a:cubicBezTo>
                  <a:cubicBezTo>
                    <a:pt x="1689" y="653"/>
                    <a:pt x="1230" y="436"/>
                    <a:pt x="948" y="0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8;p39">
              <a:extLst>
                <a:ext uri="{FF2B5EF4-FFF2-40B4-BE49-F238E27FC236}">
                  <a16:creationId xmlns:a16="http://schemas.microsoft.com/office/drawing/2014/main" id="{B6FC399E-433C-1B37-7F6F-B9AA5E1793E1}"/>
                </a:ext>
              </a:extLst>
            </p:cNvPr>
            <p:cNvSpPr/>
            <p:nvPr/>
          </p:nvSpPr>
          <p:spPr>
            <a:xfrm>
              <a:off x="6562757" y="726659"/>
              <a:ext cx="159748" cy="130789"/>
            </a:xfrm>
            <a:custGeom>
              <a:avLst/>
              <a:gdLst/>
              <a:ahLst/>
              <a:cxnLst/>
              <a:rect l="l" t="t" r="r" b="b"/>
              <a:pathLst>
                <a:path w="2863" h="2344" extrusionOk="0">
                  <a:moveTo>
                    <a:pt x="1103" y="1"/>
                  </a:moveTo>
                  <a:cubicBezTo>
                    <a:pt x="1015" y="1"/>
                    <a:pt x="930" y="54"/>
                    <a:pt x="891" y="133"/>
                  </a:cubicBezTo>
                  <a:cubicBezTo>
                    <a:pt x="814" y="305"/>
                    <a:pt x="699" y="449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106" y="1808"/>
                    <a:pt x="719" y="2344"/>
                    <a:pt x="1436" y="2344"/>
                  </a:cubicBezTo>
                  <a:cubicBezTo>
                    <a:pt x="2173" y="2344"/>
                    <a:pt x="2795" y="1769"/>
                    <a:pt x="2862" y="1023"/>
                  </a:cubicBezTo>
                  <a:cubicBezTo>
                    <a:pt x="2862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40" y="3"/>
                    <a:pt x="112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9;p39">
              <a:extLst>
                <a:ext uri="{FF2B5EF4-FFF2-40B4-BE49-F238E27FC236}">
                  <a16:creationId xmlns:a16="http://schemas.microsoft.com/office/drawing/2014/main" id="{07C976E8-0BD1-60A6-2B33-FFA93BA2A6EB}"/>
                </a:ext>
              </a:extLst>
            </p:cNvPr>
            <p:cNvSpPr/>
            <p:nvPr/>
          </p:nvSpPr>
          <p:spPr>
            <a:xfrm>
              <a:off x="6562757" y="726659"/>
              <a:ext cx="159190" cy="129729"/>
            </a:xfrm>
            <a:custGeom>
              <a:avLst/>
              <a:gdLst/>
              <a:ahLst/>
              <a:cxnLst/>
              <a:rect l="l" t="t" r="r" b="b"/>
              <a:pathLst>
                <a:path w="2853" h="2325" extrusionOk="0">
                  <a:moveTo>
                    <a:pt x="1100" y="1"/>
                  </a:moveTo>
                  <a:cubicBezTo>
                    <a:pt x="1009" y="1"/>
                    <a:pt x="930" y="54"/>
                    <a:pt x="891" y="133"/>
                  </a:cubicBezTo>
                  <a:cubicBezTo>
                    <a:pt x="833" y="248"/>
                    <a:pt x="757" y="362"/>
                    <a:pt x="671" y="458"/>
                  </a:cubicBezTo>
                  <a:cubicBezTo>
                    <a:pt x="632" y="496"/>
                    <a:pt x="604" y="535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97" y="1731"/>
                    <a:pt x="585" y="2229"/>
                    <a:pt x="1207" y="2324"/>
                  </a:cubicBezTo>
                  <a:cubicBezTo>
                    <a:pt x="881" y="2123"/>
                    <a:pt x="690" y="1769"/>
                    <a:pt x="709" y="1386"/>
                  </a:cubicBezTo>
                  <a:lnTo>
                    <a:pt x="709" y="1052"/>
                  </a:lnTo>
                  <a:cubicBezTo>
                    <a:pt x="766" y="1013"/>
                    <a:pt x="824" y="965"/>
                    <a:pt x="872" y="918"/>
                  </a:cubicBezTo>
                  <a:cubicBezTo>
                    <a:pt x="1006" y="803"/>
                    <a:pt x="1121" y="669"/>
                    <a:pt x="1216" y="516"/>
                  </a:cubicBezTo>
                  <a:cubicBezTo>
                    <a:pt x="1666" y="659"/>
                    <a:pt x="2097" y="889"/>
                    <a:pt x="2460" y="1195"/>
                  </a:cubicBezTo>
                  <a:cubicBezTo>
                    <a:pt x="2508" y="1233"/>
                    <a:pt x="2614" y="1339"/>
                    <a:pt x="2747" y="1463"/>
                  </a:cubicBezTo>
                  <a:cubicBezTo>
                    <a:pt x="2805" y="1319"/>
                    <a:pt x="2843" y="1176"/>
                    <a:pt x="2853" y="1023"/>
                  </a:cubicBezTo>
                  <a:cubicBezTo>
                    <a:pt x="2853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39" y="3"/>
                    <a:pt x="1119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0;p39">
              <a:extLst>
                <a:ext uri="{FF2B5EF4-FFF2-40B4-BE49-F238E27FC236}">
                  <a16:creationId xmlns:a16="http://schemas.microsoft.com/office/drawing/2014/main" id="{D8BEF62F-D5C6-D192-299F-DCD6CC954018}"/>
                </a:ext>
              </a:extLst>
            </p:cNvPr>
            <p:cNvSpPr/>
            <p:nvPr/>
          </p:nvSpPr>
          <p:spPr>
            <a:xfrm>
              <a:off x="6709120" y="927867"/>
              <a:ext cx="53454" cy="115947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1;p39">
              <a:extLst>
                <a:ext uri="{FF2B5EF4-FFF2-40B4-BE49-F238E27FC236}">
                  <a16:creationId xmlns:a16="http://schemas.microsoft.com/office/drawing/2014/main" id="{79A39413-A338-2435-85E6-560D84C8EECB}"/>
                </a:ext>
              </a:extLst>
            </p:cNvPr>
            <p:cNvSpPr/>
            <p:nvPr/>
          </p:nvSpPr>
          <p:spPr>
            <a:xfrm flipH="1">
              <a:off x="6522745" y="927867"/>
              <a:ext cx="53454" cy="115947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462;p39">
            <a:extLst>
              <a:ext uri="{FF2B5EF4-FFF2-40B4-BE49-F238E27FC236}">
                <a16:creationId xmlns:a16="http://schemas.microsoft.com/office/drawing/2014/main" id="{39EBA62F-CFB7-FE27-86B1-4C6275487CD2}"/>
              </a:ext>
            </a:extLst>
          </p:cNvPr>
          <p:cNvGrpSpPr/>
          <p:nvPr/>
        </p:nvGrpSpPr>
        <p:grpSpPr>
          <a:xfrm>
            <a:off x="5276913" y="2603737"/>
            <a:ext cx="521774" cy="439576"/>
            <a:chOff x="5721925" y="604796"/>
            <a:chExt cx="521774" cy="439576"/>
          </a:xfrm>
        </p:grpSpPr>
        <p:sp>
          <p:nvSpPr>
            <p:cNvPr id="70" name="Google Shape;463;p39">
              <a:extLst>
                <a:ext uri="{FF2B5EF4-FFF2-40B4-BE49-F238E27FC236}">
                  <a16:creationId xmlns:a16="http://schemas.microsoft.com/office/drawing/2014/main" id="{9180CBF4-09C9-597F-0F53-C2BA9FDB3F59}"/>
                </a:ext>
              </a:extLst>
            </p:cNvPr>
            <p:cNvSpPr/>
            <p:nvPr/>
          </p:nvSpPr>
          <p:spPr>
            <a:xfrm>
              <a:off x="6070610" y="604796"/>
              <a:ext cx="106294" cy="92959"/>
            </a:xfrm>
            <a:custGeom>
              <a:avLst/>
              <a:gdLst/>
              <a:ahLst/>
              <a:cxnLst/>
              <a:rect l="l" t="t" r="r" b="b"/>
              <a:pathLst>
                <a:path w="1905" h="1666" extrusionOk="0">
                  <a:moveTo>
                    <a:pt x="957" y="1"/>
                  </a:moveTo>
                  <a:cubicBezTo>
                    <a:pt x="421" y="1"/>
                    <a:pt x="0" y="374"/>
                    <a:pt x="0" y="833"/>
                  </a:cubicBezTo>
                  <a:cubicBezTo>
                    <a:pt x="0" y="1293"/>
                    <a:pt x="421" y="1666"/>
                    <a:pt x="957" y="1666"/>
                  </a:cubicBezTo>
                  <a:cubicBezTo>
                    <a:pt x="1484" y="1666"/>
                    <a:pt x="1905" y="1293"/>
                    <a:pt x="1905" y="833"/>
                  </a:cubicBezTo>
                  <a:cubicBezTo>
                    <a:pt x="1905" y="374"/>
                    <a:pt x="1484" y="1"/>
                    <a:pt x="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4;p39">
              <a:extLst>
                <a:ext uri="{FF2B5EF4-FFF2-40B4-BE49-F238E27FC236}">
                  <a16:creationId xmlns:a16="http://schemas.microsoft.com/office/drawing/2014/main" id="{7D9526B4-AEE8-46AB-CAB7-A75B45635241}"/>
                </a:ext>
              </a:extLst>
            </p:cNvPr>
            <p:cNvSpPr/>
            <p:nvPr/>
          </p:nvSpPr>
          <p:spPr>
            <a:xfrm>
              <a:off x="6070610" y="604796"/>
              <a:ext cx="73206" cy="93517"/>
            </a:xfrm>
            <a:custGeom>
              <a:avLst/>
              <a:gdLst/>
              <a:ahLst/>
              <a:cxnLst/>
              <a:rect l="l" t="t" r="r" b="b"/>
              <a:pathLst>
                <a:path w="1312" h="1676" extrusionOk="0">
                  <a:moveTo>
                    <a:pt x="957" y="1"/>
                  </a:moveTo>
                  <a:cubicBezTo>
                    <a:pt x="431" y="1"/>
                    <a:pt x="0" y="374"/>
                    <a:pt x="0" y="833"/>
                  </a:cubicBezTo>
                  <a:cubicBezTo>
                    <a:pt x="0" y="1302"/>
                    <a:pt x="421" y="1676"/>
                    <a:pt x="957" y="1676"/>
                  </a:cubicBezTo>
                  <a:cubicBezTo>
                    <a:pt x="1072" y="1676"/>
                    <a:pt x="1197" y="1647"/>
                    <a:pt x="1311" y="1609"/>
                  </a:cubicBezTo>
                  <a:cubicBezTo>
                    <a:pt x="967" y="1503"/>
                    <a:pt x="728" y="1197"/>
                    <a:pt x="718" y="833"/>
                  </a:cubicBezTo>
                  <a:cubicBezTo>
                    <a:pt x="728" y="470"/>
                    <a:pt x="967" y="163"/>
                    <a:pt x="1311" y="58"/>
                  </a:cubicBezTo>
                  <a:cubicBezTo>
                    <a:pt x="1197" y="20"/>
                    <a:pt x="1072" y="1"/>
                    <a:pt x="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5;p39">
              <a:extLst>
                <a:ext uri="{FF2B5EF4-FFF2-40B4-BE49-F238E27FC236}">
                  <a16:creationId xmlns:a16="http://schemas.microsoft.com/office/drawing/2014/main" id="{B604B137-4764-95FA-14F9-3EBB9D1A2E82}"/>
                </a:ext>
              </a:extLst>
            </p:cNvPr>
            <p:cNvSpPr/>
            <p:nvPr/>
          </p:nvSpPr>
          <p:spPr>
            <a:xfrm>
              <a:off x="6003873" y="831225"/>
              <a:ext cx="239260" cy="213146"/>
            </a:xfrm>
            <a:custGeom>
              <a:avLst/>
              <a:gdLst/>
              <a:ahLst/>
              <a:cxnLst/>
              <a:rect l="l" t="t" r="r" b="b"/>
              <a:pathLst>
                <a:path w="4288" h="3820" extrusionOk="0">
                  <a:moveTo>
                    <a:pt x="1426" y="1"/>
                  </a:moveTo>
                  <a:lnTo>
                    <a:pt x="1426" y="718"/>
                  </a:lnTo>
                  <a:cubicBezTo>
                    <a:pt x="1426" y="891"/>
                    <a:pt x="1330" y="1063"/>
                    <a:pt x="1168" y="1139"/>
                  </a:cubicBezTo>
                  <a:lnTo>
                    <a:pt x="392" y="1532"/>
                  </a:lnTo>
                  <a:cubicBezTo>
                    <a:pt x="153" y="1647"/>
                    <a:pt x="0" y="1895"/>
                    <a:pt x="0" y="2163"/>
                  </a:cubicBezTo>
                  <a:lnTo>
                    <a:pt x="0" y="3580"/>
                  </a:lnTo>
                  <a:cubicBezTo>
                    <a:pt x="0" y="3704"/>
                    <a:pt x="105" y="3819"/>
                    <a:pt x="239" y="3819"/>
                  </a:cubicBezTo>
                  <a:lnTo>
                    <a:pt x="4048" y="3819"/>
                  </a:lnTo>
                  <a:cubicBezTo>
                    <a:pt x="4182" y="3819"/>
                    <a:pt x="4288" y="3704"/>
                    <a:pt x="4288" y="3580"/>
                  </a:cubicBezTo>
                  <a:lnTo>
                    <a:pt x="4288" y="2163"/>
                  </a:lnTo>
                  <a:cubicBezTo>
                    <a:pt x="4288" y="1895"/>
                    <a:pt x="4134" y="1647"/>
                    <a:pt x="3895" y="1532"/>
                  </a:cubicBezTo>
                  <a:lnTo>
                    <a:pt x="3130" y="1139"/>
                  </a:lnTo>
                  <a:cubicBezTo>
                    <a:pt x="2967" y="1063"/>
                    <a:pt x="2862" y="891"/>
                    <a:pt x="2862" y="718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66;p39">
              <a:extLst>
                <a:ext uri="{FF2B5EF4-FFF2-40B4-BE49-F238E27FC236}">
                  <a16:creationId xmlns:a16="http://schemas.microsoft.com/office/drawing/2014/main" id="{F724E75E-E007-21EE-2301-9321129D383C}"/>
                </a:ext>
              </a:extLst>
            </p:cNvPr>
            <p:cNvSpPr/>
            <p:nvPr/>
          </p:nvSpPr>
          <p:spPr>
            <a:xfrm>
              <a:off x="6082886" y="830667"/>
              <a:ext cx="81743" cy="53510"/>
            </a:xfrm>
            <a:custGeom>
              <a:avLst/>
              <a:gdLst/>
              <a:ahLst/>
              <a:cxnLst/>
              <a:rect l="l" t="t" r="r" b="b"/>
              <a:pathLst>
                <a:path w="1465" h="959" extrusionOk="0">
                  <a:moveTo>
                    <a:pt x="10" y="1"/>
                  </a:moveTo>
                  <a:lnTo>
                    <a:pt x="10" y="719"/>
                  </a:lnTo>
                  <a:cubicBezTo>
                    <a:pt x="10" y="747"/>
                    <a:pt x="10" y="776"/>
                    <a:pt x="0" y="814"/>
                  </a:cubicBezTo>
                  <a:cubicBezTo>
                    <a:pt x="230" y="910"/>
                    <a:pt x="479" y="958"/>
                    <a:pt x="737" y="958"/>
                  </a:cubicBezTo>
                  <a:cubicBezTo>
                    <a:pt x="986" y="958"/>
                    <a:pt x="1235" y="910"/>
                    <a:pt x="1465" y="814"/>
                  </a:cubicBezTo>
                  <a:cubicBezTo>
                    <a:pt x="1455" y="776"/>
                    <a:pt x="1446" y="747"/>
                    <a:pt x="1446" y="71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67;p39">
              <a:extLst>
                <a:ext uri="{FF2B5EF4-FFF2-40B4-BE49-F238E27FC236}">
                  <a16:creationId xmlns:a16="http://schemas.microsoft.com/office/drawing/2014/main" id="{EE1F8350-5C98-69FE-54E4-CF8D7595FDC5}"/>
                </a:ext>
              </a:extLst>
            </p:cNvPr>
            <p:cNvSpPr/>
            <p:nvPr/>
          </p:nvSpPr>
          <p:spPr>
            <a:xfrm>
              <a:off x="6003873" y="901196"/>
              <a:ext cx="239260" cy="143176"/>
            </a:xfrm>
            <a:custGeom>
              <a:avLst/>
              <a:gdLst/>
              <a:ahLst/>
              <a:cxnLst/>
              <a:rect l="l" t="t" r="r" b="b"/>
              <a:pathLst>
                <a:path w="4288" h="2566" extrusionOk="0">
                  <a:moveTo>
                    <a:pt x="948" y="0"/>
                  </a:moveTo>
                  <a:lnTo>
                    <a:pt x="392" y="278"/>
                  </a:lnTo>
                  <a:cubicBezTo>
                    <a:pt x="153" y="393"/>
                    <a:pt x="0" y="641"/>
                    <a:pt x="0" y="909"/>
                  </a:cubicBezTo>
                  <a:lnTo>
                    <a:pt x="0" y="2326"/>
                  </a:lnTo>
                  <a:cubicBezTo>
                    <a:pt x="0" y="2450"/>
                    <a:pt x="105" y="2565"/>
                    <a:pt x="239" y="2565"/>
                  </a:cubicBezTo>
                  <a:lnTo>
                    <a:pt x="4048" y="2565"/>
                  </a:lnTo>
                  <a:cubicBezTo>
                    <a:pt x="4182" y="2565"/>
                    <a:pt x="4288" y="2450"/>
                    <a:pt x="4288" y="2326"/>
                  </a:cubicBezTo>
                  <a:lnTo>
                    <a:pt x="4288" y="909"/>
                  </a:lnTo>
                  <a:cubicBezTo>
                    <a:pt x="4288" y="641"/>
                    <a:pt x="4134" y="393"/>
                    <a:pt x="3895" y="278"/>
                  </a:cubicBezTo>
                  <a:lnTo>
                    <a:pt x="3350" y="0"/>
                  </a:lnTo>
                  <a:cubicBezTo>
                    <a:pt x="3067" y="436"/>
                    <a:pt x="2608" y="653"/>
                    <a:pt x="2149" y="653"/>
                  </a:cubicBezTo>
                  <a:cubicBezTo>
                    <a:pt x="1689" y="653"/>
                    <a:pt x="1230" y="436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68;p39">
              <a:extLst>
                <a:ext uri="{FF2B5EF4-FFF2-40B4-BE49-F238E27FC236}">
                  <a16:creationId xmlns:a16="http://schemas.microsoft.com/office/drawing/2014/main" id="{8205F0F9-AFCC-2BD4-4075-DF8668A71BB5}"/>
                </a:ext>
              </a:extLst>
            </p:cNvPr>
            <p:cNvSpPr/>
            <p:nvPr/>
          </p:nvSpPr>
          <p:spPr>
            <a:xfrm>
              <a:off x="6030545" y="644301"/>
              <a:ext cx="186419" cy="186419"/>
            </a:xfrm>
            <a:custGeom>
              <a:avLst/>
              <a:gdLst/>
              <a:ahLst/>
              <a:cxnLst/>
              <a:rect l="l" t="t" r="r" b="b"/>
              <a:pathLst>
                <a:path w="3341" h="3341" extrusionOk="0">
                  <a:moveTo>
                    <a:pt x="1675" y="1"/>
                  </a:moveTo>
                  <a:cubicBezTo>
                    <a:pt x="747" y="1"/>
                    <a:pt x="1" y="747"/>
                    <a:pt x="1" y="1676"/>
                  </a:cubicBezTo>
                  <a:cubicBezTo>
                    <a:pt x="1" y="2595"/>
                    <a:pt x="747" y="3341"/>
                    <a:pt x="1675" y="3341"/>
                  </a:cubicBezTo>
                  <a:cubicBezTo>
                    <a:pt x="2594" y="3341"/>
                    <a:pt x="3341" y="2595"/>
                    <a:pt x="3341" y="1676"/>
                  </a:cubicBezTo>
                  <a:cubicBezTo>
                    <a:pt x="3341" y="747"/>
                    <a:pt x="2594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69;p39">
              <a:extLst>
                <a:ext uri="{FF2B5EF4-FFF2-40B4-BE49-F238E27FC236}">
                  <a16:creationId xmlns:a16="http://schemas.microsoft.com/office/drawing/2014/main" id="{28DE07EF-8CAF-5C23-C755-8E5BA5A42B66}"/>
                </a:ext>
              </a:extLst>
            </p:cNvPr>
            <p:cNvSpPr/>
            <p:nvPr/>
          </p:nvSpPr>
          <p:spPr>
            <a:xfrm>
              <a:off x="6064751" y="644301"/>
              <a:ext cx="155954" cy="167783"/>
            </a:xfrm>
            <a:custGeom>
              <a:avLst/>
              <a:gdLst/>
              <a:ahLst/>
              <a:cxnLst/>
              <a:rect l="l" t="t" r="r" b="b"/>
              <a:pathLst>
                <a:path w="2795" h="3007" extrusionOk="0">
                  <a:moveTo>
                    <a:pt x="1072" y="1"/>
                  </a:moveTo>
                  <a:cubicBezTo>
                    <a:pt x="268" y="1"/>
                    <a:pt x="0" y="1102"/>
                    <a:pt x="718" y="1456"/>
                  </a:cubicBezTo>
                  <a:cubicBezTo>
                    <a:pt x="737" y="1465"/>
                    <a:pt x="766" y="1475"/>
                    <a:pt x="785" y="1484"/>
                  </a:cubicBezTo>
                  <a:lnTo>
                    <a:pt x="1617" y="2987"/>
                  </a:lnTo>
                  <a:cubicBezTo>
                    <a:pt x="1617" y="2987"/>
                    <a:pt x="1838" y="3006"/>
                    <a:pt x="2058" y="3006"/>
                  </a:cubicBezTo>
                  <a:cubicBezTo>
                    <a:pt x="2546" y="2642"/>
                    <a:pt x="2795" y="2039"/>
                    <a:pt x="2708" y="1446"/>
                  </a:cubicBezTo>
                  <a:cubicBezTo>
                    <a:pt x="2613" y="757"/>
                    <a:pt x="2106" y="202"/>
                    <a:pt x="1426" y="49"/>
                  </a:cubicBezTo>
                  <a:cubicBezTo>
                    <a:pt x="1311" y="20"/>
                    <a:pt x="1187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0;p39">
              <a:extLst>
                <a:ext uri="{FF2B5EF4-FFF2-40B4-BE49-F238E27FC236}">
                  <a16:creationId xmlns:a16="http://schemas.microsoft.com/office/drawing/2014/main" id="{3543A997-4852-9513-02A9-E341CADC3ADA}"/>
                </a:ext>
              </a:extLst>
            </p:cNvPr>
            <p:cNvSpPr/>
            <p:nvPr/>
          </p:nvSpPr>
          <p:spPr>
            <a:xfrm>
              <a:off x="6043882" y="726659"/>
              <a:ext cx="159748" cy="130789"/>
            </a:xfrm>
            <a:custGeom>
              <a:avLst/>
              <a:gdLst/>
              <a:ahLst/>
              <a:cxnLst/>
              <a:rect l="l" t="t" r="r" b="b"/>
              <a:pathLst>
                <a:path w="2863" h="2344" extrusionOk="0">
                  <a:moveTo>
                    <a:pt x="1103" y="1"/>
                  </a:moveTo>
                  <a:cubicBezTo>
                    <a:pt x="1015" y="1"/>
                    <a:pt x="930" y="54"/>
                    <a:pt x="891" y="133"/>
                  </a:cubicBezTo>
                  <a:cubicBezTo>
                    <a:pt x="814" y="305"/>
                    <a:pt x="699" y="449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106" y="1808"/>
                    <a:pt x="719" y="2344"/>
                    <a:pt x="1436" y="2344"/>
                  </a:cubicBezTo>
                  <a:cubicBezTo>
                    <a:pt x="2173" y="2344"/>
                    <a:pt x="2795" y="1769"/>
                    <a:pt x="2862" y="1023"/>
                  </a:cubicBezTo>
                  <a:cubicBezTo>
                    <a:pt x="2862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40" y="3"/>
                    <a:pt x="112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1;p39">
              <a:extLst>
                <a:ext uri="{FF2B5EF4-FFF2-40B4-BE49-F238E27FC236}">
                  <a16:creationId xmlns:a16="http://schemas.microsoft.com/office/drawing/2014/main" id="{F0A1D033-D48D-9C68-1684-C8A3DBF4C966}"/>
                </a:ext>
              </a:extLst>
            </p:cNvPr>
            <p:cNvSpPr/>
            <p:nvPr/>
          </p:nvSpPr>
          <p:spPr>
            <a:xfrm>
              <a:off x="6043882" y="726659"/>
              <a:ext cx="159190" cy="129729"/>
            </a:xfrm>
            <a:custGeom>
              <a:avLst/>
              <a:gdLst/>
              <a:ahLst/>
              <a:cxnLst/>
              <a:rect l="l" t="t" r="r" b="b"/>
              <a:pathLst>
                <a:path w="2853" h="2325" extrusionOk="0">
                  <a:moveTo>
                    <a:pt x="1100" y="1"/>
                  </a:moveTo>
                  <a:cubicBezTo>
                    <a:pt x="1009" y="1"/>
                    <a:pt x="930" y="54"/>
                    <a:pt x="891" y="133"/>
                  </a:cubicBezTo>
                  <a:cubicBezTo>
                    <a:pt x="833" y="248"/>
                    <a:pt x="757" y="362"/>
                    <a:pt x="671" y="458"/>
                  </a:cubicBezTo>
                  <a:cubicBezTo>
                    <a:pt x="632" y="496"/>
                    <a:pt x="604" y="535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97" y="1731"/>
                    <a:pt x="585" y="2229"/>
                    <a:pt x="1207" y="2324"/>
                  </a:cubicBezTo>
                  <a:cubicBezTo>
                    <a:pt x="881" y="2123"/>
                    <a:pt x="690" y="1769"/>
                    <a:pt x="709" y="1386"/>
                  </a:cubicBezTo>
                  <a:lnTo>
                    <a:pt x="709" y="1052"/>
                  </a:lnTo>
                  <a:cubicBezTo>
                    <a:pt x="766" y="1013"/>
                    <a:pt x="824" y="965"/>
                    <a:pt x="872" y="918"/>
                  </a:cubicBezTo>
                  <a:cubicBezTo>
                    <a:pt x="1006" y="803"/>
                    <a:pt x="1121" y="669"/>
                    <a:pt x="1216" y="516"/>
                  </a:cubicBezTo>
                  <a:cubicBezTo>
                    <a:pt x="1666" y="659"/>
                    <a:pt x="2097" y="889"/>
                    <a:pt x="2460" y="1195"/>
                  </a:cubicBezTo>
                  <a:cubicBezTo>
                    <a:pt x="2508" y="1233"/>
                    <a:pt x="2614" y="1339"/>
                    <a:pt x="2747" y="1463"/>
                  </a:cubicBezTo>
                  <a:cubicBezTo>
                    <a:pt x="2805" y="1319"/>
                    <a:pt x="2843" y="1176"/>
                    <a:pt x="2853" y="1023"/>
                  </a:cubicBezTo>
                  <a:cubicBezTo>
                    <a:pt x="2853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39" y="3"/>
                    <a:pt x="1119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2;p39">
              <a:extLst>
                <a:ext uri="{FF2B5EF4-FFF2-40B4-BE49-F238E27FC236}">
                  <a16:creationId xmlns:a16="http://schemas.microsoft.com/office/drawing/2014/main" id="{3F6ADA57-7447-9076-791A-306FB8BDB842}"/>
                </a:ext>
              </a:extLst>
            </p:cNvPr>
            <p:cNvSpPr/>
            <p:nvPr/>
          </p:nvSpPr>
          <p:spPr>
            <a:xfrm>
              <a:off x="6190245" y="927867"/>
              <a:ext cx="53454" cy="115947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3;p39">
              <a:extLst>
                <a:ext uri="{FF2B5EF4-FFF2-40B4-BE49-F238E27FC236}">
                  <a16:creationId xmlns:a16="http://schemas.microsoft.com/office/drawing/2014/main" id="{F0229F97-54DC-08B2-6049-BA342F42B3AA}"/>
                </a:ext>
              </a:extLst>
            </p:cNvPr>
            <p:cNvSpPr/>
            <p:nvPr/>
          </p:nvSpPr>
          <p:spPr>
            <a:xfrm>
              <a:off x="5761989" y="657692"/>
              <a:ext cx="66287" cy="146357"/>
            </a:xfrm>
            <a:custGeom>
              <a:avLst/>
              <a:gdLst/>
              <a:ahLst/>
              <a:cxnLst/>
              <a:rect l="l" t="t" r="r" b="b"/>
              <a:pathLst>
                <a:path w="1188" h="2623" extrusionOk="0">
                  <a:moveTo>
                    <a:pt x="709" y="0"/>
                  </a:moveTo>
                  <a:cubicBezTo>
                    <a:pt x="316" y="0"/>
                    <a:pt x="1" y="326"/>
                    <a:pt x="1" y="718"/>
                  </a:cubicBezTo>
                  <a:lnTo>
                    <a:pt x="1" y="890"/>
                  </a:lnTo>
                  <a:cubicBezTo>
                    <a:pt x="1" y="1091"/>
                    <a:pt x="29" y="1292"/>
                    <a:pt x="96" y="1484"/>
                  </a:cubicBezTo>
                  <a:lnTo>
                    <a:pt x="469" y="2622"/>
                  </a:lnTo>
                  <a:lnTo>
                    <a:pt x="1187" y="2622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EE8C94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4;p39">
              <a:extLst>
                <a:ext uri="{FF2B5EF4-FFF2-40B4-BE49-F238E27FC236}">
                  <a16:creationId xmlns:a16="http://schemas.microsoft.com/office/drawing/2014/main" id="{B912B93D-1FC3-963B-0367-F74F8517FA72}"/>
                </a:ext>
              </a:extLst>
            </p:cNvPr>
            <p:cNvSpPr/>
            <p:nvPr/>
          </p:nvSpPr>
          <p:spPr>
            <a:xfrm>
              <a:off x="5788159" y="643799"/>
              <a:ext cx="160250" cy="160808"/>
            </a:xfrm>
            <a:custGeom>
              <a:avLst/>
              <a:gdLst/>
              <a:ahLst/>
              <a:cxnLst/>
              <a:rect l="l" t="t" r="r" b="b"/>
              <a:pathLst>
                <a:path w="287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cubicBezTo>
                    <a:pt x="0" y="986"/>
                    <a:pt x="221" y="1197"/>
                    <a:pt x="479" y="1197"/>
                  </a:cubicBezTo>
                  <a:lnTo>
                    <a:pt x="2393" y="2881"/>
                  </a:lnTo>
                  <a:lnTo>
                    <a:pt x="2795" y="1465"/>
                  </a:lnTo>
                  <a:cubicBezTo>
                    <a:pt x="2843" y="1292"/>
                    <a:pt x="2872" y="1120"/>
                    <a:pt x="2872" y="938"/>
                  </a:cubicBezTo>
                  <a:lnTo>
                    <a:pt x="2872" y="479"/>
                  </a:lnTo>
                  <a:cubicBezTo>
                    <a:pt x="2872" y="221"/>
                    <a:pt x="2661" y="0"/>
                    <a:pt x="2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5;p39">
              <a:extLst>
                <a:ext uri="{FF2B5EF4-FFF2-40B4-BE49-F238E27FC236}">
                  <a16:creationId xmlns:a16="http://schemas.microsoft.com/office/drawing/2014/main" id="{BD169E7C-11B4-DFE6-FEB6-3E590B706CBE}"/>
                </a:ext>
              </a:extLst>
            </p:cNvPr>
            <p:cNvSpPr/>
            <p:nvPr/>
          </p:nvSpPr>
          <p:spPr>
            <a:xfrm>
              <a:off x="5814832" y="844058"/>
              <a:ext cx="80181" cy="58755"/>
            </a:xfrm>
            <a:custGeom>
              <a:avLst/>
              <a:gdLst/>
              <a:ahLst/>
              <a:cxnLst/>
              <a:rect l="l" t="t" r="r" b="b"/>
              <a:pathLst>
                <a:path w="1437" h="1053" extrusionOk="0">
                  <a:moveTo>
                    <a:pt x="1" y="0"/>
                  </a:moveTo>
                  <a:lnTo>
                    <a:pt x="1" y="1053"/>
                  </a:lnTo>
                  <a:lnTo>
                    <a:pt x="1437" y="1053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6;p39">
              <a:extLst>
                <a:ext uri="{FF2B5EF4-FFF2-40B4-BE49-F238E27FC236}">
                  <a16:creationId xmlns:a16="http://schemas.microsoft.com/office/drawing/2014/main" id="{2583705D-AFE9-E7D3-62BA-055BD3C6E307}"/>
                </a:ext>
              </a:extLst>
            </p:cNvPr>
            <p:cNvSpPr/>
            <p:nvPr/>
          </p:nvSpPr>
          <p:spPr>
            <a:xfrm>
              <a:off x="5815390" y="844058"/>
              <a:ext cx="80181" cy="32642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1" y="0"/>
                  </a:moveTo>
                  <a:lnTo>
                    <a:pt x="1" y="440"/>
                  </a:lnTo>
                  <a:cubicBezTo>
                    <a:pt x="230" y="536"/>
                    <a:pt x="472" y="584"/>
                    <a:pt x="715" y="584"/>
                  </a:cubicBezTo>
                  <a:cubicBezTo>
                    <a:pt x="958" y="584"/>
                    <a:pt x="1202" y="536"/>
                    <a:pt x="1436" y="440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7;p39">
              <a:extLst>
                <a:ext uri="{FF2B5EF4-FFF2-40B4-BE49-F238E27FC236}">
                  <a16:creationId xmlns:a16="http://schemas.microsoft.com/office/drawing/2014/main" id="{B60D95A1-3179-E5DF-E704-C35D74BC3689}"/>
                </a:ext>
              </a:extLst>
            </p:cNvPr>
            <p:cNvSpPr/>
            <p:nvPr/>
          </p:nvSpPr>
          <p:spPr>
            <a:xfrm>
              <a:off x="5721925" y="876644"/>
              <a:ext cx="266545" cy="167169"/>
            </a:xfrm>
            <a:custGeom>
              <a:avLst/>
              <a:gdLst/>
              <a:ahLst/>
              <a:cxnLst/>
              <a:rect l="l" t="t" r="r" b="b"/>
              <a:pathLst>
                <a:path w="4777" h="2996" extrusionOk="0">
                  <a:moveTo>
                    <a:pt x="1676" y="0"/>
                  </a:moveTo>
                  <a:lnTo>
                    <a:pt x="518" y="325"/>
                  </a:lnTo>
                  <a:cubicBezTo>
                    <a:pt x="211" y="412"/>
                    <a:pt x="1" y="689"/>
                    <a:pt x="1" y="1014"/>
                  </a:cubicBezTo>
                  <a:lnTo>
                    <a:pt x="1" y="2756"/>
                  </a:lnTo>
                  <a:cubicBezTo>
                    <a:pt x="1" y="2890"/>
                    <a:pt x="106" y="2996"/>
                    <a:pt x="240" y="2996"/>
                  </a:cubicBezTo>
                  <a:lnTo>
                    <a:pt x="4537" y="2996"/>
                  </a:lnTo>
                  <a:cubicBezTo>
                    <a:pt x="4661" y="2996"/>
                    <a:pt x="4776" y="2890"/>
                    <a:pt x="4776" y="2756"/>
                  </a:cubicBezTo>
                  <a:lnTo>
                    <a:pt x="4776" y="1014"/>
                  </a:lnTo>
                  <a:cubicBezTo>
                    <a:pt x="4767" y="689"/>
                    <a:pt x="4556" y="412"/>
                    <a:pt x="4250" y="325"/>
                  </a:cubicBezTo>
                  <a:lnTo>
                    <a:pt x="3111" y="0"/>
                  </a:lnTo>
                  <a:lnTo>
                    <a:pt x="2393" y="479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8;p39">
              <a:extLst>
                <a:ext uri="{FF2B5EF4-FFF2-40B4-BE49-F238E27FC236}">
                  <a16:creationId xmlns:a16="http://schemas.microsoft.com/office/drawing/2014/main" id="{261C53F1-06BA-5C27-B192-D1FF025E0CF2}"/>
                </a:ext>
              </a:extLst>
            </p:cNvPr>
            <p:cNvSpPr/>
            <p:nvPr/>
          </p:nvSpPr>
          <p:spPr>
            <a:xfrm>
              <a:off x="5841560" y="903316"/>
              <a:ext cx="26727" cy="140498"/>
            </a:xfrm>
            <a:custGeom>
              <a:avLst/>
              <a:gdLst/>
              <a:ahLst/>
              <a:cxnLst/>
              <a:rect l="l" t="t" r="r" b="b"/>
              <a:pathLst>
                <a:path w="479" h="2518" extrusionOk="0">
                  <a:moveTo>
                    <a:pt x="125" y="1"/>
                  </a:moveTo>
                  <a:lnTo>
                    <a:pt x="0" y="2518"/>
                  </a:lnTo>
                  <a:lnTo>
                    <a:pt x="479" y="2518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9;p39">
              <a:extLst>
                <a:ext uri="{FF2B5EF4-FFF2-40B4-BE49-F238E27FC236}">
                  <a16:creationId xmlns:a16="http://schemas.microsoft.com/office/drawing/2014/main" id="{21AE6802-A805-F2D1-66BB-AD49C2E3B033}"/>
                </a:ext>
              </a:extLst>
            </p:cNvPr>
            <p:cNvSpPr/>
            <p:nvPr/>
          </p:nvSpPr>
          <p:spPr>
            <a:xfrm>
              <a:off x="5775325" y="711091"/>
              <a:ext cx="159748" cy="146357"/>
            </a:xfrm>
            <a:custGeom>
              <a:avLst/>
              <a:gdLst/>
              <a:ahLst/>
              <a:cxnLst/>
              <a:rect l="l" t="t" r="r" b="b"/>
              <a:pathLst>
                <a:path w="2863" h="2623" extrusionOk="0">
                  <a:moveTo>
                    <a:pt x="910" y="0"/>
                  </a:moveTo>
                  <a:cubicBezTo>
                    <a:pt x="786" y="0"/>
                    <a:pt x="661" y="48"/>
                    <a:pt x="565" y="134"/>
                  </a:cubicBezTo>
                  <a:lnTo>
                    <a:pt x="135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981"/>
                    <a:pt x="642" y="2623"/>
                    <a:pt x="1436" y="2623"/>
                  </a:cubicBezTo>
                  <a:cubicBezTo>
                    <a:pt x="2221" y="2623"/>
                    <a:pt x="2862" y="1981"/>
                    <a:pt x="2862" y="1187"/>
                  </a:cubicBezTo>
                  <a:lnTo>
                    <a:pt x="2862" y="881"/>
                  </a:lnTo>
                  <a:cubicBezTo>
                    <a:pt x="2862" y="756"/>
                    <a:pt x="2805" y="632"/>
                    <a:pt x="2719" y="546"/>
                  </a:cubicBezTo>
                  <a:cubicBezTo>
                    <a:pt x="2345" y="182"/>
                    <a:pt x="1676" y="19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80;p39">
              <a:extLst>
                <a:ext uri="{FF2B5EF4-FFF2-40B4-BE49-F238E27FC236}">
                  <a16:creationId xmlns:a16="http://schemas.microsoft.com/office/drawing/2014/main" id="{8F65E6F7-E76E-B77F-E397-E8FDAF67851B}"/>
                </a:ext>
              </a:extLst>
            </p:cNvPr>
            <p:cNvSpPr/>
            <p:nvPr/>
          </p:nvSpPr>
          <p:spPr>
            <a:xfrm>
              <a:off x="5775325" y="711091"/>
              <a:ext cx="159190" cy="143176"/>
            </a:xfrm>
            <a:custGeom>
              <a:avLst/>
              <a:gdLst/>
              <a:ahLst/>
              <a:cxnLst/>
              <a:rect l="l" t="t" r="r" b="b"/>
              <a:pathLst>
                <a:path w="2853" h="2566" extrusionOk="0">
                  <a:moveTo>
                    <a:pt x="920" y="0"/>
                  </a:moveTo>
                  <a:cubicBezTo>
                    <a:pt x="786" y="0"/>
                    <a:pt x="661" y="48"/>
                    <a:pt x="575" y="144"/>
                  </a:cubicBezTo>
                  <a:lnTo>
                    <a:pt x="144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828"/>
                    <a:pt x="422" y="2383"/>
                    <a:pt x="1034" y="2565"/>
                  </a:cubicBezTo>
                  <a:cubicBezTo>
                    <a:pt x="824" y="2307"/>
                    <a:pt x="719" y="1991"/>
                    <a:pt x="719" y="1665"/>
                  </a:cubicBezTo>
                  <a:lnTo>
                    <a:pt x="719" y="976"/>
                  </a:lnTo>
                  <a:cubicBezTo>
                    <a:pt x="709" y="710"/>
                    <a:pt x="929" y="497"/>
                    <a:pt x="1184" y="497"/>
                  </a:cubicBezTo>
                  <a:cubicBezTo>
                    <a:pt x="1194" y="497"/>
                    <a:pt x="1205" y="497"/>
                    <a:pt x="1216" y="498"/>
                  </a:cubicBezTo>
                  <a:cubicBezTo>
                    <a:pt x="1695" y="527"/>
                    <a:pt x="2412" y="603"/>
                    <a:pt x="2853" y="814"/>
                  </a:cubicBezTo>
                  <a:cubicBezTo>
                    <a:pt x="2843" y="718"/>
                    <a:pt x="2795" y="622"/>
                    <a:pt x="2728" y="546"/>
                  </a:cubicBezTo>
                  <a:cubicBezTo>
                    <a:pt x="2355" y="192"/>
                    <a:pt x="1685" y="29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1;p39">
              <a:extLst>
                <a:ext uri="{FF2B5EF4-FFF2-40B4-BE49-F238E27FC236}">
                  <a16:creationId xmlns:a16="http://schemas.microsoft.com/office/drawing/2014/main" id="{D773FF89-F29A-7DD8-0E12-CE21D4413A25}"/>
                </a:ext>
              </a:extLst>
            </p:cNvPr>
            <p:cNvSpPr/>
            <p:nvPr/>
          </p:nvSpPr>
          <p:spPr>
            <a:xfrm>
              <a:off x="5842118" y="903316"/>
              <a:ext cx="26727" cy="26783"/>
            </a:xfrm>
            <a:custGeom>
              <a:avLst/>
              <a:gdLst/>
              <a:ahLst/>
              <a:cxnLst/>
              <a:rect l="l" t="t" r="r" b="b"/>
              <a:pathLst>
                <a:path w="479" h="480" extrusionOk="0">
                  <a:moveTo>
                    <a:pt x="0" y="1"/>
                  </a:moveTo>
                  <a:lnTo>
                    <a:pt x="0" y="355"/>
                  </a:lnTo>
                  <a:cubicBezTo>
                    <a:pt x="0" y="422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2"/>
                    <a:pt x="479" y="355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82;p39">
              <a:extLst>
                <a:ext uri="{FF2B5EF4-FFF2-40B4-BE49-F238E27FC236}">
                  <a16:creationId xmlns:a16="http://schemas.microsoft.com/office/drawing/2014/main" id="{11A9FC82-BFFC-B06F-95A3-2AEEA8EC0353}"/>
                </a:ext>
              </a:extLst>
            </p:cNvPr>
            <p:cNvSpPr/>
            <p:nvPr/>
          </p:nvSpPr>
          <p:spPr>
            <a:xfrm>
              <a:off x="5800993" y="866043"/>
              <a:ext cx="54514" cy="55853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216" y="1"/>
                  </a:moveTo>
                  <a:cubicBezTo>
                    <a:pt x="187" y="1"/>
                    <a:pt x="160" y="15"/>
                    <a:pt x="144" y="46"/>
                  </a:cubicBezTo>
                  <a:lnTo>
                    <a:pt x="0" y="267"/>
                  </a:lnTo>
                  <a:lnTo>
                    <a:pt x="354" y="927"/>
                  </a:lnTo>
                  <a:cubicBezTo>
                    <a:pt x="378" y="975"/>
                    <a:pt x="430" y="1001"/>
                    <a:pt x="481" y="1001"/>
                  </a:cubicBezTo>
                  <a:cubicBezTo>
                    <a:pt x="511" y="1001"/>
                    <a:pt x="540" y="992"/>
                    <a:pt x="565" y="975"/>
                  </a:cubicBezTo>
                  <a:lnTo>
                    <a:pt x="976" y="669"/>
                  </a:lnTo>
                  <a:lnTo>
                    <a:pt x="287" y="27"/>
                  </a:lnTo>
                  <a:cubicBezTo>
                    <a:pt x="266" y="10"/>
                    <a:pt x="240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3;p39">
              <a:extLst>
                <a:ext uri="{FF2B5EF4-FFF2-40B4-BE49-F238E27FC236}">
                  <a16:creationId xmlns:a16="http://schemas.microsoft.com/office/drawing/2014/main" id="{45D2AE36-8420-1408-A256-8C6BC4AB9984}"/>
                </a:ext>
              </a:extLst>
            </p:cNvPr>
            <p:cNvSpPr/>
            <p:nvPr/>
          </p:nvSpPr>
          <p:spPr>
            <a:xfrm>
              <a:off x="5855454" y="866043"/>
              <a:ext cx="54514" cy="55853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751" y="1"/>
                  </a:moveTo>
                  <a:cubicBezTo>
                    <a:pt x="727" y="1"/>
                    <a:pt x="701" y="10"/>
                    <a:pt x="680" y="27"/>
                  </a:cubicBezTo>
                  <a:lnTo>
                    <a:pt x="0" y="669"/>
                  </a:lnTo>
                  <a:lnTo>
                    <a:pt x="402" y="975"/>
                  </a:lnTo>
                  <a:cubicBezTo>
                    <a:pt x="427" y="992"/>
                    <a:pt x="457" y="1001"/>
                    <a:pt x="486" y="1001"/>
                  </a:cubicBezTo>
                  <a:cubicBezTo>
                    <a:pt x="537" y="1001"/>
                    <a:pt x="589" y="975"/>
                    <a:pt x="613" y="927"/>
                  </a:cubicBezTo>
                  <a:lnTo>
                    <a:pt x="976" y="267"/>
                  </a:lnTo>
                  <a:lnTo>
                    <a:pt x="823" y="46"/>
                  </a:lnTo>
                  <a:cubicBezTo>
                    <a:pt x="808" y="15"/>
                    <a:pt x="780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4;p39">
              <a:extLst>
                <a:ext uri="{FF2B5EF4-FFF2-40B4-BE49-F238E27FC236}">
                  <a16:creationId xmlns:a16="http://schemas.microsoft.com/office/drawing/2014/main" id="{72C23576-E714-BB9B-5F97-A31A29ED9BEC}"/>
                </a:ext>
              </a:extLst>
            </p:cNvPr>
            <p:cNvSpPr/>
            <p:nvPr/>
          </p:nvSpPr>
          <p:spPr>
            <a:xfrm flipH="1">
              <a:off x="6002820" y="927867"/>
              <a:ext cx="53454" cy="115947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485;p39">
            <a:extLst>
              <a:ext uri="{FF2B5EF4-FFF2-40B4-BE49-F238E27FC236}">
                <a16:creationId xmlns:a16="http://schemas.microsoft.com/office/drawing/2014/main" id="{35122891-C618-CB84-4C07-D51E1007C20E}"/>
              </a:ext>
            </a:extLst>
          </p:cNvPr>
          <p:cNvSpPr txBox="1"/>
          <p:nvPr/>
        </p:nvSpPr>
        <p:spPr>
          <a:xfrm>
            <a:off x="2944050" y="3883350"/>
            <a:ext cx="11478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Low dose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93" name="Google Shape;486;p39">
            <a:extLst>
              <a:ext uri="{FF2B5EF4-FFF2-40B4-BE49-F238E27FC236}">
                <a16:creationId xmlns:a16="http://schemas.microsoft.com/office/drawing/2014/main" id="{F101F4C5-9860-A75E-7736-F4E89CC1F266}"/>
              </a:ext>
            </a:extLst>
          </p:cNvPr>
          <p:cNvSpPr txBox="1"/>
          <p:nvPr/>
        </p:nvSpPr>
        <p:spPr>
          <a:xfrm>
            <a:off x="4866075" y="3883350"/>
            <a:ext cx="13434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Medium dose with placebos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94" name="Google Shape;487;p39">
            <a:extLst>
              <a:ext uri="{FF2B5EF4-FFF2-40B4-BE49-F238E27FC236}">
                <a16:creationId xmlns:a16="http://schemas.microsoft.com/office/drawing/2014/main" id="{9DEF1601-6DDD-BBF4-0E0A-F5340E707A52}"/>
              </a:ext>
            </a:extLst>
          </p:cNvPr>
          <p:cNvSpPr txBox="1"/>
          <p:nvPr/>
        </p:nvSpPr>
        <p:spPr>
          <a:xfrm>
            <a:off x="6886175" y="3883350"/>
            <a:ext cx="13434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Medium dose, randomized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grpSp>
        <p:nvGrpSpPr>
          <p:cNvPr id="95" name="Google Shape;488;p39">
            <a:extLst>
              <a:ext uri="{FF2B5EF4-FFF2-40B4-BE49-F238E27FC236}">
                <a16:creationId xmlns:a16="http://schemas.microsoft.com/office/drawing/2014/main" id="{55A4BB4E-59ED-B274-7F5B-289B2CC0D48F}"/>
              </a:ext>
            </a:extLst>
          </p:cNvPr>
          <p:cNvGrpSpPr/>
          <p:nvPr/>
        </p:nvGrpSpPr>
        <p:grpSpPr>
          <a:xfrm>
            <a:off x="5351825" y="3521196"/>
            <a:ext cx="372197" cy="362163"/>
            <a:chOff x="6330675" y="730271"/>
            <a:chExt cx="372197" cy="362163"/>
          </a:xfrm>
        </p:grpSpPr>
        <p:grpSp>
          <p:nvGrpSpPr>
            <p:cNvPr id="96" name="Google Shape;489;p39">
              <a:extLst>
                <a:ext uri="{FF2B5EF4-FFF2-40B4-BE49-F238E27FC236}">
                  <a16:creationId xmlns:a16="http://schemas.microsoft.com/office/drawing/2014/main" id="{BE27B280-00D1-3A09-FD41-B9B972603BDC}"/>
                </a:ext>
              </a:extLst>
            </p:cNvPr>
            <p:cNvGrpSpPr/>
            <p:nvPr/>
          </p:nvGrpSpPr>
          <p:grpSpPr>
            <a:xfrm>
              <a:off x="6330675" y="730271"/>
              <a:ext cx="182090" cy="362163"/>
              <a:chOff x="6330675" y="730271"/>
              <a:chExt cx="182090" cy="362163"/>
            </a:xfrm>
          </p:grpSpPr>
          <p:sp>
            <p:nvSpPr>
              <p:cNvPr id="103" name="Google Shape;490;p39">
                <a:extLst>
                  <a:ext uri="{FF2B5EF4-FFF2-40B4-BE49-F238E27FC236}">
                    <a16:creationId xmlns:a16="http://schemas.microsoft.com/office/drawing/2014/main" id="{011F4E13-833F-DD58-8513-909553DF0754}"/>
                  </a:ext>
                </a:extLst>
              </p:cNvPr>
              <p:cNvSpPr/>
              <p:nvPr/>
            </p:nvSpPr>
            <p:spPr>
              <a:xfrm>
                <a:off x="6330675" y="730271"/>
                <a:ext cx="182090" cy="362163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13823" extrusionOk="0">
                    <a:moveTo>
                      <a:pt x="3470" y="1"/>
                    </a:moveTo>
                    <a:cubicBezTo>
                      <a:pt x="1553" y="1"/>
                      <a:pt x="0" y="1563"/>
                      <a:pt x="0" y="3480"/>
                    </a:cubicBezTo>
                    <a:lnTo>
                      <a:pt x="0" y="10343"/>
                    </a:lnTo>
                    <a:cubicBezTo>
                      <a:pt x="0" y="12260"/>
                      <a:pt x="1553" y="13823"/>
                      <a:pt x="3470" y="13823"/>
                    </a:cubicBezTo>
                    <a:cubicBezTo>
                      <a:pt x="5387" y="13823"/>
                      <a:pt x="6950" y="12260"/>
                      <a:pt x="6950" y="10343"/>
                    </a:cubicBezTo>
                    <a:lnTo>
                      <a:pt x="6950" y="3480"/>
                    </a:lnTo>
                    <a:cubicBezTo>
                      <a:pt x="6950" y="1563"/>
                      <a:pt x="5387" y="1"/>
                      <a:pt x="34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91;p39">
                <a:extLst>
                  <a:ext uri="{FF2B5EF4-FFF2-40B4-BE49-F238E27FC236}">
                    <a16:creationId xmlns:a16="http://schemas.microsoft.com/office/drawing/2014/main" id="{B0C1996A-D923-343D-D8BD-D6CC5691E6AC}"/>
                  </a:ext>
                </a:extLst>
              </p:cNvPr>
              <p:cNvSpPr/>
              <p:nvPr/>
            </p:nvSpPr>
            <p:spPr>
              <a:xfrm>
                <a:off x="6354517" y="735537"/>
                <a:ext cx="158248" cy="356792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13618" extrusionOk="0">
                    <a:moveTo>
                      <a:pt x="3720" y="1"/>
                    </a:moveTo>
                    <a:lnTo>
                      <a:pt x="3720" y="1"/>
                    </a:lnTo>
                    <a:cubicBezTo>
                      <a:pt x="4305" y="643"/>
                      <a:pt x="4631" y="1477"/>
                      <a:pt x="4631" y="2349"/>
                    </a:cubicBezTo>
                    <a:lnTo>
                      <a:pt x="4631" y="9212"/>
                    </a:lnTo>
                    <a:cubicBezTo>
                      <a:pt x="4631" y="11129"/>
                      <a:pt x="3078" y="12682"/>
                      <a:pt x="1161" y="12682"/>
                    </a:cubicBezTo>
                    <a:cubicBezTo>
                      <a:pt x="768" y="12682"/>
                      <a:pt x="375" y="12615"/>
                      <a:pt x="1" y="12491"/>
                    </a:cubicBezTo>
                    <a:lnTo>
                      <a:pt x="1" y="12491"/>
                    </a:lnTo>
                    <a:cubicBezTo>
                      <a:pt x="673" y="13222"/>
                      <a:pt x="1608" y="13617"/>
                      <a:pt x="2566" y="13617"/>
                    </a:cubicBezTo>
                    <a:cubicBezTo>
                      <a:pt x="2988" y="13617"/>
                      <a:pt x="3415" y="13540"/>
                      <a:pt x="3826" y="13382"/>
                    </a:cubicBezTo>
                    <a:cubicBezTo>
                      <a:pt x="5158" y="12864"/>
                      <a:pt x="6040" y="11570"/>
                      <a:pt x="6040" y="10142"/>
                    </a:cubicBezTo>
                    <a:lnTo>
                      <a:pt x="6040" y="3270"/>
                    </a:lnTo>
                    <a:cubicBezTo>
                      <a:pt x="6040" y="1803"/>
                      <a:pt x="5110" y="490"/>
                      <a:pt x="3720" y="1"/>
                    </a:cubicBezTo>
                    <a:close/>
                  </a:path>
                </a:pathLst>
              </a:custGeom>
              <a:solidFill>
                <a:srgbClr val="AED7E8">
                  <a:alpha val="73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92;p39">
                <a:extLst>
                  <a:ext uri="{FF2B5EF4-FFF2-40B4-BE49-F238E27FC236}">
                    <a16:creationId xmlns:a16="http://schemas.microsoft.com/office/drawing/2014/main" id="{EEA6DE9A-44D3-5966-A963-95C1CF21ECA9}"/>
                  </a:ext>
                </a:extLst>
              </p:cNvPr>
              <p:cNvSpPr/>
              <p:nvPr/>
            </p:nvSpPr>
            <p:spPr>
              <a:xfrm>
                <a:off x="6330675" y="911339"/>
                <a:ext cx="182090" cy="181094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6912" extrusionOk="0">
                    <a:moveTo>
                      <a:pt x="0" y="1"/>
                    </a:moveTo>
                    <a:lnTo>
                      <a:pt x="0" y="3432"/>
                    </a:lnTo>
                    <a:cubicBezTo>
                      <a:pt x="0" y="5349"/>
                      <a:pt x="1553" y="6912"/>
                      <a:pt x="3470" y="6912"/>
                    </a:cubicBezTo>
                    <a:cubicBezTo>
                      <a:pt x="5387" y="6912"/>
                      <a:pt x="6950" y="5349"/>
                      <a:pt x="6950" y="3432"/>
                    </a:cubicBezTo>
                    <a:lnTo>
                      <a:pt x="69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93;p39">
                <a:extLst>
                  <a:ext uri="{FF2B5EF4-FFF2-40B4-BE49-F238E27FC236}">
                    <a16:creationId xmlns:a16="http://schemas.microsoft.com/office/drawing/2014/main" id="{7D41EFCB-6914-573E-CF50-EF91E5D942B3}"/>
                  </a:ext>
                </a:extLst>
              </p:cNvPr>
              <p:cNvSpPr/>
              <p:nvPr/>
            </p:nvSpPr>
            <p:spPr>
              <a:xfrm>
                <a:off x="6354517" y="911339"/>
                <a:ext cx="158248" cy="180990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6908" extrusionOk="0">
                    <a:moveTo>
                      <a:pt x="4631" y="1"/>
                    </a:moveTo>
                    <a:lnTo>
                      <a:pt x="4631" y="2502"/>
                    </a:lnTo>
                    <a:cubicBezTo>
                      <a:pt x="4631" y="4419"/>
                      <a:pt x="3078" y="5982"/>
                      <a:pt x="1161" y="5982"/>
                    </a:cubicBezTo>
                    <a:cubicBezTo>
                      <a:pt x="758" y="5982"/>
                      <a:pt x="365" y="5915"/>
                      <a:pt x="1" y="5781"/>
                    </a:cubicBezTo>
                    <a:lnTo>
                      <a:pt x="1" y="5781"/>
                    </a:lnTo>
                    <a:cubicBezTo>
                      <a:pt x="673" y="6512"/>
                      <a:pt x="1608" y="6907"/>
                      <a:pt x="2566" y="6907"/>
                    </a:cubicBezTo>
                    <a:cubicBezTo>
                      <a:pt x="2988" y="6907"/>
                      <a:pt x="3415" y="6830"/>
                      <a:pt x="3826" y="6672"/>
                    </a:cubicBezTo>
                    <a:cubicBezTo>
                      <a:pt x="5158" y="6154"/>
                      <a:pt x="6040" y="4860"/>
                      <a:pt x="6040" y="3432"/>
                    </a:cubicBezTo>
                    <a:lnTo>
                      <a:pt x="6040" y="1"/>
                    </a:lnTo>
                    <a:close/>
                  </a:path>
                </a:pathLst>
              </a:custGeom>
              <a:solidFill>
                <a:srgbClr val="E37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494;p39">
              <a:extLst>
                <a:ext uri="{FF2B5EF4-FFF2-40B4-BE49-F238E27FC236}">
                  <a16:creationId xmlns:a16="http://schemas.microsoft.com/office/drawing/2014/main" id="{7682B8BC-9CF1-B88B-63CA-2D0472592553}"/>
                </a:ext>
              </a:extLst>
            </p:cNvPr>
            <p:cNvSpPr/>
            <p:nvPr/>
          </p:nvSpPr>
          <p:spPr>
            <a:xfrm>
              <a:off x="6539123" y="761449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95;p39">
              <a:extLst>
                <a:ext uri="{FF2B5EF4-FFF2-40B4-BE49-F238E27FC236}">
                  <a16:creationId xmlns:a16="http://schemas.microsoft.com/office/drawing/2014/main" id="{24747E67-D305-E7E8-2B0A-FDD75A157FFD}"/>
                </a:ext>
              </a:extLst>
            </p:cNvPr>
            <p:cNvSpPr/>
            <p:nvPr/>
          </p:nvSpPr>
          <p:spPr>
            <a:xfrm>
              <a:off x="6549655" y="772217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EE8C94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96;p39">
              <a:extLst>
                <a:ext uri="{FF2B5EF4-FFF2-40B4-BE49-F238E27FC236}">
                  <a16:creationId xmlns:a16="http://schemas.microsoft.com/office/drawing/2014/main" id="{11C105E4-A556-785D-13CF-05027DCF5B6B}"/>
                </a:ext>
              </a:extLst>
            </p:cNvPr>
            <p:cNvSpPr/>
            <p:nvPr/>
          </p:nvSpPr>
          <p:spPr>
            <a:xfrm>
              <a:off x="6539123" y="930308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97;p39">
              <a:extLst>
                <a:ext uri="{FF2B5EF4-FFF2-40B4-BE49-F238E27FC236}">
                  <a16:creationId xmlns:a16="http://schemas.microsoft.com/office/drawing/2014/main" id="{7636B0A3-4C54-F1CC-F4A0-36F5970D7BAD}"/>
                </a:ext>
              </a:extLst>
            </p:cNvPr>
            <p:cNvSpPr/>
            <p:nvPr/>
          </p:nvSpPr>
          <p:spPr>
            <a:xfrm>
              <a:off x="6549655" y="941234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96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98;p39">
              <a:extLst>
                <a:ext uri="{FF2B5EF4-FFF2-40B4-BE49-F238E27FC236}">
                  <a16:creationId xmlns:a16="http://schemas.microsoft.com/office/drawing/2014/main" id="{308C6AF4-8141-46E6-B523-6853433B7616}"/>
                </a:ext>
              </a:extLst>
            </p:cNvPr>
            <p:cNvSpPr/>
            <p:nvPr/>
          </p:nvSpPr>
          <p:spPr>
            <a:xfrm>
              <a:off x="6556441" y="779239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99;p39">
              <a:extLst>
                <a:ext uri="{FF2B5EF4-FFF2-40B4-BE49-F238E27FC236}">
                  <a16:creationId xmlns:a16="http://schemas.microsoft.com/office/drawing/2014/main" id="{4CF5D73D-1A12-CB7C-7892-BA7B2336502A}"/>
                </a:ext>
              </a:extLst>
            </p:cNvPr>
            <p:cNvSpPr/>
            <p:nvPr/>
          </p:nvSpPr>
          <p:spPr>
            <a:xfrm>
              <a:off x="6556441" y="948019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500;p39">
            <a:extLst>
              <a:ext uri="{FF2B5EF4-FFF2-40B4-BE49-F238E27FC236}">
                <a16:creationId xmlns:a16="http://schemas.microsoft.com/office/drawing/2014/main" id="{AEB979B4-0B54-EE70-8964-FA05181A6740}"/>
              </a:ext>
            </a:extLst>
          </p:cNvPr>
          <p:cNvGrpSpPr/>
          <p:nvPr/>
        </p:nvGrpSpPr>
        <p:grpSpPr>
          <a:xfrm>
            <a:off x="7376656" y="3534327"/>
            <a:ext cx="362425" cy="335884"/>
            <a:chOff x="5894943" y="280365"/>
            <a:chExt cx="362425" cy="335884"/>
          </a:xfrm>
        </p:grpSpPr>
        <p:sp>
          <p:nvSpPr>
            <p:cNvPr id="108" name="Google Shape;501;p39">
              <a:extLst>
                <a:ext uri="{FF2B5EF4-FFF2-40B4-BE49-F238E27FC236}">
                  <a16:creationId xmlns:a16="http://schemas.microsoft.com/office/drawing/2014/main" id="{559C8035-B714-461D-224E-3A6582C20D18}"/>
                </a:ext>
              </a:extLst>
            </p:cNvPr>
            <p:cNvSpPr/>
            <p:nvPr/>
          </p:nvSpPr>
          <p:spPr>
            <a:xfrm>
              <a:off x="5895205" y="371148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02;p39">
              <a:extLst>
                <a:ext uri="{FF2B5EF4-FFF2-40B4-BE49-F238E27FC236}">
                  <a16:creationId xmlns:a16="http://schemas.microsoft.com/office/drawing/2014/main" id="{8616A9FF-E872-2C8F-FC5C-6B82FC6C51D7}"/>
                </a:ext>
              </a:extLst>
            </p:cNvPr>
            <p:cNvSpPr/>
            <p:nvPr/>
          </p:nvSpPr>
          <p:spPr>
            <a:xfrm>
              <a:off x="5894943" y="371148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03;p39">
              <a:extLst>
                <a:ext uri="{FF2B5EF4-FFF2-40B4-BE49-F238E27FC236}">
                  <a16:creationId xmlns:a16="http://schemas.microsoft.com/office/drawing/2014/main" id="{B17BDEE0-ADC8-72B5-0EFB-65E2B44D33B4}"/>
                </a:ext>
              </a:extLst>
            </p:cNvPr>
            <p:cNvSpPr/>
            <p:nvPr/>
          </p:nvSpPr>
          <p:spPr>
            <a:xfrm>
              <a:off x="5940898" y="349297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04;p39">
              <a:extLst>
                <a:ext uri="{FF2B5EF4-FFF2-40B4-BE49-F238E27FC236}">
                  <a16:creationId xmlns:a16="http://schemas.microsoft.com/office/drawing/2014/main" id="{E8C153E7-CD9C-160F-8791-5FC9B52B150E}"/>
                </a:ext>
              </a:extLst>
            </p:cNvPr>
            <p:cNvSpPr/>
            <p:nvPr/>
          </p:nvSpPr>
          <p:spPr>
            <a:xfrm>
              <a:off x="6023795" y="349297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05;p39">
              <a:extLst>
                <a:ext uri="{FF2B5EF4-FFF2-40B4-BE49-F238E27FC236}">
                  <a16:creationId xmlns:a16="http://schemas.microsoft.com/office/drawing/2014/main" id="{4848A8B5-2001-D41E-152B-45821F68074C}"/>
                </a:ext>
              </a:extLst>
            </p:cNvPr>
            <p:cNvSpPr/>
            <p:nvPr/>
          </p:nvSpPr>
          <p:spPr>
            <a:xfrm>
              <a:off x="5917790" y="286522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06;p39">
              <a:extLst>
                <a:ext uri="{FF2B5EF4-FFF2-40B4-BE49-F238E27FC236}">
                  <a16:creationId xmlns:a16="http://schemas.microsoft.com/office/drawing/2014/main" id="{11DAA17C-3E11-1D3C-0434-3E418182423C}"/>
                </a:ext>
              </a:extLst>
            </p:cNvPr>
            <p:cNvSpPr/>
            <p:nvPr/>
          </p:nvSpPr>
          <p:spPr>
            <a:xfrm>
              <a:off x="6035585" y="286260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07;p39">
              <a:extLst>
                <a:ext uri="{FF2B5EF4-FFF2-40B4-BE49-F238E27FC236}">
                  <a16:creationId xmlns:a16="http://schemas.microsoft.com/office/drawing/2014/main" id="{D89D1659-F7F6-9B20-3111-FD432A32B9AF}"/>
                </a:ext>
              </a:extLst>
            </p:cNvPr>
            <p:cNvSpPr/>
            <p:nvPr/>
          </p:nvSpPr>
          <p:spPr>
            <a:xfrm>
              <a:off x="5915039" y="432665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08;p39">
              <a:extLst>
                <a:ext uri="{FF2B5EF4-FFF2-40B4-BE49-F238E27FC236}">
                  <a16:creationId xmlns:a16="http://schemas.microsoft.com/office/drawing/2014/main" id="{98372626-5657-0D1C-D34A-4181E9191181}"/>
                </a:ext>
              </a:extLst>
            </p:cNvPr>
            <p:cNvSpPr/>
            <p:nvPr/>
          </p:nvSpPr>
          <p:spPr>
            <a:xfrm>
              <a:off x="5946426" y="443486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09;p39">
              <a:extLst>
                <a:ext uri="{FF2B5EF4-FFF2-40B4-BE49-F238E27FC236}">
                  <a16:creationId xmlns:a16="http://schemas.microsoft.com/office/drawing/2014/main" id="{731C3C42-A272-6370-8154-2D84E1FBB17E}"/>
                </a:ext>
              </a:extLst>
            </p:cNvPr>
            <p:cNvSpPr/>
            <p:nvPr/>
          </p:nvSpPr>
          <p:spPr>
            <a:xfrm>
              <a:off x="6047637" y="470341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10;p39">
              <a:extLst>
                <a:ext uri="{FF2B5EF4-FFF2-40B4-BE49-F238E27FC236}">
                  <a16:creationId xmlns:a16="http://schemas.microsoft.com/office/drawing/2014/main" id="{1D8495EF-7089-455D-D9BE-A62E7EE83399}"/>
                </a:ext>
              </a:extLst>
            </p:cNvPr>
            <p:cNvSpPr/>
            <p:nvPr/>
          </p:nvSpPr>
          <p:spPr>
            <a:xfrm>
              <a:off x="6087068" y="485170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E37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11;p39">
              <a:extLst>
                <a:ext uri="{FF2B5EF4-FFF2-40B4-BE49-F238E27FC236}">
                  <a16:creationId xmlns:a16="http://schemas.microsoft.com/office/drawing/2014/main" id="{B4480C34-D804-59D8-E9DE-DA9CDC32E24C}"/>
                </a:ext>
              </a:extLst>
            </p:cNvPr>
            <p:cNvSpPr/>
            <p:nvPr/>
          </p:nvSpPr>
          <p:spPr>
            <a:xfrm>
              <a:off x="6095111" y="492690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12;p39">
              <a:extLst>
                <a:ext uri="{FF2B5EF4-FFF2-40B4-BE49-F238E27FC236}">
                  <a16:creationId xmlns:a16="http://schemas.microsoft.com/office/drawing/2014/main" id="{3DE97AAD-FDEE-451D-2719-28DB75DF7935}"/>
                </a:ext>
              </a:extLst>
            </p:cNvPr>
            <p:cNvSpPr/>
            <p:nvPr/>
          </p:nvSpPr>
          <p:spPr>
            <a:xfrm>
              <a:off x="6144341" y="379008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13;p39">
              <a:extLst>
                <a:ext uri="{FF2B5EF4-FFF2-40B4-BE49-F238E27FC236}">
                  <a16:creationId xmlns:a16="http://schemas.microsoft.com/office/drawing/2014/main" id="{E1EF499B-7502-A71E-0945-39C00A9C9071}"/>
                </a:ext>
              </a:extLst>
            </p:cNvPr>
            <p:cNvSpPr/>
            <p:nvPr/>
          </p:nvSpPr>
          <p:spPr>
            <a:xfrm>
              <a:off x="6190296" y="378929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EE8C94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14;p39">
              <a:extLst>
                <a:ext uri="{FF2B5EF4-FFF2-40B4-BE49-F238E27FC236}">
                  <a16:creationId xmlns:a16="http://schemas.microsoft.com/office/drawing/2014/main" id="{234277EA-DE7C-B586-CE25-8A2F45519DCE}"/>
                </a:ext>
              </a:extLst>
            </p:cNvPr>
            <p:cNvSpPr/>
            <p:nvPr/>
          </p:nvSpPr>
          <p:spPr>
            <a:xfrm>
              <a:off x="6191291" y="486428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96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15;p39">
              <a:extLst>
                <a:ext uri="{FF2B5EF4-FFF2-40B4-BE49-F238E27FC236}">
                  <a16:creationId xmlns:a16="http://schemas.microsoft.com/office/drawing/2014/main" id="{2401D3A3-1C29-FAA0-D2A4-7A898B2DF42C}"/>
                </a:ext>
              </a:extLst>
            </p:cNvPr>
            <p:cNvSpPr/>
            <p:nvPr/>
          </p:nvSpPr>
          <p:spPr>
            <a:xfrm>
              <a:off x="6197055" y="486428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16;p39">
              <a:extLst>
                <a:ext uri="{FF2B5EF4-FFF2-40B4-BE49-F238E27FC236}">
                  <a16:creationId xmlns:a16="http://schemas.microsoft.com/office/drawing/2014/main" id="{44631AE0-28DD-5DCF-D9FF-AD162D435F57}"/>
                </a:ext>
              </a:extLst>
            </p:cNvPr>
            <p:cNvSpPr/>
            <p:nvPr/>
          </p:nvSpPr>
          <p:spPr>
            <a:xfrm>
              <a:off x="5960993" y="459913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17;p39">
              <a:extLst>
                <a:ext uri="{FF2B5EF4-FFF2-40B4-BE49-F238E27FC236}">
                  <a16:creationId xmlns:a16="http://schemas.microsoft.com/office/drawing/2014/main" id="{78A8FCD5-6675-72D5-5A08-DCF7965864FB}"/>
                </a:ext>
              </a:extLst>
            </p:cNvPr>
            <p:cNvSpPr/>
            <p:nvPr/>
          </p:nvSpPr>
          <p:spPr>
            <a:xfrm>
              <a:off x="5950959" y="280365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18;p39">
              <a:extLst>
                <a:ext uri="{FF2B5EF4-FFF2-40B4-BE49-F238E27FC236}">
                  <a16:creationId xmlns:a16="http://schemas.microsoft.com/office/drawing/2014/main" id="{A3C8485A-4509-370B-77F9-1BED806BAD7B}"/>
                </a:ext>
              </a:extLst>
            </p:cNvPr>
            <p:cNvSpPr/>
            <p:nvPr/>
          </p:nvSpPr>
          <p:spPr>
            <a:xfrm>
              <a:off x="5991123" y="280365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19;p39">
              <a:extLst>
                <a:ext uri="{FF2B5EF4-FFF2-40B4-BE49-F238E27FC236}">
                  <a16:creationId xmlns:a16="http://schemas.microsoft.com/office/drawing/2014/main" id="{E07FF59E-FBA0-6E07-709E-A6B37947F732}"/>
                </a:ext>
              </a:extLst>
            </p:cNvPr>
            <p:cNvSpPr/>
            <p:nvPr/>
          </p:nvSpPr>
          <p:spPr>
            <a:xfrm>
              <a:off x="6031314" y="280365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520;p39">
            <a:extLst>
              <a:ext uri="{FF2B5EF4-FFF2-40B4-BE49-F238E27FC236}">
                <a16:creationId xmlns:a16="http://schemas.microsoft.com/office/drawing/2014/main" id="{211B9F6C-41E2-5E55-950D-1AD5F79EDDAD}"/>
              </a:ext>
            </a:extLst>
          </p:cNvPr>
          <p:cNvGrpSpPr/>
          <p:nvPr/>
        </p:nvGrpSpPr>
        <p:grpSpPr>
          <a:xfrm>
            <a:off x="1314124" y="3046382"/>
            <a:ext cx="521752" cy="651103"/>
            <a:chOff x="8134544" y="614832"/>
            <a:chExt cx="521752" cy="651103"/>
          </a:xfrm>
        </p:grpSpPr>
        <p:sp>
          <p:nvSpPr>
            <p:cNvPr id="128" name="Google Shape;521;p39">
              <a:extLst>
                <a:ext uri="{FF2B5EF4-FFF2-40B4-BE49-F238E27FC236}">
                  <a16:creationId xmlns:a16="http://schemas.microsoft.com/office/drawing/2014/main" id="{F17D56E7-D2B4-8CAC-607B-D4770B662F4A}"/>
                </a:ext>
              </a:extLst>
            </p:cNvPr>
            <p:cNvSpPr/>
            <p:nvPr/>
          </p:nvSpPr>
          <p:spPr>
            <a:xfrm>
              <a:off x="8256710" y="1060465"/>
              <a:ext cx="300929" cy="15029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22;p39">
              <a:extLst>
                <a:ext uri="{FF2B5EF4-FFF2-40B4-BE49-F238E27FC236}">
                  <a16:creationId xmlns:a16="http://schemas.microsoft.com/office/drawing/2014/main" id="{3553EB79-D39E-7D98-A20F-69B3B27255ED}"/>
                </a:ext>
              </a:extLst>
            </p:cNvPr>
            <p:cNvSpPr/>
            <p:nvPr/>
          </p:nvSpPr>
          <p:spPr>
            <a:xfrm>
              <a:off x="8386144" y="1060465"/>
              <a:ext cx="171494" cy="15029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23;p39">
              <a:extLst>
                <a:ext uri="{FF2B5EF4-FFF2-40B4-BE49-F238E27FC236}">
                  <a16:creationId xmlns:a16="http://schemas.microsoft.com/office/drawing/2014/main" id="{F9497263-0BAC-C018-9B60-9AABBBBF3780}"/>
                </a:ext>
              </a:extLst>
            </p:cNvPr>
            <p:cNvSpPr/>
            <p:nvPr/>
          </p:nvSpPr>
          <p:spPr>
            <a:xfrm>
              <a:off x="8134544" y="1007976"/>
              <a:ext cx="188724" cy="43945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24;p39">
              <a:extLst>
                <a:ext uri="{FF2B5EF4-FFF2-40B4-BE49-F238E27FC236}">
                  <a16:creationId xmlns:a16="http://schemas.microsoft.com/office/drawing/2014/main" id="{A3884256-26F9-8D99-36FC-B0DDFF651E81}"/>
                </a:ext>
              </a:extLst>
            </p:cNvPr>
            <p:cNvSpPr/>
            <p:nvPr/>
          </p:nvSpPr>
          <p:spPr>
            <a:xfrm>
              <a:off x="8266245" y="1007976"/>
              <a:ext cx="57023" cy="43945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25;p39">
              <a:extLst>
                <a:ext uri="{FF2B5EF4-FFF2-40B4-BE49-F238E27FC236}">
                  <a16:creationId xmlns:a16="http://schemas.microsoft.com/office/drawing/2014/main" id="{5A5DF059-AD5D-F656-79A8-5B6479C7389D}"/>
                </a:ext>
              </a:extLst>
            </p:cNvPr>
            <p:cNvSpPr/>
            <p:nvPr/>
          </p:nvSpPr>
          <p:spPr>
            <a:xfrm>
              <a:off x="8178916" y="1051874"/>
              <a:ext cx="121741" cy="96434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26;p39">
              <a:extLst>
                <a:ext uri="{FF2B5EF4-FFF2-40B4-BE49-F238E27FC236}">
                  <a16:creationId xmlns:a16="http://schemas.microsoft.com/office/drawing/2014/main" id="{432FE90C-A172-874E-A030-4654E3EDD476}"/>
                </a:ext>
              </a:extLst>
            </p:cNvPr>
            <p:cNvSpPr/>
            <p:nvPr/>
          </p:nvSpPr>
          <p:spPr>
            <a:xfrm>
              <a:off x="8369859" y="1107525"/>
              <a:ext cx="65189" cy="5602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27;p39">
              <a:extLst>
                <a:ext uri="{FF2B5EF4-FFF2-40B4-BE49-F238E27FC236}">
                  <a16:creationId xmlns:a16="http://schemas.microsoft.com/office/drawing/2014/main" id="{34D16A5F-129E-1632-E736-7FD8E356EE0C}"/>
                </a:ext>
              </a:extLst>
            </p:cNvPr>
            <p:cNvSpPr/>
            <p:nvPr/>
          </p:nvSpPr>
          <p:spPr>
            <a:xfrm>
              <a:off x="8501984" y="738784"/>
              <a:ext cx="133966" cy="395505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28;p39">
              <a:extLst>
                <a:ext uri="{FF2B5EF4-FFF2-40B4-BE49-F238E27FC236}">
                  <a16:creationId xmlns:a16="http://schemas.microsoft.com/office/drawing/2014/main" id="{E6BF2E3A-B3E4-444E-423A-F63B7B86996D}"/>
                </a:ext>
              </a:extLst>
            </p:cNvPr>
            <p:cNvSpPr/>
            <p:nvPr/>
          </p:nvSpPr>
          <p:spPr>
            <a:xfrm>
              <a:off x="8521857" y="738784"/>
              <a:ext cx="113621" cy="395930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9;p39">
              <a:extLst>
                <a:ext uri="{FF2B5EF4-FFF2-40B4-BE49-F238E27FC236}">
                  <a16:creationId xmlns:a16="http://schemas.microsoft.com/office/drawing/2014/main" id="{6D2129D8-A68C-139A-744B-EACBFCEDBF0D}"/>
                </a:ext>
              </a:extLst>
            </p:cNvPr>
            <p:cNvSpPr/>
            <p:nvPr/>
          </p:nvSpPr>
          <p:spPr>
            <a:xfrm>
              <a:off x="8158099" y="1210709"/>
              <a:ext cx="498197" cy="55226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30;p39">
              <a:extLst>
                <a:ext uri="{FF2B5EF4-FFF2-40B4-BE49-F238E27FC236}">
                  <a16:creationId xmlns:a16="http://schemas.microsoft.com/office/drawing/2014/main" id="{8B8DDDDB-72CB-5B0C-6B24-F6D21BC171D2}"/>
                </a:ext>
              </a:extLst>
            </p:cNvPr>
            <p:cNvSpPr/>
            <p:nvPr/>
          </p:nvSpPr>
          <p:spPr>
            <a:xfrm>
              <a:off x="8599226" y="1210709"/>
              <a:ext cx="57070" cy="55226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31;p39">
              <a:extLst>
                <a:ext uri="{FF2B5EF4-FFF2-40B4-BE49-F238E27FC236}">
                  <a16:creationId xmlns:a16="http://schemas.microsoft.com/office/drawing/2014/main" id="{A07A3618-A243-7F9A-2129-83CF679DB928}"/>
                </a:ext>
              </a:extLst>
            </p:cNvPr>
            <p:cNvSpPr/>
            <p:nvPr/>
          </p:nvSpPr>
          <p:spPr>
            <a:xfrm>
              <a:off x="8507413" y="614832"/>
              <a:ext cx="105455" cy="102759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32;p39">
              <a:extLst>
                <a:ext uri="{FF2B5EF4-FFF2-40B4-BE49-F238E27FC236}">
                  <a16:creationId xmlns:a16="http://schemas.microsoft.com/office/drawing/2014/main" id="{7395B906-AE5B-AB85-B795-0D41DAE6E61C}"/>
                </a:ext>
              </a:extLst>
            </p:cNvPr>
            <p:cNvSpPr/>
            <p:nvPr/>
          </p:nvSpPr>
          <p:spPr>
            <a:xfrm>
              <a:off x="8516476" y="652404"/>
              <a:ext cx="96392" cy="65186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33;p39">
              <a:extLst>
                <a:ext uri="{FF2B5EF4-FFF2-40B4-BE49-F238E27FC236}">
                  <a16:creationId xmlns:a16="http://schemas.microsoft.com/office/drawing/2014/main" id="{6BACF68F-4057-7FAB-D94D-2CC82D062D4E}"/>
                </a:ext>
              </a:extLst>
            </p:cNvPr>
            <p:cNvSpPr/>
            <p:nvPr/>
          </p:nvSpPr>
          <p:spPr>
            <a:xfrm>
              <a:off x="8252178" y="830733"/>
              <a:ext cx="144871" cy="142833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34;p39">
              <a:extLst>
                <a:ext uri="{FF2B5EF4-FFF2-40B4-BE49-F238E27FC236}">
                  <a16:creationId xmlns:a16="http://schemas.microsoft.com/office/drawing/2014/main" id="{7BA7F4CB-6106-E504-5B31-184E320345B3}"/>
                </a:ext>
              </a:extLst>
            </p:cNvPr>
            <p:cNvSpPr/>
            <p:nvPr/>
          </p:nvSpPr>
          <p:spPr>
            <a:xfrm>
              <a:off x="8335447" y="913006"/>
              <a:ext cx="62027" cy="60418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35;p39">
              <a:extLst>
                <a:ext uri="{FF2B5EF4-FFF2-40B4-BE49-F238E27FC236}">
                  <a16:creationId xmlns:a16="http://schemas.microsoft.com/office/drawing/2014/main" id="{7BED0B27-DCD0-F802-E9FD-2E191BFF0498}"/>
                </a:ext>
              </a:extLst>
            </p:cNvPr>
            <p:cNvSpPr/>
            <p:nvPr/>
          </p:nvSpPr>
          <p:spPr>
            <a:xfrm>
              <a:off x="8238630" y="875905"/>
              <a:ext cx="59289" cy="5749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36;p39">
              <a:extLst>
                <a:ext uri="{FF2B5EF4-FFF2-40B4-BE49-F238E27FC236}">
                  <a16:creationId xmlns:a16="http://schemas.microsoft.com/office/drawing/2014/main" id="{42D78062-3113-78C1-4A12-E31CB6A117E5}"/>
                </a:ext>
              </a:extLst>
            </p:cNvPr>
            <p:cNvSpPr/>
            <p:nvPr/>
          </p:nvSpPr>
          <p:spPr>
            <a:xfrm>
              <a:off x="8291546" y="928819"/>
              <a:ext cx="59336" cy="5749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37;p39">
              <a:extLst>
                <a:ext uri="{FF2B5EF4-FFF2-40B4-BE49-F238E27FC236}">
                  <a16:creationId xmlns:a16="http://schemas.microsoft.com/office/drawing/2014/main" id="{284DB6E4-98DE-546F-72F9-D7453FA49068}"/>
                </a:ext>
              </a:extLst>
            </p:cNvPr>
            <p:cNvSpPr/>
            <p:nvPr/>
          </p:nvSpPr>
          <p:spPr>
            <a:xfrm>
              <a:off x="8464882" y="654623"/>
              <a:ext cx="110883" cy="110925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38;p39">
              <a:extLst>
                <a:ext uri="{FF2B5EF4-FFF2-40B4-BE49-F238E27FC236}">
                  <a16:creationId xmlns:a16="http://schemas.microsoft.com/office/drawing/2014/main" id="{6CFD9E5E-69CA-0A23-4B3A-52F5973A3C00}"/>
                </a:ext>
              </a:extLst>
            </p:cNvPr>
            <p:cNvSpPr/>
            <p:nvPr/>
          </p:nvSpPr>
          <p:spPr>
            <a:xfrm>
              <a:off x="8466486" y="687664"/>
              <a:ext cx="109279" cy="78308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39;p39">
              <a:extLst>
                <a:ext uri="{FF2B5EF4-FFF2-40B4-BE49-F238E27FC236}">
                  <a16:creationId xmlns:a16="http://schemas.microsoft.com/office/drawing/2014/main" id="{0388D590-869E-53AE-A54E-8230EF4308AA}"/>
                </a:ext>
              </a:extLst>
            </p:cNvPr>
            <p:cNvSpPr/>
            <p:nvPr/>
          </p:nvSpPr>
          <p:spPr>
            <a:xfrm>
              <a:off x="8298816" y="697293"/>
              <a:ext cx="231255" cy="230676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40;p39">
              <a:extLst>
                <a:ext uri="{FF2B5EF4-FFF2-40B4-BE49-F238E27FC236}">
                  <a16:creationId xmlns:a16="http://schemas.microsoft.com/office/drawing/2014/main" id="{5E4952A4-989B-5A37-8DBA-256255876D99}"/>
                </a:ext>
              </a:extLst>
            </p:cNvPr>
            <p:cNvSpPr/>
            <p:nvPr/>
          </p:nvSpPr>
          <p:spPr>
            <a:xfrm>
              <a:off x="8359427" y="753700"/>
              <a:ext cx="170644" cy="174269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541;p39">
            <a:extLst>
              <a:ext uri="{FF2B5EF4-FFF2-40B4-BE49-F238E27FC236}">
                <a16:creationId xmlns:a16="http://schemas.microsoft.com/office/drawing/2014/main" id="{FA313CA8-B083-F65E-188B-C89C99EE0513}"/>
              </a:ext>
            </a:extLst>
          </p:cNvPr>
          <p:cNvGrpSpPr/>
          <p:nvPr/>
        </p:nvGrpSpPr>
        <p:grpSpPr>
          <a:xfrm rot="5400000">
            <a:off x="3367908" y="3438683"/>
            <a:ext cx="299384" cy="589939"/>
            <a:chOff x="7104248" y="779324"/>
            <a:chExt cx="163750" cy="322653"/>
          </a:xfrm>
        </p:grpSpPr>
        <p:sp>
          <p:nvSpPr>
            <p:cNvPr id="149" name="Google Shape;542;p39">
              <a:extLst>
                <a:ext uri="{FF2B5EF4-FFF2-40B4-BE49-F238E27FC236}">
                  <a16:creationId xmlns:a16="http://schemas.microsoft.com/office/drawing/2014/main" id="{963E058C-D854-EE20-0F80-36EA21C45281}"/>
                </a:ext>
              </a:extLst>
            </p:cNvPr>
            <p:cNvSpPr/>
            <p:nvPr/>
          </p:nvSpPr>
          <p:spPr>
            <a:xfrm>
              <a:off x="7104248" y="779324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43;p39">
              <a:extLst>
                <a:ext uri="{FF2B5EF4-FFF2-40B4-BE49-F238E27FC236}">
                  <a16:creationId xmlns:a16="http://schemas.microsoft.com/office/drawing/2014/main" id="{4EC9454F-42FF-7374-E0F0-5C19E6EBCEEB}"/>
                </a:ext>
              </a:extLst>
            </p:cNvPr>
            <p:cNvSpPr/>
            <p:nvPr/>
          </p:nvSpPr>
          <p:spPr>
            <a:xfrm>
              <a:off x="7114780" y="790092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EE8C94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44;p39">
              <a:extLst>
                <a:ext uri="{FF2B5EF4-FFF2-40B4-BE49-F238E27FC236}">
                  <a16:creationId xmlns:a16="http://schemas.microsoft.com/office/drawing/2014/main" id="{AEBADC14-68EA-492B-DC6E-5B1681E56951}"/>
                </a:ext>
              </a:extLst>
            </p:cNvPr>
            <p:cNvSpPr/>
            <p:nvPr/>
          </p:nvSpPr>
          <p:spPr>
            <a:xfrm>
              <a:off x="7104248" y="948183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45;p39">
              <a:extLst>
                <a:ext uri="{FF2B5EF4-FFF2-40B4-BE49-F238E27FC236}">
                  <a16:creationId xmlns:a16="http://schemas.microsoft.com/office/drawing/2014/main" id="{418E7402-08B8-4BCA-E0DC-73B436D802E8}"/>
                </a:ext>
              </a:extLst>
            </p:cNvPr>
            <p:cNvSpPr/>
            <p:nvPr/>
          </p:nvSpPr>
          <p:spPr>
            <a:xfrm>
              <a:off x="7114780" y="959109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96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46;p39">
              <a:extLst>
                <a:ext uri="{FF2B5EF4-FFF2-40B4-BE49-F238E27FC236}">
                  <a16:creationId xmlns:a16="http://schemas.microsoft.com/office/drawing/2014/main" id="{1BE9A4B5-6EDF-7318-EDB7-F31781F77708}"/>
                </a:ext>
              </a:extLst>
            </p:cNvPr>
            <p:cNvSpPr/>
            <p:nvPr/>
          </p:nvSpPr>
          <p:spPr>
            <a:xfrm>
              <a:off x="7121566" y="797114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47;p39">
              <a:extLst>
                <a:ext uri="{FF2B5EF4-FFF2-40B4-BE49-F238E27FC236}">
                  <a16:creationId xmlns:a16="http://schemas.microsoft.com/office/drawing/2014/main" id="{D7D2E662-68F0-5C70-7DC8-09E4AFD0AAE9}"/>
                </a:ext>
              </a:extLst>
            </p:cNvPr>
            <p:cNvSpPr/>
            <p:nvPr/>
          </p:nvSpPr>
          <p:spPr>
            <a:xfrm>
              <a:off x="7121566" y="965894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874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>
            <a:spLocks noGrp="1"/>
          </p:cNvSpPr>
          <p:nvPr>
            <p:ph type="title"/>
          </p:nvPr>
        </p:nvSpPr>
        <p:spPr>
          <a:xfrm>
            <a:off x="748118" y="501856"/>
            <a:ext cx="3741600" cy="832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47B5DA"/>
                </a:solidFill>
                <a:latin typeface="Livvic Black" pitchFamily="2" charset="0"/>
              </a:rPr>
              <a:t>A picture always reinforces the concept</a:t>
            </a:r>
            <a:endParaRPr sz="4000" dirty="0">
              <a:solidFill>
                <a:srgbClr val="47B5DA"/>
              </a:solidFill>
              <a:latin typeface="Livvic Black" pitchFamily="2" charset="0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subTitle" idx="1"/>
          </p:nvPr>
        </p:nvSpPr>
        <p:spPr>
          <a:xfrm>
            <a:off x="748118" y="3633488"/>
            <a:ext cx="3483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Images reveal large amounts of data, so  remember: use an image instead of long texts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Google Shape;404;p43"/>
          <p:cNvSpPr txBox="1">
            <a:spLocks/>
          </p:cNvSpPr>
          <p:nvPr/>
        </p:nvSpPr>
        <p:spPr>
          <a:xfrm>
            <a:off x="748118" y="3084113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Images reveal large amounts of data, so  remember use an image instead of long texts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550" y="4828392"/>
            <a:ext cx="8553449" cy="134471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67E477B-18F0-F91F-1480-74C9DDA0BC9D}"/>
              </a:ext>
            </a:extLst>
          </p:cNvPr>
          <p:cNvGrpSpPr/>
          <p:nvPr/>
        </p:nvGrpSpPr>
        <p:grpSpPr>
          <a:xfrm>
            <a:off x="5381728" y="737435"/>
            <a:ext cx="3248877" cy="3883505"/>
            <a:chOff x="5147005" y="551101"/>
            <a:chExt cx="3404761" cy="4069839"/>
          </a:xfrm>
          <a:solidFill>
            <a:srgbClr val="1499B8"/>
          </a:solidFill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FDCD34A-DCB6-FB7D-0F85-C847C5EB2034}"/>
                </a:ext>
              </a:extLst>
            </p:cNvPr>
            <p:cNvSpPr/>
            <p:nvPr/>
          </p:nvSpPr>
          <p:spPr>
            <a:xfrm>
              <a:off x="5147005" y="551101"/>
              <a:ext cx="3404761" cy="40698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6" name="Imagen 15" descr="Free Fotos de stock gratuitas de adentro, análisis, asistencia sanitaria y medicina Stock Photo">
              <a:extLst>
                <a:ext uri="{FF2B5EF4-FFF2-40B4-BE49-F238E27FC236}">
                  <a16:creationId xmlns:a16="http://schemas.microsoft.com/office/drawing/2014/main" id="{EE700379-A48A-D84B-33C7-246B6AFAB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72" b="5326"/>
            <a:stretch>
              <a:fillRect/>
            </a:stretch>
          </p:blipFill>
          <p:spPr bwMode="auto">
            <a:xfrm>
              <a:off x="5297575" y="729312"/>
              <a:ext cx="3098307" cy="3713418"/>
            </a:xfrm>
            <a:custGeom>
              <a:avLst/>
              <a:gdLst>
                <a:gd name="connsiteX0" fmla="*/ 0 w 3098307"/>
                <a:gd name="connsiteY0" fmla="*/ 0 h 3713418"/>
                <a:gd name="connsiteX1" fmla="*/ 3098307 w 3098307"/>
                <a:gd name="connsiteY1" fmla="*/ 0 h 3713418"/>
                <a:gd name="connsiteX2" fmla="*/ 3098307 w 3098307"/>
                <a:gd name="connsiteY2" fmla="*/ 3713418 h 3713418"/>
                <a:gd name="connsiteX3" fmla="*/ 0 w 3098307"/>
                <a:gd name="connsiteY3" fmla="*/ 3713418 h 371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307" h="3713418">
                  <a:moveTo>
                    <a:pt x="0" y="0"/>
                  </a:moveTo>
                  <a:lnTo>
                    <a:pt x="3098307" y="0"/>
                  </a:lnTo>
                  <a:lnTo>
                    <a:pt x="3098307" y="3713418"/>
                  </a:lnTo>
                  <a:lnTo>
                    <a:pt x="0" y="3713418"/>
                  </a:lnTo>
                  <a:close/>
                </a:path>
              </a:pathLst>
            </a:custGeom>
            <a:grpFill/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CA76E307-DF7B-3C2A-4748-623C4F5AE81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149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9906B-FDAA-AEA6-3DEF-D52BBF25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Google Shape;791;p49">
            <a:extLst>
              <a:ext uri="{FF2B5EF4-FFF2-40B4-BE49-F238E27FC236}">
                <a16:creationId xmlns:a16="http://schemas.microsoft.com/office/drawing/2014/main" id="{7307F44A-268D-FE6F-34AC-1AF0701870BD}"/>
              </a:ext>
            </a:extLst>
          </p:cNvPr>
          <p:cNvSpPr txBox="1">
            <a:spLocks/>
          </p:cNvSpPr>
          <p:nvPr/>
        </p:nvSpPr>
        <p:spPr>
          <a:xfrm>
            <a:off x="428504" y="2075428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 sz="14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spcAft>
                <a:spcPts val="1600"/>
              </a:spcAft>
              <a:buFont typeface="Assistant Light"/>
              <a:buNone/>
            </a:pPr>
            <a:r>
              <a:rPr lang="en-US" sz="1600"/>
              <a:t>Mercury is the smallest planet in the Solar System</a:t>
            </a:r>
            <a:endParaRPr lang="en-US" sz="1600" dirty="0"/>
          </a:p>
        </p:txBody>
      </p:sp>
      <p:sp>
        <p:nvSpPr>
          <p:cNvPr id="4" name="Google Shape;793;p49">
            <a:extLst>
              <a:ext uri="{FF2B5EF4-FFF2-40B4-BE49-F238E27FC236}">
                <a16:creationId xmlns:a16="http://schemas.microsoft.com/office/drawing/2014/main" id="{66FD84A5-033D-F0FE-48FC-DDD5CB702178}"/>
              </a:ext>
            </a:extLst>
          </p:cNvPr>
          <p:cNvSpPr txBox="1">
            <a:spLocks/>
          </p:cNvSpPr>
          <p:nvPr/>
        </p:nvSpPr>
        <p:spPr>
          <a:xfrm>
            <a:off x="3140610" y="3724471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 sz="14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spcAft>
                <a:spcPts val="1600"/>
              </a:spcAft>
              <a:buFont typeface="Assistant Light"/>
              <a:buNone/>
            </a:pPr>
            <a:r>
              <a:rPr lang="en-US" sz="1600"/>
              <a:t>Venus, the second planet from the Sun, has a beautiful name</a:t>
            </a:r>
            <a:endParaRPr lang="en-US" sz="1600" dirty="0"/>
          </a:p>
        </p:txBody>
      </p:sp>
      <p:sp>
        <p:nvSpPr>
          <p:cNvPr id="5" name="Google Shape;794;p49">
            <a:extLst>
              <a:ext uri="{FF2B5EF4-FFF2-40B4-BE49-F238E27FC236}">
                <a16:creationId xmlns:a16="http://schemas.microsoft.com/office/drawing/2014/main" id="{FCC71F7B-F5B3-529E-4740-9F88373B7BC1}"/>
              </a:ext>
            </a:extLst>
          </p:cNvPr>
          <p:cNvSpPr txBox="1">
            <a:spLocks/>
          </p:cNvSpPr>
          <p:nvPr/>
        </p:nvSpPr>
        <p:spPr>
          <a:xfrm>
            <a:off x="3140610" y="2075428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 sz="14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spcAft>
                <a:spcPts val="1600"/>
              </a:spcAft>
              <a:buSzPts val="1100"/>
              <a:buFont typeface="Arial"/>
              <a:buNone/>
            </a:pPr>
            <a:r>
              <a:rPr lang="en-US" sz="1600"/>
              <a:t>Despite being red, Mars is actually a cold place</a:t>
            </a:r>
            <a:endParaRPr lang="en-US" sz="1600" dirty="0"/>
          </a:p>
        </p:txBody>
      </p:sp>
      <p:sp>
        <p:nvSpPr>
          <p:cNvPr id="6" name="Google Shape;795;p49">
            <a:extLst>
              <a:ext uri="{FF2B5EF4-FFF2-40B4-BE49-F238E27FC236}">
                <a16:creationId xmlns:a16="http://schemas.microsoft.com/office/drawing/2014/main" id="{8D35C43A-4D9D-D637-0577-58C0B88C211F}"/>
              </a:ext>
            </a:extLst>
          </p:cNvPr>
          <p:cNvSpPr txBox="1">
            <a:spLocks/>
          </p:cNvSpPr>
          <p:nvPr/>
        </p:nvSpPr>
        <p:spPr>
          <a:xfrm>
            <a:off x="428159" y="3724471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 sz="14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spcAft>
                <a:spcPts val="1600"/>
              </a:spcAft>
              <a:buFont typeface="Assistant Light"/>
              <a:buNone/>
            </a:pPr>
            <a:r>
              <a:rPr lang="en-US" sz="1600"/>
              <a:t>Neptune is the eighth and farthest planet from the Sun</a:t>
            </a:r>
            <a:endParaRPr lang="en-US" sz="1600" dirty="0"/>
          </a:p>
        </p:txBody>
      </p:sp>
      <p:sp>
        <p:nvSpPr>
          <p:cNvPr id="7" name="Google Shape;797;p49">
            <a:extLst>
              <a:ext uri="{FF2B5EF4-FFF2-40B4-BE49-F238E27FC236}">
                <a16:creationId xmlns:a16="http://schemas.microsoft.com/office/drawing/2014/main" id="{0466649A-A8F0-9764-3172-15392F9C2517}"/>
              </a:ext>
            </a:extLst>
          </p:cNvPr>
          <p:cNvSpPr txBox="1">
            <a:spLocks/>
          </p:cNvSpPr>
          <p:nvPr/>
        </p:nvSpPr>
        <p:spPr>
          <a:xfrm>
            <a:off x="745110" y="1509970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>
                <a:solidFill>
                  <a:srgbClr val="47B5DA"/>
                </a:solidFill>
                <a:latin typeface="+mj-lt"/>
              </a:rPr>
              <a:t>12/02</a:t>
            </a:r>
          </a:p>
        </p:txBody>
      </p:sp>
      <p:sp>
        <p:nvSpPr>
          <p:cNvPr id="8" name="Google Shape;798;p49">
            <a:extLst>
              <a:ext uri="{FF2B5EF4-FFF2-40B4-BE49-F238E27FC236}">
                <a16:creationId xmlns:a16="http://schemas.microsoft.com/office/drawing/2014/main" id="{1196464C-4F1E-AE80-680D-880F16A0D7D5}"/>
              </a:ext>
            </a:extLst>
          </p:cNvPr>
          <p:cNvSpPr txBox="1">
            <a:spLocks/>
          </p:cNvSpPr>
          <p:nvPr/>
        </p:nvSpPr>
        <p:spPr>
          <a:xfrm>
            <a:off x="745110" y="3149618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>
                <a:solidFill>
                  <a:srgbClr val="47B5DA"/>
                </a:solidFill>
                <a:latin typeface="+mj-lt"/>
              </a:rPr>
              <a:t>08/08</a:t>
            </a:r>
            <a:endParaRPr lang="en" sz="2800" b="1" dirty="0">
              <a:solidFill>
                <a:srgbClr val="47B5DA"/>
              </a:solidFill>
              <a:latin typeface="+mj-lt"/>
            </a:endParaRPr>
          </a:p>
        </p:txBody>
      </p:sp>
      <p:sp>
        <p:nvSpPr>
          <p:cNvPr id="9" name="Google Shape;799;p49">
            <a:extLst>
              <a:ext uri="{FF2B5EF4-FFF2-40B4-BE49-F238E27FC236}">
                <a16:creationId xmlns:a16="http://schemas.microsoft.com/office/drawing/2014/main" id="{B6A85FFC-2ACA-8AC8-3839-279CB47FD196}"/>
              </a:ext>
            </a:extLst>
          </p:cNvPr>
          <p:cNvSpPr txBox="1">
            <a:spLocks/>
          </p:cNvSpPr>
          <p:nvPr/>
        </p:nvSpPr>
        <p:spPr>
          <a:xfrm>
            <a:off x="3450760" y="1509970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>
                <a:solidFill>
                  <a:srgbClr val="47B5DA"/>
                </a:solidFill>
                <a:latin typeface="+mj-lt"/>
              </a:rPr>
              <a:t>20/04</a:t>
            </a:r>
          </a:p>
        </p:txBody>
      </p:sp>
      <p:sp>
        <p:nvSpPr>
          <p:cNvPr id="10" name="Google Shape;800;p49">
            <a:extLst>
              <a:ext uri="{FF2B5EF4-FFF2-40B4-BE49-F238E27FC236}">
                <a16:creationId xmlns:a16="http://schemas.microsoft.com/office/drawing/2014/main" id="{9D678E8E-B0B5-F550-0E75-BAD46266379F}"/>
              </a:ext>
            </a:extLst>
          </p:cNvPr>
          <p:cNvSpPr txBox="1">
            <a:spLocks/>
          </p:cNvSpPr>
          <p:nvPr/>
        </p:nvSpPr>
        <p:spPr>
          <a:xfrm>
            <a:off x="3450760" y="3149618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>
                <a:solidFill>
                  <a:srgbClr val="47B5DA"/>
                </a:solidFill>
                <a:latin typeface="+mj-lt"/>
              </a:rPr>
              <a:t>05/10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7B96202-1E35-3FA8-4A94-43921510F29F}"/>
              </a:ext>
            </a:extLst>
          </p:cNvPr>
          <p:cNvGrpSpPr/>
          <p:nvPr/>
        </p:nvGrpSpPr>
        <p:grpSpPr>
          <a:xfrm>
            <a:off x="5691446" y="1834374"/>
            <a:ext cx="2905840" cy="2842196"/>
            <a:chOff x="5209222" y="1799498"/>
            <a:chExt cx="1742259" cy="170410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A55825F-173E-56C7-4376-96E2372E25C6}"/>
                </a:ext>
              </a:extLst>
            </p:cNvPr>
            <p:cNvSpPr/>
            <p:nvPr/>
          </p:nvSpPr>
          <p:spPr>
            <a:xfrm>
              <a:off x="5209222" y="2872549"/>
              <a:ext cx="1202459" cy="402112"/>
            </a:xfrm>
            <a:custGeom>
              <a:avLst/>
              <a:gdLst>
                <a:gd name="connsiteX0" fmla="*/ 601123 w 1202459"/>
                <a:gd name="connsiteY0" fmla="*/ 253 h 402112"/>
                <a:gd name="connsiteX1" fmla="*/ 1129475 w 1202459"/>
                <a:gd name="connsiteY1" fmla="*/ 253 h 402112"/>
                <a:gd name="connsiteX2" fmla="*/ 1199483 w 1202459"/>
                <a:gd name="connsiteY2" fmla="*/ 53974 h 402112"/>
                <a:gd name="connsiteX3" fmla="*/ 1202341 w 1202459"/>
                <a:gd name="connsiteY3" fmla="*/ 90550 h 402112"/>
                <a:gd name="connsiteX4" fmla="*/ 1202436 w 1202459"/>
                <a:gd name="connsiteY4" fmla="*/ 326674 h 402112"/>
                <a:gd name="connsiteX5" fmla="*/ 1179290 w 1202459"/>
                <a:gd name="connsiteY5" fmla="*/ 382872 h 402112"/>
                <a:gd name="connsiteX6" fmla="*/ 1134142 w 1202459"/>
                <a:gd name="connsiteY6" fmla="*/ 402017 h 402112"/>
                <a:gd name="connsiteX7" fmla="*/ 877062 w 1202459"/>
                <a:gd name="connsiteY7" fmla="*/ 401827 h 402112"/>
                <a:gd name="connsiteX8" fmla="*/ 850392 w 1202459"/>
                <a:gd name="connsiteY8" fmla="*/ 402112 h 402112"/>
                <a:gd name="connsiteX9" fmla="*/ 269272 w 1202459"/>
                <a:gd name="connsiteY9" fmla="*/ 402112 h 402112"/>
                <a:gd name="connsiteX10" fmla="*/ 75152 w 1202459"/>
                <a:gd name="connsiteY10" fmla="*/ 402112 h 402112"/>
                <a:gd name="connsiteX11" fmla="*/ 0 w 1202459"/>
                <a:gd name="connsiteY11" fmla="*/ 326770 h 402112"/>
                <a:gd name="connsiteX12" fmla="*/ 286 w 1202459"/>
                <a:gd name="connsiteY12" fmla="*/ 69690 h 402112"/>
                <a:gd name="connsiteX13" fmla="*/ 67723 w 1202459"/>
                <a:gd name="connsiteY13" fmla="*/ 157 h 402112"/>
                <a:gd name="connsiteX14" fmla="*/ 82772 w 1202459"/>
                <a:gd name="connsiteY14" fmla="*/ 62 h 402112"/>
                <a:gd name="connsiteX15" fmla="*/ 601123 w 1202459"/>
                <a:gd name="connsiteY15" fmla="*/ 253 h 402112"/>
                <a:gd name="connsiteX16" fmla="*/ 319088 w 1202459"/>
                <a:gd name="connsiteY16" fmla="*/ 137794 h 402112"/>
                <a:gd name="connsiteX17" fmla="*/ 512445 w 1202459"/>
                <a:gd name="connsiteY17" fmla="*/ 137698 h 402112"/>
                <a:gd name="connsiteX18" fmla="*/ 541306 w 1202459"/>
                <a:gd name="connsiteY18" fmla="*/ 108076 h 402112"/>
                <a:gd name="connsiteX19" fmla="*/ 511588 w 1202459"/>
                <a:gd name="connsiteY19" fmla="*/ 82549 h 402112"/>
                <a:gd name="connsiteX20" fmla="*/ 482346 w 1202459"/>
                <a:gd name="connsiteY20" fmla="*/ 82453 h 402112"/>
                <a:gd name="connsiteX21" fmla="*/ 134969 w 1202459"/>
                <a:gd name="connsiteY21" fmla="*/ 82453 h 402112"/>
                <a:gd name="connsiteX22" fmla="*/ 124111 w 1202459"/>
                <a:gd name="connsiteY22" fmla="*/ 82549 h 402112"/>
                <a:gd name="connsiteX23" fmla="*/ 97060 w 1202459"/>
                <a:gd name="connsiteY23" fmla="*/ 105409 h 402112"/>
                <a:gd name="connsiteX24" fmla="*/ 124968 w 1202459"/>
                <a:gd name="connsiteY24" fmla="*/ 137794 h 402112"/>
                <a:gd name="connsiteX25" fmla="*/ 319088 w 1202459"/>
                <a:gd name="connsiteY25" fmla="*/ 137794 h 402112"/>
                <a:gd name="connsiteX26" fmla="*/ 1027176 w 1202459"/>
                <a:gd name="connsiteY26" fmla="*/ 240283 h 402112"/>
                <a:gd name="connsiteX27" fmla="*/ 998030 w 1202459"/>
                <a:gd name="connsiteY27" fmla="*/ 210279 h 402112"/>
                <a:gd name="connsiteX28" fmla="*/ 968502 w 1202459"/>
                <a:gd name="connsiteY28" fmla="*/ 239425 h 402112"/>
                <a:gd name="connsiteX29" fmla="*/ 997649 w 1202459"/>
                <a:gd name="connsiteY29" fmla="*/ 269143 h 402112"/>
                <a:gd name="connsiteX30" fmla="*/ 1027176 w 1202459"/>
                <a:gd name="connsiteY30" fmla="*/ 240283 h 402112"/>
                <a:gd name="connsiteX31" fmla="*/ 998315 w 1202459"/>
                <a:gd name="connsiteY31" fmla="*/ 139413 h 402112"/>
                <a:gd name="connsiteX32" fmla="*/ 1027176 w 1202459"/>
                <a:gd name="connsiteY32" fmla="*/ 110171 h 402112"/>
                <a:gd name="connsiteX33" fmla="*/ 998220 w 1202459"/>
                <a:gd name="connsiteY33" fmla="*/ 80739 h 402112"/>
                <a:gd name="connsiteX34" fmla="*/ 968502 w 1202459"/>
                <a:gd name="connsiteY34" fmla="*/ 110647 h 402112"/>
                <a:gd name="connsiteX35" fmla="*/ 998315 w 1202459"/>
                <a:gd name="connsiteY35" fmla="*/ 139413 h 402112"/>
                <a:gd name="connsiteX36" fmla="*/ 880015 w 1202459"/>
                <a:gd name="connsiteY36" fmla="*/ 139508 h 402112"/>
                <a:gd name="connsiteX37" fmla="*/ 909542 w 1202459"/>
                <a:gd name="connsiteY37" fmla="*/ 110457 h 402112"/>
                <a:gd name="connsiteX38" fmla="*/ 879634 w 1202459"/>
                <a:gd name="connsiteY38" fmla="*/ 80834 h 402112"/>
                <a:gd name="connsiteX39" fmla="*/ 850392 w 1202459"/>
                <a:gd name="connsiteY39" fmla="*/ 110933 h 402112"/>
                <a:gd name="connsiteX40" fmla="*/ 880015 w 1202459"/>
                <a:gd name="connsiteY40" fmla="*/ 139508 h 402112"/>
                <a:gd name="connsiteX41" fmla="*/ 879634 w 1202459"/>
                <a:gd name="connsiteY41" fmla="*/ 210755 h 402112"/>
                <a:gd name="connsiteX42" fmla="*/ 850392 w 1202459"/>
                <a:gd name="connsiteY42" fmla="*/ 239711 h 402112"/>
                <a:gd name="connsiteX43" fmla="*/ 879443 w 1202459"/>
                <a:gd name="connsiteY43" fmla="*/ 269239 h 402112"/>
                <a:gd name="connsiteX44" fmla="*/ 909447 w 1202459"/>
                <a:gd name="connsiteY44" fmla="*/ 240283 h 402112"/>
                <a:gd name="connsiteX45" fmla="*/ 879634 w 1202459"/>
                <a:gd name="connsiteY45" fmla="*/ 210755 h 40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2459" h="402112">
                  <a:moveTo>
                    <a:pt x="601123" y="253"/>
                  </a:moveTo>
                  <a:cubicBezTo>
                    <a:pt x="777240" y="253"/>
                    <a:pt x="953357" y="253"/>
                    <a:pt x="1129475" y="253"/>
                  </a:cubicBezTo>
                  <a:cubicBezTo>
                    <a:pt x="1162907" y="253"/>
                    <a:pt x="1192054" y="22065"/>
                    <a:pt x="1199483" y="53974"/>
                  </a:cubicBezTo>
                  <a:cubicBezTo>
                    <a:pt x="1202246" y="65785"/>
                    <a:pt x="1202246" y="78358"/>
                    <a:pt x="1202341" y="90550"/>
                  </a:cubicBezTo>
                  <a:cubicBezTo>
                    <a:pt x="1202531" y="169226"/>
                    <a:pt x="1202436" y="247998"/>
                    <a:pt x="1202436" y="326674"/>
                  </a:cubicBezTo>
                  <a:cubicBezTo>
                    <a:pt x="1202436" y="348582"/>
                    <a:pt x="1195673" y="367727"/>
                    <a:pt x="1179290" y="382872"/>
                  </a:cubicBezTo>
                  <a:cubicBezTo>
                    <a:pt x="1166527" y="394683"/>
                    <a:pt x="1151477" y="402017"/>
                    <a:pt x="1134142" y="402017"/>
                  </a:cubicBezTo>
                  <a:cubicBezTo>
                    <a:pt x="1048417" y="402208"/>
                    <a:pt x="962787" y="401922"/>
                    <a:pt x="877062" y="401827"/>
                  </a:cubicBezTo>
                  <a:cubicBezTo>
                    <a:pt x="868204" y="401827"/>
                    <a:pt x="859250" y="402112"/>
                    <a:pt x="850392" y="402112"/>
                  </a:cubicBezTo>
                  <a:cubicBezTo>
                    <a:pt x="656654" y="402112"/>
                    <a:pt x="462915" y="402112"/>
                    <a:pt x="269272" y="402112"/>
                  </a:cubicBezTo>
                  <a:cubicBezTo>
                    <a:pt x="204597" y="402112"/>
                    <a:pt x="139827" y="402112"/>
                    <a:pt x="75152" y="402112"/>
                  </a:cubicBezTo>
                  <a:cubicBezTo>
                    <a:pt x="31052" y="402112"/>
                    <a:pt x="0" y="370870"/>
                    <a:pt x="0" y="326770"/>
                  </a:cubicBezTo>
                  <a:cubicBezTo>
                    <a:pt x="95" y="241045"/>
                    <a:pt x="191" y="155415"/>
                    <a:pt x="286" y="69690"/>
                  </a:cubicBezTo>
                  <a:cubicBezTo>
                    <a:pt x="381" y="33209"/>
                    <a:pt x="33528" y="2062"/>
                    <a:pt x="67723" y="157"/>
                  </a:cubicBezTo>
                  <a:cubicBezTo>
                    <a:pt x="72771" y="-128"/>
                    <a:pt x="77724" y="62"/>
                    <a:pt x="82772" y="62"/>
                  </a:cubicBezTo>
                  <a:cubicBezTo>
                    <a:pt x="255556" y="157"/>
                    <a:pt x="428339" y="157"/>
                    <a:pt x="601123" y="253"/>
                  </a:cubicBezTo>
                  <a:close/>
                  <a:moveTo>
                    <a:pt x="319088" y="137794"/>
                  </a:moveTo>
                  <a:cubicBezTo>
                    <a:pt x="383572" y="137794"/>
                    <a:pt x="447961" y="137984"/>
                    <a:pt x="512445" y="137698"/>
                  </a:cubicBezTo>
                  <a:cubicBezTo>
                    <a:pt x="530543" y="137603"/>
                    <a:pt x="541496" y="125602"/>
                    <a:pt x="541306" y="108076"/>
                  </a:cubicBezTo>
                  <a:cubicBezTo>
                    <a:pt x="541115" y="93979"/>
                    <a:pt x="528257" y="82834"/>
                    <a:pt x="511588" y="82549"/>
                  </a:cubicBezTo>
                  <a:cubicBezTo>
                    <a:pt x="501872" y="82358"/>
                    <a:pt x="492062" y="82453"/>
                    <a:pt x="482346" y="82453"/>
                  </a:cubicBezTo>
                  <a:cubicBezTo>
                    <a:pt x="366522" y="82453"/>
                    <a:pt x="250698" y="82453"/>
                    <a:pt x="134969" y="82453"/>
                  </a:cubicBezTo>
                  <a:cubicBezTo>
                    <a:pt x="131350" y="82453"/>
                    <a:pt x="127730" y="82263"/>
                    <a:pt x="124111" y="82549"/>
                  </a:cubicBezTo>
                  <a:cubicBezTo>
                    <a:pt x="109633" y="83501"/>
                    <a:pt x="98870" y="92645"/>
                    <a:pt x="97060" y="105409"/>
                  </a:cubicBezTo>
                  <a:cubicBezTo>
                    <a:pt x="94393" y="123792"/>
                    <a:pt x="106204" y="137794"/>
                    <a:pt x="124968" y="137794"/>
                  </a:cubicBezTo>
                  <a:cubicBezTo>
                    <a:pt x="189643" y="137794"/>
                    <a:pt x="254413" y="137794"/>
                    <a:pt x="319088" y="137794"/>
                  </a:cubicBezTo>
                  <a:close/>
                  <a:moveTo>
                    <a:pt x="1027176" y="240283"/>
                  </a:moveTo>
                  <a:cubicBezTo>
                    <a:pt x="1027462" y="223328"/>
                    <a:pt x="1014794" y="210374"/>
                    <a:pt x="998030" y="210279"/>
                  </a:cubicBezTo>
                  <a:cubicBezTo>
                    <a:pt x="982218" y="210279"/>
                    <a:pt x="968407" y="223900"/>
                    <a:pt x="968502" y="239425"/>
                  </a:cubicBezTo>
                  <a:cubicBezTo>
                    <a:pt x="968502" y="255332"/>
                    <a:pt x="981742" y="268381"/>
                    <a:pt x="997649" y="269143"/>
                  </a:cubicBezTo>
                  <a:cubicBezTo>
                    <a:pt x="1014889" y="270096"/>
                    <a:pt x="1028033" y="254856"/>
                    <a:pt x="1027176" y="240283"/>
                  </a:cubicBezTo>
                  <a:close/>
                  <a:moveTo>
                    <a:pt x="998315" y="139413"/>
                  </a:moveTo>
                  <a:cubicBezTo>
                    <a:pt x="1014889" y="139413"/>
                    <a:pt x="1027176" y="126935"/>
                    <a:pt x="1027176" y="110171"/>
                  </a:cubicBezTo>
                  <a:cubicBezTo>
                    <a:pt x="1027176" y="93788"/>
                    <a:pt x="1014508" y="80929"/>
                    <a:pt x="998220" y="80739"/>
                  </a:cubicBezTo>
                  <a:cubicBezTo>
                    <a:pt x="982028" y="80548"/>
                    <a:pt x="968312" y="94360"/>
                    <a:pt x="968502" y="110647"/>
                  </a:cubicBezTo>
                  <a:cubicBezTo>
                    <a:pt x="968693" y="126649"/>
                    <a:pt x="982028" y="139508"/>
                    <a:pt x="998315" y="139413"/>
                  </a:cubicBezTo>
                  <a:close/>
                  <a:moveTo>
                    <a:pt x="880015" y="139508"/>
                  </a:moveTo>
                  <a:cubicBezTo>
                    <a:pt x="896017" y="139413"/>
                    <a:pt x="909447" y="126173"/>
                    <a:pt x="909542" y="110457"/>
                  </a:cubicBezTo>
                  <a:cubicBezTo>
                    <a:pt x="909638" y="94455"/>
                    <a:pt x="895826" y="80739"/>
                    <a:pt x="879634" y="80834"/>
                  </a:cubicBezTo>
                  <a:cubicBezTo>
                    <a:pt x="863441" y="80834"/>
                    <a:pt x="850106" y="94645"/>
                    <a:pt x="850392" y="110933"/>
                  </a:cubicBezTo>
                  <a:cubicBezTo>
                    <a:pt x="850773" y="127030"/>
                    <a:pt x="863727" y="139603"/>
                    <a:pt x="880015" y="139508"/>
                  </a:cubicBezTo>
                  <a:close/>
                  <a:moveTo>
                    <a:pt x="879634" y="210755"/>
                  </a:moveTo>
                  <a:cubicBezTo>
                    <a:pt x="862965" y="210755"/>
                    <a:pt x="850583" y="223043"/>
                    <a:pt x="850392" y="239711"/>
                  </a:cubicBezTo>
                  <a:cubicBezTo>
                    <a:pt x="850202" y="255618"/>
                    <a:pt x="863441" y="269048"/>
                    <a:pt x="879443" y="269239"/>
                  </a:cubicBezTo>
                  <a:cubicBezTo>
                    <a:pt x="895064" y="269334"/>
                    <a:pt x="909257" y="255713"/>
                    <a:pt x="909447" y="240283"/>
                  </a:cubicBezTo>
                  <a:cubicBezTo>
                    <a:pt x="909733" y="223804"/>
                    <a:pt x="896588" y="210755"/>
                    <a:pt x="879634" y="210755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8D15EC54-8329-E3BF-6FE1-527EA3FC90F5}"/>
                </a:ext>
              </a:extLst>
            </p:cNvPr>
            <p:cNvSpPr/>
            <p:nvPr/>
          </p:nvSpPr>
          <p:spPr>
            <a:xfrm>
              <a:off x="5209222" y="1799498"/>
              <a:ext cx="1202626" cy="890161"/>
            </a:xfrm>
            <a:custGeom>
              <a:avLst/>
              <a:gdLst>
                <a:gd name="connsiteX0" fmla="*/ 601504 w 1202626"/>
                <a:gd name="connsiteY0" fmla="*/ 890138 h 890161"/>
                <a:gd name="connsiteX1" fmla="*/ 292513 w 1202626"/>
                <a:gd name="connsiteY1" fmla="*/ 890138 h 890161"/>
                <a:gd name="connsiteX2" fmla="*/ 82391 w 1202626"/>
                <a:gd name="connsiteY2" fmla="*/ 890043 h 890161"/>
                <a:gd name="connsiteX3" fmla="*/ 11621 w 1202626"/>
                <a:gd name="connsiteY3" fmla="*/ 851562 h 890161"/>
                <a:gd name="connsiteX4" fmla="*/ 0 w 1202626"/>
                <a:gd name="connsiteY4" fmla="*/ 810318 h 890161"/>
                <a:gd name="connsiteX5" fmla="*/ 95 w 1202626"/>
                <a:gd name="connsiteY5" fmla="*/ 603435 h 890161"/>
                <a:gd name="connsiteX6" fmla="*/ 95 w 1202626"/>
                <a:gd name="connsiteY6" fmla="*/ 78417 h 890161"/>
                <a:gd name="connsiteX7" fmla="*/ 81915 w 1202626"/>
                <a:gd name="connsiteY7" fmla="*/ 27 h 890161"/>
                <a:gd name="connsiteX8" fmla="*/ 294608 w 1202626"/>
                <a:gd name="connsiteY8" fmla="*/ 122 h 890161"/>
                <a:gd name="connsiteX9" fmla="*/ 509873 w 1202626"/>
                <a:gd name="connsiteY9" fmla="*/ 27 h 890161"/>
                <a:gd name="connsiteX10" fmla="*/ 586740 w 1202626"/>
                <a:gd name="connsiteY10" fmla="*/ 789 h 890161"/>
                <a:gd name="connsiteX11" fmla="*/ 895731 w 1202626"/>
                <a:gd name="connsiteY11" fmla="*/ 27 h 890161"/>
                <a:gd name="connsiteX12" fmla="*/ 1087469 w 1202626"/>
                <a:gd name="connsiteY12" fmla="*/ 408 h 890161"/>
                <a:gd name="connsiteX13" fmla="*/ 1134237 w 1202626"/>
                <a:gd name="connsiteY13" fmla="*/ 1170 h 890161"/>
                <a:gd name="connsiteX14" fmla="*/ 1202531 w 1202626"/>
                <a:gd name="connsiteY14" fmla="*/ 82037 h 890161"/>
                <a:gd name="connsiteX15" fmla="*/ 1202531 w 1202626"/>
                <a:gd name="connsiteY15" fmla="*/ 274632 h 890161"/>
                <a:gd name="connsiteX16" fmla="*/ 1202531 w 1202626"/>
                <a:gd name="connsiteY16" fmla="*/ 468085 h 890161"/>
                <a:gd name="connsiteX17" fmla="*/ 1202627 w 1202626"/>
                <a:gd name="connsiteY17" fmla="*/ 804603 h 890161"/>
                <a:gd name="connsiteX18" fmla="*/ 1163003 w 1202626"/>
                <a:gd name="connsiteY18" fmla="*/ 878898 h 890161"/>
                <a:gd name="connsiteX19" fmla="*/ 1120616 w 1202626"/>
                <a:gd name="connsiteY19" fmla="*/ 889852 h 890161"/>
                <a:gd name="connsiteX20" fmla="*/ 835152 w 1202626"/>
                <a:gd name="connsiteY20" fmla="*/ 889566 h 890161"/>
                <a:gd name="connsiteX21" fmla="*/ 601504 w 1202626"/>
                <a:gd name="connsiteY21" fmla="*/ 889566 h 890161"/>
                <a:gd name="connsiteX22" fmla="*/ 601504 w 1202626"/>
                <a:gd name="connsiteY22" fmla="*/ 890138 h 890161"/>
                <a:gd name="connsiteX23" fmla="*/ 600170 w 1202626"/>
                <a:gd name="connsiteY23" fmla="*/ 805175 h 890161"/>
                <a:gd name="connsiteX24" fmla="*/ 837724 w 1202626"/>
                <a:gd name="connsiteY24" fmla="*/ 805175 h 890161"/>
                <a:gd name="connsiteX25" fmla="*/ 1040892 w 1202626"/>
                <a:gd name="connsiteY25" fmla="*/ 805080 h 890161"/>
                <a:gd name="connsiteX26" fmla="*/ 1117378 w 1202626"/>
                <a:gd name="connsiteY26" fmla="*/ 728213 h 890161"/>
                <a:gd name="connsiteX27" fmla="*/ 1117378 w 1202626"/>
                <a:gd name="connsiteY27" fmla="*/ 511424 h 890161"/>
                <a:gd name="connsiteX28" fmla="*/ 1117283 w 1202626"/>
                <a:gd name="connsiteY28" fmla="*/ 159761 h 890161"/>
                <a:gd name="connsiteX29" fmla="*/ 1081183 w 1202626"/>
                <a:gd name="connsiteY29" fmla="*/ 95848 h 890161"/>
                <a:gd name="connsiteX30" fmla="*/ 1030605 w 1202626"/>
                <a:gd name="connsiteY30" fmla="*/ 85180 h 890161"/>
                <a:gd name="connsiteX31" fmla="*/ 695706 w 1202626"/>
                <a:gd name="connsiteY31" fmla="*/ 85180 h 890161"/>
                <a:gd name="connsiteX32" fmla="*/ 394525 w 1202626"/>
                <a:gd name="connsiteY32" fmla="*/ 85180 h 890161"/>
                <a:gd name="connsiteX33" fmla="*/ 162592 w 1202626"/>
                <a:gd name="connsiteY33" fmla="*/ 85180 h 890161"/>
                <a:gd name="connsiteX34" fmla="*/ 85344 w 1202626"/>
                <a:gd name="connsiteY34" fmla="*/ 162428 h 890161"/>
                <a:gd name="connsiteX35" fmla="*/ 85344 w 1202626"/>
                <a:gd name="connsiteY35" fmla="*/ 727451 h 890161"/>
                <a:gd name="connsiteX36" fmla="*/ 162497 w 1202626"/>
                <a:gd name="connsiteY36" fmla="*/ 804984 h 890161"/>
                <a:gd name="connsiteX37" fmla="*/ 329660 w 1202626"/>
                <a:gd name="connsiteY37" fmla="*/ 805080 h 890161"/>
                <a:gd name="connsiteX38" fmla="*/ 600170 w 1202626"/>
                <a:gd name="connsiteY38" fmla="*/ 805175 h 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2626" h="890161">
                  <a:moveTo>
                    <a:pt x="601504" y="890138"/>
                  </a:moveTo>
                  <a:cubicBezTo>
                    <a:pt x="498539" y="890138"/>
                    <a:pt x="395478" y="890138"/>
                    <a:pt x="292513" y="890138"/>
                  </a:cubicBezTo>
                  <a:cubicBezTo>
                    <a:pt x="222504" y="890138"/>
                    <a:pt x="152400" y="890233"/>
                    <a:pt x="82391" y="890043"/>
                  </a:cubicBezTo>
                  <a:cubicBezTo>
                    <a:pt x="52007" y="889947"/>
                    <a:pt x="27908" y="877660"/>
                    <a:pt x="11621" y="851562"/>
                  </a:cubicBezTo>
                  <a:cubicBezTo>
                    <a:pt x="3715" y="839084"/>
                    <a:pt x="0" y="825273"/>
                    <a:pt x="0" y="810318"/>
                  </a:cubicBezTo>
                  <a:cubicBezTo>
                    <a:pt x="95" y="741357"/>
                    <a:pt x="95" y="672396"/>
                    <a:pt x="95" y="603435"/>
                  </a:cubicBezTo>
                  <a:cubicBezTo>
                    <a:pt x="95" y="428461"/>
                    <a:pt x="95" y="253392"/>
                    <a:pt x="95" y="78417"/>
                  </a:cubicBezTo>
                  <a:cubicBezTo>
                    <a:pt x="0" y="39174"/>
                    <a:pt x="32290" y="-259"/>
                    <a:pt x="81915" y="27"/>
                  </a:cubicBezTo>
                  <a:cubicBezTo>
                    <a:pt x="152781" y="503"/>
                    <a:pt x="223742" y="122"/>
                    <a:pt x="294608" y="122"/>
                  </a:cubicBezTo>
                  <a:cubicBezTo>
                    <a:pt x="366332" y="122"/>
                    <a:pt x="438055" y="-69"/>
                    <a:pt x="509873" y="27"/>
                  </a:cubicBezTo>
                  <a:cubicBezTo>
                    <a:pt x="535496" y="27"/>
                    <a:pt x="561118" y="884"/>
                    <a:pt x="586740" y="789"/>
                  </a:cubicBezTo>
                  <a:cubicBezTo>
                    <a:pt x="689705" y="598"/>
                    <a:pt x="792766" y="122"/>
                    <a:pt x="895731" y="27"/>
                  </a:cubicBezTo>
                  <a:cubicBezTo>
                    <a:pt x="959644" y="-69"/>
                    <a:pt x="1023557" y="217"/>
                    <a:pt x="1087469" y="408"/>
                  </a:cubicBezTo>
                  <a:cubicBezTo>
                    <a:pt x="1103090" y="408"/>
                    <a:pt x="1118807" y="-640"/>
                    <a:pt x="1134237" y="1170"/>
                  </a:cubicBezTo>
                  <a:cubicBezTo>
                    <a:pt x="1174623" y="6027"/>
                    <a:pt x="1202436" y="39460"/>
                    <a:pt x="1202531" y="82037"/>
                  </a:cubicBezTo>
                  <a:cubicBezTo>
                    <a:pt x="1202722" y="146235"/>
                    <a:pt x="1202531" y="210434"/>
                    <a:pt x="1202531" y="274632"/>
                  </a:cubicBezTo>
                  <a:cubicBezTo>
                    <a:pt x="1202531" y="339117"/>
                    <a:pt x="1202531" y="403601"/>
                    <a:pt x="1202531" y="468085"/>
                  </a:cubicBezTo>
                  <a:cubicBezTo>
                    <a:pt x="1202531" y="580290"/>
                    <a:pt x="1202436" y="692494"/>
                    <a:pt x="1202627" y="804603"/>
                  </a:cubicBezTo>
                  <a:cubicBezTo>
                    <a:pt x="1202627" y="836607"/>
                    <a:pt x="1190911" y="862039"/>
                    <a:pt x="1163003" y="878898"/>
                  </a:cubicBezTo>
                  <a:cubicBezTo>
                    <a:pt x="1150049" y="886804"/>
                    <a:pt x="1135666" y="889852"/>
                    <a:pt x="1120616" y="889852"/>
                  </a:cubicBezTo>
                  <a:cubicBezTo>
                    <a:pt x="1025462" y="889852"/>
                    <a:pt x="930307" y="889662"/>
                    <a:pt x="835152" y="889566"/>
                  </a:cubicBezTo>
                  <a:cubicBezTo>
                    <a:pt x="757238" y="889471"/>
                    <a:pt x="679418" y="889566"/>
                    <a:pt x="601504" y="889566"/>
                  </a:cubicBezTo>
                  <a:cubicBezTo>
                    <a:pt x="601504" y="889852"/>
                    <a:pt x="601504" y="890043"/>
                    <a:pt x="601504" y="890138"/>
                  </a:cubicBezTo>
                  <a:close/>
                  <a:moveTo>
                    <a:pt x="600170" y="805175"/>
                  </a:moveTo>
                  <a:cubicBezTo>
                    <a:pt x="679323" y="805175"/>
                    <a:pt x="758571" y="805175"/>
                    <a:pt x="837724" y="805175"/>
                  </a:cubicBezTo>
                  <a:cubicBezTo>
                    <a:pt x="905447" y="805175"/>
                    <a:pt x="973169" y="805175"/>
                    <a:pt x="1040892" y="805080"/>
                  </a:cubicBezTo>
                  <a:cubicBezTo>
                    <a:pt x="1084802" y="805080"/>
                    <a:pt x="1117378" y="772218"/>
                    <a:pt x="1117378" y="728213"/>
                  </a:cubicBezTo>
                  <a:cubicBezTo>
                    <a:pt x="1117378" y="655918"/>
                    <a:pt x="1117378" y="583623"/>
                    <a:pt x="1117378" y="511424"/>
                  </a:cubicBezTo>
                  <a:cubicBezTo>
                    <a:pt x="1117378" y="394171"/>
                    <a:pt x="1117568" y="276918"/>
                    <a:pt x="1117283" y="159761"/>
                  </a:cubicBezTo>
                  <a:cubicBezTo>
                    <a:pt x="1117187" y="132138"/>
                    <a:pt x="1104900" y="110517"/>
                    <a:pt x="1081183" y="95848"/>
                  </a:cubicBezTo>
                  <a:cubicBezTo>
                    <a:pt x="1065562" y="86228"/>
                    <a:pt x="1048322" y="85180"/>
                    <a:pt x="1030605" y="85180"/>
                  </a:cubicBezTo>
                  <a:cubicBezTo>
                    <a:pt x="918972" y="85275"/>
                    <a:pt x="807339" y="85180"/>
                    <a:pt x="695706" y="85180"/>
                  </a:cubicBezTo>
                  <a:cubicBezTo>
                    <a:pt x="595313" y="85180"/>
                    <a:pt x="494919" y="85180"/>
                    <a:pt x="394525" y="85180"/>
                  </a:cubicBezTo>
                  <a:cubicBezTo>
                    <a:pt x="317183" y="85180"/>
                    <a:pt x="239840" y="85085"/>
                    <a:pt x="162592" y="85180"/>
                  </a:cubicBezTo>
                  <a:cubicBezTo>
                    <a:pt x="116586" y="85275"/>
                    <a:pt x="85344" y="116708"/>
                    <a:pt x="85344" y="162428"/>
                  </a:cubicBezTo>
                  <a:cubicBezTo>
                    <a:pt x="85344" y="350737"/>
                    <a:pt x="85344" y="539142"/>
                    <a:pt x="85344" y="727451"/>
                  </a:cubicBezTo>
                  <a:cubicBezTo>
                    <a:pt x="85344" y="772980"/>
                    <a:pt x="117062" y="804889"/>
                    <a:pt x="162497" y="804984"/>
                  </a:cubicBezTo>
                  <a:cubicBezTo>
                    <a:pt x="218218" y="805175"/>
                    <a:pt x="273939" y="805080"/>
                    <a:pt x="329660" y="805080"/>
                  </a:cubicBezTo>
                  <a:cubicBezTo>
                    <a:pt x="419862" y="805080"/>
                    <a:pt x="510064" y="805080"/>
                    <a:pt x="600170" y="805175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19D1965-645D-49F4-EFA7-CD3B7C4F68F4}"/>
                </a:ext>
              </a:extLst>
            </p:cNvPr>
            <p:cNvSpPr/>
            <p:nvPr/>
          </p:nvSpPr>
          <p:spPr>
            <a:xfrm>
              <a:off x="6427564" y="2606102"/>
              <a:ext cx="523917" cy="897496"/>
            </a:xfrm>
            <a:custGeom>
              <a:avLst/>
              <a:gdLst>
                <a:gd name="connsiteX0" fmla="*/ 0 w 523917"/>
                <a:gd name="connsiteY0" fmla="*/ 480727 h 897496"/>
                <a:gd name="connsiteX1" fmla="*/ 0 w 523917"/>
                <a:gd name="connsiteY1" fmla="*/ 423482 h 897496"/>
                <a:gd name="connsiteX2" fmla="*/ 44577 w 523917"/>
                <a:gd name="connsiteY2" fmla="*/ 430720 h 897496"/>
                <a:gd name="connsiteX3" fmla="*/ 146590 w 523917"/>
                <a:gd name="connsiteY3" fmla="*/ 484727 h 897496"/>
                <a:gd name="connsiteX4" fmla="*/ 196977 w 523917"/>
                <a:gd name="connsiteY4" fmla="*/ 587026 h 897496"/>
                <a:gd name="connsiteX5" fmla="*/ 205645 w 523917"/>
                <a:gd name="connsiteY5" fmla="*/ 681895 h 897496"/>
                <a:gd name="connsiteX6" fmla="*/ 237839 w 523917"/>
                <a:gd name="connsiteY6" fmla="*/ 783812 h 897496"/>
                <a:gd name="connsiteX7" fmla="*/ 350520 w 523917"/>
                <a:gd name="connsiteY7" fmla="*/ 840010 h 897496"/>
                <a:gd name="connsiteX8" fmla="*/ 414052 w 523917"/>
                <a:gd name="connsiteY8" fmla="*/ 819531 h 897496"/>
                <a:gd name="connsiteX9" fmla="*/ 456629 w 523917"/>
                <a:gd name="connsiteY9" fmla="*/ 750570 h 897496"/>
                <a:gd name="connsiteX10" fmla="*/ 463677 w 523917"/>
                <a:gd name="connsiteY10" fmla="*/ 600932 h 897496"/>
                <a:gd name="connsiteX11" fmla="*/ 443103 w 523917"/>
                <a:gd name="connsiteY11" fmla="*/ 451961 h 897496"/>
                <a:gd name="connsiteX12" fmla="*/ 388715 w 523917"/>
                <a:gd name="connsiteY12" fmla="*/ 202216 h 897496"/>
                <a:gd name="connsiteX13" fmla="*/ 342233 w 523917"/>
                <a:gd name="connsiteY13" fmla="*/ 17812 h 897496"/>
                <a:gd name="connsiteX14" fmla="*/ 341090 w 523917"/>
                <a:gd name="connsiteY14" fmla="*/ 12097 h 897496"/>
                <a:gd name="connsiteX15" fmla="*/ 396240 w 523917"/>
                <a:gd name="connsiteY15" fmla="*/ 0 h 897496"/>
                <a:gd name="connsiteX16" fmla="*/ 405860 w 523917"/>
                <a:gd name="connsiteY16" fmla="*/ 36862 h 897496"/>
                <a:gd name="connsiteX17" fmla="*/ 448532 w 523917"/>
                <a:gd name="connsiteY17" fmla="*/ 208502 h 897496"/>
                <a:gd name="connsiteX18" fmla="*/ 501110 w 523917"/>
                <a:gd name="connsiteY18" fmla="*/ 449009 h 897496"/>
                <a:gd name="connsiteX19" fmla="*/ 523780 w 523917"/>
                <a:gd name="connsiteY19" fmla="*/ 669989 h 897496"/>
                <a:gd name="connsiteX20" fmla="*/ 503682 w 523917"/>
                <a:gd name="connsiteY20" fmla="*/ 789718 h 897496"/>
                <a:gd name="connsiteX21" fmla="*/ 372523 w 523917"/>
                <a:gd name="connsiteY21" fmla="*/ 894588 h 897496"/>
                <a:gd name="connsiteX22" fmla="*/ 269748 w 523917"/>
                <a:gd name="connsiteY22" fmla="*/ 884873 h 897496"/>
                <a:gd name="connsiteX23" fmla="*/ 196025 w 523917"/>
                <a:gd name="connsiteY23" fmla="*/ 823912 h 897496"/>
                <a:gd name="connsiteX24" fmla="*/ 148876 w 523917"/>
                <a:gd name="connsiteY24" fmla="*/ 684466 h 897496"/>
                <a:gd name="connsiteX25" fmla="*/ 141732 w 523917"/>
                <a:gd name="connsiteY25" fmla="*/ 599503 h 897496"/>
                <a:gd name="connsiteX26" fmla="*/ 69437 w 523917"/>
                <a:gd name="connsiteY26" fmla="*/ 499110 h 897496"/>
                <a:gd name="connsiteX27" fmla="*/ 10382 w 523917"/>
                <a:gd name="connsiteY27" fmla="*/ 482346 h 897496"/>
                <a:gd name="connsiteX28" fmla="*/ 0 w 523917"/>
                <a:gd name="connsiteY28" fmla="*/ 480727 h 89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23917" h="897496">
                  <a:moveTo>
                    <a:pt x="0" y="480727"/>
                  </a:moveTo>
                  <a:cubicBezTo>
                    <a:pt x="0" y="462058"/>
                    <a:pt x="0" y="443770"/>
                    <a:pt x="0" y="423482"/>
                  </a:cubicBezTo>
                  <a:cubicBezTo>
                    <a:pt x="15240" y="425863"/>
                    <a:pt x="30099" y="427482"/>
                    <a:pt x="44577" y="430720"/>
                  </a:cubicBezTo>
                  <a:cubicBezTo>
                    <a:pt x="83439" y="439388"/>
                    <a:pt x="118205" y="456057"/>
                    <a:pt x="146590" y="484727"/>
                  </a:cubicBezTo>
                  <a:cubicBezTo>
                    <a:pt x="174784" y="513207"/>
                    <a:pt x="191929" y="547497"/>
                    <a:pt x="196977" y="587026"/>
                  </a:cubicBezTo>
                  <a:cubicBezTo>
                    <a:pt x="201073" y="618458"/>
                    <a:pt x="202121" y="650367"/>
                    <a:pt x="205645" y="681895"/>
                  </a:cubicBezTo>
                  <a:cubicBezTo>
                    <a:pt x="209550" y="717899"/>
                    <a:pt x="218884" y="752475"/>
                    <a:pt x="237839" y="783812"/>
                  </a:cubicBezTo>
                  <a:cubicBezTo>
                    <a:pt x="263462" y="826294"/>
                    <a:pt x="301276" y="844677"/>
                    <a:pt x="350520" y="840010"/>
                  </a:cubicBezTo>
                  <a:cubicBezTo>
                    <a:pt x="373285" y="837819"/>
                    <a:pt x="395097" y="833057"/>
                    <a:pt x="414052" y="819531"/>
                  </a:cubicBezTo>
                  <a:cubicBezTo>
                    <a:pt x="437864" y="802481"/>
                    <a:pt x="449771" y="777811"/>
                    <a:pt x="456629" y="750570"/>
                  </a:cubicBezTo>
                  <a:cubicBezTo>
                    <a:pt x="469106" y="701326"/>
                    <a:pt x="469583" y="651129"/>
                    <a:pt x="463677" y="600932"/>
                  </a:cubicBezTo>
                  <a:cubicBezTo>
                    <a:pt x="457867" y="551116"/>
                    <a:pt x="452723" y="501110"/>
                    <a:pt x="443103" y="451961"/>
                  </a:cubicBezTo>
                  <a:cubicBezTo>
                    <a:pt x="426720" y="368332"/>
                    <a:pt x="407956" y="285179"/>
                    <a:pt x="388715" y="202216"/>
                  </a:cubicBezTo>
                  <a:cubicBezTo>
                    <a:pt x="374428" y="140494"/>
                    <a:pt x="357854" y="79248"/>
                    <a:pt x="342233" y="17812"/>
                  </a:cubicBezTo>
                  <a:cubicBezTo>
                    <a:pt x="341852" y="16288"/>
                    <a:pt x="341662" y="14669"/>
                    <a:pt x="341090" y="12097"/>
                  </a:cubicBezTo>
                  <a:cubicBezTo>
                    <a:pt x="362045" y="19812"/>
                    <a:pt x="380047" y="15811"/>
                    <a:pt x="396240" y="0"/>
                  </a:cubicBezTo>
                  <a:cubicBezTo>
                    <a:pt x="399574" y="12859"/>
                    <a:pt x="402812" y="24860"/>
                    <a:pt x="405860" y="36862"/>
                  </a:cubicBezTo>
                  <a:cubicBezTo>
                    <a:pt x="420148" y="94107"/>
                    <a:pt x="435292" y="151067"/>
                    <a:pt x="448532" y="208502"/>
                  </a:cubicBezTo>
                  <a:cubicBezTo>
                    <a:pt x="466915" y="288512"/>
                    <a:pt x="485299" y="368522"/>
                    <a:pt x="501110" y="449009"/>
                  </a:cubicBezTo>
                  <a:cubicBezTo>
                    <a:pt x="515398" y="521780"/>
                    <a:pt x="525209" y="595408"/>
                    <a:pt x="523780" y="669989"/>
                  </a:cubicBezTo>
                  <a:cubicBezTo>
                    <a:pt x="523018" y="710851"/>
                    <a:pt x="518350" y="751141"/>
                    <a:pt x="503682" y="789718"/>
                  </a:cubicBezTo>
                  <a:cubicBezTo>
                    <a:pt x="480441" y="850487"/>
                    <a:pt x="436435" y="884968"/>
                    <a:pt x="372523" y="894588"/>
                  </a:cubicBezTo>
                  <a:cubicBezTo>
                    <a:pt x="337566" y="899827"/>
                    <a:pt x="303085" y="898779"/>
                    <a:pt x="269748" y="884873"/>
                  </a:cubicBezTo>
                  <a:cubicBezTo>
                    <a:pt x="238887" y="872014"/>
                    <a:pt x="214693" y="851154"/>
                    <a:pt x="196025" y="823912"/>
                  </a:cubicBezTo>
                  <a:cubicBezTo>
                    <a:pt x="167259" y="781907"/>
                    <a:pt x="154305" y="734282"/>
                    <a:pt x="148876" y="684466"/>
                  </a:cubicBezTo>
                  <a:cubicBezTo>
                    <a:pt x="145828" y="656177"/>
                    <a:pt x="145733" y="627602"/>
                    <a:pt x="141732" y="599503"/>
                  </a:cubicBezTo>
                  <a:cubicBezTo>
                    <a:pt x="135350" y="553879"/>
                    <a:pt x="112300" y="519208"/>
                    <a:pt x="69437" y="499110"/>
                  </a:cubicBezTo>
                  <a:cubicBezTo>
                    <a:pt x="50578" y="490252"/>
                    <a:pt x="30956" y="484727"/>
                    <a:pt x="10382" y="482346"/>
                  </a:cubicBezTo>
                  <a:cubicBezTo>
                    <a:pt x="6953" y="481965"/>
                    <a:pt x="3715" y="481298"/>
                    <a:pt x="0" y="480727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FAE3C0-61C4-4B84-3A1E-E2F3467A9CE6}"/>
                </a:ext>
              </a:extLst>
            </p:cNvPr>
            <p:cNvSpPr/>
            <p:nvPr/>
          </p:nvSpPr>
          <p:spPr>
            <a:xfrm>
              <a:off x="5517350" y="2705543"/>
              <a:ext cx="586150" cy="151828"/>
            </a:xfrm>
            <a:custGeom>
              <a:avLst/>
              <a:gdLst>
                <a:gd name="connsiteX0" fmla="*/ 91922 w 586150"/>
                <a:gd name="connsiteY0" fmla="*/ 0 h 151828"/>
                <a:gd name="connsiteX1" fmla="*/ 494544 w 586150"/>
                <a:gd name="connsiteY1" fmla="*/ 0 h 151828"/>
                <a:gd name="connsiteX2" fmla="*/ 494448 w 586150"/>
                <a:gd name="connsiteY2" fmla="*/ 35719 h 151828"/>
                <a:gd name="connsiteX3" fmla="*/ 501211 w 586150"/>
                <a:gd name="connsiteY3" fmla="*/ 43434 h 151828"/>
                <a:gd name="connsiteX4" fmla="*/ 586079 w 586150"/>
                <a:gd name="connsiteY4" fmla="*/ 134493 h 151828"/>
                <a:gd name="connsiteX5" fmla="*/ 586079 w 586150"/>
                <a:gd name="connsiteY5" fmla="*/ 138684 h 151828"/>
                <a:gd name="connsiteX6" fmla="*/ 572744 w 586150"/>
                <a:gd name="connsiteY6" fmla="*/ 151828 h 151828"/>
                <a:gd name="connsiteX7" fmla="*/ 14293 w 586150"/>
                <a:gd name="connsiteY7" fmla="*/ 151828 h 151828"/>
                <a:gd name="connsiteX8" fmla="*/ 6 w 586150"/>
                <a:gd name="connsiteY8" fmla="*/ 137160 h 151828"/>
                <a:gd name="connsiteX9" fmla="*/ 84588 w 586150"/>
                <a:gd name="connsiteY9" fmla="*/ 43434 h 151828"/>
                <a:gd name="connsiteX10" fmla="*/ 91922 w 586150"/>
                <a:gd name="connsiteY10" fmla="*/ 35338 h 151828"/>
                <a:gd name="connsiteX11" fmla="*/ 91922 w 586150"/>
                <a:gd name="connsiteY11" fmla="*/ 0 h 15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6150" h="151828">
                  <a:moveTo>
                    <a:pt x="91922" y="0"/>
                  </a:moveTo>
                  <a:cubicBezTo>
                    <a:pt x="226415" y="0"/>
                    <a:pt x="359955" y="0"/>
                    <a:pt x="494544" y="0"/>
                  </a:cubicBezTo>
                  <a:cubicBezTo>
                    <a:pt x="494544" y="12097"/>
                    <a:pt x="494734" y="23908"/>
                    <a:pt x="494448" y="35719"/>
                  </a:cubicBezTo>
                  <a:cubicBezTo>
                    <a:pt x="494353" y="40862"/>
                    <a:pt x="495591" y="42863"/>
                    <a:pt x="501211" y="43434"/>
                  </a:cubicBezTo>
                  <a:cubicBezTo>
                    <a:pt x="547598" y="48482"/>
                    <a:pt x="584079" y="87916"/>
                    <a:pt x="586079" y="134493"/>
                  </a:cubicBezTo>
                  <a:cubicBezTo>
                    <a:pt x="586174" y="135922"/>
                    <a:pt x="586174" y="137255"/>
                    <a:pt x="586079" y="138684"/>
                  </a:cubicBezTo>
                  <a:cubicBezTo>
                    <a:pt x="585793" y="150971"/>
                    <a:pt x="584841" y="151828"/>
                    <a:pt x="572744" y="151828"/>
                  </a:cubicBezTo>
                  <a:cubicBezTo>
                    <a:pt x="386625" y="151828"/>
                    <a:pt x="200412" y="151828"/>
                    <a:pt x="14293" y="151828"/>
                  </a:cubicBezTo>
                  <a:cubicBezTo>
                    <a:pt x="863" y="151828"/>
                    <a:pt x="-90" y="150781"/>
                    <a:pt x="6" y="137160"/>
                  </a:cubicBezTo>
                  <a:cubicBezTo>
                    <a:pt x="387" y="90202"/>
                    <a:pt x="37725" y="48577"/>
                    <a:pt x="84588" y="43434"/>
                  </a:cubicBezTo>
                  <a:cubicBezTo>
                    <a:pt x="90493" y="42767"/>
                    <a:pt x="92112" y="40862"/>
                    <a:pt x="91922" y="35338"/>
                  </a:cubicBezTo>
                  <a:cubicBezTo>
                    <a:pt x="91636" y="24003"/>
                    <a:pt x="91922" y="12573"/>
                    <a:pt x="91922" y="0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A8043511-22F1-DB42-74BC-63977074AE04}"/>
                </a:ext>
              </a:extLst>
            </p:cNvPr>
            <p:cNvSpPr/>
            <p:nvPr/>
          </p:nvSpPr>
          <p:spPr>
            <a:xfrm>
              <a:off x="6627248" y="2240240"/>
              <a:ext cx="189419" cy="313094"/>
            </a:xfrm>
            <a:custGeom>
              <a:avLst/>
              <a:gdLst>
                <a:gd name="connsiteX0" fmla="*/ 143883 w 189419"/>
                <a:gd name="connsiteY0" fmla="*/ 313093 h 313094"/>
                <a:gd name="connsiteX1" fmla="*/ 96925 w 189419"/>
                <a:gd name="connsiteY1" fmla="*/ 273945 h 313094"/>
                <a:gd name="connsiteX2" fmla="*/ 63016 w 189419"/>
                <a:gd name="connsiteY2" fmla="*/ 144024 h 313094"/>
                <a:gd name="connsiteX3" fmla="*/ 43490 w 189419"/>
                <a:gd name="connsiteY3" fmla="*/ 131451 h 313094"/>
                <a:gd name="connsiteX4" fmla="*/ 13962 w 189419"/>
                <a:gd name="connsiteY4" fmla="*/ 112020 h 313094"/>
                <a:gd name="connsiteX5" fmla="*/ 1199 w 189419"/>
                <a:gd name="connsiteY5" fmla="*/ 64490 h 313094"/>
                <a:gd name="connsiteX6" fmla="*/ 21201 w 189419"/>
                <a:gd name="connsiteY6" fmla="*/ 30962 h 313094"/>
                <a:gd name="connsiteX7" fmla="*/ 133310 w 189419"/>
                <a:gd name="connsiteY7" fmla="*/ 1435 h 313094"/>
                <a:gd name="connsiteX8" fmla="*/ 168648 w 189419"/>
                <a:gd name="connsiteY8" fmla="*/ 22104 h 313094"/>
                <a:gd name="connsiteX9" fmla="*/ 180650 w 189419"/>
                <a:gd name="connsiteY9" fmla="*/ 68110 h 313094"/>
                <a:gd name="connsiteX10" fmla="*/ 164171 w 189419"/>
                <a:gd name="connsiteY10" fmla="*/ 100019 h 313094"/>
                <a:gd name="connsiteX11" fmla="*/ 153122 w 189419"/>
                <a:gd name="connsiteY11" fmla="*/ 120783 h 313094"/>
                <a:gd name="connsiteX12" fmla="*/ 187793 w 189419"/>
                <a:gd name="connsiteY12" fmla="*/ 254038 h 313094"/>
                <a:gd name="connsiteX13" fmla="*/ 143883 w 189419"/>
                <a:gd name="connsiteY13" fmla="*/ 313093 h 31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419" h="313094">
                  <a:moveTo>
                    <a:pt x="143883" y="313093"/>
                  </a:moveTo>
                  <a:cubicBezTo>
                    <a:pt x="122071" y="313283"/>
                    <a:pt x="102735" y="296900"/>
                    <a:pt x="96925" y="273945"/>
                  </a:cubicBezTo>
                  <a:cubicBezTo>
                    <a:pt x="85781" y="230606"/>
                    <a:pt x="74446" y="187268"/>
                    <a:pt x="63016" y="144024"/>
                  </a:cubicBezTo>
                  <a:cubicBezTo>
                    <a:pt x="60158" y="132975"/>
                    <a:pt x="54920" y="129832"/>
                    <a:pt x="43490" y="131451"/>
                  </a:cubicBezTo>
                  <a:cubicBezTo>
                    <a:pt x="28631" y="133547"/>
                    <a:pt x="18058" y="126784"/>
                    <a:pt x="13962" y="112020"/>
                  </a:cubicBezTo>
                  <a:cubicBezTo>
                    <a:pt x="9581" y="96209"/>
                    <a:pt x="5199" y="80397"/>
                    <a:pt x="1199" y="64490"/>
                  </a:cubicBezTo>
                  <a:cubicBezTo>
                    <a:pt x="-3088" y="47726"/>
                    <a:pt x="4247" y="35439"/>
                    <a:pt x="21201" y="30962"/>
                  </a:cubicBezTo>
                  <a:cubicBezTo>
                    <a:pt x="58539" y="21056"/>
                    <a:pt x="95877" y="11150"/>
                    <a:pt x="133310" y="1435"/>
                  </a:cubicBezTo>
                  <a:cubicBezTo>
                    <a:pt x="151694" y="-3328"/>
                    <a:pt x="163695" y="3816"/>
                    <a:pt x="168648" y="22104"/>
                  </a:cubicBezTo>
                  <a:cubicBezTo>
                    <a:pt x="172744" y="37439"/>
                    <a:pt x="176744" y="52775"/>
                    <a:pt x="180650" y="68110"/>
                  </a:cubicBezTo>
                  <a:cubicBezTo>
                    <a:pt x="184460" y="83445"/>
                    <a:pt x="178840" y="94113"/>
                    <a:pt x="164171" y="100019"/>
                  </a:cubicBezTo>
                  <a:cubicBezTo>
                    <a:pt x="153599" y="104210"/>
                    <a:pt x="150360" y="109925"/>
                    <a:pt x="153122" y="120783"/>
                  </a:cubicBezTo>
                  <a:cubicBezTo>
                    <a:pt x="164552" y="165265"/>
                    <a:pt x="175887" y="209651"/>
                    <a:pt x="187793" y="254038"/>
                  </a:cubicBezTo>
                  <a:cubicBezTo>
                    <a:pt x="195604" y="283661"/>
                    <a:pt x="174363" y="312807"/>
                    <a:pt x="143883" y="313093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256D12D-8503-E882-18DF-24D0B285D6D7}"/>
                </a:ext>
              </a:extLst>
            </p:cNvPr>
            <p:cNvSpPr/>
            <p:nvPr/>
          </p:nvSpPr>
          <p:spPr>
            <a:xfrm>
              <a:off x="6752557" y="2551428"/>
              <a:ext cx="67440" cy="55684"/>
            </a:xfrm>
            <a:custGeom>
              <a:avLst/>
              <a:gdLst>
                <a:gd name="connsiteX0" fmla="*/ 0 w 67440"/>
                <a:gd name="connsiteY0" fmla="*/ 14764 h 55684"/>
                <a:gd name="connsiteX1" fmla="*/ 60960 w 67440"/>
                <a:gd name="connsiteY1" fmla="*/ 0 h 55684"/>
                <a:gd name="connsiteX2" fmla="*/ 62103 w 67440"/>
                <a:gd name="connsiteY2" fmla="*/ 40862 h 55684"/>
                <a:gd name="connsiteX3" fmla="*/ 27908 w 67440"/>
                <a:gd name="connsiteY3" fmla="*/ 54578 h 55684"/>
                <a:gd name="connsiteX4" fmla="*/ 0 w 67440"/>
                <a:gd name="connsiteY4" fmla="*/ 14764 h 5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40" h="55684">
                  <a:moveTo>
                    <a:pt x="0" y="14764"/>
                  </a:moveTo>
                  <a:cubicBezTo>
                    <a:pt x="23146" y="20574"/>
                    <a:pt x="43720" y="16478"/>
                    <a:pt x="60960" y="0"/>
                  </a:cubicBezTo>
                  <a:cubicBezTo>
                    <a:pt x="69151" y="12287"/>
                    <a:pt x="69628" y="29908"/>
                    <a:pt x="62103" y="40862"/>
                  </a:cubicBezTo>
                  <a:cubicBezTo>
                    <a:pt x="54197" y="52388"/>
                    <a:pt x="40862" y="58293"/>
                    <a:pt x="27908" y="54578"/>
                  </a:cubicBezTo>
                  <a:cubicBezTo>
                    <a:pt x="8763" y="49054"/>
                    <a:pt x="2476" y="33623"/>
                    <a:pt x="0" y="14764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F3FB38F-A799-7AB1-5B59-2464D0CB87D6}"/>
                </a:ext>
              </a:extLst>
            </p:cNvPr>
            <p:cNvSpPr/>
            <p:nvPr/>
          </p:nvSpPr>
          <p:spPr>
            <a:xfrm>
              <a:off x="6642067" y="2214184"/>
              <a:ext cx="118014" cy="42540"/>
            </a:xfrm>
            <a:custGeom>
              <a:avLst/>
              <a:gdLst>
                <a:gd name="connsiteX0" fmla="*/ 0 w 118014"/>
                <a:gd name="connsiteY0" fmla="*/ 42540 h 42540"/>
                <a:gd name="connsiteX1" fmla="*/ 31433 w 118014"/>
                <a:gd name="connsiteY1" fmla="*/ 12727 h 42540"/>
                <a:gd name="connsiteX2" fmla="*/ 76581 w 118014"/>
                <a:gd name="connsiteY2" fmla="*/ 1202 h 42540"/>
                <a:gd name="connsiteX3" fmla="*/ 118015 w 118014"/>
                <a:gd name="connsiteY3" fmla="*/ 11775 h 42540"/>
                <a:gd name="connsiteX4" fmla="*/ 0 w 118014"/>
                <a:gd name="connsiteY4" fmla="*/ 42540 h 4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14" h="42540">
                  <a:moveTo>
                    <a:pt x="0" y="42540"/>
                  </a:moveTo>
                  <a:cubicBezTo>
                    <a:pt x="6953" y="26253"/>
                    <a:pt x="17145" y="16918"/>
                    <a:pt x="31433" y="12727"/>
                  </a:cubicBezTo>
                  <a:cubicBezTo>
                    <a:pt x="46292" y="8346"/>
                    <a:pt x="61436" y="4440"/>
                    <a:pt x="76581" y="1202"/>
                  </a:cubicBezTo>
                  <a:cubicBezTo>
                    <a:pt x="91059" y="-1846"/>
                    <a:pt x="104585" y="630"/>
                    <a:pt x="118015" y="11775"/>
                  </a:cubicBezTo>
                  <a:cubicBezTo>
                    <a:pt x="78200" y="22252"/>
                    <a:pt x="39910" y="32158"/>
                    <a:pt x="0" y="42540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16D73F66-8968-B62A-43A9-4E9CF31F830D}"/>
                </a:ext>
              </a:extLst>
            </p:cNvPr>
            <p:cNvSpPr/>
            <p:nvPr/>
          </p:nvSpPr>
          <p:spPr>
            <a:xfrm>
              <a:off x="5322564" y="1912680"/>
              <a:ext cx="975937" cy="663226"/>
            </a:xfrm>
            <a:custGeom>
              <a:avLst/>
              <a:gdLst>
                <a:gd name="connsiteX0" fmla="*/ 487114 w 975937"/>
                <a:gd name="connsiteY0" fmla="*/ 662846 h 663226"/>
                <a:gd name="connsiteX1" fmla="*/ 238416 w 975937"/>
                <a:gd name="connsiteY1" fmla="*/ 662846 h 663226"/>
                <a:gd name="connsiteX2" fmla="*/ 47535 w 975937"/>
                <a:gd name="connsiteY2" fmla="*/ 663227 h 663226"/>
                <a:gd name="connsiteX3" fmla="*/ 291 w 975937"/>
                <a:gd name="connsiteY3" fmla="*/ 615792 h 663226"/>
                <a:gd name="connsiteX4" fmla="*/ 291 w 975937"/>
                <a:gd name="connsiteY4" fmla="*/ 274321 h 663226"/>
                <a:gd name="connsiteX5" fmla="*/ 5 w 975937"/>
                <a:gd name="connsiteY5" fmla="*/ 50865 h 663226"/>
                <a:gd name="connsiteX6" fmla="*/ 51250 w 975937"/>
                <a:gd name="connsiteY6" fmla="*/ 1 h 663226"/>
                <a:gd name="connsiteX7" fmla="*/ 612272 w 975937"/>
                <a:gd name="connsiteY7" fmla="*/ 287 h 663226"/>
                <a:gd name="connsiteX8" fmla="*/ 925359 w 975937"/>
                <a:gd name="connsiteY8" fmla="*/ 1 h 663226"/>
                <a:gd name="connsiteX9" fmla="*/ 975937 w 975937"/>
                <a:gd name="connsiteY9" fmla="*/ 50579 h 663226"/>
                <a:gd name="connsiteX10" fmla="*/ 975556 w 975937"/>
                <a:gd name="connsiteY10" fmla="*/ 615030 h 663226"/>
                <a:gd name="connsiteX11" fmla="*/ 927359 w 975937"/>
                <a:gd name="connsiteY11" fmla="*/ 663132 h 663226"/>
                <a:gd name="connsiteX12" fmla="*/ 487114 w 975937"/>
                <a:gd name="connsiteY12" fmla="*/ 663132 h 663226"/>
                <a:gd name="connsiteX13" fmla="*/ 487114 w 975937"/>
                <a:gd name="connsiteY13" fmla="*/ 662846 h 663226"/>
                <a:gd name="connsiteX14" fmla="*/ 148405 w 975937"/>
                <a:gd name="connsiteY14" fmla="*/ 441866 h 663226"/>
                <a:gd name="connsiteX15" fmla="*/ 764863 w 975937"/>
                <a:gd name="connsiteY15" fmla="*/ 443199 h 663226"/>
                <a:gd name="connsiteX16" fmla="*/ 705331 w 975937"/>
                <a:gd name="connsiteY16" fmla="*/ 374334 h 663226"/>
                <a:gd name="connsiteX17" fmla="*/ 600461 w 975937"/>
                <a:gd name="connsiteY17" fmla="*/ 252985 h 663226"/>
                <a:gd name="connsiteX18" fmla="*/ 588364 w 975937"/>
                <a:gd name="connsiteY18" fmla="*/ 249080 h 663226"/>
                <a:gd name="connsiteX19" fmla="*/ 483018 w 975937"/>
                <a:gd name="connsiteY19" fmla="*/ 266320 h 663226"/>
                <a:gd name="connsiteX20" fmla="*/ 339857 w 975937"/>
                <a:gd name="connsiteY20" fmla="*/ 250413 h 663226"/>
                <a:gd name="connsiteX21" fmla="*/ 307853 w 975937"/>
                <a:gd name="connsiteY21" fmla="*/ 259938 h 663226"/>
                <a:gd name="connsiteX22" fmla="*/ 301186 w 975937"/>
                <a:gd name="connsiteY22" fmla="*/ 267368 h 663226"/>
                <a:gd name="connsiteX23" fmla="*/ 183266 w 975937"/>
                <a:gd name="connsiteY23" fmla="*/ 402051 h 663226"/>
                <a:gd name="connsiteX24" fmla="*/ 148405 w 975937"/>
                <a:gd name="connsiteY24" fmla="*/ 441866 h 663226"/>
                <a:gd name="connsiteX25" fmla="*/ 159454 w 975937"/>
                <a:gd name="connsiteY25" fmla="*/ 166022 h 663226"/>
                <a:gd name="connsiteX26" fmla="*/ 245464 w 975937"/>
                <a:gd name="connsiteY26" fmla="*/ 166022 h 663226"/>
                <a:gd name="connsiteX27" fmla="*/ 268896 w 975937"/>
                <a:gd name="connsiteY27" fmla="*/ 145638 h 663226"/>
                <a:gd name="connsiteX28" fmla="*/ 245464 w 975937"/>
                <a:gd name="connsiteY28" fmla="*/ 124302 h 663226"/>
                <a:gd name="connsiteX29" fmla="*/ 73443 w 975937"/>
                <a:gd name="connsiteY29" fmla="*/ 124302 h 663226"/>
                <a:gd name="connsiteX30" fmla="*/ 50392 w 975937"/>
                <a:gd name="connsiteY30" fmla="*/ 145257 h 663226"/>
                <a:gd name="connsiteX31" fmla="*/ 73538 w 975937"/>
                <a:gd name="connsiteY31" fmla="*/ 166022 h 663226"/>
                <a:gd name="connsiteX32" fmla="*/ 159454 w 975937"/>
                <a:gd name="connsiteY32" fmla="*/ 166022 h 663226"/>
                <a:gd name="connsiteX33" fmla="*/ 840015 w 975937"/>
                <a:gd name="connsiteY33" fmla="*/ 59723 h 663226"/>
                <a:gd name="connsiteX34" fmla="*/ 840015 w 975937"/>
                <a:gd name="connsiteY34" fmla="*/ 59818 h 663226"/>
                <a:gd name="connsiteX35" fmla="*/ 813345 w 975937"/>
                <a:gd name="connsiteY35" fmla="*/ 59818 h 663226"/>
                <a:gd name="connsiteX36" fmla="*/ 785818 w 975937"/>
                <a:gd name="connsiteY36" fmla="*/ 60009 h 663226"/>
                <a:gd name="connsiteX37" fmla="*/ 768387 w 975937"/>
                <a:gd name="connsiteY37" fmla="*/ 70867 h 663226"/>
                <a:gd name="connsiteX38" fmla="*/ 789818 w 975937"/>
                <a:gd name="connsiteY38" fmla="*/ 101823 h 663226"/>
                <a:gd name="connsiteX39" fmla="*/ 892498 w 975937"/>
                <a:gd name="connsiteY39" fmla="*/ 101633 h 663226"/>
                <a:gd name="connsiteX40" fmla="*/ 913929 w 975937"/>
                <a:gd name="connsiteY40" fmla="*/ 79916 h 663226"/>
                <a:gd name="connsiteX41" fmla="*/ 891831 w 975937"/>
                <a:gd name="connsiteY41" fmla="*/ 59818 h 663226"/>
                <a:gd name="connsiteX42" fmla="*/ 840015 w 975937"/>
                <a:gd name="connsiteY42" fmla="*/ 59723 h 663226"/>
                <a:gd name="connsiteX43" fmla="*/ 125164 w 975937"/>
                <a:gd name="connsiteY43" fmla="*/ 59913 h 663226"/>
                <a:gd name="connsiteX44" fmla="*/ 125164 w 975937"/>
                <a:gd name="connsiteY44" fmla="*/ 59913 h 663226"/>
                <a:gd name="connsiteX45" fmla="*/ 72490 w 975937"/>
                <a:gd name="connsiteY45" fmla="*/ 60104 h 663226"/>
                <a:gd name="connsiteX46" fmla="*/ 50488 w 975937"/>
                <a:gd name="connsiteY46" fmla="*/ 80106 h 663226"/>
                <a:gd name="connsiteX47" fmla="*/ 72109 w 975937"/>
                <a:gd name="connsiteY47" fmla="*/ 101538 h 663226"/>
                <a:gd name="connsiteX48" fmla="*/ 176218 w 975937"/>
                <a:gd name="connsiteY48" fmla="*/ 101728 h 663226"/>
                <a:gd name="connsiteX49" fmla="*/ 198601 w 975937"/>
                <a:gd name="connsiteY49" fmla="*/ 79821 h 663226"/>
                <a:gd name="connsiteX50" fmla="*/ 175360 w 975937"/>
                <a:gd name="connsiteY50" fmla="*/ 59913 h 663226"/>
                <a:gd name="connsiteX51" fmla="*/ 125164 w 975937"/>
                <a:gd name="connsiteY51" fmla="*/ 59913 h 663226"/>
                <a:gd name="connsiteX52" fmla="*/ 839062 w 975937"/>
                <a:gd name="connsiteY52" fmla="*/ 580836 h 663226"/>
                <a:gd name="connsiteX53" fmla="*/ 839062 w 975937"/>
                <a:gd name="connsiteY53" fmla="*/ 581122 h 663226"/>
                <a:gd name="connsiteX54" fmla="*/ 787151 w 975937"/>
                <a:gd name="connsiteY54" fmla="*/ 581217 h 663226"/>
                <a:gd name="connsiteX55" fmla="*/ 766006 w 975937"/>
                <a:gd name="connsiteY55" fmla="*/ 602172 h 663226"/>
                <a:gd name="connsiteX56" fmla="*/ 786961 w 975937"/>
                <a:gd name="connsiteY56" fmla="*/ 622555 h 663226"/>
                <a:gd name="connsiteX57" fmla="*/ 893260 w 975937"/>
                <a:gd name="connsiteY57" fmla="*/ 622269 h 663226"/>
                <a:gd name="connsiteX58" fmla="*/ 910024 w 975937"/>
                <a:gd name="connsiteY58" fmla="*/ 613411 h 663226"/>
                <a:gd name="connsiteX59" fmla="*/ 911357 w 975937"/>
                <a:gd name="connsiteY59" fmla="*/ 591504 h 663226"/>
                <a:gd name="connsiteX60" fmla="*/ 890974 w 975937"/>
                <a:gd name="connsiteY60" fmla="*/ 580931 h 663226"/>
                <a:gd name="connsiteX61" fmla="*/ 839062 w 975937"/>
                <a:gd name="connsiteY61" fmla="*/ 580836 h 663226"/>
                <a:gd name="connsiteX62" fmla="*/ 108114 w 975937"/>
                <a:gd name="connsiteY62" fmla="*/ 230792 h 663226"/>
                <a:gd name="connsiteX63" fmla="*/ 108114 w 975937"/>
                <a:gd name="connsiteY63" fmla="*/ 230792 h 663226"/>
                <a:gd name="connsiteX64" fmla="*/ 141547 w 975937"/>
                <a:gd name="connsiteY64" fmla="*/ 230601 h 663226"/>
                <a:gd name="connsiteX65" fmla="*/ 160597 w 975937"/>
                <a:gd name="connsiteY65" fmla="*/ 224029 h 663226"/>
                <a:gd name="connsiteX66" fmla="*/ 165359 w 975937"/>
                <a:gd name="connsiteY66" fmla="*/ 202026 h 663226"/>
                <a:gd name="connsiteX67" fmla="*/ 144023 w 975937"/>
                <a:gd name="connsiteY67" fmla="*/ 188882 h 663226"/>
                <a:gd name="connsiteX68" fmla="*/ 79634 w 975937"/>
                <a:gd name="connsiteY68" fmla="*/ 188691 h 663226"/>
                <a:gd name="connsiteX69" fmla="*/ 58965 w 975937"/>
                <a:gd name="connsiteY69" fmla="*/ 193263 h 663226"/>
                <a:gd name="connsiteX70" fmla="*/ 50773 w 975937"/>
                <a:gd name="connsiteY70" fmla="*/ 216123 h 663226"/>
                <a:gd name="connsiteX71" fmla="*/ 72109 w 975937"/>
                <a:gd name="connsiteY71" fmla="*/ 230697 h 663226"/>
                <a:gd name="connsiteX72" fmla="*/ 108114 w 975937"/>
                <a:gd name="connsiteY72" fmla="*/ 230792 h 6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975937" h="663226">
                  <a:moveTo>
                    <a:pt x="487114" y="662846"/>
                  </a:moveTo>
                  <a:cubicBezTo>
                    <a:pt x="404246" y="662846"/>
                    <a:pt x="321283" y="662751"/>
                    <a:pt x="238416" y="662846"/>
                  </a:cubicBezTo>
                  <a:cubicBezTo>
                    <a:pt x="174789" y="662941"/>
                    <a:pt x="111162" y="663132"/>
                    <a:pt x="47535" y="663227"/>
                  </a:cubicBezTo>
                  <a:cubicBezTo>
                    <a:pt x="19912" y="663227"/>
                    <a:pt x="291" y="643510"/>
                    <a:pt x="291" y="615792"/>
                  </a:cubicBezTo>
                  <a:cubicBezTo>
                    <a:pt x="291" y="501969"/>
                    <a:pt x="291" y="388145"/>
                    <a:pt x="291" y="274321"/>
                  </a:cubicBezTo>
                  <a:cubicBezTo>
                    <a:pt x="291" y="199836"/>
                    <a:pt x="958" y="125350"/>
                    <a:pt x="5" y="50865"/>
                  </a:cubicBezTo>
                  <a:cubicBezTo>
                    <a:pt x="-376" y="22194"/>
                    <a:pt x="20770" y="-94"/>
                    <a:pt x="51250" y="1"/>
                  </a:cubicBezTo>
                  <a:cubicBezTo>
                    <a:pt x="238225" y="573"/>
                    <a:pt x="425296" y="287"/>
                    <a:pt x="612272" y="287"/>
                  </a:cubicBezTo>
                  <a:cubicBezTo>
                    <a:pt x="716666" y="287"/>
                    <a:pt x="821060" y="763"/>
                    <a:pt x="925359" y="1"/>
                  </a:cubicBezTo>
                  <a:cubicBezTo>
                    <a:pt x="954696" y="-189"/>
                    <a:pt x="976127" y="21813"/>
                    <a:pt x="975937" y="50579"/>
                  </a:cubicBezTo>
                  <a:cubicBezTo>
                    <a:pt x="975175" y="238698"/>
                    <a:pt x="975556" y="426912"/>
                    <a:pt x="975556" y="615030"/>
                  </a:cubicBezTo>
                  <a:cubicBezTo>
                    <a:pt x="975556" y="643986"/>
                    <a:pt x="956410" y="663132"/>
                    <a:pt x="927359" y="663132"/>
                  </a:cubicBezTo>
                  <a:cubicBezTo>
                    <a:pt x="780579" y="663132"/>
                    <a:pt x="633894" y="663132"/>
                    <a:pt x="487114" y="663132"/>
                  </a:cubicBezTo>
                  <a:cubicBezTo>
                    <a:pt x="487114" y="663036"/>
                    <a:pt x="487114" y="662941"/>
                    <a:pt x="487114" y="662846"/>
                  </a:cubicBezTo>
                  <a:close/>
                  <a:moveTo>
                    <a:pt x="148405" y="441866"/>
                  </a:moveTo>
                  <a:cubicBezTo>
                    <a:pt x="334142" y="607506"/>
                    <a:pt x="611224" y="586265"/>
                    <a:pt x="764863" y="443199"/>
                  </a:cubicBezTo>
                  <a:cubicBezTo>
                    <a:pt x="745051" y="420244"/>
                    <a:pt x="725143" y="397289"/>
                    <a:pt x="705331" y="374334"/>
                  </a:cubicBezTo>
                  <a:cubicBezTo>
                    <a:pt x="670375" y="333852"/>
                    <a:pt x="635418" y="293466"/>
                    <a:pt x="600461" y="252985"/>
                  </a:cubicBezTo>
                  <a:cubicBezTo>
                    <a:pt x="597032" y="248985"/>
                    <a:pt x="594079" y="247461"/>
                    <a:pt x="588364" y="249080"/>
                  </a:cubicBezTo>
                  <a:cubicBezTo>
                    <a:pt x="553979" y="259272"/>
                    <a:pt x="518737" y="264701"/>
                    <a:pt x="483018" y="266320"/>
                  </a:cubicBezTo>
                  <a:cubicBezTo>
                    <a:pt x="434536" y="268511"/>
                    <a:pt x="386530" y="264225"/>
                    <a:pt x="339857" y="250413"/>
                  </a:cubicBezTo>
                  <a:cubicBezTo>
                    <a:pt x="326046" y="246318"/>
                    <a:pt x="315378" y="245651"/>
                    <a:pt x="307853" y="259938"/>
                  </a:cubicBezTo>
                  <a:cubicBezTo>
                    <a:pt x="306329" y="262796"/>
                    <a:pt x="303376" y="264891"/>
                    <a:pt x="301186" y="267368"/>
                  </a:cubicBezTo>
                  <a:cubicBezTo>
                    <a:pt x="261847" y="312231"/>
                    <a:pt x="222604" y="357093"/>
                    <a:pt x="183266" y="402051"/>
                  </a:cubicBezTo>
                  <a:cubicBezTo>
                    <a:pt x="171836" y="415101"/>
                    <a:pt x="160311" y="428245"/>
                    <a:pt x="148405" y="441866"/>
                  </a:cubicBezTo>
                  <a:close/>
                  <a:moveTo>
                    <a:pt x="159454" y="166022"/>
                  </a:moveTo>
                  <a:cubicBezTo>
                    <a:pt x="188124" y="166022"/>
                    <a:pt x="216794" y="166022"/>
                    <a:pt x="245464" y="166022"/>
                  </a:cubicBezTo>
                  <a:cubicBezTo>
                    <a:pt x="259657" y="166022"/>
                    <a:pt x="268610" y="158211"/>
                    <a:pt x="268896" y="145638"/>
                  </a:cubicBezTo>
                  <a:cubicBezTo>
                    <a:pt x="269182" y="132875"/>
                    <a:pt x="260038" y="124302"/>
                    <a:pt x="245464" y="124302"/>
                  </a:cubicBezTo>
                  <a:cubicBezTo>
                    <a:pt x="188124" y="124207"/>
                    <a:pt x="130783" y="124207"/>
                    <a:pt x="73443" y="124302"/>
                  </a:cubicBezTo>
                  <a:cubicBezTo>
                    <a:pt x="59441" y="124302"/>
                    <a:pt x="50488" y="132684"/>
                    <a:pt x="50392" y="145257"/>
                  </a:cubicBezTo>
                  <a:cubicBezTo>
                    <a:pt x="50392" y="157640"/>
                    <a:pt x="59632" y="166022"/>
                    <a:pt x="73538" y="166022"/>
                  </a:cubicBezTo>
                  <a:cubicBezTo>
                    <a:pt x="102208" y="166022"/>
                    <a:pt x="130879" y="166022"/>
                    <a:pt x="159454" y="166022"/>
                  </a:cubicBezTo>
                  <a:close/>
                  <a:moveTo>
                    <a:pt x="840015" y="59723"/>
                  </a:moveTo>
                  <a:cubicBezTo>
                    <a:pt x="840015" y="59723"/>
                    <a:pt x="840015" y="59818"/>
                    <a:pt x="840015" y="59818"/>
                  </a:cubicBezTo>
                  <a:cubicBezTo>
                    <a:pt x="831157" y="59818"/>
                    <a:pt x="822203" y="59818"/>
                    <a:pt x="813345" y="59818"/>
                  </a:cubicBezTo>
                  <a:cubicBezTo>
                    <a:pt x="804106" y="59818"/>
                    <a:pt x="794962" y="59818"/>
                    <a:pt x="785818" y="60009"/>
                  </a:cubicBezTo>
                  <a:cubicBezTo>
                    <a:pt x="778007" y="60199"/>
                    <a:pt x="771911" y="63628"/>
                    <a:pt x="768387" y="70867"/>
                  </a:cubicBezTo>
                  <a:cubicBezTo>
                    <a:pt x="760767" y="86202"/>
                    <a:pt x="771054" y="101538"/>
                    <a:pt x="789818" y="101823"/>
                  </a:cubicBezTo>
                  <a:cubicBezTo>
                    <a:pt x="824013" y="102204"/>
                    <a:pt x="858303" y="101919"/>
                    <a:pt x="892498" y="101633"/>
                  </a:cubicBezTo>
                  <a:cubicBezTo>
                    <a:pt x="905452" y="101538"/>
                    <a:pt x="914215" y="92203"/>
                    <a:pt x="913929" y="79916"/>
                  </a:cubicBezTo>
                  <a:cubicBezTo>
                    <a:pt x="913643" y="68105"/>
                    <a:pt x="904880" y="59913"/>
                    <a:pt x="891831" y="59818"/>
                  </a:cubicBezTo>
                  <a:cubicBezTo>
                    <a:pt x="874591" y="59628"/>
                    <a:pt x="857255" y="59723"/>
                    <a:pt x="840015" y="59723"/>
                  </a:cubicBezTo>
                  <a:close/>
                  <a:moveTo>
                    <a:pt x="125164" y="59913"/>
                  </a:moveTo>
                  <a:cubicBezTo>
                    <a:pt x="125164" y="59913"/>
                    <a:pt x="125164" y="59913"/>
                    <a:pt x="125164" y="59913"/>
                  </a:cubicBezTo>
                  <a:cubicBezTo>
                    <a:pt x="107638" y="60009"/>
                    <a:pt x="90016" y="59723"/>
                    <a:pt x="72490" y="60104"/>
                  </a:cubicBezTo>
                  <a:cubicBezTo>
                    <a:pt x="58774" y="60390"/>
                    <a:pt x="50678" y="68295"/>
                    <a:pt x="50488" y="80106"/>
                  </a:cubicBezTo>
                  <a:cubicBezTo>
                    <a:pt x="50297" y="92584"/>
                    <a:pt x="58489" y="101347"/>
                    <a:pt x="72109" y="101538"/>
                  </a:cubicBezTo>
                  <a:cubicBezTo>
                    <a:pt x="106780" y="102014"/>
                    <a:pt x="141451" y="102109"/>
                    <a:pt x="176218" y="101728"/>
                  </a:cubicBezTo>
                  <a:cubicBezTo>
                    <a:pt x="190029" y="101633"/>
                    <a:pt x="198982" y="92108"/>
                    <a:pt x="198601" y="79821"/>
                  </a:cubicBezTo>
                  <a:cubicBezTo>
                    <a:pt x="198220" y="67819"/>
                    <a:pt x="189457" y="60104"/>
                    <a:pt x="175360" y="59913"/>
                  </a:cubicBezTo>
                  <a:cubicBezTo>
                    <a:pt x="158596" y="59723"/>
                    <a:pt x="141928" y="59913"/>
                    <a:pt x="125164" y="59913"/>
                  </a:cubicBezTo>
                  <a:close/>
                  <a:moveTo>
                    <a:pt x="839062" y="580836"/>
                  </a:moveTo>
                  <a:cubicBezTo>
                    <a:pt x="839062" y="580931"/>
                    <a:pt x="839062" y="581026"/>
                    <a:pt x="839062" y="581122"/>
                  </a:cubicBezTo>
                  <a:cubicBezTo>
                    <a:pt x="821727" y="581122"/>
                    <a:pt x="804487" y="580740"/>
                    <a:pt x="787151" y="581217"/>
                  </a:cubicBezTo>
                  <a:cubicBezTo>
                    <a:pt x="773911" y="581598"/>
                    <a:pt x="766006" y="589884"/>
                    <a:pt x="766006" y="602172"/>
                  </a:cubicBezTo>
                  <a:cubicBezTo>
                    <a:pt x="766006" y="613697"/>
                    <a:pt x="774197" y="622460"/>
                    <a:pt x="786961" y="622555"/>
                  </a:cubicBezTo>
                  <a:cubicBezTo>
                    <a:pt x="822394" y="622936"/>
                    <a:pt x="857827" y="623127"/>
                    <a:pt x="893260" y="622269"/>
                  </a:cubicBezTo>
                  <a:cubicBezTo>
                    <a:pt x="898975" y="622174"/>
                    <a:pt x="905928" y="617888"/>
                    <a:pt x="910024" y="613411"/>
                  </a:cubicBezTo>
                  <a:cubicBezTo>
                    <a:pt x="915739" y="607315"/>
                    <a:pt x="915358" y="599028"/>
                    <a:pt x="911357" y="591504"/>
                  </a:cubicBezTo>
                  <a:cubicBezTo>
                    <a:pt x="907071" y="583407"/>
                    <a:pt x="899451" y="580931"/>
                    <a:pt x="890974" y="580931"/>
                  </a:cubicBezTo>
                  <a:cubicBezTo>
                    <a:pt x="873638" y="580740"/>
                    <a:pt x="856303" y="580836"/>
                    <a:pt x="839062" y="580836"/>
                  </a:cubicBezTo>
                  <a:close/>
                  <a:moveTo>
                    <a:pt x="108114" y="230792"/>
                  </a:moveTo>
                  <a:cubicBezTo>
                    <a:pt x="108114" y="230792"/>
                    <a:pt x="108114" y="230887"/>
                    <a:pt x="108114" y="230792"/>
                  </a:cubicBezTo>
                  <a:cubicBezTo>
                    <a:pt x="119258" y="230887"/>
                    <a:pt x="130498" y="231649"/>
                    <a:pt x="141547" y="230601"/>
                  </a:cubicBezTo>
                  <a:cubicBezTo>
                    <a:pt x="148119" y="230030"/>
                    <a:pt x="155453" y="227934"/>
                    <a:pt x="160597" y="224029"/>
                  </a:cubicBezTo>
                  <a:cubicBezTo>
                    <a:pt x="167359" y="218790"/>
                    <a:pt x="168979" y="210408"/>
                    <a:pt x="165359" y="202026"/>
                  </a:cubicBezTo>
                  <a:cubicBezTo>
                    <a:pt x="161454" y="192692"/>
                    <a:pt x="153929" y="188977"/>
                    <a:pt x="144023" y="188882"/>
                  </a:cubicBezTo>
                  <a:cubicBezTo>
                    <a:pt x="122592" y="188787"/>
                    <a:pt x="101065" y="188215"/>
                    <a:pt x="79634" y="188691"/>
                  </a:cubicBezTo>
                  <a:cubicBezTo>
                    <a:pt x="72681" y="188787"/>
                    <a:pt x="65156" y="190215"/>
                    <a:pt x="58965" y="193263"/>
                  </a:cubicBezTo>
                  <a:cubicBezTo>
                    <a:pt x="51345" y="197073"/>
                    <a:pt x="48487" y="207646"/>
                    <a:pt x="50773" y="216123"/>
                  </a:cubicBezTo>
                  <a:cubicBezTo>
                    <a:pt x="52869" y="223839"/>
                    <a:pt x="61918" y="230411"/>
                    <a:pt x="72109" y="230697"/>
                  </a:cubicBezTo>
                  <a:cubicBezTo>
                    <a:pt x="84111" y="231078"/>
                    <a:pt x="96112" y="230792"/>
                    <a:pt x="108114" y="230792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0259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B29D6-17D6-1E63-3FAB-2E0E143C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Google Shape;564;p42">
            <a:extLst>
              <a:ext uri="{FF2B5EF4-FFF2-40B4-BE49-F238E27FC236}">
                <a16:creationId xmlns:a16="http://schemas.microsoft.com/office/drawing/2014/main" id="{8A64F48B-3BDB-0625-7DED-A837067BF7B8}"/>
              </a:ext>
            </a:extLst>
          </p:cNvPr>
          <p:cNvSpPr/>
          <p:nvPr/>
        </p:nvSpPr>
        <p:spPr>
          <a:xfrm rot="16200000">
            <a:off x="837779" y="2438615"/>
            <a:ext cx="696000" cy="1682700"/>
          </a:xfrm>
          <a:prstGeom prst="round2SameRect">
            <a:avLst>
              <a:gd name="adj1" fmla="val 48204"/>
              <a:gd name="adj2" fmla="val 14845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66;p42">
            <a:extLst>
              <a:ext uri="{FF2B5EF4-FFF2-40B4-BE49-F238E27FC236}">
                <a16:creationId xmlns:a16="http://schemas.microsoft.com/office/drawing/2014/main" id="{651721B8-EA83-B6E1-DD6F-3FAC22DF023D}"/>
              </a:ext>
            </a:extLst>
          </p:cNvPr>
          <p:cNvSpPr txBox="1"/>
          <p:nvPr/>
        </p:nvSpPr>
        <p:spPr>
          <a:xfrm>
            <a:off x="1022185" y="4066675"/>
            <a:ext cx="1933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Venus has a beautiful name, but it’s quite hot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5" name="Google Shape;567;p42">
            <a:extLst>
              <a:ext uri="{FF2B5EF4-FFF2-40B4-BE49-F238E27FC236}">
                <a16:creationId xmlns:a16="http://schemas.microsoft.com/office/drawing/2014/main" id="{392B74AA-89A2-6478-78A4-84A3E8866C58}"/>
              </a:ext>
            </a:extLst>
          </p:cNvPr>
          <p:cNvSpPr txBox="1"/>
          <p:nvPr/>
        </p:nvSpPr>
        <p:spPr>
          <a:xfrm>
            <a:off x="1022184" y="3793803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7B5DA"/>
                </a:solidFill>
                <a:latin typeface="Livvic Black" pitchFamily="2" charset="0"/>
                <a:ea typeface="Marvel"/>
                <a:cs typeface="Marvel"/>
                <a:sym typeface="Marvel"/>
              </a:rPr>
              <a:t>RESEARCH</a:t>
            </a:r>
            <a:endParaRPr sz="1200" b="1" dirty="0">
              <a:solidFill>
                <a:srgbClr val="47B5DA"/>
              </a:solidFill>
              <a:latin typeface="Livvic Black" pitchFamily="2" charset="0"/>
              <a:ea typeface="Marvel"/>
              <a:cs typeface="Marvel"/>
              <a:sym typeface="Marvel"/>
            </a:endParaRPr>
          </a:p>
        </p:txBody>
      </p:sp>
      <p:sp>
        <p:nvSpPr>
          <p:cNvPr id="6" name="Google Shape;570;p42">
            <a:extLst>
              <a:ext uri="{FF2B5EF4-FFF2-40B4-BE49-F238E27FC236}">
                <a16:creationId xmlns:a16="http://schemas.microsoft.com/office/drawing/2014/main" id="{8F501D83-C037-FA77-F698-36DFB80C3A71}"/>
              </a:ext>
            </a:extLst>
          </p:cNvPr>
          <p:cNvSpPr txBox="1"/>
          <p:nvPr/>
        </p:nvSpPr>
        <p:spPr>
          <a:xfrm>
            <a:off x="1798361" y="1976970"/>
            <a:ext cx="1809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Earth is the planet we live on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" name="Google Shape;571;p42">
            <a:extLst>
              <a:ext uri="{FF2B5EF4-FFF2-40B4-BE49-F238E27FC236}">
                <a16:creationId xmlns:a16="http://schemas.microsoft.com/office/drawing/2014/main" id="{DCBAF9B0-C19C-359E-62C0-A5D96DC9034A}"/>
              </a:ext>
            </a:extLst>
          </p:cNvPr>
          <p:cNvSpPr txBox="1"/>
          <p:nvPr/>
        </p:nvSpPr>
        <p:spPr>
          <a:xfrm>
            <a:off x="2303935" y="1711069"/>
            <a:ext cx="1303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7B5DA"/>
                </a:solidFill>
                <a:latin typeface="Livvic Black" pitchFamily="2" charset="0"/>
                <a:ea typeface="Marvel"/>
                <a:cs typeface="Marvel"/>
                <a:sym typeface="Marvel"/>
              </a:rPr>
              <a:t>PRECLINICAL</a:t>
            </a:r>
            <a:endParaRPr sz="1200" b="1" dirty="0">
              <a:solidFill>
                <a:srgbClr val="47B5DA"/>
              </a:solidFill>
              <a:latin typeface="Livvic Black" pitchFamily="2" charset="0"/>
              <a:ea typeface="Marvel"/>
              <a:cs typeface="Marvel"/>
              <a:sym typeface="Marvel"/>
            </a:endParaRPr>
          </a:p>
        </p:txBody>
      </p:sp>
      <p:sp>
        <p:nvSpPr>
          <p:cNvPr id="8" name="Google Shape;572;p42">
            <a:extLst>
              <a:ext uri="{FF2B5EF4-FFF2-40B4-BE49-F238E27FC236}">
                <a16:creationId xmlns:a16="http://schemas.microsoft.com/office/drawing/2014/main" id="{20A0ECAB-8793-06DB-C14A-AFD472A3B13C}"/>
              </a:ext>
            </a:extLst>
          </p:cNvPr>
          <p:cNvSpPr txBox="1"/>
          <p:nvPr/>
        </p:nvSpPr>
        <p:spPr>
          <a:xfrm>
            <a:off x="7327583" y="3633139"/>
            <a:ext cx="1809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 is the closest planet to the Sun 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9" name="Google Shape;573;p42">
            <a:extLst>
              <a:ext uri="{FF2B5EF4-FFF2-40B4-BE49-F238E27FC236}">
                <a16:creationId xmlns:a16="http://schemas.microsoft.com/office/drawing/2014/main" id="{ED1A8917-577F-6A5B-F461-ADBDAE7B7E43}"/>
              </a:ext>
            </a:extLst>
          </p:cNvPr>
          <p:cNvSpPr txBox="1"/>
          <p:nvPr/>
        </p:nvSpPr>
        <p:spPr>
          <a:xfrm>
            <a:off x="7327588" y="3360279"/>
            <a:ext cx="98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7B5DA"/>
                </a:solidFill>
                <a:latin typeface="Livvic Black" pitchFamily="2" charset="0"/>
                <a:ea typeface="Marvel"/>
                <a:cs typeface="Marvel"/>
                <a:sym typeface="Marvel"/>
              </a:rPr>
              <a:t>RESULTS</a:t>
            </a:r>
            <a:endParaRPr sz="1200" b="1" dirty="0">
              <a:solidFill>
                <a:srgbClr val="47B5DA"/>
              </a:solidFill>
              <a:latin typeface="Livvic Black" pitchFamily="2" charset="0"/>
              <a:ea typeface="Marvel"/>
              <a:cs typeface="Marvel"/>
              <a:sym typeface="Marvel"/>
            </a:endParaRPr>
          </a:p>
        </p:txBody>
      </p:sp>
      <p:sp>
        <p:nvSpPr>
          <p:cNvPr id="10" name="Google Shape;574;p42">
            <a:extLst>
              <a:ext uri="{FF2B5EF4-FFF2-40B4-BE49-F238E27FC236}">
                <a16:creationId xmlns:a16="http://schemas.microsoft.com/office/drawing/2014/main" id="{491C42FD-574C-4400-B249-82FBF20A594E}"/>
              </a:ext>
            </a:extLst>
          </p:cNvPr>
          <p:cNvSpPr txBox="1"/>
          <p:nvPr/>
        </p:nvSpPr>
        <p:spPr>
          <a:xfrm>
            <a:off x="5476708" y="1987415"/>
            <a:ext cx="1933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Neptune is the farthest planet from the Sun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1" name="Google Shape;575;p42">
            <a:extLst>
              <a:ext uri="{FF2B5EF4-FFF2-40B4-BE49-F238E27FC236}">
                <a16:creationId xmlns:a16="http://schemas.microsoft.com/office/drawing/2014/main" id="{B76C3FC0-A124-CDDB-E40B-3780F29BDF55}"/>
              </a:ext>
            </a:extLst>
          </p:cNvPr>
          <p:cNvSpPr txBox="1"/>
          <p:nvPr/>
        </p:nvSpPr>
        <p:spPr>
          <a:xfrm>
            <a:off x="5476708" y="1718764"/>
            <a:ext cx="1700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7B5DA"/>
                </a:solidFill>
                <a:latin typeface="Livvic Black" pitchFamily="2" charset="0"/>
                <a:ea typeface="Marvel"/>
                <a:cs typeface="Marvel"/>
                <a:sym typeface="Marvel"/>
              </a:rPr>
              <a:t>CONCLUSIONS</a:t>
            </a:r>
            <a:endParaRPr sz="1200" b="1" dirty="0">
              <a:solidFill>
                <a:srgbClr val="47B5DA"/>
              </a:solidFill>
              <a:latin typeface="Livvic Black" pitchFamily="2" charset="0"/>
              <a:ea typeface="Marvel"/>
              <a:cs typeface="Marvel"/>
              <a:sym typeface="Marvel"/>
            </a:endParaRPr>
          </a:p>
        </p:txBody>
      </p:sp>
      <p:sp>
        <p:nvSpPr>
          <p:cNvPr id="12" name="Google Shape;576;p42">
            <a:extLst>
              <a:ext uri="{FF2B5EF4-FFF2-40B4-BE49-F238E27FC236}">
                <a16:creationId xmlns:a16="http://schemas.microsoft.com/office/drawing/2014/main" id="{9D96F448-8D09-AA4A-F974-CB06EA237443}"/>
              </a:ext>
            </a:extLst>
          </p:cNvPr>
          <p:cNvSpPr txBox="1"/>
          <p:nvPr/>
        </p:nvSpPr>
        <p:spPr>
          <a:xfrm>
            <a:off x="713215" y="3087515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+mj-lt"/>
                <a:ea typeface="Marvel"/>
                <a:cs typeface="Marvel"/>
                <a:sym typeface="Marvel"/>
              </a:rPr>
              <a:t>01</a:t>
            </a:r>
            <a:endParaRPr sz="3000" b="1" dirty="0">
              <a:solidFill>
                <a:schemeClr val="lt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13" name="Google Shape;577;p42">
            <a:extLst>
              <a:ext uri="{FF2B5EF4-FFF2-40B4-BE49-F238E27FC236}">
                <a16:creationId xmlns:a16="http://schemas.microsoft.com/office/drawing/2014/main" id="{BD5BB659-8563-3F6C-0FAA-734084D307CE}"/>
              </a:ext>
            </a:extLst>
          </p:cNvPr>
          <p:cNvSpPr/>
          <p:nvPr/>
        </p:nvSpPr>
        <p:spPr>
          <a:xfrm>
            <a:off x="1872415" y="2745065"/>
            <a:ext cx="1700700" cy="696000"/>
          </a:xfrm>
          <a:prstGeom prst="roundRect">
            <a:avLst>
              <a:gd name="adj" fmla="val 16667"/>
            </a:avLst>
          </a:prstGeom>
          <a:solidFill>
            <a:srgbClr val="47B5DA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78;p42">
            <a:extLst>
              <a:ext uri="{FF2B5EF4-FFF2-40B4-BE49-F238E27FC236}">
                <a16:creationId xmlns:a16="http://schemas.microsoft.com/office/drawing/2014/main" id="{A971F7A0-053C-7D77-CBF5-215246F49F82}"/>
              </a:ext>
            </a:extLst>
          </p:cNvPr>
          <p:cNvSpPr txBox="1"/>
          <p:nvPr/>
        </p:nvSpPr>
        <p:spPr>
          <a:xfrm>
            <a:off x="2186965" y="2900615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+mj-lt"/>
                <a:ea typeface="Marvel"/>
                <a:cs typeface="Marvel"/>
                <a:sym typeface="Marvel"/>
              </a:rPr>
              <a:t>02</a:t>
            </a:r>
            <a:endParaRPr sz="3000" b="1" dirty="0">
              <a:solidFill>
                <a:schemeClr val="lt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15" name="Google Shape;580;p42">
            <a:extLst>
              <a:ext uri="{FF2B5EF4-FFF2-40B4-BE49-F238E27FC236}">
                <a16:creationId xmlns:a16="http://schemas.microsoft.com/office/drawing/2014/main" id="{F7515118-6552-B8F8-25F0-DFEBDEB331A6}"/>
              </a:ext>
            </a:extLst>
          </p:cNvPr>
          <p:cNvSpPr/>
          <p:nvPr/>
        </p:nvSpPr>
        <p:spPr>
          <a:xfrm>
            <a:off x="5357683" y="2752719"/>
            <a:ext cx="1700700" cy="696000"/>
          </a:xfrm>
          <a:prstGeom prst="roundRect">
            <a:avLst>
              <a:gd name="adj" fmla="val 16667"/>
            </a:avLst>
          </a:prstGeom>
          <a:solidFill>
            <a:srgbClr val="47B5DA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81;p42">
            <a:extLst>
              <a:ext uri="{FF2B5EF4-FFF2-40B4-BE49-F238E27FC236}">
                <a16:creationId xmlns:a16="http://schemas.microsoft.com/office/drawing/2014/main" id="{95FC13B2-229C-3974-1001-E6104C0E52B5}"/>
              </a:ext>
            </a:extLst>
          </p:cNvPr>
          <p:cNvSpPr/>
          <p:nvPr/>
        </p:nvSpPr>
        <p:spPr>
          <a:xfrm rot="5400000" flipH="1">
            <a:off x="7343973" y="2002569"/>
            <a:ext cx="696000" cy="1700400"/>
          </a:xfrm>
          <a:prstGeom prst="round2SameRect">
            <a:avLst>
              <a:gd name="adj1" fmla="val 48204"/>
              <a:gd name="adj2" fmla="val 14845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83;p42">
            <a:extLst>
              <a:ext uri="{FF2B5EF4-FFF2-40B4-BE49-F238E27FC236}">
                <a16:creationId xmlns:a16="http://schemas.microsoft.com/office/drawing/2014/main" id="{C86815F7-EA5F-B34F-EDCF-DA133958C473}"/>
              </a:ext>
            </a:extLst>
          </p:cNvPr>
          <p:cNvSpPr txBox="1"/>
          <p:nvPr/>
        </p:nvSpPr>
        <p:spPr>
          <a:xfrm>
            <a:off x="5672233" y="2908269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+mj-lt"/>
                <a:ea typeface="Marvel"/>
                <a:cs typeface="Marvel"/>
                <a:sym typeface="Marvel"/>
              </a:rPr>
              <a:t>04</a:t>
            </a:r>
            <a:endParaRPr sz="3000" b="1" dirty="0">
              <a:solidFill>
                <a:schemeClr val="lt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18" name="Google Shape;584;p42">
            <a:extLst>
              <a:ext uri="{FF2B5EF4-FFF2-40B4-BE49-F238E27FC236}">
                <a16:creationId xmlns:a16="http://schemas.microsoft.com/office/drawing/2014/main" id="{A569BAA7-5CE5-A02B-B62C-738DD2003250}"/>
              </a:ext>
            </a:extLst>
          </p:cNvPr>
          <p:cNvSpPr txBox="1"/>
          <p:nvPr/>
        </p:nvSpPr>
        <p:spPr>
          <a:xfrm>
            <a:off x="7177408" y="2660319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+mj-lt"/>
                <a:ea typeface="Marvel"/>
                <a:cs typeface="Marvel"/>
                <a:sym typeface="Marvel"/>
              </a:rPr>
              <a:t>05</a:t>
            </a:r>
            <a:endParaRPr sz="3000" b="1" dirty="0">
              <a:solidFill>
                <a:schemeClr val="lt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6CC8613-C6B4-4D0F-22D0-A9706B565B5E}"/>
              </a:ext>
            </a:extLst>
          </p:cNvPr>
          <p:cNvGrpSpPr/>
          <p:nvPr/>
        </p:nvGrpSpPr>
        <p:grpSpPr>
          <a:xfrm>
            <a:off x="3762994" y="2534235"/>
            <a:ext cx="1449370" cy="1517867"/>
            <a:chOff x="-3038475" y="-695325"/>
            <a:chExt cx="839788" cy="879476"/>
          </a:xfrm>
        </p:grpSpPr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5DF1D595-4CF4-E5A6-C55C-5E77E735F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38475" y="-695325"/>
              <a:ext cx="839788" cy="593725"/>
            </a:xfrm>
            <a:custGeom>
              <a:avLst/>
              <a:gdLst>
                <a:gd name="T0" fmla="*/ 100 w 199"/>
                <a:gd name="T1" fmla="*/ 141 h 141"/>
                <a:gd name="T2" fmla="*/ 16 w 199"/>
                <a:gd name="T3" fmla="*/ 141 h 141"/>
                <a:gd name="T4" fmla="*/ 0 w 199"/>
                <a:gd name="T5" fmla="*/ 126 h 141"/>
                <a:gd name="T6" fmla="*/ 0 w 199"/>
                <a:gd name="T7" fmla="*/ 15 h 141"/>
                <a:gd name="T8" fmla="*/ 15 w 199"/>
                <a:gd name="T9" fmla="*/ 0 h 141"/>
                <a:gd name="T10" fmla="*/ 183 w 199"/>
                <a:gd name="T11" fmla="*/ 0 h 141"/>
                <a:gd name="T12" fmla="*/ 199 w 199"/>
                <a:gd name="T13" fmla="*/ 16 h 141"/>
                <a:gd name="T14" fmla="*/ 199 w 199"/>
                <a:gd name="T15" fmla="*/ 127 h 141"/>
                <a:gd name="T16" fmla="*/ 185 w 199"/>
                <a:gd name="T17" fmla="*/ 141 h 141"/>
                <a:gd name="T18" fmla="*/ 100 w 199"/>
                <a:gd name="T19" fmla="*/ 141 h 141"/>
                <a:gd name="T20" fmla="*/ 44 w 199"/>
                <a:gd name="T21" fmla="*/ 72 h 141"/>
                <a:gd name="T22" fmla="*/ 65 w 199"/>
                <a:gd name="T23" fmla="*/ 110 h 141"/>
                <a:gd name="T24" fmla="*/ 146 w 199"/>
                <a:gd name="T25" fmla="*/ 93 h 141"/>
                <a:gd name="T26" fmla="*/ 153 w 199"/>
                <a:gd name="T27" fmla="*/ 88 h 141"/>
                <a:gd name="T28" fmla="*/ 176 w 199"/>
                <a:gd name="T29" fmla="*/ 64 h 141"/>
                <a:gd name="T30" fmla="*/ 163 w 199"/>
                <a:gd name="T31" fmla="*/ 27 h 141"/>
                <a:gd name="T32" fmla="*/ 122 w 199"/>
                <a:gd name="T33" fmla="*/ 30 h 141"/>
                <a:gd name="T34" fmla="*/ 115 w 199"/>
                <a:gd name="T35" fmla="*/ 33 h 141"/>
                <a:gd name="T36" fmla="*/ 80 w 199"/>
                <a:gd name="T37" fmla="*/ 42 h 141"/>
                <a:gd name="T38" fmla="*/ 59 w 199"/>
                <a:gd name="T39" fmla="*/ 34 h 141"/>
                <a:gd name="T40" fmla="*/ 55 w 199"/>
                <a:gd name="T41" fmla="*/ 31 h 141"/>
                <a:gd name="T42" fmla="*/ 39 w 199"/>
                <a:gd name="T43" fmla="*/ 28 h 141"/>
                <a:gd name="T44" fmla="*/ 24 w 199"/>
                <a:gd name="T45" fmla="*/ 55 h 141"/>
                <a:gd name="T46" fmla="*/ 44 w 199"/>
                <a:gd name="T47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141">
                  <a:moveTo>
                    <a:pt x="100" y="141"/>
                  </a:moveTo>
                  <a:cubicBezTo>
                    <a:pt x="72" y="141"/>
                    <a:pt x="44" y="141"/>
                    <a:pt x="16" y="141"/>
                  </a:cubicBezTo>
                  <a:cubicBezTo>
                    <a:pt x="4" y="141"/>
                    <a:pt x="0" y="137"/>
                    <a:pt x="0" y="126"/>
                  </a:cubicBezTo>
                  <a:cubicBezTo>
                    <a:pt x="0" y="89"/>
                    <a:pt x="0" y="52"/>
                    <a:pt x="0" y="15"/>
                  </a:cubicBezTo>
                  <a:cubicBezTo>
                    <a:pt x="0" y="4"/>
                    <a:pt x="4" y="0"/>
                    <a:pt x="15" y="0"/>
                  </a:cubicBezTo>
                  <a:cubicBezTo>
                    <a:pt x="71" y="0"/>
                    <a:pt x="127" y="0"/>
                    <a:pt x="183" y="0"/>
                  </a:cubicBezTo>
                  <a:cubicBezTo>
                    <a:pt x="196" y="0"/>
                    <a:pt x="199" y="4"/>
                    <a:pt x="199" y="16"/>
                  </a:cubicBezTo>
                  <a:cubicBezTo>
                    <a:pt x="199" y="53"/>
                    <a:pt x="199" y="90"/>
                    <a:pt x="199" y="127"/>
                  </a:cubicBezTo>
                  <a:cubicBezTo>
                    <a:pt x="199" y="136"/>
                    <a:pt x="195" y="141"/>
                    <a:pt x="185" y="141"/>
                  </a:cubicBezTo>
                  <a:cubicBezTo>
                    <a:pt x="157" y="141"/>
                    <a:pt x="128" y="141"/>
                    <a:pt x="100" y="141"/>
                  </a:cubicBezTo>
                  <a:close/>
                  <a:moveTo>
                    <a:pt x="44" y="72"/>
                  </a:moveTo>
                  <a:cubicBezTo>
                    <a:pt x="44" y="90"/>
                    <a:pt x="51" y="102"/>
                    <a:pt x="65" y="110"/>
                  </a:cubicBezTo>
                  <a:cubicBezTo>
                    <a:pt x="90" y="124"/>
                    <a:pt x="129" y="116"/>
                    <a:pt x="146" y="93"/>
                  </a:cubicBezTo>
                  <a:cubicBezTo>
                    <a:pt x="148" y="91"/>
                    <a:pt x="151" y="88"/>
                    <a:pt x="153" y="88"/>
                  </a:cubicBezTo>
                  <a:cubicBezTo>
                    <a:pt x="166" y="84"/>
                    <a:pt x="172" y="74"/>
                    <a:pt x="176" y="64"/>
                  </a:cubicBezTo>
                  <a:cubicBezTo>
                    <a:pt x="180" y="52"/>
                    <a:pt x="172" y="33"/>
                    <a:pt x="163" y="27"/>
                  </a:cubicBezTo>
                  <a:cubicBezTo>
                    <a:pt x="150" y="20"/>
                    <a:pt x="132" y="20"/>
                    <a:pt x="122" y="30"/>
                  </a:cubicBezTo>
                  <a:cubicBezTo>
                    <a:pt x="120" y="31"/>
                    <a:pt x="117" y="33"/>
                    <a:pt x="115" y="33"/>
                  </a:cubicBezTo>
                  <a:cubicBezTo>
                    <a:pt x="101" y="30"/>
                    <a:pt x="90" y="33"/>
                    <a:pt x="80" y="42"/>
                  </a:cubicBezTo>
                  <a:cubicBezTo>
                    <a:pt x="74" y="36"/>
                    <a:pt x="68" y="33"/>
                    <a:pt x="59" y="34"/>
                  </a:cubicBezTo>
                  <a:cubicBezTo>
                    <a:pt x="58" y="34"/>
                    <a:pt x="56" y="32"/>
                    <a:pt x="55" y="31"/>
                  </a:cubicBezTo>
                  <a:cubicBezTo>
                    <a:pt x="50" y="25"/>
                    <a:pt x="45" y="25"/>
                    <a:pt x="39" y="28"/>
                  </a:cubicBezTo>
                  <a:cubicBezTo>
                    <a:pt x="29" y="32"/>
                    <a:pt x="23" y="45"/>
                    <a:pt x="24" y="55"/>
                  </a:cubicBezTo>
                  <a:cubicBezTo>
                    <a:pt x="25" y="65"/>
                    <a:pt x="31" y="70"/>
                    <a:pt x="44" y="72"/>
                  </a:cubicBez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1F23D899-08CD-B6FC-BF54-58127F61C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1638" y="-68262"/>
              <a:ext cx="485775" cy="252413"/>
            </a:xfrm>
            <a:custGeom>
              <a:avLst/>
              <a:gdLst>
                <a:gd name="T0" fmla="*/ 115 w 115"/>
                <a:gd name="T1" fmla="*/ 60 h 60"/>
                <a:gd name="T2" fmla="*/ 103 w 115"/>
                <a:gd name="T3" fmla="*/ 56 h 60"/>
                <a:gd name="T4" fmla="*/ 85 w 115"/>
                <a:gd name="T5" fmla="*/ 51 h 60"/>
                <a:gd name="T6" fmla="*/ 71 w 115"/>
                <a:gd name="T7" fmla="*/ 46 h 60"/>
                <a:gd name="T8" fmla="*/ 65 w 115"/>
                <a:gd name="T9" fmla="*/ 45 h 60"/>
                <a:gd name="T10" fmla="*/ 28 w 115"/>
                <a:gd name="T11" fmla="*/ 45 h 60"/>
                <a:gd name="T12" fmla="*/ 10 w 115"/>
                <a:gd name="T13" fmla="*/ 27 h 60"/>
                <a:gd name="T14" fmla="*/ 10 w 115"/>
                <a:gd name="T15" fmla="*/ 23 h 60"/>
                <a:gd name="T16" fmla="*/ 0 w 115"/>
                <a:gd name="T17" fmla="*/ 22 h 60"/>
                <a:gd name="T18" fmla="*/ 0 w 115"/>
                <a:gd name="T19" fmla="*/ 0 h 60"/>
                <a:gd name="T20" fmla="*/ 26 w 115"/>
                <a:gd name="T21" fmla="*/ 0 h 60"/>
                <a:gd name="T22" fmla="*/ 26 w 115"/>
                <a:gd name="T23" fmla="*/ 22 h 60"/>
                <a:gd name="T24" fmla="*/ 17 w 115"/>
                <a:gd name="T25" fmla="*/ 30 h 60"/>
                <a:gd name="T26" fmla="*/ 28 w 115"/>
                <a:gd name="T27" fmla="*/ 38 h 60"/>
                <a:gd name="T28" fmla="*/ 60 w 115"/>
                <a:gd name="T29" fmla="*/ 38 h 60"/>
                <a:gd name="T30" fmla="*/ 74 w 115"/>
                <a:gd name="T31" fmla="*/ 34 h 60"/>
                <a:gd name="T32" fmla="*/ 81 w 115"/>
                <a:gd name="T33" fmla="*/ 33 h 60"/>
                <a:gd name="T34" fmla="*/ 105 w 115"/>
                <a:gd name="T35" fmla="*/ 27 h 60"/>
                <a:gd name="T36" fmla="*/ 115 w 115"/>
                <a:gd name="T37" fmla="*/ 33 h 60"/>
                <a:gd name="T38" fmla="*/ 115 w 115"/>
                <a:gd name="T3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60">
                  <a:moveTo>
                    <a:pt x="115" y="60"/>
                  </a:moveTo>
                  <a:cubicBezTo>
                    <a:pt x="110" y="58"/>
                    <a:pt x="107" y="57"/>
                    <a:pt x="103" y="56"/>
                  </a:cubicBezTo>
                  <a:cubicBezTo>
                    <a:pt x="97" y="54"/>
                    <a:pt x="91" y="52"/>
                    <a:pt x="85" y="51"/>
                  </a:cubicBezTo>
                  <a:cubicBezTo>
                    <a:pt x="80" y="50"/>
                    <a:pt x="74" y="53"/>
                    <a:pt x="71" y="46"/>
                  </a:cubicBezTo>
                  <a:cubicBezTo>
                    <a:pt x="71" y="45"/>
                    <a:pt x="67" y="45"/>
                    <a:pt x="65" y="45"/>
                  </a:cubicBezTo>
                  <a:cubicBezTo>
                    <a:pt x="53" y="45"/>
                    <a:pt x="41" y="45"/>
                    <a:pt x="28" y="45"/>
                  </a:cubicBezTo>
                  <a:cubicBezTo>
                    <a:pt x="15" y="45"/>
                    <a:pt x="11" y="41"/>
                    <a:pt x="10" y="27"/>
                  </a:cubicBezTo>
                  <a:cubicBezTo>
                    <a:pt x="10" y="26"/>
                    <a:pt x="10" y="25"/>
                    <a:pt x="10" y="23"/>
                  </a:cubicBezTo>
                  <a:cubicBezTo>
                    <a:pt x="7" y="23"/>
                    <a:pt x="4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7"/>
                    <a:pt x="26" y="14"/>
                    <a:pt x="26" y="22"/>
                  </a:cubicBezTo>
                  <a:cubicBezTo>
                    <a:pt x="21" y="22"/>
                    <a:pt x="16" y="23"/>
                    <a:pt x="17" y="30"/>
                  </a:cubicBezTo>
                  <a:cubicBezTo>
                    <a:pt x="18" y="37"/>
                    <a:pt x="22" y="39"/>
                    <a:pt x="28" y="38"/>
                  </a:cubicBezTo>
                  <a:cubicBezTo>
                    <a:pt x="39" y="38"/>
                    <a:pt x="49" y="39"/>
                    <a:pt x="60" y="38"/>
                  </a:cubicBezTo>
                  <a:cubicBezTo>
                    <a:pt x="65" y="38"/>
                    <a:pt x="71" y="41"/>
                    <a:pt x="74" y="34"/>
                  </a:cubicBezTo>
                  <a:cubicBezTo>
                    <a:pt x="75" y="33"/>
                    <a:pt x="78" y="33"/>
                    <a:pt x="81" y="33"/>
                  </a:cubicBezTo>
                  <a:cubicBezTo>
                    <a:pt x="90" y="34"/>
                    <a:pt x="97" y="32"/>
                    <a:pt x="105" y="27"/>
                  </a:cubicBezTo>
                  <a:cubicBezTo>
                    <a:pt x="112" y="22"/>
                    <a:pt x="115" y="23"/>
                    <a:pt x="115" y="33"/>
                  </a:cubicBezTo>
                  <a:cubicBezTo>
                    <a:pt x="115" y="41"/>
                    <a:pt x="115" y="49"/>
                    <a:pt x="115" y="60"/>
                  </a:cubicBez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38F5AAA6-7A54-438B-0EE0-790F7780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7763" y="38100"/>
              <a:ext cx="46038" cy="142875"/>
            </a:xfrm>
            <a:custGeom>
              <a:avLst/>
              <a:gdLst>
                <a:gd name="T0" fmla="*/ 11 w 11"/>
                <a:gd name="T1" fmla="*/ 34 h 34"/>
                <a:gd name="T2" fmla="*/ 0 w 11"/>
                <a:gd name="T3" fmla="*/ 34 h 34"/>
                <a:gd name="T4" fmla="*/ 0 w 11"/>
                <a:gd name="T5" fmla="*/ 0 h 34"/>
                <a:gd name="T6" fmla="*/ 11 w 11"/>
                <a:gd name="T7" fmla="*/ 0 h 34"/>
                <a:gd name="T8" fmla="*/ 11 w 11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11" y="34"/>
                  </a:moveTo>
                  <a:cubicBezTo>
                    <a:pt x="7" y="34"/>
                    <a:pt x="4" y="34"/>
                    <a:pt x="0" y="34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4" y="0"/>
                    <a:pt x="7" y="0"/>
                    <a:pt x="11" y="0"/>
                  </a:cubicBezTo>
                  <a:cubicBezTo>
                    <a:pt x="11" y="11"/>
                    <a:pt x="11" y="22"/>
                    <a:pt x="11" y="34"/>
                  </a:cubicBez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14675F72-616E-8C96-2ECE-2145ECE4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11475" y="-577850"/>
              <a:ext cx="598488" cy="358775"/>
            </a:xfrm>
            <a:custGeom>
              <a:avLst/>
              <a:gdLst>
                <a:gd name="T0" fmla="*/ 20 w 142"/>
                <a:gd name="T1" fmla="*/ 7 h 85"/>
                <a:gd name="T2" fmla="*/ 10 w 142"/>
                <a:gd name="T3" fmla="*/ 16 h 85"/>
                <a:gd name="T4" fmla="*/ 7 w 142"/>
                <a:gd name="T5" fmla="*/ 23 h 85"/>
                <a:gd name="T6" fmla="*/ 14 w 142"/>
                <a:gd name="T7" fmla="*/ 21 h 85"/>
                <a:gd name="T8" fmla="*/ 31 w 142"/>
                <a:gd name="T9" fmla="*/ 14 h 85"/>
                <a:gd name="T10" fmla="*/ 46 w 142"/>
                <a:gd name="T11" fmla="*/ 29 h 85"/>
                <a:gd name="T12" fmla="*/ 40 w 142"/>
                <a:gd name="T13" fmla="*/ 43 h 85"/>
                <a:gd name="T14" fmla="*/ 40 w 142"/>
                <a:gd name="T15" fmla="*/ 51 h 85"/>
                <a:gd name="T16" fmla="*/ 46 w 142"/>
                <a:gd name="T17" fmla="*/ 47 h 85"/>
                <a:gd name="T18" fmla="*/ 51 w 142"/>
                <a:gd name="T19" fmla="*/ 41 h 85"/>
                <a:gd name="T20" fmla="*/ 83 w 142"/>
                <a:gd name="T21" fmla="*/ 54 h 85"/>
                <a:gd name="T22" fmla="*/ 90 w 142"/>
                <a:gd name="T23" fmla="*/ 50 h 85"/>
                <a:gd name="T24" fmla="*/ 83 w 142"/>
                <a:gd name="T25" fmla="*/ 47 h 85"/>
                <a:gd name="T26" fmla="*/ 59 w 142"/>
                <a:gd name="T27" fmla="*/ 39 h 85"/>
                <a:gd name="T28" fmla="*/ 64 w 142"/>
                <a:gd name="T29" fmla="*/ 14 h 85"/>
                <a:gd name="T30" fmla="*/ 82 w 142"/>
                <a:gd name="T31" fmla="*/ 11 h 85"/>
                <a:gd name="T32" fmla="*/ 74 w 142"/>
                <a:gd name="T33" fmla="*/ 21 h 85"/>
                <a:gd name="T34" fmla="*/ 69 w 142"/>
                <a:gd name="T35" fmla="*/ 25 h 85"/>
                <a:gd name="T36" fmla="*/ 75 w 142"/>
                <a:gd name="T37" fmla="*/ 28 h 85"/>
                <a:gd name="T38" fmla="*/ 87 w 142"/>
                <a:gd name="T39" fmla="*/ 30 h 85"/>
                <a:gd name="T40" fmla="*/ 92 w 142"/>
                <a:gd name="T41" fmla="*/ 30 h 85"/>
                <a:gd name="T42" fmla="*/ 92 w 142"/>
                <a:gd name="T43" fmla="*/ 25 h 85"/>
                <a:gd name="T44" fmla="*/ 94 w 142"/>
                <a:gd name="T45" fmla="*/ 10 h 85"/>
                <a:gd name="T46" fmla="*/ 132 w 142"/>
                <a:gd name="T47" fmla="*/ 9 h 85"/>
                <a:gd name="T48" fmla="*/ 124 w 142"/>
                <a:gd name="T49" fmla="*/ 50 h 85"/>
                <a:gd name="T50" fmla="*/ 105 w 142"/>
                <a:gd name="T51" fmla="*/ 52 h 85"/>
                <a:gd name="T52" fmla="*/ 99 w 142"/>
                <a:gd name="T53" fmla="*/ 54 h 85"/>
                <a:gd name="T54" fmla="*/ 104 w 142"/>
                <a:gd name="T55" fmla="*/ 60 h 85"/>
                <a:gd name="T56" fmla="*/ 111 w 142"/>
                <a:gd name="T57" fmla="*/ 61 h 85"/>
                <a:gd name="T58" fmla="*/ 98 w 142"/>
                <a:gd name="T59" fmla="*/ 72 h 85"/>
                <a:gd name="T60" fmla="*/ 36 w 142"/>
                <a:gd name="T61" fmla="*/ 73 h 85"/>
                <a:gd name="T62" fmla="*/ 28 w 142"/>
                <a:gd name="T63" fmla="*/ 32 h 85"/>
                <a:gd name="T64" fmla="*/ 30 w 142"/>
                <a:gd name="T65" fmla="*/ 28 h 85"/>
                <a:gd name="T66" fmla="*/ 30 w 142"/>
                <a:gd name="T67" fmla="*/ 23 h 85"/>
                <a:gd name="T68" fmla="*/ 25 w 142"/>
                <a:gd name="T69" fmla="*/ 24 h 85"/>
                <a:gd name="T70" fmla="*/ 20 w 142"/>
                <a:gd name="T71" fmla="*/ 31 h 85"/>
                <a:gd name="T72" fmla="*/ 9 w 142"/>
                <a:gd name="T73" fmla="*/ 35 h 85"/>
                <a:gd name="T74" fmla="*/ 2 w 142"/>
                <a:gd name="T75" fmla="*/ 27 h 85"/>
                <a:gd name="T76" fmla="*/ 20 w 142"/>
                <a:gd name="T77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85">
                  <a:moveTo>
                    <a:pt x="20" y="7"/>
                  </a:moveTo>
                  <a:cubicBezTo>
                    <a:pt x="15" y="11"/>
                    <a:pt x="12" y="13"/>
                    <a:pt x="10" y="16"/>
                  </a:cubicBezTo>
                  <a:cubicBezTo>
                    <a:pt x="8" y="18"/>
                    <a:pt x="8" y="21"/>
                    <a:pt x="7" y="23"/>
                  </a:cubicBezTo>
                  <a:cubicBezTo>
                    <a:pt x="10" y="23"/>
                    <a:pt x="12" y="22"/>
                    <a:pt x="14" y="21"/>
                  </a:cubicBezTo>
                  <a:cubicBezTo>
                    <a:pt x="20" y="19"/>
                    <a:pt x="25" y="15"/>
                    <a:pt x="31" y="14"/>
                  </a:cubicBezTo>
                  <a:cubicBezTo>
                    <a:pt x="40" y="12"/>
                    <a:pt x="47" y="19"/>
                    <a:pt x="46" y="29"/>
                  </a:cubicBezTo>
                  <a:cubicBezTo>
                    <a:pt x="45" y="34"/>
                    <a:pt x="42" y="39"/>
                    <a:pt x="40" y="43"/>
                  </a:cubicBezTo>
                  <a:cubicBezTo>
                    <a:pt x="40" y="46"/>
                    <a:pt x="40" y="48"/>
                    <a:pt x="40" y="51"/>
                  </a:cubicBezTo>
                  <a:cubicBezTo>
                    <a:pt x="42" y="50"/>
                    <a:pt x="45" y="49"/>
                    <a:pt x="46" y="47"/>
                  </a:cubicBezTo>
                  <a:cubicBezTo>
                    <a:pt x="48" y="46"/>
                    <a:pt x="49" y="43"/>
                    <a:pt x="51" y="41"/>
                  </a:cubicBezTo>
                  <a:cubicBezTo>
                    <a:pt x="59" y="51"/>
                    <a:pt x="70" y="55"/>
                    <a:pt x="83" y="54"/>
                  </a:cubicBezTo>
                  <a:cubicBezTo>
                    <a:pt x="85" y="54"/>
                    <a:pt x="88" y="51"/>
                    <a:pt x="90" y="50"/>
                  </a:cubicBezTo>
                  <a:cubicBezTo>
                    <a:pt x="87" y="49"/>
                    <a:pt x="85" y="47"/>
                    <a:pt x="83" y="47"/>
                  </a:cubicBezTo>
                  <a:cubicBezTo>
                    <a:pt x="74" y="47"/>
                    <a:pt x="66" y="45"/>
                    <a:pt x="59" y="39"/>
                  </a:cubicBezTo>
                  <a:cubicBezTo>
                    <a:pt x="50" y="30"/>
                    <a:pt x="52" y="18"/>
                    <a:pt x="64" y="14"/>
                  </a:cubicBezTo>
                  <a:cubicBezTo>
                    <a:pt x="69" y="12"/>
                    <a:pt x="76" y="12"/>
                    <a:pt x="82" y="11"/>
                  </a:cubicBezTo>
                  <a:cubicBezTo>
                    <a:pt x="82" y="18"/>
                    <a:pt x="80" y="21"/>
                    <a:pt x="74" y="21"/>
                  </a:cubicBezTo>
                  <a:cubicBezTo>
                    <a:pt x="73" y="21"/>
                    <a:pt x="71" y="23"/>
                    <a:pt x="69" y="25"/>
                  </a:cubicBezTo>
                  <a:cubicBezTo>
                    <a:pt x="71" y="26"/>
                    <a:pt x="73" y="27"/>
                    <a:pt x="75" y="28"/>
                  </a:cubicBezTo>
                  <a:cubicBezTo>
                    <a:pt x="79" y="29"/>
                    <a:pt x="83" y="30"/>
                    <a:pt x="87" y="30"/>
                  </a:cubicBezTo>
                  <a:cubicBezTo>
                    <a:pt x="89" y="31"/>
                    <a:pt x="91" y="30"/>
                    <a:pt x="92" y="30"/>
                  </a:cubicBezTo>
                  <a:cubicBezTo>
                    <a:pt x="92" y="28"/>
                    <a:pt x="92" y="26"/>
                    <a:pt x="92" y="25"/>
                  </a:cubicBezTo>
                  <a:cubicBezTo>
                    <a:pt x="84" y="19"/>
                    <a:pt x="90" y="14"/>
                    <a:pt x="94" y="10"/>
                  </a:cubicBezTo>
                  <a:cubicBezTo>
                    <a:pt x="103" y="0"/>
                    <a:pt x="120" y="0"/>
                    <a:pt x="132" y="9"/>
                  </a:cubicBezTo>
                  <a:cubicBezTo>
                    <a:pt x="142" y="18"/>
                    <a:pt x="140" y="46"/>
                    <a:pt x="124" y="50"/>
                  </a:cubicBezTo>
                  <a:cubicBezTo>
                    <a:pt x="118" y="51"/>
                    <a:pt x="111" y="51"/>
                    <a:pt x="105" y="52"/>
                  </a:cubicBezTo>
                  <a:cubicBezTo>
                    <a:pt x="103" y="52"/>
                    <a:pt x="101" y="53"/>
                    <a:pt x="99" y="54"/>
                  </a:cubicBezTo>
                  <a:cubicBezTo>
                    <a:pt x="101" y="56"/>
                    <a:pt x="102" y="59"/>
                    <a:pt x="104" y="60"/>
                  </a:cubicBezTo>
                  <a:cubicBezTo>
                    <a:pt x="105" y="61"/>
                    <a:pt x="107" y="60"/>
                    <a:pt x="111" y="61"/>
                  </a:cubicBezTo>
                  <a:cubicBezTo>
                    <a:pt x="106" y="65"/>
                    <a:pt x="102" y="69"/>
                    <a:pt x="98" y="72"/>
                  </a:cubicBezTo>
                  <a:cubicBezTo>
                    <a:pt x="81" y="84"/>
                    <a:pt x="53" y="85"/>
                    <a:pt x="36" y="73"/>
                  </a:cubicBezTo>
                  <a:cubicBezTo>
                    <a:pt x="21" y="63"/>
                    <a:pt x="18" y="47"/>
                    <a:pt x="28" y="32"/>
                  </a:cubicBezTo>
                  <a:cubicBezTo>
                    <a:pt x="29" y="31"/>
                    <a:pt x="30" y="30"/>
                    <a:pt x="30" y="28"/>
                  </a:cubicBezTo>
                  <a:cubicBezTo>
                    <a:pt x="31" y="27"/>
                    <a:pt x="30" y="25"/>
                    <a:pt x="30" y="23"/>
                  </a:cubicBezTo>
                  <a:cubicBezTo>
                    <a:pt x="28" y="24"/>
                    <a:pt x="26" y="23"/>
                    <a:pt x="25" y="24"/>
                  </a:cubicBezTo>
                  <a:cubicBezTo>
                    <a:pt x="23" y="26"/>
                    <a:pt x="22" y="29"/>
                    <a:pt x="20" y="31"/>
                  </a:cubicBezTo>
                  <a:cubicBezTo>
                    <a:pt x="17" y="33"/>
                    <a:pt x="12" y="36"/>
                    <a:pt x="9" y="35"/>
                  </a:cubicBezTo>
                  <a:cubicBezTo>
                    <a:pt x="6" y="34"/>
                    <a:pt x="3" y="30"/>
                    <a:pt x="2" y="27"/>
                  </a:cubicBezTo>
                  <a:cubicBezTo>
                    <a:pt x="0" y="16"/>
                    <a:pt x="8" y="6"/>
                    <a:pt x="20" y="7"/>
                  </a:cubicBez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FDF23CB-6FCB-9BAA-1C7C-EF28E010FE8D}"/>
              </a:ext>
            </a:extLst>
          </p:cNvPr>
          <p:cNvGrpSpPr/>
          <p:nvPr/>
        </p:nvGrpSpPr>
        <p:grpSpPr>
          <a:xfrm>
            <a:off x="187845" y="3862860"/>
            <a:ext cx="8677230" cy="1081405"/>
            <a:chOff x="306092" y="3974328"/>
            <a:chExt cx="8677230" cy="1081405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6458C49E-54ED-A22D-0998-BE010EB99375}"/>
                </a:ext>
              </a:extLst>
            </p:cNvPr>
            <p:cNvGrpSpPr/>
            <p:nvPr/>
          </p:nvGrpSpPr>
          <p:grpSpPr>
            <a:xfrm flipH="1">
              <a:off x="7855527" y="3974328"/>
              <a:ext cx="1127795" cy="1081405"/>
              <a:chOff x="1250761" y="3173452"/>
              <a:chExt cx="1133426" cy="1085507"/>
            </a:xfrm>
          </p:grpSpPr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ECF9B5D7-80DB-2A4D-692A-49043A8817A8}"/>
                  </a:ext>
                </a:extLst>
              </p:cNvPr>
              <p:cNvSpPr/>
              <p:nvPr/>
            </p:nvSpPr>
            <p:spPr>
              <a:xfrm>
                <a:off x="1250761" y="3324161"/>
                <a:ext cx="1133426" cy="934798"/>
              </a:xfrm>
              <a:custGeom>
                <a:avLst/>
                <a:gdLst>
                  <a:gd name="connsiteX0" fmla="*/ 1078142 w 1078142"/>
                  <a:gd name="connsiteY0" fmla="*/ 803189 h 889201"/>
                  <a:gd name="connsiteX1" fmla="*/ 801380 w 1078142"/>
                  <a:gd name="connsiteY1" fmla="*/ 803045 h 889201"/>
                  <a:gd name="connsiteX2" fmla="*/ 432006 w 1078142"/>
                  <a:gd name="connsiteY2" fmla="*/ 803260 h 889201"/>
                  <a:gd name="connsiteX3" fmla="*/ 418304 w 1078142"/>
                  <a:gd name="connsiteY3" fmla="*/ 792428 h 889201"/>
                  <a:gd name="connsiteX4" fmla="*/ 389394 w 1078142"/>
                  <a:gd name="connsiteY4" fmla="*/ 670188 h 889201"/>
                  <a:gd name="connsiteX5" fmla="*/ 326696 w 1078142"/>
                  <a:gd name="connsiteY5" fmla="*/ 889202 h 889201"/>
                  <a:gd name="connsiteX6" fmla="*/ 280784 w 1078142"/>
                  <a:gd name="connsiteY6" fmla="*/ 889202 h 889201"/>
                  <a:gd name="connsiteX7" fmla="*/ 233222 w 1078142"/>
                  <a:gd name="connsiteY7" fmla="*/ 588695 h 889201"/>
                  <a:gd name="connsiteX8" fmla="*/ 230855 w 1078142"/>
                  <a:gd name="connsiteY8" fmla="*/ 588408 h 889201"/>
                  <a:gd name="connsiteX9" fmla="*/ 187311 w 1078142"/>
                  <a:gd name="connsiteY9" fmla="*/ 733102 h 889201"/>
                  <a:gd name="connsiteX10" fmla="*/ 1009 w 1078142"/>
                  <a:gd name="connsiteY10" fmla="*/ 733102 h 889201"/>
                  <a:gd name="connsiteX11" fmla="*/ 1009 w 1078142"/>
                  <a:gd name="connsiteY11" fmla="*/ 698022 h 889201"/>
                  <a:gd name="connsiteX12" fmla="*/ 12057 w 1078142"/>
                  <a:gd name="connsiteY12" fmla="*/ 698022 h 889201"/>
                  <a:gd name="connsiteX13" fmla="*/ 152016 w 1078142"/>
                  <a:gd name="connsiteY13" fmla="*/ 698237 h 889201"/>
                  <a:gd name="connsiteX14" fmla="*/ 164068 w 1078142"/>
                  <a:gd name="connsiteY14" fmla="*/ 688768 h 889201"/>
                  <a:gd name="connsiteX15" fmla="*/ 186952 w 1078142"/>
                  <a:gd name="connsiteY15" fmla="*/ 612440 h 889201"/>
                  <a:gd name="connsiteX16" fmla="*/ 182863 w 1078142"/>
                  <a:gd name="connsiteY16" fmla="*/ 598021 h 889201"/>
                  <a:gd name="connsiteX17" fmla="*/ 20880 w 1078142"/>
                  <a:gd name="connsiteY17" fmla="*/ 342349 h 889201"/>
                  <a:gd name="connsiteX18" fmla="*/ 5 w 1078142"/>
                  <a:gd name="connsiteY18" fmla="*/ 190984 h 889201"/>
                  <a:gd name="connsiteX19" fmla="*/ 8757 w 1078142"/>
                  <a:gd name="connsiteY19" fmla="*/ 178789 h 889201"/>
                  <a:gd name="connsiteX20" fmla="*/ 330283 w 1078142"/>
                  <a:gd name="connsiteY20" fmla="*/ 9561 h 889201"/>
                  <a:gd name="connsiteX21" fmla="*/ 367729 w 1078142"/>
                  <a:gd name="connsiteY21" fmla="*/ 15515 h 889201"/>
                  <a:gd name="connsiteX22" fmla="*/ 720102 w 1078142"/>
                  <a:gd name="connsiteY22" fmla="*/ 4396 h 889201"/>
                  <a:gd name="connsiteX23" fmla="*/ 734952 w 1078142"/>
                  <a:gd name="connsiteY23" fmla="*/ 2602 h 889201"/>
                  <a:gd name="connsiteX24" fmla="*/ 1066664 w 1078142"/>
                  <a:gd name="connsiteY24" fmla="*/ 177282 h 889201"/>
                  <a:gd name="connsiteX25" fmla="*/ 1078071 w 1078142"/>
                  <a:gd name="connsiteY25" fmla="*/ 182089 h 889201"/>
                  <a:gd name="connsiteX26" fmla="*/ 1078071 w 1078142"/>
                  <a:gd name="connsiteY26" fmla="*/ 230511 h 889201"/>
                  <a:gd name="connsiteX27" fmla="*/ 1069749 w 1078142"/>
                  <a:gd name="connsiteY27" fmla="*/ 287471 h 889201"/>
                  <a:gd name="connsiteX28" fmla="*/ 874983 w 1078142"/>
                  <a:gd name="connsiteY28" fmla="*/ 614951 h 889201"/>
                  <a:gd name="connsiteX29" fmla="*/ 463570 w 1078142"/>
                  <a:gd name="connsiteY29" fmla="*/ 727650 h 889201"/>
                  <a:gd name="connsiteX30" fmla="*/ 439467 w 1078142"/>
                  <a:gd name="connsiteY30" fmla="*/ 724493 h 889201"/>
                  <a:gd name="connsiteX31" fmla="*/ 449008 w 1078142"/>
                  <a:gd name="connsiteY31" fmla="*/ 767392 h 889201"/>
                  <a:gd name="connsiteX32" fmla="*/ 1078071 w 1078142"/>
                  <a:gd name="connsiteY32" fmla="*/ 767392 h 889201"/>
                  <a:gd name="connsiteX33" fmla="*/ 1078142 w 1078142"/>
                  <a:gd name="connsiteY33" fmla="*/ 803189 h 889201"/>
                  <a:gd name="connsiteX34" fmla="*/ 414287 w 1078142"/>
                  <a:gd name="connsiteY34" fmla="*/ 611866 h 889201"/>
                  <a:gd name="connsiteX35" fmla="*/ 429639 w 1078142"/>
                  <a:gd name="connsiteY35" fmla="*/ 678510 h 889201"/>
                  <a:gd name="connsiteX36" fmla="*/ 437530 w 1078142"/>
                  <a:gd name="connsiteY36" fmla="*/ 687190 h 889201"/>
                  <a:gd name="connsiteX37" fmla="*/ 634735 w 1078142"/>
                  <a:gd name="connsiteY37" fmla="*/ 688840 h 889201"/>
                  <a:gd name="connsiteX38" fmla="*/ 965730 w 1078142"/>
                  <a:gd name="connsiteY38" fmla="*/ 461720 h 889201"/>
                  <a:gd name="connsiteX39" fmla="*/ 1042561 w 1078142"/>
                  <a:gd name="connsiteY39" fmla="*/ 212936 h 889201"/>
                  <a:gd name="connsiteX40" fmla="*/ 1036607 w 1078142"/>
                  <a:gd name="connsiteY40" fmla="*/ 201171 h 889201"/>
                  <a:gd name="connsiteX41" fmla="*/ 741050 w 1078142"/>
                  <a:gd name="connsiteY41" fmla="*/ 45645 h 889201"/>
                  <a:gd name="connsiteX42" fmla="*/ 728352 w 1078142"/>
                  <a:gd name="connsiteY42" fmla="*/ 47653 h 889201"/>
                  <a:gd name="connsiteX43" fmla="*/ 669886 w 1078142"/>
                  <a:gd name="connsiteY43" fmla="*/ 90193 h 889201"/>
                  <a:gd name="connsiteX44" fmla="*/ 502810 w 1078142"/>
                  <a:gd name="connsiteY44" fmla="*/ 122403 h 889201"/>
                  <a:gd name="connsiteX45" fmla="*/ 350369 w 1078142"/>
                  <a:gd name="connsiteY45" fmla="*/ 48299 h 889201"/>
                  <a:gd name="connsiteX46" fmla="*/ 336954 w 1078142"/>
                  <a:gd name="connsiteY46" fmla="*/ 45788 h 889201"/>
                  <a:gd name="connsiteX47" fmla="*/ 42402 w 1078142"/>
                  <a:gd name="connsiteY47" fmla="*/ 200812 h 889201"/>
                  <a:gd name="connsiteX48" fmla="*/ 35802 w 1078142"/>
                  <a:gd name="connsiteY48" fmla="*/ 212147 h 889201"/>
                  <a:gd name="connsiteX49" fmla="*/ 43119 w 1078142"/>
                  <a:gd name="connsiteY49" fmla="*/ 282090 h 889201"/>
                  <a:gd name="connsiteX50" fmla="*/ 145560 w 1078142"/>
                  <a:gd name="connsiteY50" fmla="*/ 508206 h 889201"/>
                  <a:gd name="connsiteX51" fmla="*/ 199721 w 1078142"/>
                  <a:gd name="connsiteY51" fmla="*/ 568465 h 889201"/>
                  <a:gd name="connsiteX52" fmla="*/ 211199 w 1078142"/>
                  <a:gd name="connsiteY52" fmla="*/ 531377 h 889201"/>
                  <a:gd name="connsiteX53" fmla="*/ 218158 w 1078142"/>
                  <a:gd name="connsiteY53" fmla="*/ 524275 h 889201"/>
                  <a:gd name="connsiteX54" fmla="*/ 258043 w 1078142"/>
                  <a:gd name="connsiteY54" fmla="*/ 523916 h 889201"/>
                  <a:gd name="connsiteX55" fmla="*/ 259263 w 1078142"/>
                  <a:gd name="connsiteY55" fmla="*/ 528794 h 889201"/>
                  <a:gd name="connsiteX56" fmla="*/ 273610 w 1078142"/>
                  <a:gd name="connsiteY56" fmla="*/ 615811 h 889201"/>
                  <a:gd name="connsiteX57" fmla="*/ 277054 w 1078142"/>
                  <a:gd name="connsiteY57" fmla="*/ 623846 h 889201"/>
                  <a:gd name="connsiteX58" fmla="*/ 354028 w 1078142"/>
                  <a:gd name="connsiteY58" fmla="*/ 664162 h 889201"/>
                  <a:gd name="connsiteX59" fmla="*/ 369523 w 1078142"/>
                  <a:gd name="connsiteY59" fmla="*/ 611722 h 889201"/>
                  <a:gd name="connsiteX60" fmla="*/ 414287 w 1078142"/>
                  <a:gd name="connsiteY60" fmla="*/ 611866 h 889201"/>
                  <a:gd name="connsiteX61" fmla="*/ 281501 w 1078142"/>
                  <a:gd name="connsiteY61" fmla="*/ 668682 h 889201"/>
                  <a:gd name="connsiteX62" fmla="*/ 306107 w 1078142"/>
                  <a:gd name="connsiteY62" fmla="*/ 824495 h 889201"/>
                  <a:gd name="connsiteX63" fmla="*/ 307972 w 1078142"/>
                  <a:gd name="connsiteY63" fmla="*/ 823706 h 889201"/>
                  <a:gd name="connsiteX64" fmla="*/ 343124 w 1078142"/>
                  <a:gd name="connsiteY64" fmla="*/ 702111 h 889201"/>
                  <a:gd name="connsiteX65" fmla="*/ 339465 w 1078142"/>
                  <a:gd name="connsiteY65" fmla="*/ 695224 h 889201"/>
                  <a:gd name="connsiteX66" fmla="*/ 281501 w 1078142"/>
                  <a:gd name="connsiteY66" fmla="*/ 668682 h 88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078142" h="889201">
                    <a:moveTo>
                      <a:pt x="1078142" y="803189"/>
                    </a:moveTo>
                    <a:cubicBezTo>
                      <a:pt x="985888" y="803117"/>
                      <a:pt x="893634" y="803045"/>
                      <a:pt x="801380" y="803045"/>
                    </a:cubicBezTo>
                    <a:cubicBezTo>
                      <a:pt x="678280" y="803045"/>
                      <a:pt x="555107" y="802974"/>
                      <a:pt x="432006" y="803260"/>
                    </a:cubicBezTo>
                    <a:cubicBezTo>
                      <a:pt x="423469" y="803260"/>
                      <a:pt x="420098" y="801252"/>
                      <a:pt x="418304" y="792428"/>
                    </a:cubicBezTo>
                    <a:cubicBezTo>
                      <a:pt x="409839" y="751753"/>
                      <a:pt x="400370" y="711222"/>
                      <a:pt x="389394" y="670188"/>
                    </a:cubicBezTo>
                    <a:cubicBezTo>
                      <a:pt x="368519" y="743145"/>
                      <a:pt x="347643" y="816101"/>
                      <a:pt x="326696" y="889202"/>
                    </a:cubicBezTo>
                    <a:cubicBezTo>
                      <a:pt x="311416" y="889202"/>
                      <a:pt x="296710" y="889202"/>
                      <a:pt x="280784" y="889202"/>
                    </a:cubicBezTo>
                    <a:cubicBezTo>
                      <a:pt x="264930" y="789057"/>
                      <a:pt x="249076" y="688840"/>
                      <a:pt x="233222" y="588695"/>
                    </a:cubicBezTo>
                    <a:cubicBezTo>
                      <a:pt x="232433" y="588623"/>
                      <a:pt x="231644" y="588551"/>
                      <a:pt x="230855" y="588408"/>
                    </a:cubicBezTo>
                    <a:cubicBezTo>
                      <a:pt x="216364" y="636615"/>
                      <a:pt x="201801" y="684894"/>
                      <a:pt x="187311" y="733102"/>
                    </a:cubicBezTo>
                    <a:cubicBezTo>
                      <a:pt x="124899" y="733102"/>
                      <a:pt x="63277" y="733102"/>
                      <a:pt x="1009" y="733102"/>
                    </a:cubicBezTo>
                    <a:cubicBezTo>
                      <a:pt x="1009" y="721624"/>
                      <a:pt x="1009" y="710576"/>
                      <a:pt x="1009" y="698022"/>
                    </a:cubicBezTo>
                    <a:cubicBezTo>
                      <a:pt x="4668" y="698022"/>
                      <a:pt x="8326" y="698022"/>
                      <a:pt x="12057" y="698022"/>
                    </a:cubicBezTo>
                    <a:cubicBezTo>
                      <a:pt x="58686" y="698022"/>
                      <a:pt x="105387" y="697807"/>
                      <a:pt x="152016" y="698237"/>
                    </a:cubicBezTo>
                    <a:cubicBezTo>
                      <a:pt x="159764" y="698309"/>
                      <a:pt x="162203" y="695296"/>
                      <a:pt x="164068" y="688768"/>
                    </a:cubicBezTo>
                    <a:cubicBezTo>
                      <a:pt x="171385" y="663230"/>
                      <a:pt x="178989" y="637763"/>
                      <a:pt x="186952" y="612440"/>
                    </a:cubicBezTo>
                    <a:cubicBezTo>
                      <a:pt x="188889" y="606199"/>
                      <a:pt x="187813" y="602397"/>
                      <a:pt x="182863" y="598021"/>
                    </a:cubicBezTo>
                    <a:cubicBezTo>
                      <a:pt x="104167" y="528364"/>
                      <a:pt x="49934" y="443284"/>
                      <a:pt x="20880" y="342349"/>
                    </a:cubicBezTo>
                    <a:cubicBezTo>
                      <a:pt x="6605" y="292923"/>
                      <a:pt x="-210" y="242491"/>
                      <a:pt x="5" y="190984"/>
                    </a:cubicBezTo>
                    <a:cubicBezTo>
                      <a:pt x="5" y="183810"/>
                      <a:pt x="3592" y="181443"/>
                      <a:pt x="8757" y="178789"/>
                    </a:cubicBezTo>
                    <a:cubicBezTo>
                      <a:pt x="115932" y="122403"/>
                      <a:pt x="223107" y="66018"/>
                      <a:pt x="330283" y="9561"/>
                    </a:cubicBezTo>
                    <a:cubicBezTo>
                      <a:pt x="351373" y="-1558"/>
                      <a:pt x="351086" y="-1271"/>
                      <a:pt x="367729" y="15515"/>
                    </a:cubicBezTo>
                    <a:cubicBezTo>
                      <a:pt x="473111" y="121543"/>
                      <a:pt x="629642" y="109849"/>
                      <a:pt x="720102" y="4396"/>
                    </a:cubicBezTo>
                    <a:cubicBezTo>
                      <a:pt x="725483" y="-1845"/>
                      <a:pt x="729069" y="-482"/>
                      <a:pt x="734952" y="2602"/>
                    </a:cubicBezTo>
                    <a:cubicBezTo>
                      <a:pt x="845427" y="60996"/>
                      <a:pt x="956046" y="119175"/>
                      <a:pt x="1066664" y="177282"/>
                    </a:cubicBezTo>
                    <a:cubicBezTo>
                      <a:pt x="1070323" y="179219"/>
                      <a:pt x="1074269" y="180510"/>
                      <a:pt x="1078071" y="182089"/>
                    </a:cubicBezTo>
                    <a:cubicBezTo>
                      <a:pt x="1078071" y="198230"/>
                      <a:pt x="1078071" y="214370"/>
                      <a:pt x="1078071" y="230511"/>
                    </a:cubicBezTo>
                    <a:cubicBezTo>
                      <a:pt x="1075345" y="249522"/>
                      <a:pt x="1073121" y="268604"/>
                      <a:pt x="1069749" y="287471"/>
                    </a:cubicBezTo>
                    <a:cubicBezTo>
                      <a:pt x="1045789" y="420902"/>
                      <a:pt x="980795" y="530803"/>
                      <a:pt x="874983" y="614951"/>
                    </a:cubicBezTo>
                    <a:cubicBezTo>
                      <a:pt x="754393" y="710791"/>
                      <a:pt x="616514" y="747879"/>
                      <a:pt x="463570" y="727650"/>
                    </a:cubicBezTo>
                    <a:cubicBezTo>
                      <a:pt x="456038" y="726645"/>
                      <a:pt x="448577" y="725713"/>
                      <a:pt x="439467" y="724493"/>
                    </a:cubicBezTo>
                    <a:cubicBezTo>
                      <a:pt x="442838" y="739701"/>
                      <a:pt x="445923" y="753475"/>
                      <a:pt x="449008" y="767392"/>
                    </a:cubicBezTo>
                    <a:cubicBezTo>
                      <a:pt x="659341" y="767392"/>
                      <a:pt x="868670" y="767392"/>
                      <a:pt x="1078071" y="767392"/>
                    </a:cubicBezTo>
                    <a:cubicBezTo>
                      <a:pt x="1078142" y="779372"/>
                      <a:pt x="1078142" y="791280"/>
                      <a:pt x="1078142" y="803189"/>
                    </a:cubicBezTo>
                    <a:close/>
                    <a:moveTo>
                      <a:pt x="414287" y="611866"/>
                    </a:moveTo>
                    <a:cubicBezTo>
                      <a:pt x="419380" y="634320"/>
                      <a:pt x="424115" y="656486"/>
                      <a:pt x="429639" y="678510"/>
                    </a:cubicBezTo>
                    <a:cubicBezTo>
                      <a:pt x="430499" y="681953"/>
                      <a:pt x="434373" y="686472"/>
                      <a:pt x="437530" y="687190"/>
                    </a:cubicBezTo>
                    <a:cubicBezTo>
                      <a:pt x="503097" y="701250"/>
                      <a:pt x="569096" y="702255"/>
                      <a:pt x="634735" y="688840"/>
                    </a:cubicBezTo>
                    <a:cubicBezTo>
                      <a:pt x="776775" y="659715"/>
                      <a:pt x="887465" y="583673"/>
                      <a:pt x="965730" y="461720"/>
                    </a:cubicBezTo>
                    <a:cubicBezTo>
                      <a:pt x="1014153" y="386181"/>
                      <a:pt x="1039333" y="302822"/>
                      <a:pt x="1042561" y="212936"/>
                    </a:cubicBezTo>
                    <a:cubicBezTo>
                      <a:pt x="1042776" y="207699"/>
                      <a:pt x="1042130" y="204040"/>
                      <a:pt x="1036607" y="201171"/>
                    </a:cubicBezTo>
                    <a:cubicBezTo>
                      <a:pt x="937968" y="149520"/>
                      <a:pt x="839473" y="97654"/>
                      <a:pt x="741050" y="45645"/>
                    </a:cubicBezTo>
                    <a:cubicBezTo>
                      <a:pt x="735669" y="42775"/>
                      <a:pt x="732800" y="44210"/>
                      <a:pt x="728352" y="47653"/>
                    </a:cubicBezTo>
                    <a:cubicBezTo>
                      <a:pt x="709198" y="62359"/>
                      <a:pt x="690690" y="78285"/>
                      <a:pt x="669886" y="90193"/>
                    </a:cubicBezTo>
                    <a:cubicBezTo>
                      <a:pt x="618164" y="119821"/>
                      <a:pt x="561994" y="130868"/>
                      <a:pt x="502810" y="122403"/>
                    </a:cubicBezTo>
                    <a:cubicBezTo>
                      <a:pt x="444273" y="114010"/>
                      <a:pt x="393483" y="88687"/>
                      <a:pt x="350369" y="48299"/>
                    </a:cubicBezTo>
                    <a:cubicBezTo>
                      <a:pt x="346137" y="44353"/>
                      <a:pt x="342980" y="42560"/>
                      <a:pt x="336954" y="45788"/>
                    </a:cubicBezTo>
                    <a:cubicBezTo>
                      <a:pt x="238890" y="97654"/>
                      <a:pt x="140681" y="149305"/>
                      <a:pt x="42402" y="200812"/>
                    </a:cubicBezTo>
                    <a:cubicBezTo>
                      <a:pt x="37237" y="203538"/>
                      <a:pt x="35156" y="206408"/>
                      <a:pt x="35802" y="212147"/>
                    </a:cubicBezTo>
                    <a:cubicBezTo>
                      <a:pt x="38313" y="235461"/>
                      <a:pt x="39030" y="259063"/>
                      <a:pt x="43119" y="282090"/>
                    </a:cubicBezTo>
                    <a:cubicBezTo>
                      <a:pt x="57969" y="366023"/>
                      <a:pt x="91828" y="441849"/>
                      <a:pt x="145560" y="508206"/>
                    </a:cubicBezTo>
                    <a:cubicBezTo>
                      <a:pt x="161987" y="528507"/>
                      <a:pt x="180424" y="547159"/>
                      <a:pt x="199721" y="568465"/>
                    </a:cubicBezTo>
                    <a:cubicBezTo>
                      <a:pt x="204097" y="553902"/>
                      <a:pt x="207254" y="542496"/>
                      <a:pt x="211199" y="531377"/>
                    </a:cubicBezTo>
                    <a:cubicBezTo>
                      <a:pt x="212203" y="528436"/>
                      <a:pt x="215647" y="524418"/>
                      <a:pt x="218158" y="524275"/>
                    </a:cubicBezTo>
                    <a:cubicBezTo>
                      <a:pt x="231429" y="523557"/>
                      <a:pt x="244700" y="523916"/>
                      <a:pt x="258043" y="523916"/>
                    </a:cubicBezTo>
                    <a:cubicBezTo>
                      <a:pt x="258617" y="526212"/>
                      <a:pt x="259048" y="527503"/>
                      <a:pt x="259263" y="528794"/>
                    </a:cubicBezTo>
                    <a:cubicBezTo>
                      <a:pt x="263998" y="557776"/>
                      <a:pt x="268661" y="586830"/>
                      <a:pt x="273610" y="615811"/>
                    </a:cubicBezTo>
                    <a:cubicBezTo>
                      <a:pt x="274113" y="618681"/>
                      <a:pt x="275045" y="622770"/>
                      <a:pt x="277054" y="623846"/>
                    </a:cubicBezTo>
                    <a:cubicBezTo>
                      <a:pt x="302162" y="637333"/>
                      <a:pt x="327557" y="650389"/>
                      <a:pt x="354028" y="664162"/>
                    </a:cubicBezTo>
                    <a:cubicBezTo>
                      <a:pt x="359767" y="644793"/>
                      <a:pt x="364717" y="627935"/>
                      <a:pt x="369523" y="611722"/>
                    </a:cubicBezTo>
                    <a:cubicBezTo>
                      <a:pt x="385233" y="611866"/>
                      <a:pt x="399509" y="611866"/>
                      <a:pt x="414287" y="611866"/>
                    </a:cubicBezTo>
                    <a:close/>
                    <a:moveTo>
                      <a:pt x="281501" y="668682"/>
                    </a:moveTo>
                    <a:cubicBezTo>
                      <a:pt x="289823" y="721408"/>
                      <a:pt x="297929" y="772844"/>
                      <a:pt x="306107" y="824495"/>
                    </a:cubicBezTo>
                    <a:cubicBezTo>
                      <a:pt x="307399" y="823993"/>
                      <a:pt x="307901" y="823921"/>
                      <a:pt x="307972" y="823706"/>
                    </a:cubicBezTo>
                    <a:cubicBezTo>
                      <a:pt x="319809" y="783246"/>
                      <a:pt x="331646" y="742714"/>
                      <a:pt x="343124" y="702111"/>
                    </a:cubicBezTo>
                    <a:cubicBezTo>
                      <a:pt x="343626" y="700246"/>
                      <a:pt x="341402" y="696157"/>
                      <a:pt x="339465" y="695224"/>
                    </a:cubicBezTo>
                    <a:cubicBezTo>
                      <a:pt x="320885" y="686401"/>
                      <a:pt x="302090" y="678007"/>
                      <a:pt x="281501" y="668682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5720D702-49F6-6946-8F5C-30B22CDD84DD}"/>
                  </a:ext>
                </a:extLst>
              </p:cNvPr>
              <p:cNvSpPr/>
              <p:nvPr/>
            </p:nvSpPr>
            <p:spPr>
              <a:xfrm>
                <a:off x="1773082" y="3173452"/>
                <a:ext cx="33716" cy="34792"/>
              </a:xfrm>
              <a:custGeom>
                <a:avLst/>
                <a:gdLst>
                  <a:gd name="connsiteX0" fmla="*/ 33716 w 33716"/>
                  <a:gd name="connsiteY0" fmla="*/ 0 h 34792"/>
                  <a:gd name="connsiteX1" fmla="*/ 33716 w 33716"/>
                  <a:gd name="connsiteY1" fmla="*/ 34793 h 34792"/>
                  <a:gd name="connsiteX2" fmla="*/ 0 w 33716"/>
                  <a:gd name="connsiteY2" fmla="*/ 34793 h 34792"/>
                  <a:gd name="connsiteX3" fmla="*/ 0 w 33716"/>
                  <a:gd name="connsiteY3" fmla="*/ 0 h 34792"/>
                  <a:gd name="connsiteX4" fmla="*/ 33716 w 33716"/>
                  <a:gd name="connsiteY4" fmla="*/ 0 h 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6" h="34792">
                    <a:moveTo>
                      <a:pt x="33716" y="0"/>
                    </a:moveTo>
                    <a:cubicBezTo>
                      <a:pt x="33716" y="11406"/>
                      <a:pt x="33716" y="22812"/>
                      <a:pt x="33716" y="34793"/>
                    </a:cubicBezTo>
                    <a:cubicBezTo>
                      <a:pt x="22239" y="34793"/>
                      <a:pt x="11550" y="34793"/>
                      <a:pt x="0" y="34793"/>
                    </a:cubicBezTo>
                    <a:cubicBezTo>
                      <a:pt x="0" y="22812"/>
                      <a:pt x="0" y="11406"/>
                      <a:pt x="0" y="0"/>
                    </a:cubicBezTo>
                    <a:cubicBezTo>
                      <a:pt x="11263" y="0"/>
                      <a:pt x="22454" y="0"/>
                      <a:pt x="33716" y="0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46F3D78F-E00F-7D20-1AA2-FA7D80187C18}"/>
                  </a:ext>
                </a:extLst>
              </p:cNvPr>
              <p:cNvSpPr/>
              <p:nvPr/>
            </p:nvSpPr>
            <p:spPr>
              <a:xfrm>
                <a:off x="1655074" y="3301646"/>
                <a:ext cx="268225" cy="80301"/>
              </a:xfrm>
              <a:custGeom>
                <a:avLst/>
                <a:gdLst>
                  <a:gd name="connsiteX0" fmla="*/ 0 w 268225"/>
                  <a:gd name="connsiteY0" fmla="*/ 24104 h 80301"/>
                  <a:gd name="connsiteX1" fmla="*/ 24391 w 268225"/>
                  <a:gd name="connsiteY1" fmla="*/ 0 h 80301"/>
                  <a:gd name="connsiteX2" fmla="*/ 134651 w 268225"/>
                  <a:gd name="connsiteY2" fmla="*/ 45123 h 80301"/>
                  <a:gd name="connsiteX3" fmla="*/ 244695 w 268225"/>
                  <a:gd name="connsiteY3" fmla="*/ 287 h 80301"/>
                  <a:gd name="connsiteX4" fmla="*/ 268225 w 268225"/>
                  <a:gd name="connsiteY4" fmla="*/ 25610 h 80301"/>
                  <a:gd name="connsiteX5" fmla="*/ 0 w 268225"/>
                  <a:gd name="connsiteY5" fmla="*/ 24104 h 8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225" h="80301">
                    <a:moveTo>
                      <a:pt x="0" y="24104"/>
                    </a:moveTo>
                    <a:cubicBezTo>
                      <a:pt x="8178" y="15997"/>
                      <a:pt x="15926" y="8393"/>
                      <a:pt x="24391" y="0"/>
                    </a:cubicBezTo>
                    <a:cubicBezTo>
                      <a:pt x="55166" y="29125"/>
                      <a:pt x="91680" y="45123"/>
                      <a:pt x="134651" y="45123"/>
                    </a:cubicBezTo>
                    <a:cubicBezTo>
                      <a:pt x="177334" y="45123"/>
                      <a:pt x="213777" y="29699"/>
                      <a:pt x="244695" y="287"/>
                    </a:cubicBezTo>
                    <a:cubicBezTo>
                      <a:pt x="252730" y="8895"/>
                      <a:pt x="260478" y="17217"/>
                      <a:pt x="268225" y="25610"/>
                    </a:cubicBezTo>
                    <a:cubicBezTo>
                      <a:pt x="202370" y="98710"/>
                      <a:pt x="70015" y="98854"/>
                      <a:pt x="0" y="24104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BE8546DE-6B0B-4DB9-0CF3-01DE8E2449BF}"/>
                  </a:ext>
                </a:extLst>
              </p:cNvPr>
              <p:cNvSpPr/>
              <p:nvPr/>
            </p:nvSpPr>
            <p:spPr>
              <a:xfrm>
                <a:off x="1716840" y="3240597"/>
                <a:ext cx="145482" cy="54464"/>
              </a:xfrm>
              <a:custGeom>
                <a:avLst/>
                <a:gdLst>
                  <a:gd name="connsiteX0" fmla="*/ 0 w 145482"/>
                  <a:gd name="connsiteY0" fmla="*/ 24391 h 54464"/>
                  <a:gd name="connsiteX1" fmla="*/ 24247 w 145482"/>
                  <a:gd name="connsiteY1" fmla="*/ 502 h 54464"/>
                  <a:gd name="connsiteX2" fmla="*/ 122455 w 145482"/>
                  <a:gd name="connsiteY2" fmla="*/ 0 h 54464"/>
                  <a:gd name="connsiteX3" fmla="*/ 145483 w 145482"/>
                  <a:gd name="connsiteY3" fmla="*/ 24032 h 54464"/>
                  <a:gd name="connsiteX4" fmla="*/ 0 w 145482"/>
                  <a:gd name="connsiteY4" fmla="*/ 24391 h 5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82" h="54464">
                    <a:moveTo>
                      <a:pt x="0" y="24391"/>
                    </a:moveTo>
                    <a:cubicBezTo>
                      <a:pt x="8393" y="16141"/>
                      <a:pt x="16284" y="8322"/>
                      <a:pt x="24247" y="502"/>
                    </a:cubicBezTo>
                    <a:cubicBezTo>
                      <a:pt x="56314" y="25467"/>
                      <a:pt x="91106" y="24606"/>
                      <a:pt x="122455" y="0"/>
                    </a:cubicBezTo>
                    <a:cubicBezTo>
                      <a:pt x="130131" y="7963"/>
                      <a:pt x="137807" y="15997"/>
                      <a:pt x="145483" y="24032"/>
                    </a:cubicBezTo>
                    <a:cubicBezTo>
                      <a:pt x="113129" y="60761"/>
                      <a:pt x="44118" y="68150"/>
                      <a:pt x="0" y="24391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2E12E7F6-9794-38D1-3142-D278D19A591B}"/>
                  </a:ext>
                </a:extLst>
              </p:cNvPr>
              <p:cNvSpPr/>
              <p:nvPr/>
            </p:nvSpPr>
            <p:spPr>
              <a:xfrm>
                <a:off x="1354928" y="3503598"/>
                <a:ext cx="852768" cy="452507"/>
              </a:xfrm>
              <a:custGeom>
                <a:avLst/>
                <a:gdLst>
                  <a:gd name="connsiteX0" fmla="*/ 52079 w 852768"/>
                  <a:gd name="connsiteY0" fmla="*/ 226678 h 452507"/>
                  <a:gd name="connsiteX1" fmla="*/ 2580 w 852768"/>
                  <a:gd name="connsiteY1" fmla="*/ 188298 h 452507"/>
                  <a:gd name="connsiteX2" fmla="*/ 69 w 852768"/>
                  <a:gd name="connsiteY2" fmla="*/ 165414 h 452507"/>
                  <a:gd name="connsiteX3" fmla="*/ 1217 w 852768"/>
                  <a:gd name="connsiteY3" fmla="*/ 104437 h 452507"/>
                  <a:gd name="connsiteX4" fmla="*/ 30271 w 852768"/>
                  <a:gd name="connsiteY4" fmla="*/ 71080 h 452507"/>
                  <a:gd name="connsiteX5" fmla="*/ 71591 w 852768"/>
                  <a:gd name="connsiteY5" fmla="*/ 84710 h 452507"/>
                  <a:gd name="connsiteX6" fmla="*/ 88162 w 852768"/>
                  <a:gd name="connsiteY6" fmla="*/ 108957 h 452507"/>
                  <a:gd name="connsiteX7" fmla="*/ 103945 w 852768"/>
                  <a:gd name="connsiteY7" fmla="*/ 114337 h 452507"/>
                  <a:gd name="connsiteX8" fmla="*/ 189240 w 852768"/>
                  <a:gd name="connsiteY8" fmla="*/ 81912 h 452507"/>
                  <a:gd name="connsiteX9" fmla="*/ 329630 w 852768"/>
                  <a:gd name="connsiteY9" fmla="*/ 115270 h 452507"/>
                  <a:gd name="connsiteX10" fmla="*/ 482932 w 852768"/>
                  <a:gd name="connsiteY10" fmla="*/ 93246 h 452507"/>
                  <a:gd name="connsiteX11" fmla="*/ 513348 w 852768"/>
                  <a:gd name="connsiteY11" fmla="*/ 53504 h 452507"/>
                  <a:gd name="connsiteX12" fmla="*/ 564784 w 852768"/>
                  <a:gd name="connsiteY12" fmla="*/ 35642 h 452507"/>
                  <a:gd name="connsiteX13" fmla="*/ 578127 w 852768"/>
                  <a:gd name="connsiteY13" fmla="*/ 31839 h 452507"/>
                  <a:gd name="connsiteX14" fmla="*/ 843626 w 852768"/>
                  <a:gd name="connsiteY14" fmla="*/ 119215 h 452507"/>
                  <a:gd name="connsiteX15" fmla="*/ 704887 w 852768"/>
                  <a:gd name="connsiteY15" fmla="*/ 345402 h 452507"/>
                  <a:gd name="connsiteX16" fmla="*/ 656751 w 852768"/>
                  <a:gd name="connsiteY16" fmla="*/ 346622 h 452507"/>
                  <a:gd name="connsiteX17" fmla="*/ 644340 w 852768"/>
                  <a:gd name="connsiteY17" fmla="*/ 350783 h 452507"/>
                  <a:gd name="connsiteX18" fmla="*/ 526405 w 852768"/>
                  <a:gd name="connsiteY18" fmla="*/ 417355 h 452507"/>
                  <a:gd name="connsiteX19" fmla="*/ 364637 w 852768"/>
                  <a:gd name="connsiteY19" fmla="*/ 452506 h 452507"/>
                  <a:gd name="connsiteX20" fmla="*/ 276975 w 852768"/>
                  <a:gd name="connsiteY20" fmla="*/ 427255 h 452507"/>
                  <a:gd name="connsiteX21" fmla="*/ 180847 w 852768"/>
                  <a:gd name="connsiteY21" fmla="*/ 363409 h 452507"/>
                  <a:gd name="connsiteX22" fmla="*/ 121233 w 852768"/>
                  <a:gd name="connsiteY22" fmla="*/ 304369 h 452507"/>
                  <a:gd name="connsiteX23" fmla="*/ 102438 w 852768"/>
                  <a:gd name="connsiteY23" fmla="*/ 295689 h 452507"/>
                  <a:gd name="connsiteX24" fmla="*/ 52150 w 852768"/>
                  <a:gd name="connsiteY24" fmla="*/ 245473 h 452507"/>
                  <a:gd name="connsiteX25" fmla="*/ 52079 w 852768"/>
                  <a:gd name="connsiteY25" fmla="*/ 226678 h 452507"/>
                  <a:gd name="connsiteX26" fmla="*/ 80415 w 852768"/>
                  <a:gd name="connsiteY26" fmla="*/ 160608 h 452507"/>
                  <a:gd name="connsiteX27" fmla="*/ 48133 w 852768"/>
                  <a:gd name="connsiteY27" fmla="*/ 112687 h 452507"/>
                  <a:gd name="connsiteX28" fmla="*/ 38879 w 852768"/>
                  <a:gd name="connsiteY28" fmla="*/ 105872 h 452507"/>
                  <a:gd name="connsiteX29" fmla="*/ 35292 w 852768"/>
                  <a:gd name="connsiteY29" fmla="*/ 116991 h 452507"/>
                  <a:gd name="connsiteX30" fmla="*/ 35149 w 852768"/>
                  <a:gd name="connsiteY30" fmla="*/ 164338 h 452507"/>
                  <a:gd name="connsiteX31" fmla="*/ 62624 w 852768"/>
                  <a:gd name="connsiteY31" fmla="*/ 191311 h 452507"/>
                  <a:gd name="connsiteX32" fmla="*/ 120516 w 852768"/>
                  <a:gd name="connsiteY32" fmla="*/ 191383 h 452507"/>
                  <a:gd name="connsiteX33" fmla="*/ 156097 w 852768"/>
                  <a:gd name="connsiteY33" fmla="*/ 193607 h 452507"/>
                  <a:gd name="connsiteX34" fmla="*/ 210618 w 852768"/>
                  <a:gd name="connsiteY34" fmla="*/ 227036 h 452507"/>
                  <a:gd name="connsiteX35" fmla="*/ 221307 w 852768"/>
                  <a:gd name="connsiteY35" fmla="*/ 212904 h 452507"/>
                  <a:gd name="connsiteX36" fmla="*/ 244191 w 852768"/>
                  <a:gd name="connsiteY36" fmla="*/ 239232 h 452507"/>
                  <a:gd name="connsiteX37" fmla="*/ 226615 w 852768"/>
                  <a:gd name="connsiteY37" fmla="*/ 282561 h 452507"/>
                  <a:gd name="connsiteX38" fmla="*/ 325684 w 852768"/>
                  <a:gd name="connsiteY38" fmla="*/ 411185 h 452507"/>
                  <a:gd name="connsiteX39" fmla="*/ 437020 w 852768"/>
                  <a:gd name="connsiteY39" fmla="*/ 409679 h 452507"/>
                  <a:gd name="connsiteX40" fmla="*/ 555458 w 852768"/>
                  <a:gd name="connsiteY40" fmla="*/ 362835 h 452507"/>
                  <a:gd name="connsiteX41" fmla="*/ 605172 w 852768"/>
                  <a:gd name="connsiteY41" fmla="*/ 332848 h 452507"/>
                  <a:gd name="connsiteX42" fmla="*/ 562632 w 852768"/>
                  <a:gd name="connsiteY42" fmla="*/ 304871 h 452507"/>
                  <a:gd name="connsiteX43" fmla="*/ 586592 w 852768"/>
                  <a:gd name="connsiteY43" fmla="*/ 278113 h 452507"/>
                  <a:gd name="connsiteX44" fmla="*/ 703308 w 852768"/>
                  <a:gd name="connsiteY44" fmla="*/ 310180 h 452507"/>
                  <a:gd name="connsiteX45" fmla="*/ 815864 w 852768"/>
                  <a:gd name="connsiteY45" fmla="*/ 193320 h 452507"/>
                  <a:gd name="connsiteX46" fmla="*/ 740755 w 852768"/>
                  <a:gd name="connsiteY46" fmla="*/ 50419 h 452507"/>
                  <a:gd name="connsiteX47" fmla="*/ 586807 w 852768"/>
                  <a:gd name="connsiteY47" fmla="*/ 69932 h 452507"/>
                  <a:gd name="connsiteX48" fmla="*/ 570666 w 852768"/>
                  <a:gd name="connsiteY48" fmla="*/ 74451 h 452507"/>
                  <a:gd name="connsiteX49" fmla="*/ 534224 w 852768"/>
                  <a:gd name="connsiteY49" fmla="*/ 81697 h 452507"/>
                  <a:gd name="connsiteX50" fmla="*/ 514496 w 852768"/>
                  <a:gd name="connsiteY50" fmla="*/ 149488 h 452507"/>
                  <a:gd name="connsiteX51" fmla="*/ 550795 w 852768"/>
                  <a:gd name="connsiteY51" fmla="*/ 201139 h 452507"/>
                  <a:gd name="connsiteX52" fmla="*/ 566362 w 852768"/>
                  <a:gd name="connsiteY52" fmla="*/ 211828 h 452507"/>
                  <a:gd name="connsiteX53" fmla="*/ 547567 w 852768"/>
                  <a:gd name="connsiteY53" fmla="*/ 240021 h 452507"/>
                  <a:gd name="connsiteX54" fmla="*/ 479058 w 852768"/>
                  <a:gd name="connsiteY54" fmla="*/ 152573 h 452507"/>
                  <a:gd name="connsiteX55" fmla="*/ 420664 w 852768"/>
                  <a:gd name="connsiteY55" fmla="*/ 105083 h 452507"/>
                  <a:gd name="connsiteX56" fmla="*/ 349286 w 852768"/>
                  <a:gd name="connsiteY56" fmla="*/ 146188 h 452507"/>
                  <a:gd name="connsiteX57" fmla="*/ 388669 w 852768"/>
                  <a:gd name="connsiteY57" fmla="*/ 170149 h 452507"/>
                  <a:gd name="connsiteX58" fmla="*/ 434151 w 852768"/>
                  <a:gd name="connsiteY58" fmla="*/ 174668 h 452507"/>
                  <a:gd name="connsiteX59" fmla="*/ 434151 w 852768"/>
                  <a:gd name="connsiteY59" fmla="*/ 208098 h 452507"/>
                  <a:gd name="connsiteX60" fmla="*/ 304593 w 852768"/>
                  <a:gd name="connsiteY60" fmla="*/ 144252 h 452507"/>
                  <a:gd name="connsiteX61" fmla="*/ 211765 w 852768"/>
                  <a:gd name="connsiteY61" fmla="*/ 111396 h 452507"/>
                  <a:gd name="connsiteX62" fmla="*/ 80415 w 852768"/>
                  <a:gd name="connsiteY62" fmla="*/ 160608 h 452507"/>
                  <a:gd name="connsiteX63" fmla="*/ 88091 w 852768"/>
                  <a:gd name="connsiteY63" fmla="*/ 260896 h 452507"/>
                  <a:gd name="connsiteX64" fmla="*/ 122883 w 852768"/>
                  <a:gd name="connsiteY64" fmla="*/ 261183 h 452507"/>
                  <a:gd name="connsiteX65" fmla="*/ 135796 w 852768"/>
                  <a:gd name="connsiteY65" fmla="*/ 267496 h 452507"/>
                  <a:gd name="connsiteX66" fmla="*/ 181564 w 852768"/>
                  <a:gd name="connsiteY66" fmla="*/ 318071 h 452507"/>
                  <a:gd name="connsiteX67" fmla="*/ 190173 w 852768"/>
                  <a:gd name="connsiteY67" fmla="*/ 325747 h 452507"/>
                  <a:gd name="connsiteX68" fmla="*/ 196629 w 852768"/>
                  <a:gd name="connsiteY68" fmla="*/ 331127 h 452507"/>
                  <a:gd name="connsiteX69" fmla="*/ 191966 w 852768"/>
                  <a:gd name="connsiteY69" fmla="*/ 268070 h 452507"/>
                  <a:gd name="connsiteX70" fmla="*/ 189886 w 852768"/>
                  <a:gd name="connsiteY70" fmla="*/ 261111 h 452507"/>
                  <a:gd name="connsiteX71" fmla="*/ 150072 w 852768"/>
                  <a:gd name="connsiteY71" fmla="*/ 228614 h 452507"/>
                  <a:gd name="connsiteX72" fmla="*/ 88019 w 852768"/>
                  <a:gd name="connsiteY72" fmla="*/ 228041 h 452507"/>
                  <a:gd name="connsiteX73" fmla="*/ 88091 w 852768"/>
                  <a:gd name="connsiteY73" fmla="*/ 260896 h 4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852768" h="452507">
                    <a:moveTo>
                      <a:pt x="52079" y="226678"/>
                    </a:moveTo>
                    <a:cubicBezTo>
                      <a:pt x="26755" y="224095"/>
                      <a:pt x="9682" y="212043"/>
                      <a:pt x="2580" y="188298"/>
                    </a:cubicBezTo>
                    <a:cubicBezTo>
                      <a:pt x="428" y="181053"/>
                      <a:pt x="69" y="173090"/>
                      <a:pt x="69" y="165414"/>
                    </a:cubicBezTo>
                    <a:cubicBezTo>
                      <a:pt x="-3" y="145112"/>
                      <a:pt x="-290" y="124739"/>
                      <a:pt x="1217" y="104437"/>
                    </a:cubicBezTo>
                    <a:cubicBezTo>
                      <a:pt x="2508" y="86934"/>
                      <a:pt x="13484" y="75527"/>
                      <a:pt x="30271" y="71080"/>
                    </a:cubicBezTo>
                    <a:cubicBezTo>
                      <a:pt x="46627" y="66704"/>
                      <a:pt x="60902" y="71510"/>
                      <a:pt x="71591" y="84710"/>
                    </a:cubicBezTo>
                    <a:cubicBezTo>
                      <a:pt x="77689" y="92314"/>
                      <a:pt x="83213" y="100564"/>
                      <a:pt x="88162" y="108957"/>
                    </a:cubicBezTo>
                    <a:cubicBezTo>
                      <a:pt x="92180" y="115772"/>
                      <a:pt x="95838" y="117565"/>
                      <a:pt x="103945" y="114337"/>
                    </a:cubicBezTo>
                    <a:cubicBezTo>
                      <a:pt x="132209" y="103074"/>
                      <a:pt x="161334" y="94036"/>
                      <a:pt x="189240" y="81912"/>
                    </a:cubicBezTo>
                    <a:cubicBezTo>
                      <a:pt x="244119" y="58024"/>
                      <a:pt x="294837" y="69717"/>
                      <a:pt x="329630" y="115270"/>
                    </a:cubicBezTo>
                    <a:cubicBezTo>
                      <a:pt x="375326" y="64552"/>
                      <a:pt x="426546" y="52930"/>
                      <a:pt x="482932" y="93246"/>
                    </a:cubicBezTo>
                    <a:cubicBezTo>
                      <a:pt x="492975" y="79903"/>
                      <a:pt x="501870" y="65412"/>
                      <a:pt x="513348" y="53504"/>
                    </a:cubicBezTo>
                    <a:cubicBezTo>
                      <a:pt x="526907" y="39372"/>
                      <a:pt x="544195" y="32342"/>
                      <a:pt x="564784" y="35642"/>
                    </a:cubicBezTo>
                    <a:cubicBezTo>
                      <a:pt x="568945" y="36287"/>
                      <a:pt x="574468" y="34350"/>
                      <a:pt x="578127" y="31839"/>
                    </a:cubicBezTo>
                    <a:cubicBezTo>
                      <a:pt x="675690" y="-34876"/>
                      <a:pt x="804888" y="7521"/>
                      <a:pt x="843626" y="119215"/>
                    </a:cubicBezTo>
                    <a:cubicBezTo>
                      <a:pt x="878419" y="219576"/>
                      <a:pt x="809981" y="331629"/>
                      <a:pt x="704887" y="345402"/>
                    </a:cubicBezTo>
                    <a:cubicBezTo>
                      <a:pt x="689104" y="347483"/>
                      <a:pt x="672820" y="345905"/>
                      <a:pt x="656751" y="346622"/>
                    </a:cubicBezTo>
                    <a:cubicBezTo>
                      <a:pt x="652518" y="346837"/>
                      <a:pt x="648071" y="348631"/>
                      <a:pt x="644340" y="350783"/>
                    </a:cubicBezTo>
                    <a:cubicBezTo>
                      <a:pt x="605028" y="373021"/>
                      <a:pt x="566721" y="397197"/>
                      <a:pt x="526405" y="417355"/>
                    </a:cubicBezTo>
                    <a:cubicBezTo>
                      <a:pt x="475830" y="442606"/>
                      <a:pt x="420951" y="452219"/>
                      <a:pt x="364637" y="452506"/>
                    </a:cubicBezTo>
                    <a:cubicBezTo>
                      <a:pt x="333216" y="452650"/>
                      <a:pt x="303589" y="444185"/>
                      <a:pt x="276975" y="427255"/>
                    </a:cubicBezTo>
                    <a:cubicBezTo>
                      <a:pt x="244478" y="406594"/>
                      <a:pt x="211263" y="386795"/>
                      <a:pt x="180847" y="363409"/>
                    </a:cubicBezTo>
                    <a:cubicBezTo>
                      <a:pt x="158823" y="346479"/>
                      <a:pt x="140602" y="324599"/>
                      <a:pt x="121233" y="304369"/>
                    </a:cubicBezTo>
                    <a:cubicBezTo>
                      <a:pt x="115781" y="298702"/>
                      <a:pt x="110760" y="295043"/>
                      <a:pt x="102438" y="295689"/>
                    </a:cubicBezTo>
                    <a:cubicBezTo>
                      <a:pt x="62983" y="298989"/>
                      <a:pt x="49640" y="279404"/>
                      <a:pt x="52150" y="245473"/>
                    </a:cubicBezTo>
                    <a:cubicBezTo>
                      <a:pt x="52437" y="239375"/>
                      <a:pt x="52079" y="233134"/>
                      <a:pt x="52079" y="226678"/>
                    </a:cubicBezTo>
                    <a:close/>
                    <a:moveTo>
                      <a:pt x="80415" y="160608"/>
                    </a:moveTo>
                    <a:cubicBezTo>
                      <a:pt x="69296" y="143965"/>
                      <a:pt x="58965" y="128182"/>
                      <a:pt x="48133" y="112687"/>
                    </a:cubicBezTo>
                    <a:cubicBezTo>
                      <a:pt x="46053" y="109674"/>
                      <a:pt x="42035" y="108096"/>
                      <a:pt x="38879" y="105872"/>
                    </a:cubicBezTo>
                    <a:cubicBezTo>
                      <a:pt x="37588" y="109603"/>
                      <a:pt x="35364" y="113261"/>
                      <a:pt x="35292" y="116991"/>
                    </a:cubicBezTo>
                    <a:cubicBezTo>
                      <a:pt x="34862" y="132774"/>
                      <a:pt x="35077" y="148556"/>
                      <a:pt x="35149" y="164338"/>
                    </a:cubicBezTo>
                    <a:cubicBezTo>
                      <a:pt x="35149" y="186218"/>
                      <a:pt x="40314" y="191311"/>
                      <a:pt x="62624" y="191311"/>
                    </a:cubicBezTo>
                    <a:cubicBezTo>
                      <a:pt x="81921" y="191311"/>
                      <a:pt x="101219" y="191096"/>
                      <a:pt x="120516" y="191383"/>
                    </a:cubicBezTo>
                    <a:cubicBezTo>
                      <a:pt x="132424" y="191598"/>
                      <a:pt x="144404" y="191670"/>
                      <a:pt x="156097" y="193607"/>
                    </a:cubicBezTo>
                    <a:cubicBezTo>
                      <a:pt x="177475" y="197194"/>
                      <a:pt x="194549" y="209174"/>
                      <a:pt x="210618" y="227036"/>
                    </a:cubicBezTo>
                    <a:cubicBezTo>
                      <a:pt x="214491" y="221943"/>
                      <a:pt x="217791" y="217639"/>
                      <a:pt x="221307" y="212904"/>
                    </a:cubicBezTo>
                    <a:cubicBezTo>
                      <a:pt x="229413" y="222230"/>
                      <a:pt x="236658" y="230623"/>
                      <a:pt x="244191" y="239232"/>
                    </a:cubicBezTo>
                    <a:cubicBezTo>
                      <a:pt x="231852" y="251642"/>
                      <a:pt x="226185" y="265918"/>
                      <a:pt x="226615" y="282561"/>
                    </a:cubicBezTo>
                    <a:cubicBezTo>
                      <a:pt x="228122" y="341385"/>
                      <a:pt x="269155" y="394614"/>
                      <a:pt x="325684" y="411185"/>
                    </a:cubicBezTo>
                    <a:cubicBezTo>
                      <a:pt x="362987" y="422089"/>
                      <a:pt x="400075" y="416637"/>
                      <a:pt x="437020" y="409679"/>
                    </a:cubicBezTo>
                    <a:cubicBezTo>
                      <a:pt x="479417" y="401716"/>
                      <a:pt x="518657" y="385217"/>
                      <a:pt x="555458" y="362835"/>
                    </a:cubicBezTo>
                    <a:cubicBezTo>
                      <a:pt x="572029" y="352791"/>
                      <a:pt x="588672" y="342820"/>
                      <a:pt x="605172" y="332848"/>
                    </a:cubicBezTo>
                    <a:cubicBezTo>
                      <a:pt x="590681" y="323307"/>
                      <a:pt x="577051" y="314340"/>
                      <a:pt x="562632" y="304871"/>
                    </a:cubicBezTo>
                    <a:cubicBezTo>
                      <a:pt x="571384" y="295043"/>
                      <a:pt x="578988" y="286578"/>
                      <a:pt x="586592" y="278113"/>
                    </a:cubicBezTo>
                    <a:cubicBezTo>
                      <a:pt x="621456" y="306808"/>
                      <a:pt x="659907" y="317784"/>
                      <a:pt x="703308" y="310180"/>
                    </a:cubicBezTo>
                    <a:cubicBezTo>
                      <a:pt x="761702" y="299993"/>
                      <a:pt x="807973" y="251857"/>
                      <a:pt x="815864" y="193320"/>
                    </a:cubicBezTo>
                    <a:cubicBezTo>
                      <a:pt x="823898" y="134424"/>
                      <a:pt x="793841" y="75743"/>
                      <a:pt x="740755" y="50419"/>
                    </a:cubicBezTo>
                    <a:cubicBezTo>
                      <a:pt x="685733" y="24164"/>
                      <a:pt x="634082" y="31409"/>
                      <a:pt x="586807" y="69932"/>
                    </a:cubicBezTo>
                    <a:cubicBezTo>
                      <a:pt x="582144" y="73734"/>
                      <a:pt x="578773" y="78756"/>
                      <a:pt x="570666" y="74451"/>
                    </a:cubicBezTo>
                    <a:cubicBezTo>
                      <a:pt x="556247" y="66847"/>
                      <a:pt x="544698" y="68999"/>
                      <a:pt x="534224" y="81697"/>
                    </a:cubicBezTo>
                    <a:cubicBezTo>
                      <a:pt x="518155" y="101138"/>
                      <a:pt x="506175" y="121583"/>
                      <a:pt x="514496" y="149488"/>
                    </a:cubicBezTo>
                    <a:cubicBezTo>
                      <a:pt x="521096" y="171440"/>
                      <a:pt x="530996" y="189231"/>
                      <a:pt x="550795" y="201139"/>
                    </a:cubicBezTo>
                    <a:cubicBezTo>
                      <a:pt x="556032" y="204296"/>
                      <a:pt x="560982" y="208098"/>
                      <a:pt x="566362" y="211828"/>
                    </a:cubicBezTo>
                    <a:cubicBezTo>
                      <a:pt x="559547" y="222015"/>
                      <a:pt x="553449" y="231197"/>
                      <a:pt x="547567" y="240021"/>
                    </a:cubicBezTo>
                    <a:cubicBezTo>
                      <a:pt x="510192" y="221369"/>
                      <a:pt x="487308" y="193176"/>
                      <a:pt x="479058" y="152573"/>
                    </a:cubicBezTo>
                    <a:cubicBezTo>
                      <a:pt x="473463" y="125026"/>
                      <a:pt x="448426" y="106733"/>
                      <a:pt x="420664" y="105083"/>
                    </a:cubicBezTo>
                    <a:cubicBezTo>
                      <a:pt x="387450" y="103074"/>
                      <a:pt x="368798" y="124954"/>
                      <a:pt x="349286" y="146188"/>
                    </a:cubicBezTo>
                    <a:cubicBezTo>
                      <a:pt x="360405" y="158456"/>
                      <a:pt x="373317" y="167207"/>
                      <a:pt x="388669" y="170149"/>
                    </a:cubicBezTo>
                    <a:cubicBezTo>
                      <a:pt x="403591" y="173018"/>
                      <a:pt x="419014" y="173305"/>
                      <a:pt x="434151" y="174668"/>
                    </a:cubicBezTo>
                    <a:cubicBezTo>
                      <a:pt x="434151" y="185931"/>
                      <a:pt x="434151" y="196978"/>
                      <a:pt x="434151" y="208098"/>
                    </a:cubicBezTo>
                    <a:cubicBezTo>
                      <a:pt x="377407" y="213191"/>
                      <a:pt x="333432" y="194539"/>
                      <a:pt x="304593" y="144252"/>
                    </a:cubicBezTo>
                    <a:cubicBezTo>
                      <a:pt x="283431" y="107307"/>
                      <a:pt x="251867" y="96475"/>
                      <a:pt x="211765" y="111396"/>
                    </a:cubicBezTo>
                    <a:cubicBezTo>
                      <a:pt x="168293" y="127680"/>
                      <a:pt x="124748" y="144036"/>
                      <a:pt x="80415" y="160608"/>
                    </a:cubicBezTo>
                    <a:close/>
                    <a:moveTo>
                      <a:pt x="88091" y="260896"/>
                    </a:moveTo>
                    <a:cubicBezTo>
                      <a:pt x="99999" y="260896"/>
                      <a:pt x="111549" y="260322"/>
                      <a:pt x="122883" y="261183"/>
                    </a:cubicBezTo>
                    <a:cubicBezTo>
                      <a:pt x="127403" y="261542"/>
                      <a:pt x="132711" y="264196"/>
                      <a:pt x="135796" y="267496"/>
                    </a:cubicBezTo>
                    <a:cubicBezTo>
                      <a:pt x="151363" y="284067"/>
                      <a:pt x="166284" y="301212"/>
                      <a:pt x="181564" y="318071"/>
                    </a:cubicBezTo>
                    <a:cubicBezTo>
                      <a:pt x="184147" y="320940"/>
                      <a:pt x="187231" y="323236"/>
                      <a:pt x="190173" y="325747"/>
                    </a:cubicBezTo>
                    <a:cubicBezTo>
                      <a:pt x="192827" y="327970"/>
                      <a:pt x="195481" y="330122"/>
                      <a:pt x="196629" y="331127"/>
                    </a:cubicBezTo>
                    <a:cubicBezTo>
                      <a:pt x="195122" y="310251"/>
                      <a:pt x="193616" y="289161"/>
                      <a:pt x="191966" y="268070"/>
                    </a:cubicBezTo>
                    <a:cubicBezTo>
                      <a:pt x="191751" y="265703"/>
                      <a:pt x="190890" y="263263"/>
                      <a:pt x="189886" y="261111"/>
                    </a:cubicBezTo>
                    <a:cubicBezTo>
                      <a:pt x="181923" y="243751"/>
                      <a:pt x="168723" y="230910"/>
                      <a:pt x="150072" y="228614"/>
                    </a:cubicBezTo>
                    <a:cubicBezTo>
                      <a:pt x="129842" y="226104"/>
                      <a:pt x="109038" y="228041"/>
                      <a:pt x="88019" y="228041"/>
                    </a:cubicBezTo>
                    <a:cubicBezTo>
                      <a:pt x="88091" y="238227"/>
                      <a:pt x="88091" y="248916"/>
                      <a:pt x="88091" y="260896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34F3763B-29DD-623E-5DE5-E2548E0408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092" y="4943959"/>
              <a:ext cx="7741403" cy="0"/>
            </a:xfrm>
            <a:prstGeom prst="line">
              <a:avLst/>
            </a:prstGeom>
            <a:ln w="38100">
              <a:solidFill>
                <a:srgbClr val="149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286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B1D46-50D9-5CEE-F994-574A6443C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8" name="Google Shape;590;p43">
            <a:extLst>
              <a:ext uri="{FF2B5EF4-FFF2-40B4-BE49-F238E27FC236}">
                <a16:creationId xmlns:a16="http://schemas.microsoft.com/office/drawing/2014/main" id="{09A42CA3-54BB-5B35-CF4D-92AF83BD0398}"/>
              </a:ext>
            </a:extLst>
          </p:cNvPr>
          <p:cNvGrpSpPr/>
          <p:nvPr/>
        </p:nvGrpSpPr>
        <p:grpSpPr>
          <a:xfrm>
            <a:off x="3544495" y="2957191"/>
            <a:ext cx="3473724" cy="1857804"/>
            <a:chOff x="233350" y="949250"/>
            <a:chExt cx="7137300" cy="3802300"/>
          </a:xfrm>
        </p:grpSpPr>
        <p:sp>
          <p:nvSpPr>
            <p:cNvPr id="9" name="Google Shape;591;p43">
              <a:extLst>
                <a:ext uri="{FF2B5EF4-FFF2-40B4-BE49-F238E27FC236}">
                  <a16:creationId xmlns:a16="http://schemas.microsoft.com/office/drawing/2014/main" id="{2386BDE2-DC8B-F074-0192-61B830825354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92;p43">
              <a:extLst>
                <a:ext uri="{FF2B5EF4-FFF2-40B4-BE49-F238E27FC236}">
                  <a16:creationId xmlns:a16="http://schemas.microsoft.com/office/drawing/2014/main" id="{6AB5CA0E-18D5-956A-D231-0469AA6BEA49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3;p43">
              <a:extLst>
                <a:ext uri="{FF2B5EF4-FFF2-40B4-BE49-F238E27FC236}">
                  <a16:creationId xmlns:a16="http://schemas.microsoft.com/office/drawing/2014/main" id="{F8FE5C6A-CBBA-0943-CD7A-8B7C9D0979CB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4;p43">
              <a:extLst>
                <a:ext uri="{FF2B5EF4-FFF2-40B4-BE49-F238E27FC236}">
                  <a16:creationId xmlns:a16="http://schemas.microsoft.com/office/drawing/2014/main" id="{CDC38FC4-1506-0CD2-87C3-AC72DC623214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5;p43">
              <a:extLst>
                <a:ext uri="{FF2B5EF4-FFF2-40B4-BE49-F238E27FC236}">
                  <a16:creationId xmlns:a16="http://schemas.microsoft.com/office/drawing/2014/main" id="{FA7C89C6-D6F7-3049-08E1-61C2318185F3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96;p43">
              <a:extLst>
                <a:ext uri="{FF2B5EF4-FFF2-40B4-BE49-F238E27FC236}">
                  <a16:creationId xmlns:a16="http://schemas.microsoft.com/office/drawing/2014/main" id="{F0C73BA7-EDD5-F2CE-17E9-EC290B78BCDB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7;p43">
              <a:extLst>
                <a:ext uri="{FF2B5EF4-FFF2-40B4-BE49-F238E27FC236}">
                  <a16:creationId xmlns:a16="http://schemas.microsoft.com/office/drawing/2014/main" id="{D3E627C4-4AEA-8D04-4B7D-E4C6C5F1CB1A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98;p43">
              <a:extLst>
                <a:ext uri="{FF2B5EF4-FFF2-40B4-BE49-F238E27FC236}">
                  <a16:creationId xmlns:a16="http://schemas.microsoft.com/office/drawing/2014/main" id="{CE0ADB0C-2EEF-B04C-800B-1887CE055FA7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9;p43">
              <a:extLst>
                <a:ext uri="{FF2B5EF4-FFF2-40B4-BE49-F238E27FC236}">
                  <a16:creationId xmlns:a16="http://schemas.microsoft.com/office/drawing/2014/main" id="{0FE2A09D-282E-A2B9-D4FF-F99C551D112C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0;p43">
              <a:extLst>
                <a:ext uri="{FF2B5EF4-FFF2-40B4-BE49-F238E27FC236}">
                  <a16:creationId xmlns:a16="http://schemas.microsoft.com/office/drawing/2014/main" id="{BBA7E427-200B-D557-E317-82D7AB0E1575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1;p43">
              <a:extLst>
                <a:ext uri="{FF2B5EF4-FFF2-40B4-BE49-F238E27FC236}">
                  <a16:creationId xmlns:a16="http://schemas.microsoft.com/office/drawing/2014/main" id="{26C7FD7A-0AA7-1695-6B11-BC09D69A54ED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2;p43">
              <a:extLst>
                <a:ext uri="{FF2B5EF4-FFF2-40B4-BE49-F238E27FC236}">
                  <a16:creationId xmlns:a16="http://schemas.microsoft.com/office/drawing/2014/main" id="{CC245A3A-09DB-12CA-D0BE-D142CC0167EC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3;p43">
              <a:extLst>
                <a:ext uri="{FF2B5EF4-FFF2-40B4-BE49-F238E27FC236}">
                  <a16:creationId xmlns:a16="http://schemas.microsoft.com/office/drawing/2014/main" id="{E67F83AD-761D-5EF7-65CF-30DAAA161074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;p43">
              <a:extLst>
                <a:ext uri="{FF2B5EF4-FFF2-40B4-BE49-F238E27FC236}">
                  <a16:creationId xmlns:a16="http://schemas.microsoft.com/office/drawing/2014/main" id="{4391C3DF-7217-72AE-D6BE-825C5B33DC7A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;p43">
              <a:extLst>
                <a:ext uri="{FF2B5EF4-FFF2-40B4-BE49-F238E27FC236}">
                  <a16:creationId xmlns:a16="http://schemas.microsoft.com/office/drawing/2014/main" id="{330619CB-2942-496A-490E-DECAD4BBBEDC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6;p43">
              <a:extLst>
                <a:ext uri="{FF2B5EF4-FFF2-40B4-BE49-F238E27FC236}">
                  <a16:creationId xmlns:a16="http://schemas.microsoft.com/office/drawing/2014/main" id="{A254475A-BF18-1544-9ADE-D480ECD568C2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7;p43">
              <a:extLst>
                <a:ext uri="{FF2B5EF4-FFF2-40B4-BE49-F238E27FC236}">
                  <a16:creationId xmlns:a16="http://schemas.microsoft.com/office/drawing/2014/main" id="{5EF2CFEE-018A-3163-BC8B-0DB295801D66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8;p43">
              <a:extLst>
                <a:ext uri="{FF2B5EF4-FFF2-40B4-BE49-F238E27FC236}">
                  <a16:creationId xmlns:a16="http://schemas.microsoft.com/office/drawing/2014/main" id="{B8E28D80-9D79-D2FC-9FB2-1D0C46F729D5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9;p43">
              <a:extLst>
                <a:ext uri="{FF2B5EF4-FFF2-40B4-BE49-F238E27FC236}">
                  <a16:creationId xmlns:a16="http://schemas.microsoft.com/office/drawing/2014/main" id="{8D777577-FE4C-5B8D-F607-BDE03ED190A6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0;p43">
              <a:extLst>
                <a:ext uri="{FF2B5EF4-FFF2-40B4-BE49-F238E27FC236}">
                  <a16:creationId xmlns:a16="http://schemas.microsoft.com/office/drawing/2014/main" id="{939E6499-A14D-E32E-94BA-12B6DECCCEC5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1;p43">
              <a:extLst>
                <a:ext uri="{FF2B5EF4-FFF2-40B4-BE49-F238E27FC236}">
                  <a16:creationId xmlns:a16="http://schemas.microsoft.com/office/drawing/2014/main" id="{642FA614-327F-6194-3185-1D68EB0FCC15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2;p43">
              <a:extLst>
                <a:ext uri="{FF2B5EF4-FFF2-40B4-BE49-F238E27FC236}">
                  <a16:creationId xmlns:a16="http://schemas.microsoft.com/office/drawing/2014/main" id="{5A1C9C7A-43E8-2E5A-885B-67426DEDD77D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3;p43">
              <a:extLst>
                <a:ext uri="{FF2B5EF4-FFF2-40B4-BE49-F238E27FC236}">
                  <a16:creationId xmlns:a16="http://schemas.microsoft.com/office/drawing/2014/main" id="{BC170454-538E-2AC1-E58A-B51CE1C5CCC9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4;p43">
              <a:extLst>
                <a:ext uri="{FF2B5EF4-FFF2-40B4-BE49-F238E27FC236}">
                  <a16:creationId xmlns:a16="http://schemas.microsoft.com/office/drawing/2014/main" id="{860F924F-F0C7-F0A3-EA78-2F858C829847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5;p43">
              <a:extLst>
                <a:ext uri="{FF2B5EF4-FFF2-40B4-BE49-F238E27FC236}">
                  <a16:creationId xmlns:a16="http://schemas.microsoft.com/office/drawing/2014/main" id="{A6A38EFB-FE44-5AFD-B991-70875D5D504A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6;p43">
              <a:extLst>
                <a:ext uri="{FF2B5EF4-FFF2-40B4-BE49-F238E27FC236}">
                  <a16:creationId xmlns:a16="http://schemas.microsoft.com/office/drawing/2014/main" id="{E1BB1BB7-5393-00A3-3BBA-9783DE3FBF3C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7;p43">
              <a:extLst>
                <a:ext uri="{FF2B5EF4-FFF2-40B4-BE49-F238E27FC236}">
                  <a16:creationId xmlns:a16="http://schemas.microsoft.com/office/drawing/2014/main" id="{29B36108-D9B5-7F80-F1A5-3315D7297E7D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8;p43">
              <a:extLst>
                <a:ext uri="{FF2B5EF4-FFF2-40B4-BE49-F238E27FC236}">
                  <a16:creationId xmlns:a16="http://schemas.microsoft.com/office/drawing/2014/main" id="{1E78B8D8-E3AF-7DEF-7E28-B96132FEEDF2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9;p43">
              <a:extLst>
                <a:ext uri="{FF2B5EF4-FFF2-40B4-BE49-F238E27FC236}">
                  <a16:creationId xmlns:a16="http://schemas.microsoft.com/office/drawing/2014/main" id="{2D98494D-AC7B-E131-FAA5-1947BACDCE7E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20;p43">
              <a:extLst>
                <a:ext uri="{FF2B5EF4-FFF2-40B4-BE49-F238E27FC236}">
                  <a16:creationId xmlns:a16="http://schemas.microsoft.com/office/drawing/2014/main" id="{993713C4-2269-E268-4C28-C4501ACBB90B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21;p43">
              <a:extLst>
                <a:ext uri="{FF2B5EF4-FFF2-40B4-BE49-F238E27FC236}">
                  <a16:creationId xmlns:a16="http://schemas.microsoft.com/office/drawing/2014/main" id="{7D079FA4-284D-11CF-4C08-2A92FC8B96A3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2;p43">
              <a:extLst>
                <a:ext uri="{FF2B5EF4-FFF2-40B4-BE49-F238E27FC236}">
                  <a16:creationId xmlns:a16="http://schemas.microsoft.com/office/drawing/2014/main" id="{08598194-9A39-89C5-B859-6E2BE4040FE8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23;p43">
              <a:extLst>
                <a:ext uri="{FF2B5EF4-FFF2-40B4-BE49-F238E27FC236}">
                  <a16:creationId xmlns:a16="http://schemas.microsoft.com/office/drawing/2014/main" id="{CDC8D488-9885-79C4-B815-E1835060815E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24;p43">
              <a:extLst>
                <a:ext uri="{FF2B5EF4-FFF2-40B4-BE49-F238E27FC236}">
                  <a16:creationId xmlns:a16="http://schemas.microsoft.com/office/drawing/2014/main" id="{BA0B1369-55D2-51B7-773E-E604214AF590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5;p43">
              <a:extLst>
                <a:ext uri="{FF2B5EF4-FFF2-40B4-BE49-F238E27FC236}">
                  <a16:creationId xmlns:a16="http://schemas.microsoft.com/office/drawing/2014/main" id="{2B2358F3-4B1A-4456-36C8-0A4A3C5EABD1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6;p43">
              <a:extLst>
                <a:ext uri="{FF2B5EF4-FFF2-40B4-BE49-F238E27FC236}">
                  <a16:creationId xmlns:a16="http://schemas.microsoft.com/office/drawing/2014/main" id="{E1BC332B-7EEF-2772-1C73-CA7E8D4788A9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7;p43">
              <a:extLst>
                <a:ext uri="{FF2B5EF4-FFF2-40B4-BE49-F238E27FC236}">
                  <a16:creationId xmlns:a16="http://schemas.microsoft.com/office/drawing/2014/main" id="{2BCD5E91-B872-7F46-1B96-C7D415E3D3F8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8;p43">
              <a:extLst>
                <a:ext uri="{FF2B5EF4-FFF2-40B4-BE49-F238E27FC236}">
                  <a16:creationId xmlns:a16="http://schemas.microsoft.com/office/drawing/2014/main" id="{C2FDEA77-F7DF-A14A-ED68-6B8810EA0133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9;p43">
              <a:extLst>
                <a:ext uri="{FF2B5EF4-FFF2-40B4-BE49-F238E27FC236}">
                  <a16:creationId xmlns:a16="http://schemas.microsoft.com/office/drawing/2014/main" id="{E2AAACB6-2ECC-EFFC-0E8C-F7CC2D02EF41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30;p43">
              <a:extLst>
                <a:ext uri="{FF2B5EF4-FFF2-40B4-BE49-F238E27FC236}">
                  <a16:creationId xmlns:a16="http://schemas.microsoft.com/office/drawing/2014/main" id="{DA6005F9-8C67-06EF-99A6-FFF8157CB09D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31;p43">
              <a:extLst>
                <a:ext uri="{FF2B5EF4-FFF2-40B4-BE49-F238E27FC236}">
                  <a16:creationId xmlns:a16="http://schemas.microsoft.com/office/drawing/2014/main" id="{7F90AAA1-AAA1-68B5-362A-8AEBAB75C477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2;p43">
              <a:extLst>
                <a:ext uri="{FF2B5EF4-FFF2-40B4-BE49-F238E27FC236}">
                  <a16:creationId xmlns:a16="http://schemas.microsoft.com/office/drawing/2014/main" id="{8AE93470-9763-1BA7-4407-AE3D45B84BBF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33;p43">
              <a:extLst>
                <a:ext uri="{FF2B5EF4-FFF2-40B4-BE49-F238E27FC236}">
                  <a16:creationId xmlns:a16="http://schemas.microsoft.com/office/drawing/2014/main" id="{356963F7-3B0A-AA45-57B9-29DAB2D078AE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34;p43">
              <a:extLst>
                <a:ext uri="{FF2B5EF4-FFF2-40B4-BE49-F238E27FC236}">
                  <a16:creationId xmlns:a16="http://schemas.microsoft.com/office/drawing/2014/main" id="{22521DC7-DAAD-67D2-2CAF-C99A5104D721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5;p43">
              <a:extLst>
                <a:ext uri="{FF2B5EF4-FFF2-40B4-BE49-F238E27FC236}">
                  <a16:creationId xmlns:a16="http://schemas.microsoft.com/office/drawing/2014/main" id="{93418743-550D-3E2D-ED21-44F133C099F3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6;p43">
              <a:extLst>
                <a:ext uri="{FF2B5EF4-FFF2-40B4-BE49-F238E27FC236}">
                  <a16:creationId xmlns:a16="http://schemas.microsoft.com/office/drawing/2014/main" id="{E8F596D9-CC6C-0DCB-5F5A-885301CF4441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7;p43">
              <a:extLst>
                <a:ext uri="{FF2B5EF4-FFF2-40B4-BE49-F238E27FC236}">
                  <a16:creationId xmlns:a16="http://schemas.microsoft.com/office/drawing/2014/main" id="{402FDE79-3A5F-A265-5EDA-03750EEF76D0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8;p43">
              <a:extLst>
                <a:ext uri="{FF2B5EF4-FFF2-40B4-BE49-F238E27FC236}">
                  <a16:creationId xmlns:a16="http://schemas.microsoft.com/office/drawing/2014/main" id="{F915D3E3-8E3B-F357-DBD7-AE9B61A7B1D3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9;p43">
              <a:extLst>
                <a:ext uri="{FF2B5EF4-FFF2-40B4-BE49-F238E27FC236}">
                  <a16:creationId xmlns:a16="http://schemas.microsoft.com/office/drawing/2014/main" id="{0AA49339-9E11-810B-B0A9-20D8B87FD289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0;p43">
              <a:extLst>
                <a:ext uri="{FF2B5EF4-FFF2-40B4-BE49-F238E27FC236}">
                  <a16:creationId xmlns:a16="http://schemas.microsoft.com/office/drawing/2014/main" id="{395F07BC-7D19-D08D-A827-1FC24A540D11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41;p43">
              <a:extLst>
                <a:ext uri="{FF2B5EF4-FFF2-40B4-BE49-F238E27FC236}">
                  <a16:creationId xmlns:a16="http://schemas.microsoft.com/office/drawing/2014/main" id="{A2BEBFCD-1803-66C9-14E7-14E0FFA9C63C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42;p43">
            <a:extLst>
              <a:ext uri="{FF2B5EF4-FFF2-40B4-BE49-F238E27FC236}">
                <a16:creationId xmlns:a16="http://schemas.microsoft.com/office/drawing/2014/main" id="{F8320EC3-6EBD-8776-AD95-85311F97B23E}"/>
              </a:ext>
            </a:extLst>
          </p:cNvPr>
          <p:cNvSpPr txBox="1"/>
          <p:nvPr/>
        </p:nvSpPr>
        <p:spPr>
          <a:xfrm>
            <a:off x="5974075" y="2627525"/>
            <a:ext cx="2544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7B5DA"/>
                </a:solidFill>
                <a:latin typeface="Livvic Black" pitchFamily="2" charset="0"/>
                <a:ea typeface="Marvel"/>
                <a:cs typeface="Marvel"/>
                <a:sym typeface="Marvel"/>
              </a:rPr>
              <a:t>CONTROL GROUPS</a:t>
            </a:r>
            <a:endParaRPr sz="1600" b="1" dirty="0">
              <a:solidFill>
                <a:srgbClr val="47B5DA"/>
              </a:solidFill>
              <a:latin typeface="Livvic Black" pitchFamily="2" charset="0"/>
              <a:ea typeface="Marvel"/>
              <a:cs typeface="Marvel"/>
              <a:sym typeface="Marvel"/>
            </a:endParaRPr>
          </a:p>
        </p:txBody>
      </p:sp>
      <p:sp>
        <p:nvSpPr>
          <p:cNvPr id="61" name="Google Shape;643;p43">
            <a:extLst>
              <a:ext uri="{FF2B5EF4-FFF2-40B4-BE49-F238E27FC236}">
                <a16:creationId xmlns:a16="http://schemas.microsoft.com/office/drawing/2014/main" id="{10319B38-9D87-4A1F-9834-872911C4BDD7}"/>
              </a:ext>
            </a:extLst>
          </p:cNvPr>
          <p:cNvSpPr/>
          <p:nvPr/>
        </p:nvSpPr>
        <p:spPr>
          <a:xfrm>
            <a:off x="4028614" y="3103662"/>
            <a:ext cx="600000" cy="556500"/>
          </a:xfrm>
          <a:prstGeom prst="roundRect">
            <a:avLst>
              <a:gd name="adj" fmla="val 29544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44;p43">
            <a:extLst>
              <a:ext uri="{FF2B5EF4-FFF2-40B4-BE49-F238E27FC236}">
                <a16:creationId xmlns:a16="http://schemas.microsoft.com/office/drawing/2014/main" id="{6EF1568C-A989-DB5F-B8F4-48ECBE190A59}"/>
              </a:ext>
            </a:extLst>
          </p:cNvPr>
          <p:cNvSpPr/>
          <p:nvPr/>
        </p:nvSpPr>
        <p:spPr>
          <a:xfrm>
            <a:off x="4876727" y="3704779"/>
            <a:ext cx="441900" cy="410100"/>
          </a:xfrm>
          <a:prstGeom prst="roundRect">
            <a:avLst>
              <a:gd name="adj" fmla="val 29544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45;p43">
            <a:extLst>
              <a:ext uri="{FF2B5EF4-FFF2-40B4-BE49-F238E27FC236}">
                <a16:creationId xmlns:a16="http://schemas.microsoft.com/office/drawing/2014/main" id="{8DB1E99E-DDC8-6EDB-1C51-5BBECD8CF178}"/>
              </a:ext>
            </a:extLst>
          </p:cNvPr>
          <p:cNvSpPr/>
          <p:nvPr/>
        </p:nvSpPr>
        <p:spPr>
          <a:xfrm>
            <a:off x="6252845" y="3176839"/>
            <a:ext cx="441900" cy="410100"/>
          </a:xfrm>
          <a:prstGeom prst="roundRect">
            <a:avLst>
              <a:gd name="adj" fmla="val 29544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6;p43">
            <a:extLst>
              <a:ext uri="{FF2B5EF4-FFF2-40B4-BE49-F238E27FC236}">
                <a16:creationId xmlns:a16="http://schemas.microsoft.com/office/drawing/2014/main" id="{D9363D9C-5EDE-DDC8-D3AA-12A3B7A52CC6}"/>
              </a:ext>
            </a:extLst>
          </p:cNvPr>
          <p:cNvSpPr/>
          <p:nvPr/>
        </p:nvSpPr>
        <p:spPr>
          <a:xfrm>
            <a:off x="3909794" y="3992498"/>
            <a:ext cx="600000" cy="519600"/>
          </a:xfrm>
          <a:prstGeom prst="roundRect">
            <a:avLst>
              <a:gd name="adj" fmla="val 29544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47;p43">
            <a:extLst>
              <a:ext uri="{FF2B5EF4-FFF2-40B4-BE49-F238E27FC236}">
                <a16:creationId xmlns:a16="http://schemas.microsoft.com/office/drawing/2014/main" id="{D0B73C94-B2D1-5E37-9BCF-3F227649FA78}"/>
              </a:ext>
            </a:extLst>
          </p:cNvPr>
          <p:cNvSpPr txBox="1"/>
          <p:nvPr/>
        </p:nvSpPr>
        <p:spPr>
          <a:xfrm>
            <a:off x="3989110" y="2174370"/>
            <a:ext cx="85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1 Month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66" name="Google Shape;649;p43">
            <a:extLst>
              <a:ext uri="{FF2B5EF4-FFF2-40B4-BE49-F238E27FC236}">
                <a16:creationId xmlns:a16="http://schemas.microsoft.com/office/drawing/2014/main" id="{D6E6F31A-1A89-E566-D0F3-442662A37642}"/>
              </a:ext>
            </a:extLst>
          </p:cNvPr>
          <p:cNvSpPr txBox="1"/>
          <p:nvPr/>
        </p:nvSpPr>
        <p:spPr>
          <a:xfrm>
            <a:off x="5327153" y="2174370"/>
            <a:ext cx="85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5 Months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67" name="Google Shape;650;p43">
            <a:extLst>
              <a:ext uri="{FF2B5EF4-FFF2-40B4-BE49-F238E27FC236}">
                <a16:creationId xmlns:a16="http://schemas.microsoft.com/office/drawing/2014/main" id="{6E337ACB-C5C0-7F21-E0FB-F6CC656185A0}"/>
              </a:ext>
            </a:extLst>
          </p:cNvPr>
          <p:cNvSpPr txBox="1"/>
          <p:nvPr/>
        </p:nvSpPr>
        <p:spPr>
          <a:xfrm>
            <a:off x="6755625" y="2174375"/>
            <a:ext cx="951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9 Months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68" name="Google Shape;651;p43">
            <a:extLst>
              <a:ext uri="{FF2B5EF4-FFF2-40B4-BE49-F238E27FC236}">
                <a16:creationId xmlns:a16="http://schemas.microsoft.com/office/drawing/2014/main" id="{2C3C4BEE-4D14-4382-4927-80CF8825F6B2}"/>
              </a:ext>
            </a:extLst>
          </p:cNvPr>
          <p:cNvSpPr txBox="1"/>
          <p:nvPr/>
        </p:nvSpPr>
        <p:spPr>
          <a:xfrm>
            <a:off x="3989110" y="1498953"/>
            <a:ext cx="85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0.1 ml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69" name="Google Shape;652;p43">
            <a:extLst>
              <a:ext uri="{FF2B5EF4-FFF2-40B4-BE49-F238E27FC236}">
                <a16:creationId xmlns:a16="http://schemas.microsoft.com/office/drawing/2014/main" id="{C727FE7F-D664-B4C9-0A2C-37F66CCF4B79}"/>
              </a:ext>
            </a:extLst>
          </p:cNvPr>
          <p:cNvSpPr txBox="1"/>
          <p:nvPr/>
        </p:nvSpPr>
        <p:spPr>
          <a:xfrm>
            <a:off x="5327155" y="1498953"/>
            <a:ext cx="85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0.5 ml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0" name="Google Shape;653;p43">
            <a:extLst>
              <a:ext uri="{FF2B5EF4-FFF2-40B4-BE49-F238E27FC236}">
                <a16:creationId xmlns:a16="http://schemas.microsoft.com/office/drawing/2014/main" id="{EB4585CA-0907-C70F-D000-5B513E9A0E4B}"/>
              </a:ext>
            </a:extLst>
          </p:cNvPr>
          <p:cNvSpPr txBox="1"/>
          <p:nvPr/>
        </p:nvSpPr>
        <p:spPr>
          <a:xfrm>
            <a:off x="6804083" y="1470390"/>
            <a:ext cx="85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0.9 ml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1" name="Google Shape;654;p43">
            <a:extLst>
              <a:ext uri="{FF2B5EF4-FFF2-40B4-BE49-F238E27FC236}">
                <a16:creationId xmlns:a16="http://schemas.microsoft.com/office/drawing/2014/main" id="{09065B97-B4B7-3F4F-EA5D-9EB17E9D98EA}"/>
              </a:ext>
            </a:extLst>
          </p:cNvPr>
          <p:cNvSpPr/>
          <p:nvPr/>
        </p:nvSpPr>
        <p:spPr>
          <a:xfrm>
            <a:off x="7781500" y="3917800"/>
            <a:ext cx="642600" cy="93900"/>
          </a:xfrm>
          <a:prstGeom prst="roundRect">
            <a:avLst>
              <a:gd name="adj" fmla="val 29544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655;p43">
            <a:extLst>
              <a:ext uri="{FF2B5EF4-FFF2-40B4-BE49-F238E27FC236}">
                <a16:creationId xmlns:a16="http://schemas.microsoft.com/office/drawing/2014/main" id="{4CD9D1D8-1289-D66A-E037-6D07DA4753AC}"/>
              </a:ext>
            </a:extLst>
          </p:cNvPr>
          <p:cNvSpPr txBox="1"/>
          <p:nvPr/>
        </p:nvSpPr>
        <p:spPr>
          <a:xfrm>
            <a:off x="7561275" y="3488646"/>
            <a:ext cx="951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Group A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3" name="Google Shape;656;p43">
            <a:extLst>
              <a:ext uri="{FF2B5EF4-FFF2-40B4-BE49-F238E27FC236}">
                <a16:creationId xmlns:a16="http://schemas.microsoft.com/office/drawing/2014/main" id="{5D72D5F9-6312-BFA7-2B77-6FA2918E0188}"/>
              </a:ext>
            </a:extLst>
          </p:cNvPr>
          <p:cNvSpPr txBox="1"/>
          <p:nvPr/>
        </p:nvSpPr>
        <p:spPr>
          <a:xfrm>
            <a:off x="7561275" y="4076894"/>
            <a:ext cx="951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Group B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4" name="Google Shape;657;p43">
            <a:extLst>
              <a:ext uri="{FF2B5EF4-FFF2-40B4-BE49-F238E27FC236}">
                <a16:creationId xmlns:a16="http://schemas.microsoft.com/office/drawing/2014/main" id="{6E0491A0-7EA5-6A97-E9A1-1E3513AB8AE6}"/>
              </a:ext>
            </a:extLst>
          </p:cNvPr>
          <p:cNvSpPr txBox="1"/>
          <p:nvPr/>
        </p:nvSpPr>
        <p:spPr>
          <a:xfrm>
            <a:off x="613700" y="1063600"/>
            <a:ext cx="2419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+mj-lt"/>
                <a:ea typeface="Marvel"/>
                <a:cs typeface="Marvel"/>
                <a:sym typeface="Marvel"/>
              </a:rPr>
              <a:t>SAMPLE</a:t>
            </a:r>
            <a:endParaRPr sz="2000" b="1" dirty="0">
              <a:solidFill>
                <a:schemeClr val="dk1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75" name="Google Shape;660;p43">
            <a:extLst>
              <a:ext uri="{FF2B5EF4-FFF2-40B4-BE49-F238E27FC236}">
                <a16:creationId xmlns:a16="http://schemas.microsoft.com/office/drawing/2014/main" id="{1C69F2F8-D3A1-C9CC-044D-ECEC7E6EDA82}"/>
              </a:ext>
            </a:extLst>
          </p:cNvPr>
          <p:cNvSpPr txBox="1"/>
          <p:nvPr/>
        </p:nvSpPr>
        <p:spPr>
          <a:xfrm>
            <a:off x="720000" y="1471165"/>
            <a:ext cx="19659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2688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100-150 people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79999" lvl="0" indent="-2688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20% healthy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79999" lvl="0" indent="-2688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25-30 years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6" name="Google Shape;665;p43">
            <a:extLst>
              <a:ext uri="{FF2B5EF4-FFF2-40B4-BE49-F238E27FC236}">
                <a16:creationId xmlns:a16="http://schemas.microsoft.com/office/drawing/2014/main" id="{0456AEA7-D54E-BB22-E22A-74D56471296A}"/>
              </a:ext>
            </a:extLst>
          </p:cNvPr>
          <p:cNvSpPr/>
          <p:nvPr/>
        </p:nvSpPr>
        <p:spPr>
          <a:xfrm>
            <a:off x="7781500" y="4502800"/>
            <a:ext cx="642600" cy="93900"/>
          </a:xfrm>
          <a:prstGeom prst="roundRect">
            <a:avLst>
              <a:gd name="adj" fmla="val 29544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" name="Google Shape;666;p43">
            <a:extLst>
              <a:ext uri="{FF2B5EF4-FFF2-40B4-BE49-F238E27FC236}">
                <a16:creationId xmlns:a16="http://schemas.microsoft.com/office/drawing/2014/main" id="{6676EA30-D57A-7F24-5BE6-31B4471D195F}"/>
              </a:ext>
            </a:extLst>
          </p:cNvPr>
          <p:cNvCxnSpPr/>
          <p:nvPr/>
        </p:nvCxnSpPr>
        <p:spPr>
          <a:xfrm>
            <a:off x="3362325" y="2048971"/>
            <a:ext cx="5050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667;p43">
            <a:extLst>
              <a:ext uri="{FF2B5EF4-FFF2-40B4-BE49-F238E27FC236}">
                <a16:creationId xmlns:a16="http://schemas.microsoft.com/office/drawing/2014/main" id="{5DB6310A-1A3B-E0C5-B56C-E8FDCBDE28BD}"/>
              </a:ext>
            </a:extLst>
          </p:cNvPr>
          <p:cNvSpPr/>
          <p:nvPr/>
        </p:nvSpPr>
        <p:spPr>
          <a:xfrm>
            <a:off x="4282199" y="1920121"/>
            <a:ext cx="268500" cy="257700"/>
          </a:xfrm>
          <a:prstGeom prst="roundRect">
            <a:avLst>
              <a:gd name="adj" fmla="val 29544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668;p43">
            <a:extLst>
              <a:ext uri="{FF2B5EF4-FFF2-40B4-BE49-F238E27FC236}">
                <a16:creationId xmlns:a16="http://schemas.microsoft.com/office/drawing/2014/main" id="{1E8CEFE2-1ADA-171B-B4DD-29EE2083057E}"/>
              </a:ext>
            </a:extLst>
          </p:cNvPr>
          <p:cNvSpPr/>
          <p:nvPr/>
        </p:nvSpPr>
        <p:spPr>
          <a:xfrm>
            <a:off x="5577137" y="1876921"/>
            <a:ext cx="358500" cy="344100"/>
          </a:xfrm>
          <a:prstGeom prst="roundRect">
            <a:avLst>
              <a:gd name="adj" fmla="val 29544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669;p43">
            <a:extLst>
              <a:ext uri="{FF2B5EF4-FFF2-40B4-BE49-F238E27FC236}">
                <a16:creationId xmlns:a16="http://schemas.microsoft.com/office/drawing/2014/main" id="{12BAE4A9-FFFE-C8BA-9BED-DAE045DBACBA}"/>
              </a:ext>
            </a:extLst>
          </p:cNvPr>
          <p:cNvSpPr/>
          <p:nvPr/>
        </p:nvSpPr>
        <p:spPr>
          <a:xfrm>
            <a:off x="6988280" y="1815587"/>
            <a:ext cx="486300" cy="466800"/>
          </a:xfrm>
          <a:prstGeom prst="roundRect">
            <a:avLst>
              <a:gd name="adj" fmla="val 29544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670;p43">
            <a:extLst>
              <a:ext uri="{FF2B5EF4-FFF2-40B4-BE49-F238E27FC236}">
                <a16:creationId xmlns:a16="http://schemas.microsoft.com/office/drawing/2014/main" id="{D45B48BB-82F9-C5F6-A6AB-38920FFC8AA6}"/>
              </a:ext>
            </a:extLst>
          </p:cNvPr>
          <p:cNvSpPr/>
          <p:nvPr/>
        </p:nvSpPr>
        <p:spPr>
          <a:xfrm>
            <a:off x="3270246" y="2002022"/>
            <a:ext cx="97800" cy="93900"/>
          </a:xfrm>
          <a:prstGeom prst="roundRect">
            <a:avLst>
              <a:gd name="adj" fmla="val 2954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671;p43">
            <a:extLst>
              <a:ext uri="{FF2B5EF4-FFF2-40B4-BE49-F238E27FC236}">
                <a16:creationId xmlns:a16="http://schemas.microsoft.com/office/drawing/2014/main" id="{16496C2C-80D6-AB96-9B9B-56FBA348D194}"/>
              </a:ext>
            </a:extLst>
          </p:cNvPr>
          <p:cNvSpPr/>
          <p:nvPr/>
        </p:nvSpPr>
        <p:spPr>
          <a:xfrm>
            <a:off x="8375096" y="2002022"/>
            <a:ext cx="97800" cy="93900"/>
          </a:xfrm>
          <a:prstGeom prst="roundRect">
            <a:avLst>
              <a:gd name="adj" fmla="val 2954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F8DCA7D8-4B10-B233-3167-E6EC8AD337CE}"/>
              </a:ext>
            </a:extLst>
          </p:cNvPr>
          <p:cNvSpPr>
            <a:spLocks noEditPoints="1"/>
          </p:cNvSpPr>
          <p:nvPr/>
        </p:nvSpPr>
        <p:spPr bwMode="auto">
          <a:xfrm>
            <a:off x="732149" y="2344323"/>
            <a:ext cx="2068512" cy="1446212"/>
          </a:xfrm>
          <a:custGeom>
            <a:avLst/>
            <a:gdLst>
              <a:gd name="T0" fmla="*/ 88 w 177"/>
              <a:gd name="T1" fmla="*/ 0 h 124"/>
              <a:gd name="T2" fmla="*/ 165 w 177"/>
              <a:gd name="T3" fmla="*/ 0 h 124"/>
              <a:gd name="T4" fmla="*/ 177 w 177"/>
              <a:gd name="T5" fmla="*/ 12 h 124"/>
              <a:gd name="T6" fmla="*/ 176 w 177"/>
              <a:gd name="T7" fmla="*/ 114 h 124"/>
              <a:gd name="T8" fmla="*/ 166 w 177"/>
              <a:gd name="T9" fmla="*/ 124 h 124"/>
              <a:gd name="T10" fmla="*/ 11 w 177"/>
              <a:gd name="T11" fmla="*/ 124 h 124"/>
              <a:gd name="T12" fmla="*/ 1 w 177"/>
              <a:gd name="T13" fmla="*/ 115 h 124"/>
              <a:gd name="T14" fmla="*/ 0 w 177"/>
              <a:gd name="T15" fmla="*/ 73 h 124"/>
              <a:gd name="T16" fmla="*/ 0 w 177"/>
              <a:gd name="T17" fmla="*/ 14 h 124"/>
              <a:gd name="T18" fmla="*/ 14 w 177"/>
              <a:gd name="T19" fmla="*/ 0 h 124"/>
              <a:gd name="T20" fmla="*/ 88 w 177"/>
              <a:gd name="T21" fmla="*/ 0 h 124"/>
              <a:gd name="T22" fmla="*/ 88 w 177"/>
              <a:gd name="T23" fmla="*/ 0 h 124"/>
              <a:gd name="T24" fmla="*/ 34 w 177"/>
              <a:gd name="T25" fmla="*/ 64 h 124"/>
              <a:gd name="T26" fmla="*/ 42 w 177"/>
              <a:gd name="T27" fmla="*/ 93 h 124"/>
              <a:gd name="T28" fmla="*/ 77 w 177"/>
              <a:gd name="T29" fmla="*/ 108 h 124"/>
              <a:gd name="T30" fmla="*/ 137 w 177"/>
              <a:gd name="T31" fmla="*/ 82 h 124"/>
              <a:gd name="T32" fmla="*/ 143 w 177"/>
              <a:gd name="T33" fmla="*/ 78 h 124"/>
              <a:gd name="T34" fmla="*/ 165 w 177"/>
              <a:gd name="T35" fmla="*/ 47 h 124"/>
              <a:gd name="T36" fmla="*/ 146 w 177"/>
              <a:gd name="T37" fmla="*/ 16 h 124"/>
              <a:gd name="T38" fmla="*/ 109 w 177"/>
              <a:gd name="T39" fmla="*/ 21 h 124"/>
              <a:gd name="T40" fmla="*/ 103 w 177"/>
              <a:gd name="T41" fmla="*/ 24 h 124"/>
              <a:gd name="T42" fmla="*/ 71 w 177"/>
              <a:gd name="T43" fmla="*/ 31 h 124"/>
              <a:gd name="T44" fmla="*/ 48 w 177"/>
              <a:gd name="T45" fmla="*/ 25 h 124"/>
              <a:gd name="T46" fmla="*/ 43 w 177"/>
              <a:gd name="T47" fmla="*/ 22 h 124"/>
              <a:gd name="T48" fmla="*/ 26 w 177"/>
              <a:gd name="T49" fmla="*/ 20 h 124"/>
              <a:gd name="T50" fmla="*/ 13 w 177"/>
              <a:gd name="T51" fmla="*/ 47 h 124"/>
              <a:gd name="T52" fmla="*/ 34 w 177"/>
              <a:gd name="T53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7" h="124">
                <a:moveTo>
                  <a:pt x="88" y="0"/>
                </a:moveTo>
                <a:cubicBezTo>
                  <a:pt x="114" y="0"/>
                  <a:pt x="140" y="0"/>
                  <a:pt x="165" y="0"/>
                </a:cubicBezTo>
                <a:cubicBezTo>
                  <a:pt x="175" y="0"/>
                  <a:pt x="177" y="3"/>
                  <a:pt x="177" y="12"/>
                </a:cubicBezTo>
                <a:cubicBezTo>
                  <a:pt x="177" y="46"/>
                  <a:pt x="177" y="80"/>
                  <a:pt x="176" y="114"/>
                </a:cubicBezTo>
                <a:cubicBezTo>
                  <a:pt x="176" y="121"/>
                  <a:pt x="173" y="124"/>
                  <a:pt x="166" y="124"/>
                </a:cubicBezTo>
                <a:cubicBezTo>
                  <a:pt x="115" y="124"/>
                  <a:pt x="63" y="124"/>
                  <a:pt x="11" y="124"/>
                </a:cubicBezTo>
                <a:cubicBezTo>
                  <a:pt x="5" y="124"/>
                  <a:pt x="1" y="121"/>
                  <a:pt x="1" y="115"/>
                </a:cubicBezTo>
                <a:cubicBezTo>
                  <a:pt x="1" y="101"/>
                  <a:pt x="0" y="87"/>
                  <a:pt x="0" y="73"/>
                </a:cubicBezTo>
                <a:cubicBezTo>
                  <a:pt x="0" y="54"/>
                  <a:pt x="0" y="34"/>
                  <a:pt x="0" y="14"/>
                </a:cubicBezTo>
                <a:cubicBezTo>
                  <a:pt x="0" y="2"/>
                  <a:pt x="2" y="0"/>
                  <a:pt x="14" y="0"/>
                </a:cubicBezTo>
                <a:cubicBezTo>
                  <a:pt x="39" y="0"/>
                  <a:pt x="64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lose/>
                <a:moveTo>
                  <a:pt x="34" y="64"/>
                </a:moveTo>
                <a:cubicBezTo>
                  <a:pt x="32" y="75"/>
                  <a:pt x="34" y="85"/>
                  <a:pt x="42" y="93"/>
                </a:cubicBezTo>
                <a:cubicBezTo>
                  <a:pt x="52" y="102"/>
                  <a:pt x="64" y="108"/>
                  <a:pt x="77" y="108"/>
                </a:cubicBezTo>
                <a:cubicBezTo>
                  <a:pt x="101" y="109"/>
                  <a:pt x="123" y="103"/>
                  <a:pt x="137" y="82"/>
                </a:cubicBezTo>
                <a:cubicBezTo>
                  <a:pt x="139" y="80"/>
                  <a:pt x="141" y="79"/>
                  <a:pt x="143" y="78"/>
                </a:cubicBezTo>
                <a:cubicBezTo>
                  <a:pt x="157" y="72"/>
                  <a:pt x="165" y="62"/>
                  <a:pt x="165" y="47"/>
                </a:cubicBezTo>
                <a:cubicBezTo>
                  <a:pt x="165" y="33"/>
                  <a:pt x="159" y="22"/>
                  <a:pt x="146" y="16"/>
                </a:cubicBezTo>
                <a:cubicBezTo>
                  <a:pt x="133" y="10"/>
                  <a:pt x="121" y="12"/>
                  <a:pt x="109" y="21"/>
                </a:cubicBezTo>
                <a:cubicBezTo>
                  <a:pt x="108" y="23"/>
                  <a:pt x="105" y="24"/>
                  <a:pt x="103" y="24"/>
                </a:cubicBezTo>
                <a:cubicBezTo>
                  <a:pt x="90" y="21"/>
                  <a:pt x="78" y="24"/>
                  <a:pt x="71" y="31"/>
                </a:cubicBezTo>
                <a:cubicBezTo>
                  <a:pt x="62" y="29"/>
                  <a:pt x="55" y="27"/>
                  <a:pt x="48" y="25"/>
                </a:cubicBezTo>
                <a:cubicBezTo>
                  <a:pt x="46" y="24"/>
                  <a:pt x="44" y="24"/>
                  <a:pt x="43" y="22"/>
                </a:cubicBezTo>
                <a:cubicBezTo>
                  <a:pt x="38" y="16"/>
                  <a:pt x="32" y="17"/>
                  <a:pt x="26" y="20"/>
                </a:cubicBezTo>
                <a:cubicBezTo>
                  <a:pt x="16" y="25"/>
                  <a:pt x="11" y="36"/>
                  <a:pt x="13" y="47"/>
                </a:cubicBezTo>
                <a:cubicBezTo>
                  <a:pt x="15" y="58"/>
                  <a:pt x="18" y="61"/>
                  <a:pt x="34" y="64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4" name="Freeform 6">
            <a:extLst>
              <a:ext uri="{FF2B5EF4-FFF2-40B4-BE49-F238E27FC236}">
                <a16:creationId xmlns:a16="http://schemas.microsoft.com/office/drawing/2014/main" id="{5E92BBAE-885D-B2B1-2BDA-7756CCADB707}"/>
              </a:ext>
            </a:extLst>
          </p:cNvPr>
          <p:cNvSpPr>
            <a:spLocks noEditPoints="1"/>
          </p:cNvSpPr>
          <p:nvPr/>
        </p:nvSpPr>
        <p:spPr bwMode="auto">
          <a:xfrm>
            <a:off x="849623" y="3873085"/>
            <a:ext cx="1833562" cy="547687"/>
          </a:xfrm>
          <a:custGeom>
            <a:avLst/>
            <a:gdLst>
              <a:gd name="T0" fmla="*/ 0 w 157"/>
              <a:gd name="T1" fmla="*/ 47 h 47"/>
              <a:gd name="T2" fmla="*/ 17 w 157"/>
              <a:gd name="T3" fmla="*/ 15 h 47"/>
              <a:gd name="T4" fmla="*/ 23 w 157"/>
              <a:gd name="T5" fmla="*/ 13 h 47"/>
              <a:gd name="T6" fmla="*/ 47 w 157"/>
              <a:gd name="T7" fmla="*/ 13 h 47"/>
              <a:gd name="T8" fmla="*/ 56 w 157"/>
              <a:gd name="T9" fmla="*/ 4 h 47"/>
              <a:gd name="T10" fmla="*/ 57 w 157"/>
              <a:gd name="T11" fmla="*/ 0 h 47"/>
              <a:gd name="T12" fmla="*/ 100 w 157"/>
              <a:gd name="T13" fmla="*/ 0 h 47"/>
              <a:gd name="T14" fmla="*/ 115 w 157"/>
              <a:gd name="T15" fmla="*/ 12 h 47"/>
              <a:gd name="T16" fmla="*/ 140 w 157"/>
              <a:gd name="T17" fmla="*/ 15 h 47"/>
              <a:gd name="T18" fmla="*/ 157 w 157"/>
              <a:gd name="T19" fmla="*/ 47 h 47"/>
              <a:gd name="T20" fmla="*/ 0 w 157"/>
              <a:gd name="T21" fmla="*/ 47 h 47"/>
              <a:gd name="T22" fmla="*/ 78 w 157"/>
              <a:gd name="T23" fmla="*/ 33 h 47"/>
              <a:gd name="T24" fmla="*/ 121 w 157"/>
              <a:gd name="T25" fmla="*/ 33 h 47"/>
              <a:gd name="T26" fmla="*/ 128 w 157"/>
              <a:gd name="T27" fmla="*/ 30 h 47"/>
              <a:gd name="T28" fmla="*/ 121 w 157"/>
              <a:gd name="T29" fmla="*/ 26 h 47"/>
              <a:gd name="T30" fmla="*/ 36 w 157"/>
              <a:gd name="T31" fmla="*/ 26 h 47"/>
              <a:gd name="T32" fmla="*/ 30 w 157"/>
              <a:gd name="T33" fmla="*/ 30 h 47"/>
              <a:gd name="T34" fmla="*/ 36 w 157"/>
              <a:gd name="T35" fmla="*/ 33 h 47"/>
              <a:gd name="T36" fmla="*/ 78 w 157"/>
              <a:gd name="T37" fmla="*/ 3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7" h="47">
                <a:moveTo>
                  <a:pt x="0" y="47"/>
                </a:moveTo>
                <a:cubicBezTo>
                  <a:pt x="6" y="36"/>
                  <a:pt x="11" y="25"/>
                  <a:pt x="17" y="15"/>
                </a:cubicBezTo>
                <a:cubicBezTo>
                  <a:pt x="18" y="14"/>
                  <a:pt x="21" y="13"/>
                  <a:pt x="23" y="13"/>
                </a:cubicBezTo>
                <a:cubicBezTo>
                  <a:pt x="31" y="12"/>
                  <a:pt x="39" y="12"/>
                  <a:pt x="47" y="13"/>
                </a:cubicBezTo>
                <a:cubicBezTo>
                  <a:pt x="54" y="13"/>
                  <a:pt x="57" y="11"/>
                  <a:pt x="56" y="4"/>
                </a:cubicBezTo>
                <a:cubicBezTo>
                  <a:pt x="56" y="3"/>
                  <a:pt x="57" y="2"/>
                  <a:pt x="57" y="0"/>
                </a:cubicBezTo>
                <a:cubicBezTo>
                  <a:pt x="71" y="0"/>
                  <a:pt x="86" y="0"/>
                  <a:pt x="100" y="0"/>
                </a:cubicBezTo>
                <a:cubicBezTo>
                  <a:pt x="103" y="12"/>
                  <a:pt x="103" y="12"/>
                  <a:pt x="115" y="12"/>
                </a:cubicBezTo>
                <a:cubicBezTo>
                  <a:pt x="124" y="13"/>
                  <a:pt x="136" y="10"/>
                  <a:pt x="140" y="15"/>
                </a:cubicBezTo>
                <a:cubicBezTo>
                  <a:pt x="148" y="23"/>
                  <a:pt x="151" y="35"/>
                  <a:pt x="157" y="47"/>
                </a:cubicBezTo>
                <a:cubicBezTo>
                  <a:pt x="104" y="47"/>
                  <a:pt x="53" y="47"/>
                  <a:pt x="0" y="47"/>
                </a:cubicBezTo>
                <a:close/>
                <a:moveTo>
                  <a:pt x="78" y="33"/>
                </a:moveTo>
                <a:cubicBezTo>
                  <a:pt x="92" y="33"/>
                  <a:pt x="107" y="34"/>
                  <a:pt x="121" y="33"/>
                </a:cubicBezTo>
                <a:cubicBezTo>
                  <a:pt x="123" y="33"/>
                  <a:pt x="125" y="31"/>
                  <a:pt x="128" y="30"/>
                </a:cubicBezTo>
                <a:cubicBezTo>
                  <a:pt x="126" y="28"/>
                  <a:pt x="124" y="26"/>
                  <a:pt x="121" y="26"/>
                </a:cubicBezTo>
                <a:cubicBezTo>
                  <a:pt x="93" y="26"/>
                  <a:pt x="65" y="26"/>
                  <a:pt x="36" y="26"/>
                </a:cubicBezTo>
                <a:cubicBezTo>
                  <a:pt x="34" y="26"/>
                  <a:pt x="32" y="28"/>
                  <a:pt x="30" y="30"/>
                </a:cubicBezTo>
                <a:cubicBezTo>
                  <a:pt x="32" y="31"/>
                  <a:pt x="34" y="33"/>
                  <a:pt x="36" y="33"/>
                </a:cubicBezTo>
                <a:cubicBezTo>
                  <a:pt x="50" y="34"/>
                  <a:pt x="64" y="33"/>
                  <a:pt x="78" y="33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AB03203F-2F50-04A3-8955-0FD98541BA58}"/>
              </a:ext>
            </a:extLst>
          </p:cNvPr>
          <p:cNvSpPr>
            <a:spLocks/>
          </p:cNvSpPr>
          <p:nvPr/>
        </p:nvSpPr>
        <p:spPr bwMode="auto">
          <a:xfrm>
            <a:off x="860736" y="4501735"/>
            <a:ext cx="1822450" cy="141287"/>
          </a:xfrm>
          <a:custGeom>
            <a:avLst/>
            <a:gdLst>
              <a:gd name="T0" fmla="*/ 156 w 156"/>
              <a:gd name="T1" fmla="*/ 0 h 12"/>
              <a:gd name="T2" fmla="*/ 156 w 156"/>
              <a:gd name="T3" fmla="*/ 12 h 12"/>
              <a:gd name="T4" fmla="*/ 0 w 156"/>
              <a:gd name="T5" fmla="*/ 12 h 12"/>
              <a:gd name="T6" fmla="*/ 0 w 156"/>
              <a:gd name="T7" fmla="*/ 0 h 12"/>
              <a:gd name="T8" fmla="*/ 156 w 15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2">
                <a:moveTo>
                  <a:pt x="156" y="0"/>
                </a:moveTo>
                <a:cubicBezTo>
                  <a:pt x="156" y="4"/>
                  <a:pt x="156" y="8"/>
                  <a:pt x="156" y="12"/>
                </a:cubicBezTo>
                <a:cubicBezTo>
                  <a:pt x="104" y="12"/>
                  <a:pt x="52" y="12"/>
                  <a:pt x="0" y="12"/>
                </a:cubicBezTo>
                <a:cubicBezTo>
                  <a:pt x="0" y="8"/>
                  <a:pt x="0" y="4"/>
                  <a:pt x="0" y="0"/>
                </a:cubicBezTo>
                <a:cubicBezTo>
                  <a:pt x="52" y="0"/>
                  <a:pt x="103" y="0"/>
                  <a:pt x="156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6" name="Freeform 8">
            <a:extLst>
              <a:ext uri="{FF2B5EF4-FFF2-40B4-BE49-F238E27FC236}">
                <a16:creationId xmlns:a16="http://schemas.microsoft.com/office/drawing/2014/main" id="{996560DF-166D-7F0F-C591-60DE6F6744D0}"/>
              </a:ext>
            </a:extLst>
          </p:cNvPr>
          <p:cNvSpPr>
            <a:spLocks/>
          </p:cNvSpPr>
          <p:nvPr/>
        </p:nvSpPr>
        <p:spPr bwMode="auto">
          <a:xfrm>
            <a:off x="943286" y="2542760"/>
            <a:ext cx="1658937" cy="990600"/>
          </a:xfrm>
          <a:custGeom>
            <a:avLst/>
            <a:gdLst>
              <a:gd name="T0" fmla="*/ 110 w 142"/>
              <a:gd name="T1" fmla="*/ 64 h 85"/>
              <a:gd name="T2" fmla="*/ 61 w 142"/>
              <a:gd name="T3" fmla="*/ 83 h 85"/>
              <a:gd name="T4" fmla="*/ 48 w 142"/>
              <a:gd name="T5" fmla="*/ 81 h 85"/>
              <a:gd name="T6" fmla="*/ 29 w 142"/>
              <a:gd name="T7" fmla="*/ 34 h 85"/>
              <a:gd name="T8" fmla="*/ 31 w 142"/>
              <a:gd name="T9" fmla="*/ 31 h 85"/>
              <a:gd name="T10" fmla="*/ 31 w 142"/>
              <a:gd name="T11" fmla="*/ 26 h 85"/>
              <a:gd name="T12" fmla="*/ 25 w 142"/>
              <a:gd name="T13" fmla="*/ 27 h 85"/>
              <a:gd name="T14" fmla="*/ 20 w 142"/>
              <a:gd name="T15" fmla="*/ 33 h 85"/>
              <a:gd name="T16" fmla="*/ 11 w 142"/>
              <a:gd name="T17" fmla="*/ 38 h 85"/>
              <a:gd name="T18" fmla="*/ 3 w 142"/>
              <a:gd name="T19" fmla="*/ 31 h 85"/>
              <a:gd name="T20" fmla="*/ 8 w 142"/>
              <a:gd name="T21" fmla="*/ 13 h 85"/>
              <a:gd name="T22" fmla="*/ 18 w 142"/>
              <a:gd name="T23" fmla="*/ 7 h 85"/>
              <a:gd name="T24" fmla="*/ 19 w 142"/>
              <a:gd name="T25" fmla="*/ 10 h 85"/>
              <a:gd name="T26" fmla="*/ 11 w 142"/>
              <a:gd name="T27" fmla="*/ 18 h 85"/>
              <a:gd name="T28" fmla="*/ 8 w 142"/>
              <a:gd name="T29" fmla="*/ 26 h 85"/>
              <a:gd name="T30" fmla="*/ 15 w 142"/>
              <a:gd name="T31" fmla="*/ 23 h 85"/>
              <a:gd name="T32" fmla="*/ 32 w 142"/>
              <a:gd name="T33" fmla="*/ 16 h 85"/>
              <a:gd name="T34" fmla="*/ 46 w 142"/>
              <a:gd name="T35" fmla="*/ 32 h 85"/>
              <a:gd name="T36" fmla="*/ 41 w 142"/>
              <a:gd name="T37" fmla="*/ 46 h 85"/>
              <a:gd name="T38" fmla="*/ 40 w 142"/>
              <a:gd name="T39" fmla="*/ 53 h 85"/>
              <a:gd name="T40" fmla="*/ 47 w 142"/>
              <a:gd name="T41" fmla="*/ 50 h 85"/>
              <a:gd name="T42" fmla="*/ 51 w 142"/>
              <a:gd name="T43" fmla="*/ 43 h 85"/>
              <a:gd name="T44" fmla="*/ 83 w 142"/>
              <a:gd name="T45" fmla="*/ 56 h 85"/>
              <a:gd name="T46" fmla="*/ 91 w 142"/>
              <a:gd name="T47" fmla="*/ 52 h 85"/>
              <a:gd name="T48" fmla="*/ 84 w 142"/>
              <a:gd name="T49" fmla="*/ 49 h 85"/>
              <a:gd name="T50" fmla="*/ 64 w 142"/>
              <a:gd name="T51" fmla="*/ 44 h 85"/>
              <a:gd name="T52" fmla="*/ 55 w 142"/>
              <a:gd name="T53" fmla="*/ 27 h 85"/>
              <a:gd name="T54" fmla="*/ 69 w 142"/>
              <a:gd name="T55" fmla="*/ 14 h 85"/>
              <a:gd name="T56" fmla="*/ 83 w 142"/>
              <a:gd name="T57" fmla="*/ 13 h 85"/>
              <a:gd name="T58" fmla="*/ 75 w 142"/>
              <a:gd name="T59" fmla="*/ 23 h 85"/>
              <a:gd name="T60" fmla="*/ 70 w 142"/>
              <a:gd name="T61" fmla="*/ 27 h 85"/>
              <a:gd name="T62" fmla="*/ 76 w 142"/>
              <a:gd name="T63" fmla="*/ 30 h 85"/>
              <a:gd name="T64" fmla="*/ 88 w 142"/>
              <a:gd name="T65" fmla="*/ 32 h 85"/>
              <a:gd name="T66" fmla="*/ 93 w 142"/>
              <a:gd name="T67" fmla="*/ 31 h 85"/>
              <a:gd name="T68" fmla="*/ 92 w 142"/>
              <a:gd name="T69" fmla="*/ 27 h 85"/>
              <a:gd name="T70" fmla="*/ 90 w 142"/>
              <a:gd name="T71" fmla="*/ 18 h 85"/>
              <a:gd name="T72" fmla="*/ 123 w 142"/>
              <a:gd name="T73" fmla="*/ 5 h 85"/>
              <a:gd name="T74" fmla="*/ 139 w 142"/>
              <a:gd name="T75" fmla="*/ 36 h 85"/>
              <a:gd name="T76" fmla="*/ 109 w 142"/>
              <a:gd name="T77" fmla="*/ 55 h 85"/>
              <a:gd name="T78" fmla="*/ 106 w 142"/>
              <a:gd name="T79" fmla="*/ 54 h 85"/>
              <a:gd name="T80" fmla="*/ 101 w 142"/>
              <a:gd name="T81" fmla="*/ 56 h 85"/>
              <a:gd name="T82" fmla="*/ 103 w 142"/>
              <a:gd name="T83" fmla="*/ 61 h 85"/>
              <a:gd name="T84" fmla="*/ 110 w 142"/>
              <a:gd name="T85" fmla="*/ 6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" h="85">
                <a:moveTo>
                  <a:pt x="110" y="64"/>
                </a:moveTo>
                <a:cubicBezTo>
                  <a:pt x="96" y="79"/>
                  <a:pt x="80" y="85"/>
                  <a:pt x="61" y="83"/>
                </a:cubicBezTo>
                <a:cubicBezTo>
                  <a:pt x="56" y="83"/>
                  <a:pt x="52" y="82"/>
                  <a:pt x="48" y="81"/>
                </a:cubicBezTo>
                <a:cubicBezTo>
                  <a:pt x="27" y="76"/>
                  <a:pt x="17" y="52"/>
                  <a:pt x="29" y="34"/>
                </a:cubicBezTo>
                <a:cubicBezTo>
                  <a:pt x="29" y="33"/>
                  <a:pt x="31" y="32"/>
                  <a:pt x="31" y="31"/>
                </a:cubicBezTo>
                <a:cubicBezTo>
                  <a:pt x="31" y="29"/>
                  <a:pt x="31" y="28"/>
                  <a:pt x="31" y="26"/>
                </a:cubicBezTo>
                <a:cubicBezTo>
                  <a:pt x="29" y="26"/>
                  <a:pt x="26" y="26"/>
                  <a:pt x="25" y="27"/>
                </a:cubicBezTo>
                <a:cubicBezTo>
                  <a:pt x="23" y="28"/>
                  <a:pt x="22" y="32"/>
                  <a:pt x="20" y="33"/>
                </a:cubicBezTo>
                <a:cubicBezTo>
                  <a:pt x="17" y="35"/>
                  <a:pt x="14" y="38"/>
                  <a:pt x="11" y="38"/>
                </a:cubicBezTo>
                <a:cubicBezTo>
                  <a:pt x="8" y="37"/>
                  <a:pt x="4" y="34"/>
                  <a:pt x="3" y="31"/>
                </a:cubicBezTo>
                <a:cubicBezTo>
                  <a:pt x="0" y="24"/>
                  <a:pt x="3" y="17"/>
                  <a:pt x="8" y="13"/>
                </a:cubicBezTo>
                <a:cubicBezTo>
                  <a:pt x="11" y="10"/>
                  <a:pt x="14" y="9"/>
                  <a:pt x="18" y="7"/>
                </a:cubicBezTo>
                <a:cubicBezTo>
                  <a:pt x="18" y="8"/>
                  <a:pt x="19" y="9"/>
                  <a:pt x="19" y="10"/>
                </a:cubicBezTo>
                <a:cubicBezTo>
                  <a:pt x="16" y="13"/>
                  <a:pt x="13" y="15"/>
                  <a:pt x="11" y="18"/>
                </a:cubicBezTo>
                <a:cubicBezTo>
                  <a:pt x="9" y="20"/>
                  <a:pt x="9" y="23"/>
                  <a:pt x="8" y="26"/>
                </a:cubicBezTo>
                <a:cubicBezTo>
                  <a:pt x="11" y="25"/>
                  <a:pt x="13" y="24"/>
                  <a:pt x="15" y="23"/>
                </a:cubicBezTo>
                <a:cubicBezTo>
                  <a:pt x="21" y="21"/>
                  <a:pt x="26" y="17"/>
                  <a:pt x="32" y="16"/>
                </a:cubicBezTo>
                <a:cubicBezTo>
                  <a:pt x="41" y="14"/>
                  <a:pt x="48" y="22"/>
                  <a:pt x="46" y="32"/>
                </a:cubicBezTo>
                <a:cubicBezTo>
                  <a:pt x="45" y="37"/>
                  <a:pt x="42" y="41"/>
                  <a:pt x="41" y="46"/>
                </a:cubicBezTo>
                <a:cubicBezTo>
                  <a:pt x="40" y="48"/>
                  <a:pt x="40" y="50"/>
                  <a:pt x="40" y="53"/>
                </a:cubicBezTo>
                <a:cubicBezTo>
                  <a:pt x="42" y="52"/>
                  <a:pt x="45" y="51"/>
                  <a:pt x="47" y="50"/>
                </a:cubicBezTo>
                <a:cubicBezTo>
                  <a:pt x="49" y="48"/>
                  <a:pt x="50" y="46"/>
                  <a:pt x="51" y="43"/>
                </a:cubicBezTo>
                <a:cubicBezTo>
                  <a:pt x="60" y="52"/>
                  <a:pt x="71" y="58"/>
                  <a:pt x="83" y="56"/>
                </a:cubicBezTo>
                <a:cubicBezTo>
                  <a:pt x="86" y="56"/>
                  <a:pt x="88" y="53"/>
                  <a:pt x="91" y="52"/>
                </a:cubicBezTo>
                <a:cubicBezTo>
                  <a:pt x="88" y="51"/>
                  <a:pt x="86" y="50"/>
                  <a:pt x="84" y="49"/>
                </a:cubicBezTo>
                <a:cubicBezTo>
                  <a:pt x="77" y="47"/>
                  <a:pt x="70" y="47"/>
                  <a:pt x="64" y="44"/>
                </a:cubicBezTo>
                <a:cubicBezTo>
                  <a:pt x="57" y="41"/>
                  <a:pt x="53" y="35"/>
                  <a:pt x="55" y="27"/>
                </a:cubicBezTo>
                <a:cubicBezTo>
                  <a:pt x="56" y="19"/>
                  <a:pt x="62" y="16"/>
                  <a:pt x="69" y="14"/>
                </a:cubicBezTo>
                <a:cubicBezTo>
                  <a:pt x="73" y="13"/>
                  <a:pt x="78" y="14"/>
                  <a:pt x="83" y="13"/>
                </a:cubicBezTo>
                <a:cubicBezTo>
                  <a:pt x="82" y="19"/>
                  <a:pt x="81" y="23"/>
                  <a:pt x="75" y="23"/>
                </a:cubicBezTo>
                <a:cubicBezTo>
                  <a:pt x="74" y="23"/>
                  <a:pt x="72" y="25"/>
                  <a:pt x="70" y="27"/>
                </a:cubicBezTo>
                <a:cubicBezTo>
                  <a:pt x="72" y="28"/>
                  <a:pt x="74" y="30"/>
                  <a:pt x="76" y="30"/>
                </a:cubicBezTo>
                <a:cubicBezTo>
                  <a:pt x="80" y="31"/>
                  <a:pt x="84" y="32"/>
                  <a:pt x="88" y="32"/>
                </a:cubicBezTo>
                <a:cubicBezTo>
                  <a:pt x="90" y="33"/>
                  <a:pt x="92" y="32"/>
                  <a:pt x="93" y="31"/>
                </a:cubicBezTo>
                <a:cubicBezTo>
                  <a:pt x="93" y="30"/>
                  <a:pt x="93" y="27"/>
                  <a:pt x="92" y="27"/>
                </a:cubicBezTo>
                <a:cubicBezTo>
                  <a:pt x="87" y="24"/>
                  <a:pt x="89" y="21"/>
                  <a:pt x="90" y="18"/>
                </a:cubicBezTo>
                <a:cubicBezTo>
                  <a:pt x="96" y="6"/>
                  <a:pt x="111" y="0"/>
                  <a:pt x="123" y="5"/>
                </a:cubicBezTo>
                <a:cubicBezTo>
                  <a:pt x="135" y="10"/>
                  <a:pt x="142" y="23"/>
                  <a:pt x="139" y="36"/>
                </a:cubicBezTo>
                <a:cubicBezTo>
                  <a:pt x="135" y="49"/>
                  <a:pt x="123" y="57"/>
                  <a:pt x="109" y="55"/>
                </a:cubicBezTo>
                <a:cubicBezTo>
                  <a:pt x="108" y="55"/>
                  <a:pt x="107" y="54"/>
                  <a:pt x="106" y="54"/>
                </a:cubicBezTo>
                <a:cubicBezTo>
                  <a:pt x="104" y="55"/>
                  <a:pt x="102" y="56"/>
                  <a:pt x="101" y="56"/>
                </a:cubicBezTo>
                <a:cubicBezTo>
                  <a:pt x="102" y="58"/>
                  <a:pt x="102" y="60"/>
                  <a:pt x="103" y="61"/>
                </a:cubicBezTo>
                <a:cubicBezTo>
                  <a:pt x="105" y="62"/>
                  <a:pt x="107" y="62"/>
                  <a:pt x="110" y="64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216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D718E39-36E1-925E-0820-BCBF6CBB4E64}"/>
              </a:ext>
            </a:extLst>
          </p:cNvPr>
          <p:cNvSpPr/>
          <p:nvPr/>
        </p:nvSpPr>
        <p:spPr>
          <a:xfrm>
            <a:off x="4824248" y="0"/>
            <a:ext cx="4319751" cy="5143500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76" name="Google Shape;676;p44"/>
          <p:cNvSpPr txBox="1">
            <a:spLocks noGrp="1"/>
          </p:cNvSpPr>
          <p:nvPr>
            <p:ph type="subTitle" idx="1"/>
          </p:nvPr>
        </p:nvSpPr>
        <p:spPr>
          <a:xfrm flipH="1">
            <a:off x="594774" y="2115475"/>
            <a:ext cx="3455258" cy="25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Images reveal large amounts of data, so remember: use an image instead of long texts. Your audience will appreciate that!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/>
            <a:r>
              <a:rPr lang="en-US" dirty="0"/>
              <a:t>Images reveal large amounts of data, so remember use an image instead of long texts. Your audience will appreciate that!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77" name="Google Shape;677;p44"/>
          <p:cNvSpPr txBox="1">
            <a:spLocks noGrp="1"/>
          </p:cNvSpPr>
          <p:nvPr>
            <p:ph type="title"/>
          </p:nvPr>
        </p:nvSpPr>
        <p:spPr>
          <a:xfrm>
            <a:off x="594774" y="517709"/>
            <a:ext cx="345525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7B5DA"/>
                </a:solidFill>
                <a:latin typeface="Livvic Black" pitchFamily="2" charset="0"/>
              </a:rPr>
              <a:t>A PICTURE ALWAYS REINFORCES THE CONCEPT</a:t>
            </a:r>
            <a:endParaRPr sz="2400" dirty="0">
              <a:solidFill>
                <a:srgbClr val="47B5DA"/>
              </a:solidFill>
              <a:latin typeface="Livvic Black" pitchFamily="2" charset="0"/>
            </a:endParaRPr>
          </a:p>
        </p:txBody>
      </p:sp>
      <p:pic>
        <p:nvPicPr>
          <p:cNvPr id="6" name="Imagen 5" descr="Free Fotos de stock gratuitas de adentro, adulto, animal Stock Photo">
            <a:extLst>
              <a:ext uri="{FF2B5EF4-FFF2-40B4-BE49-F238E27FC236}">
                <a16:creationId xmlns:a16="http://schemas.microsoft.com/office/drawing/2014/main" id="{41B365EA-7F04-6862-0245-33026E80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4"/>
          <a:stretch>
            <a:fillRect/>
          </a:stretch>
        </p:blipFill>
        <p:spPr bwMode="auto">
          <a:xfrm>
            <a:off x="5247758" y="335873"/>
            <a:ext cx="3533635" cy="4471754"/>
          </a:xfrm>
          <a:custGeom>
            <a:avLst/>
            <a:gdLst>
              <a:gd name="connsiteX0" fmla="*/ 0 w 3003331"/>
              <a:gd name="connsiteY0" fmla="*/ 0 h 3936724"/>
              <a:gd name="connsiteX1" fmla="*/ 3003331 w 3003331"/>
              <a:gd name="connsiteY1" fmla="*/ 0 h 3936724"/>
              <a:gd name="connsiteX2" fmla="*/ 3003331 w 3003331"/>
              <a:gd name="connsiteY2" fmla="*/ 3936724 h 3936724"/>
              <a:gd name="connsiteX3" fmla="*/ 0 w 3003331"/>
              <a:gd name="connsiteY3" fmla="*/ 3936724 h 393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331" h="3936724">
                <a:moveTo>
                  <a:pt x="0" y="0"/>
                </a:moveTo>
                <a:lnTo>
                  <a:pt x="3003331" y="0"/>
                </a:lnTo>
                <a:lnTo>
                  <a:pt x="3003331" y="3936724"/>
                </a:lnTo>
                <a:lnTo>
                  <a:pt x="0" y="39367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5"/>
          <p:cNvSpPr/>
          <p:nvPr/>
        </p:nvSpPr>
        <p:spPr>
          <a:xfrm>
            <a:off x="749038" y="2630550"/>
            <a:ext cx="533400" cy="552300"/>
          </a:xfrm>
          <a:prstGeom prst="roundRect">
            <a:avLst>
              <a:gd name="adj" fmla="val 31043"/>
            </a:avLst>
          </a:prstGeom>
          <a:solidFill>
            <a:srgbClr val="F2D9CF">
              <a:alpha val="83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5"/>
          <p:cNvSpPr txBox="1">
            <a:spLocks noGrp="1"/>
          </p:cNvSpPr>
          <p:nvPr>
            <p:ph type="title"/>
          </p:nvPr>
        </p:nvSpPr>
        <p:spPr>
          <a:xfrm>
            <a:off x="2301713" y="265507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Livvic Black" pitchFamily="2" charset="0"/>
              </a:rPr>
              <a:t>TENDENCY</a:t>
            </a:r>
            <a:endParaRPr dirty="0">
              <a:solidFill>
                <a:srgbClr val="FFFFFF"/>
              </a:solidFill>
              <a:latin typeface="Livvic Black" pitchFamily="2" charset="0"/>
            </a:endParaRPr>
          </a:p>
        </p:txBody>
      </p:sp>
      <p:sp>
        <p:nvSpPr>
          <p:cNvPr id="686" name="Google Shape;686;p45"/>
          <p:cNvSpPr txBox="1"/>
          <p:nvPr/>
        </p:nvSpPr>
        <p:spPr>
          <a:xfrm>
            <a:off x="631375" y="1199600"/>
            <a:ext cx="28548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 is the closest planet to the Sun and the smallest one in our Solar System—it’s only a bit larger than our Moon</a:t>
            </a:r>
            <a:endParaRPr sz="1600" dirty="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687" name="Google Shape;687;p45"/>
          <p:cNvSpPr txBox="1"/>
          <p:nvPr/>
        </p:nvSpPr>
        <p:spPr>
          <a:xfrm>
            <a:off x="2058200" y="4382750"/>
            <a:ext cx="63339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If you want to modify this graph, click on it, follow the link, change the data and replace it here</a:t>
            </a:r>
            <a:endParaRPr sz="1200" dirty="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688" name="Google Shape;688;p45"/>
          <p:cNvSpPr/>
          <p:nvPr/>
        </p:nvSpPr>
        <p:spPr>
          <a:xfrm>
            <a:off x="749038" y="3085477"/>
            <a:ext cx="533400" cy="552300"/>
          </a:xfrm>
          <a:prstGeom prst="roundRect">
            <a:avLst>
              <a:gd name="adj" fmla="val 327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5"/>
          <p:cNvSpPr txBox="1"/>
          <p:nvPr/>
        </p:nvSpPr>
        <p:spPr>
          <a:xfrm>
            <a:off x="1342312" y="2689450"/>
            <a:ext cx="1322059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MERCURY</a:t>
            </a:r>
            <a:endParaRPr sz="1600" b="1" dirty="0">
              <a:solidFill>
                <a:srgbClr val="FFFFFF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690" name="Google Shape;690;p45"/>
          <p:cNvSpPr txBox="1"/>
          <p:nvPr/>
        </p:nvSpPr>
        <p:spPr>
          <a:xfrm>
            <a:off x="1342312" y="3144950"/>
            <a:ext cx="1322059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MARS</a:t>
            </a:r>
            <a:endParaRPr sz="1600" b="1" dirty="0">
              <a:solidFill>
                <a:srgbClr val="FFFFFF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691" name="Google Shape;691;p45"/>
          <p:cNvSpPr txBox="1"/>
          <p:nvPr/>
        </p:nvSpPr>
        <p:spPr>
          <a:xfrm>
            <a:off x="1342312" y="3605827"/>
            <a:ext cx="1322059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VENUS</a:t>
            </a:r>
            <a:endParaRPr sz="1600" b="1">
              <a:solidFill>
                <a:srgbClr val="FFFFFF"/>
              </a:solidFill>
              <a:latin typeface="+mj-lt"/>
              <a:ea typeface="Marvel"/>
              <a:cs typeface="Marvel"/>
              <a:sym typeface="Marvel"/>
            </a:endParaRPr>
          </a:p>
        </p:txBody>
      </p:sp>
      <p:sp>
        <p:nvSpPr>
          <p:cNvPr id="692" name="Google Shape;692;p45"/>
          <p:cNvSpPr/>
          <p:nvPr/>
        </p:nvSpPr>
        <p:spPr>
          <a:xfrm>
            <a:off x="749038" y="3562650"/>
            <a:ext cx="533400" cy="552300"/>
          </a:xfrm>
          <a:prstGeom prst="roundRect">
            <a:avLst>
              <a:gd name="adj" fmla="val 27430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3" name="Google Shape;693;p4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9040" y="1472184"/>
            <a:ext cx="4764025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3514980" y="744093"/>
            <a:ext cx="5329455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47B5DA"/>
                </a:solidFill>
                <a:latin typeface="Livvic Black" pitchFamily="2" charset="0"/>
              </a:rPr>
              <a:t>A PICTURE IS WORTH A THOUSAND WORDS</a:t>
            </a:r>
            <a:endParaRPr sz="4800" dirty="0">
              <a:solidFill>
                <a:srgbClr val="47B5DA"/>
              </a:solidFill>
              <a:latin typeface="Livvic Black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F92A0E9-0DFD-419C-275C-E5D544EC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Google Shape;698;p46">
            <a:extLst>
              <a:ext uri="{FF2B5EF4-FFF2-40B4-BE49-F238E27FC236}">
                <a16:creationId xmlns:a16="http://schemas.microsoft.com/office/drawing/2014/main" id="{A5733312-BF28-040A-7BB0-994C8CA4C477}"/>
              </a:ext>
            </a:extLst>
          </p:cNvPr>
          <p:cNvSpPr/>
          <p:nvPr/>
        </p:nvSpPr>
        <p:spPr>
          <a:xfrm>
            <a:off x="5225875" y="3152550"/>
            <a:ext cx="2709000" cy="1608107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99;p46">
            <a:extLst>
              <a:ext uri="{FF2B5EF4-FFF2-40B4-BE49-F238E27FC236}">
                <a16:creationId xmlns:a16="http://schemas.microsoft.com/office/drawing/2014/main" id="{DAA9F4AA-B1E4-C988-CE64-226197DA00F3}"/>
              </a:ext>
            </a:extLst>
          </p:cNvPr>
          <p:cNvSpPr/>
          <p:nvPr/>
        </p:nvSpPr>
        <p:spPr>
          <a:xfrm>
            <a:off x="2096050" y="3152550"/>
            <a:ext cx="2709000" cy="1608107"/>
          </a:xfrm>
          <a:prstGeom prst="roundRect">
            <a:avLst>
              <a:gd name="adj" fmla="val 16667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Google Shape;701;p46">
            <a:extLst>
              <a:ext uri="{FF2B5EF4-FFF2-40B4-BE49-F238E27FC236}">
                <a16:creationId xmlns:a16="http://schemas.microsoft.com/office/drawing/2014/main" id="{D5E90FF5-F744-C593-B097-C29063FF9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509042"/>
              </p:ext>
            </p:extLst>
          </p:nvPr>
        </p:nvGraphicFramePr>
        <p:xfrm>
          <a:off x="720000" y="2170045"/>
          <a:ext cx="7214875" cy="2516970"/>
        </p:xfrm>
        <a:graphic>
          <a:graphicData uri="http://schemas.openxmlformats.org/drawingml/2006/table">
            <a:tbl>
              <a:tblPr>
                <a:noFill/>
                <a:tableStyleId>{03E3CDB0-9DC4-4D73-9AA4-A1A9A06C4653}</a:tableStyleId>
              </a:tblPr>
              <a:tblGrid>
                <a:gridCol w="137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OUTCOME</a:t>
                      </a:r>
                      <a:endParaRPr sz="1800" b="1" dirty="0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OUTCOME</a:t>
                      </a:r>
                      <a:endParaRPr sz="1800" b="1" dirty="0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TREATMENT</a:t>
                      </a:r>
                      <a:endParaRPr sz="1800" b="1" dirty="0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Test 1</a:t>
                      </a:r>
                      <a:endParaRPr sz="1800" b="1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Test 2</a:t>
                      </a:r>
                      <a:endParaRPr sz="1800" b="1" dirty="0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Test 3</a:t>
                      </a:r>
                      <a:endParaRPr sz="1800" b="1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Test 1</a:t>
                      </a:r>
                      <a:endParaRPr sz="1800" b="1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Test 2</a:t>
                      </a:r>
                      <a:endParaRPr sz="1800" b="1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Test 3</a:t>
                      </a:r>
                      <a:endParaRPr sz="1800" b="1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Group 1</a:t>
                      </a:r>
                      <a:endParaRPr sz="1800" b="1" dirty="0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315</a:t>
                      </a: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285</a:t>
                      </a: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600</a:t>
                      </a: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345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123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568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Group 2</a:t>
                      </a:r>
                      <a:endParaRPr sz="1800" b="1" dirty="0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210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390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600</a:t>
                      </a: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235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234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689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arvel"/>
                          <a:ea typeface="Marvel"/>
                          <a:cs typeface="Marvel"/>
                          <a:sym typeface="Marvel"/>
                        </a:rPr>
                        <a:t>Group 3</a:t>
                      </a:r>
                      <a:endParaRPr sz="1800" b="1" dirty="0">
                        <a:solidFill>
                          <a:schemeClr val="dk1"/>
                        </a:solidFill>
                        <a:latin typeface="Marvel"/>
                        <a:ea typeface="Marvel"/>
                        <a:cs typeface="Marvel"/>
                        <a:sym typeface="Marv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240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165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580</a:t>
                      </a: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324</a:t>
                      </a: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365</a:t>
                      </a:r>
                      <a:endParaRPr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867</a:t>
                      </a:r>
                      <a:endParaRPr dirty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Google Shape;702;p46">
            <a:extLst>
              <a:ext uri="{FF2B5EF4-FFF2-40B4-BE49-F238E27FC236}">
                <a16:creationId xmlns:a16="http://schemas.microsoft.com/office/drawing/2014/main" id="{DD38CE5D-16E8-FC3D-29BD-EC258A3EE1ED}"/>
              </a:ext>
            </a:extLst>
          </p:cNvPr>
          <p:cNvSpPr/>
          <p:nvPr/>
        </p:nvSpPr>
        <p:spPr>
          <a:xfrm>
            <a:off x="5225875" y="1596925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03;p46">
            <a:extLst>
              <a:ext uri="{FF2B5EF4-FFF2-40B4-BE49-F238E27FC236}">
                <a16:creationId xmlns:a16="http://schemas.microsoft.com/office/drawing/2014/main" id="{BF54932F-0639-4ED2-A6CE-ED211C3C822E}"/>
              </a:ext>
            </a:extLst>
          </p:cNvPr>
          <p:cNvSpPr/>
          <p:nvPr/>
        </p:nvSpPr>
        <p:spPr>
          <a:xfrm>
            <a:off x="2096050" y="1596925"/>
            <a:ext cx="2610000" cy="134100"/>
          </a:xfrm>
          <a:prstGeom prst="roundRect">
            <a:avLst>
              <a:gd name="adj" fmla="val 16667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04;p46">
            <a:extLst>
              <a:ext uri="{FF2B5EF4-FFF2-40B4-BE49-F238E27FC236}">
                <a16:creationId xmlns:a16="http://schemas.microsoft.com/office/drawing/2014/main" id="{7A3411E8-767A-8365-3E9A-2A1396E782AC}"/>
              </a:ext>
            </a:extLst>
          </p:cNvPr>
          <p:cNvSpPr txBox="1"/>
          <p:nvPr/>
        </p:nvSpPr>
        <p:spPr>
          <a:xfrm>
            <a:off x="2009714" y="883825"/>
            <a:ext cx="28080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7B5DA"/>
                </a:solidFill>
                <a:latin typeface="Livvic Black" pitchFamily="2" charset="0"/>
                <a:ea typeface="Marvel"/>
                <a:cs typeface="Marvel"/>
                <a:sym typeface="Marvel"/>
              </a:rPr>
              <a:t>EXPERIMENT A</a:t>
            </a:r>
            <a:endParaRPr sz="1800" b="1" dirty="0">
              <a:solidFill>
                <a:srgbClr val="47B5DA"/>
              </a:solidFill>
              <a:latin typeface="Livvic Black" pitchFamily="2" charset="0"/>
              <a:ea typeface="Marvel"/>
              <a:cs typeface="Marvel"/>
              <a:sym typeface="Marvel"/>
            </a:endParaRPr>
          </a:p>
        </p:txBody>
      </p:sp>
      <p:sp>
        <p:nvSpPr>
          <p:cNvPr id="10" name="Google Shape;705;p46">
            <a:extLst>
              <a:ext uri="{FF2B5EF4-FFF2-40B4-BE49-F238E27FC236}">
                <a16:creationId xmlns:a16="http://schemas.microsoft.com/office/drawing/2014/main" id="{976FB2C8-DBDA-5657-A000-FA30D18D7FDC}"/>
              </a:ext>
            </a:extLst>
          </p:cNvPr>
          <p:cNvSpPr txBox="1"/>
          <p:nvPr/>
        </p:nvSpPr>
        <p:spPr>
          <a:xfrm>
            <a:off x="5194212" y="883825"/>
            <a:ext cx="28080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7B5DA"/>
                </a:solidFill>
                <a:latin typeface="Livvic Black" pitchFamily="2" charset="0"/>
                <a:ea typeface="Marvel"/>
                <a:cs typeface="Marvel"/>
                <a:sym typeface="Marvel"/>
              </a:rPr>
              <a:t>EXPERIMENT B</a:t>
            </a:r>
            <a:endParaRPr sz="1800" b="1" dirty="0">
              <a:solidFill>
                <a:srgbClr val="47B5DA"/>
              </a:solidFill>
              <a:latin typeface="Livvic Black" pitchFamily="2" charset="0"/>
              <a:ea typeface="Marvel"/>
              <a:cs typeface="Marvel"/>
              <a:sym typeface="Marvel"/>
            </a:endParaRPr>
          </a:p>
        </p:txBody>
      </p:sp>
    </p:spTree>
    <p:extLst>
      <p:ext uri="{BB962C8B-B14F-4D97-AF65-F5344CB8AC3E}">
        <p14:creationId xmlns:p14="http://schemas.microsoft.com/office/powerpoint/2010/main" val="3080582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8F7507-C5D6-484D-A04C-C46E05B07B4B}"/>
              </a:ext>
            </a:extLst>
          </p:cNvPr>
          <p:cNvSpPr txBox="1"/>
          <p:nvPr/>
        </p:nvSpPr>
        <p:spPr>
          <a:xfrm>
            <a:off x="3875903" y="1570101"/>
            <a:ext cx="4417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1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510F6-94B0-4DF0-9840-008C110EAF46}"/>
              </a:ext>
            </a:extLst>
          </p:cNvPr>
          <p:cNvSpPr txBox="1"/>
          <p:nvPr/>
        </p:nvSpPr>
        <p:spPr>
          <a:xfrm>
            <a:off x="3875903" y="1268560"/>
            <a:ext cx="441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AF9740-C69A-4E91-A7C4-A970872A23B3}"/>
              </a:ext>
            </a:extLst>
          </p:cNvPr>
          <p:cNvSpPr txBox="1"/>
          <p:nvPr/>
        </p:nvSpPr>
        <p:spPr>
          <a:xfrm>
            <a:off x="3875903" y="1962613"/>
            <a:ext cx="4417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:a16="http://schemas.microsoft.com/office/drawing/2014/main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47339" y="2608655"/>
            <a:ext cx="420500" cy="420500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100" dirty="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:a16="http://schemas.microsoft.com/office/drawing/2014/main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06251" y="2608655"/>
            <a:ext cx="420500" cy="4205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100" dirty="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35706" y="2608609"/>
            <a:ext cx="420500" cy="42054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1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76795" y="2608609"/>
            <a:ext cx="420500" cy="42054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1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36695E-5BEE-4D1F-A1F2-72DBC46DCC02}"/>
              </a:ext>
            </a:extLst>
          </p:cNvPr>
          <p:cNvSpPr txBox="1"/>
          <p:nvPr/>
        </p:nvSpPr>
        <p:spPr>
          <a:xfrm>
            <a:off x="3875903" y="3674522"/>
            <a:ext cx="386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EDCDC7-D4BA-4DFC-8036-D1EC12016D3C}"/>
              </a:ext>
            </a:extLst>
          </p:cNvPr>
          <p:cNvSpPr txBox="1"/>
          <p:nvPr/>
        </p:nvSpPr>
        <p:spPr>
          <a:xfrm>
            <a:off x="3875904" y="3117212"/>
            <a:ext cx="93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0A4886-FB61-4FFA-ACC3-7714D929DCE4}"/>
              </a:ext>
            </a:extLst>
          </p:cNvPr>
          <p:cNvSpPr txBox="1"/>
          <p:nvPr/>
        </p:nvSpPr>
        <p:spPr>
          <a:xfrm>
            <a:off x="4997750" y="3094871"/>
            <a:ext cx="93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ED67E7-A2F2-493C-95F6-A57A5CC59B9E}"/>
              </a:ext>
            </a:extLst>
          </p:cNvPr>
          <p:cNvSpPr txBox="1"/>
          <p:nvPr/>
        </p:nvSpPr>
        <p:spPr>
          <a:xfrm>
            <a:off x="6143255" y="3117212"/>
            <a:ext cx="93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52F4C2-11BF-42EB-BC36-5247B5D5EE9B}"/>
              </a:ext>
            </a:extLst>
          </p:cNvPr>
          <p:cNvSpPr txBox="1"/>
          <p:nvPr/>
        </p:nvSpPr>
        <p:spPr>
          <a:xfrm>
            <a:off x="7276929" y="3117212"/>
            <a:ext cx="93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57B648D-9222-4E6C-927B-32F0D4F8BFF0}"/>
              </a:ext>
            </a:extLst>
          </p:cNvPr>
          <p:cNvSpPr/>
          <p:nvPr/>
        </p:nvSpPr>
        <p:spPr>
          <a:xfrm>
            <a:off x="6511153" y="2632366"/>
            <a:ext cx="202251" cy="467877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5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A027C9B-EE7F-4A7D-A19F-5A61EF4BF0D0}"/>
              </a:ext>
            </a:extLst>
          </p:cNvPr>
          <p:cNvGrpSpPr/>
          <p:nvPr/>
        </p:nvGrpSpPr>
        <p:grpSpPr>
          <a:xfrm>
            <a:off x="7722716" y="2660553"/>
            <a:ext cx="74437" cy="341486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67" name="그룹 19">
              <a:extLst>
                <a:ext uri="{FF2B5EF4-FFF2-40B4-BE49-F238E27FC236}">
                  <a16:creationId xmlns:a16="http://schemas.microsoft.com/office/drawing/2014/main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73" name="그룹 20">
                <a:extLst>
                  <a:ext uri="{FF2B5EF4-FFF2-40B4-BE49-F238E27FC236}">
                    <a16:creationId xmlns:a16="http://schemas.microsoft.com/office/drawing/2014/main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75" name="사다리꼴 22">
                  <a:extLst>
                    <a:ext uri="{FF2B5EF4-FFF2-40B4-BE49-F238E27FC236}">
                      <a16:creationId xmlns:a16="http://schemas.microsoft.com/office/drawing/2014/main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dirty="0"/>
                </a:p>
              </p:txBody>
            </p:sp>
            <p:sp>
              <p:nvSpPr>
                <p:cNvPr id="76" name="타원 23">
                  <a:extLst>
                    <a:ext uri="{FF2B5EF4-FFF2-40B4-BE49-F238E27FC236}">
                      <a16:creationId xmlns:a16="http://schemas.microsoft.com/office/drawing/2014/main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/>
                </a:p>
              </p:txBody>
            </p:sp>
          </p:grpSp>
          <p:sp>
            <p:nvSpPr>
              <p:cNvPr id="74" name="자유형: 도형 21">
                <a:extLst>
                  <a:ext uri="{FF2B5EF4-FFF2-40B4-BE49-F238E27FC236}">
                    <a16:creationId xmlns:a16="http://schemas.microsoft.com/office/drawing/2014/main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grpSp>
          <p:nvGrpSpPr>
            <p:cNvPr id="68" name="그룹 24">
              <a:extLst>
                <a:ext uri="{FF2B5EF4-FFF2-40B4-BE49-F238E27FC236}">
                  <a16:creationId xmlns:a16="http://schemas.microsoft.com/office/drawing/2014/main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69" name="그룹 25">
                <a:extLst>
                  <a:ext uri="{FF2B5EF4-FFF2-40B4-BE49-F238E27FC236}">
                    <a16:creationId xmlns:a16="http://schemas.microsoft.com/office/drawing/2014/main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71" name="사다리꼴 27">
                  <a:extLst>
                    <a:ext uri="{FF2B5EF4-FFF2-40B4-BE49-F238E27FC236}">
                      <a16:creationId xmlns:a16="http://schemas.microsoft.com/office/drawing/2014/main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/>
                </a:p>
              </p:txBody>
            </p:sp>
            <p:sp>
              <p:nvSpPr>
                <p:cNvPr id="72" name="타원 28">
                  <a:extLst>
                    <a:ext uri="{FF2B5EF4-FFF2-40B4-BE49-F238E27FC236}">
                      <a16:creationId xmlns:a16="http://schemas.microsoft.com/office/drawing/2014/main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/>
                </a:p>
              </p:txBody>
            </p:sp>
          </p:grpSp>
          <p:sp>
            <p:nvSpPr>
              <p:cNvPr id="70" name="자유형: 도형 26">
                <a:extLst>
                  <a:ext uri="{FF2B5EF4-FFF2-40B4-BE49-F238E27FC236}">
                    <a16:creationId xmlns:a16="http://schemas.microsoft.com/office/drawing/2014/main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/>
              </a:p>
            </p:txBody>
          </p:sp>
        </p:grp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1459E35-72DE-4F1D-9248-129E4B769C08}"/>
              </a:ext>
            </a:extLst>
          </p:cNvPr>
          <p:cNvSpPr/>
          <p:nvPr/>
        </p:nvSpPr>
        <p:spPr>
          <a:xfrm rot="2174587">
            <a:off x="4247975" y="2652603"/>
            <a:ext cx="206486" cy="358166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50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7BC33AC-83D6-465A-AA43-C3DD2DC9F925}"/>
              </a:ext>
            </a:extLst>
          </p:cNvPr>
          <p:cNvSpPr/>
          <p:nvPr/>
        </p:nvSpPr>
        <p:spPr>
          <a:xfrm>
            <a:off x="5368096" y="2725397"/>
            <a:ext cx="240343" cy="197003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EF7D5D-CEB6-4DB8-894D-8958DCFE8676}"/>
              </a:ext>
            </a:extLst>
          </p:cNvPr>
          <p:cNvSpPr/>
          <p:nvPr/>
        </p:nvSpPr>
        <p:spPr>
          <a:xfrm>
            <a:off x="3935540" y="1562098"/>
            <a:ext cx="617220" cy="34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6DC2B6-7578-9628-FD3B-0121F91504B0}"/>
              </a:ext>
            </a:extLst>
          </p:cNvPr>
          <p:cNvGrpSpPr/>
          <p:nvPr/>
        </p:nvGrpSpPr>
        <p:grpSpPr>
          <a:xfrm>
            <a:off x="766405" y="1319973"/>
            <a:ext cx="2410864" cy="3267567"/>
            <a:chOff x="935492" y="1356116"/>
            <a:chExt cx="2497183" cy="3384560"/>
          </a:xfrm>
          <a:solidFill>
            <a:srgbClr val="1499B8"/>
          </a:solidFill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1CA48445-1F5F-2779-626B-99B1631722D8}"/>
                </a:ext>
              </a:extLst>
            </p:cNvPr>
            <p:cNvSpPr/>
            <p:nvPr/>
          </p:nvSpPr>
          <p:spPr>
            <a:xfrm>
              <a:off x="935492" y="1356116"/>
              <a:ext cx="2497183" cy="3384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2" name="Picture 2" descr="Free Fotos de stock gratuitas de adentro, adulto, animal Stock Photo">
              <a:extLst>
                <a:ext uri="{FF2B5EF4-FFF2-40B4-BE49-F238E27FC236}">
                  <a16:creationId xmlns:a16="http://schemas.microsoft.com/office/drawing/2014/main" id="{0F7737D0-7459-2E6A-C64F-2BAAD2B73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944" y="1473224"/>
              <a:ext cx="2274757" cy="3148004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7"/>
          <p:cNvSpPr txBox="1">
            <a:spLocks noGrp="1"/>
          </p:cNvSpPr>
          <p:nvPr>
            <p:ph type="title"/>
          </p:nvPr>
        </p:nvSpPr>
        <p:spPr>
          <a:xfrm>
            <a:off x="2354404" y="100957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Livvic Black" pitchFamily="2" charset="0"/>
              </a:rPr>
              <a:t>RESULTS ANALYSIS</a:t>
            </a:r>
            <a:endParaRPr dirty="0">
              <a:solidFill>
                <a:srgbClr val="FFFFFF"/>
              </a:solidFill>
              <a:latin typeface="Livvic Black" pitchFamily="2" charset="0"/>
            </a:endParaRPr>
          </a:p>
        </p:txBody>
      </p:sp>
      <p:sp>
        <p:nvSpPr>
          <p:cNvPr id="711" name="Google Shape;711;p47"/>
          <p:cNvSpPr txBox="1">
            <a:spLocks noGrp="1"/>
          </p:cNvSpPr>
          <p:nvPr>
            <p:ph type="title"/>
          </p:nvPr>
        </p:nvSpPr>
        <p:spPr>
          <a:xfrm>
            <a:off x="1343277" y="1058430"/>
            <a:ext cx="20223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+mj-lt"/>
              </a:rPr>
              <a:t>NEPTUNE</a:t>
            </a:r>
            <a:endParaRPr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2" name="Google Shape;712;p47"/>
          <p:cNvSpPr/>
          <p:nvPr/>
        </p:nvSpPr>
        <p:spPr>
          <a:xfrm rot="1013079">
            <a:off x="986936" y="1868288"/>
            <a:ext cx="2735106" cy="2735106"/>
          </a:xfrm>
          <a:prstGeom prst="donut">
            <a:avLst>
              <a:gd name="adj" fmla="val 12679"/>
            </a:avLst>
          </a:prstGeom>
          <a:solidFill>
            <a:srgbClr val="C6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3" name="Google Shape;713;p47"/>
          <p:cNvSpPr txBox="1">
            <a:spLocks noGrp="1"/>
          </p:cNvSpPr>
          <p:nvPr>
            <p:ph type="title"/>
          </p:nvPr>
        </p:nvSpPr>
        <p:spPr>
          <a:xfrm>
            <a:off x="5988397" y="1058430"/>
            <a:ext cx="20223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+mj-lt"/>
              </a:rPr>
              <a:t>SATURN</a:t>
            </a:r>
            <a:endParaRPr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4" name="Google Shape;714;p47"/>
          <p:cNvSpPr/>
          <p:nvPr/>
        </p:nvSpPr>
        <p:spPr>
          <a:xfrm rot="1013079">
            <a:off x="986936" y="1868288"/>
            <a:ext cx="2735106" cy="2735106"/>
          </a:xfrm>
          <a:prstGeom prst="blockArc">
            <a:avLst>
              <a:gd name="adj1" fmla="val 9201755"/>
              <a:gd name="adj2" fmla="val 0"/>
              <a:gd name="adj3" fmla="val 25000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5" name="Google Shape;715;p47"/>
          <p:cNvSpPr/>
          <p:nvPr/>
        </p:nvSpPr>
        <p:spPr>
          <a:xfrm rot="-4667494">
            <a:off x="987025" y="1868330"/>
            <a:ext cx="2735156" cy="2735156"/>
          </a:xfrm>
          <a:prstGeom prst="blockArc">
            <a:avLst>
              <a:gd name="adj1" fmla="val 5680532"/>
              <a:gd name="adj2" fmla="val 8664413"/>
              <a:gd name="adj3" fmla="val 25029"/>
            </a:avLst>
          </a:prstGeom>
          <a:solidFill>
            <a:srgbClr val="F2D9CF">
              <a:alpha val="83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6" name="Google Shape;716;p47"/>
          <p:cNvSpPr/>
          <p:nvPr/>
        </p:nvSpPr>
        <p:spPr>
          <a:xfrm rot="10234864">
            <a:off x="986867" y="1868391"/>
            <a:ext cx="2735074" cy="2735074"/>
          </a:xfrm>
          <a:prstGeom prst="blockArc">
            <a:avLst>
              <a:gd name="adj1" fmla="val 15359427"/>
              <a:gd name="adj2" fmla="val 0"/>
              <a:gd name="adj3" fmla="val 25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7" name="Google Shape;717;p47"/>
          <p:cNvSpPr txBox="1"/>
          <p:nvPr/>
        </p:nvSpPr>
        <p:spPr>
          <a:xfrm>
            <a:off x="3490731" y="1617360"/>
            <a:ext cx="1082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60</a:t>
            </a:r>
            <a:r>
              <a:rPr lang="en" sz="2400" dirty="0">
                <a:solidFill>
                  <a:srgbClr val="FFFFFF"/>
                </a:solidFill>
                <a:latin typeface="+mj-lt"/>
                <a:ea typeface="Dosis Light"/>
                <a:cs typeface="Dosis Light"/>
                <a:sym typeface="Dosis Light"/>
              </a:rPr>
              <a:t>%</a:t>
            </a:r>
            <a:endParaRPr sz="2400" dirty="0">
              <a:solidFill>
                <a:srgbClr val="FFFFFF"/>
              </a:solidFill>
              <a:latin typeface="+mj-lt"/>
              <a:ea typeface="Dosis Light"/>
              <a:cs typeface="Dosis Light"/>
              <a:sym typeface="Dosis Light"/>
            </a:endParaRPr>
          </a:p>
        </p:txBody>
      </p:sp>
      <p:sp>
        <p:nvSpPr>
          <p:cNvPr id="718" name="Google Shape;718;p47"/>
          <p:cNvSpPr txBox="1"/>
          <p:nvPr/>
        </p:nvSpPr>
        <p:spPr>
          <a:xfrm>
            <a:off x="172210" y="3941006"/>
            <a:ext cx="1082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30</a:t>
            </a:r>
            <a:r>
              <a:rPr lang="en" sz="2400" dirty="0">
                <a:solidFill>
                  <a:srgbClr val="FFFFFF"/>
                </a:solidFill>
                <a:latin typeface="+mj-lt"/>
                <a:ea typeface="Dosis Light"/>
                <a:cs typeface="Dosis Light"/>
                <a:sym typeface="Dosis Light"/>
              </a:rPr>
              <a:t>%</a:t>
            </a:r>
            <a:endParaRPr sz="2400" dirty="0">
              <a:solidFill>
                <a:srgbClr val="FFFFFF"/>
              </a:solidFill>
              <a:latin typeface="+mj-lt"/>
              <a:ea typeface="Dosis Light"/>
              <a:cs typeface="Dosis Light"/>
              <a:sym typeface="Dosis Light"/>
            </a:endParaRPr>
          </a:p>
        </p:txBody>
      </p:sp>
      <p:sp>
        <p:nvSpPr>
          <p:cNvPr id="719" name="Google Shape;719;p47"/>
          <p:cNvSpPr txBox="1"/>
          <p:nvPr/>
        </p:nvSpPr>
        <p:spPr>
          <a:xfrm>
            <a:off x="3523376" y="3923449"/>
            <a:ext cx="7953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10</a:t>
            </a:r>
            <a:r>
              <a:rPr lang="en" sz="2400" dirty="0">
                <a:solidFill>
                  <a:srgbClr val="FFFFFF"/>
                </a:solidFill>
                <a:latin typeface="+mj-lt"/>
                <a:ea typeface="Dosis Light"/>
                <a:cs typeface="Dosis Light"/>
                <a:sym typeface="Dosis Light"/>
              </a:rPr>
              <a:t>%</a:t>
            </a:r>
            <a:endParaRPr sz="2400" dirty="0">
              <a:solidFill>
                <a:srgbClr val="FFFFFF"/>
              </a:solidFill>
              <a:latin typeface="+mj-lt"/>
              <a:ea typeface="Dosis Light"/>
              <a:cs typeface="Dosis Light"/>
              <a:sym typeface="Dosis Light"/>
            </a:endParaRPr>
          </a:p>
        </p:txBody>
      </p:sp>
      <p:sp>
        <p:nvSpPr>
          <p:cNvPr id="720" name="Google Shape;720;p47"/>
          <p:cNvSpPr/>
          <p:nvPr/>
        </p:nvSpPr>
        <p:spPr>
          <a:xfrm>
            <a:off x="5625250" y="1749816"/>
            <a:ext cx="531300" cy="2242500"/>
          </a:xfrm>
          <a:prstGeom prst="roundRect">
            <a:avLst>
              <a:gd name="adj" fmla="val 38972"/>
            </a:avLst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1" name="Google Shape;721;p47"/>
          <p:cNvSpPr/>
          <p:nvPr/>
        </p:nvSpPr>
        <p:spPr>
          <a:xfrm>
            <a:off x="6703555" y="1749816"/>
            <a:ext cx="531300" cy="2242500"/>
          </a:xfrm>
          <a:prstGeom prst="roundRect">
            <a:avLst>
              <a:gd name="adj" fmla="val 38972"/>
            </a:avLst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2" name="Google Shape;722;p47"/>
          <p:cNvSpPr/>
          <p:nvPr/>
        </p:nvSpPr>
        <p:spPr>
          <a:xfrm>
            <a:off x="7783052" y="1749816"/>
            <a:ext cx="531300" cy="2242500"/>
          </a:xfrm>
          <a:prstGeom prst="roundRect">
            <a:avLst>
              <a:gd name="adj" fmla="val 38972"/>
            </a:avLst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3" name="Google Shape;723;p47"/>
          <p:cNvSpPr/>
          <p:nvPr/>
        </p:nvSpPr>
        <p:spPr>
          <a:xfrm>
            <a:off x="5625250" y="2153754"/>
            <a:ext cx="531300" cy="1838400"/>
          </a:xfrm>
          <a:prstGeom prst="roundRect">
            <a:avLst>
              <a:gd name="adj" fmla="val 38972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4" name="Google Shape;724;p47"/>
          <p:cNvSpPr/>
          <p:nvPr/>
        </p:nvSpPr>
        <p:spPr>
          <a:xfrm>
            <a:off x="6703555" y="1971109"/>
            <a:ext cx="531300" cy="2021100"/>
          </a:xfrm>
          <a:prstGeom prst="roundRect">
            <a:avLst>
              <a:gd name="adj" fmla="val 38972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5" name="Google Shape;725;p47"/>
          <p:cNvSpPr/>
          <p:nvPr/>
        </p:nvSpPr>
        <p:spPr>
          <a:xfrm>
            <a:off x="7783042" y="3157014"/>
            <a:ext cx="531300" cy="835500"/>
          </a:xfrm>
          <a:prstGeom prst="roundRect">
            <a:avLst>
              <a:gd name="adj" fmla="val 38972"/>
            </a:avLst>
          </a:prstGeom>
          <a:solidFill>
            <a:srgbClr val="F2D9CF">
              <a:alpha val="83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6" name="Google Shape;726;p47"/>
          <p:cNvSpPr txBox="1"/>
          <p:nvPr/>
        </p:nvSpPr>
        <p:spPr>
          <a:xfrm>
            <a:off x="5454010" y="3992371"/>
            <a:ext cx="882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80</a:t>
            </a:r>
            <a:r>
              <a:rPr lang="en" sz="2200" dirty="0">
                <a:solidFill>
                  <a:srgbClr val="FFFFFF"/>
                </a:solidFill>
                <a:latin typeface="+mj-lt"/>
                <a:ea typeface="Dosis Light"/>
                <a:cs typeface="Dosis Light"/>
                <a:sym typeface="Dosis Light"/>
              </a:rPr>
              <a:t>%</a:t>
            </a:r>
            <a:endParaRPr sz="2200" dirty="0">
              <a:solidFill>
                <a:srgbClr val="FFFFFF"/>
              </a:solidFill>
              <a:latin typeface="+mj-lt"/>
              <a:ea typeface="Dosis Light"/>
              <a:cs typeface="Dosis Light"/>
              <a:sym typeface="Dosis Light"/>
            </a:endParaRPr>
          </a:p>
        </p:txBody>
      </p:sp>
      <p:sp>
        <p:nvSpPr>
          <p:cNvPr id="727" name="Google Shape;727;p47"/>
          <p:cNvSpPr txBox="1"/>
          <p:nvPr/>
        </p:nvSpPr>
        <p:spPr>
          <a:xfrm>
            <a:off x="6575693" y="3992371"/>
            <a:ext cx="7953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90</a:t>
            </a:r>
            <a:r>
              <a:rPr lang="en" sz="2200" dirty="0">
                <a:solidFill>
                  <a:srgbClr val="FFFFFF"/>
                </a:solidFill>
                <a:latin typeface="+mj-lt"/>
                <a:ea typeface="Dosis Light"/>
                <a:cs typeface="Dosis Light"/>
                <a:sym typeface="Dosis Light"/>
              </a:rPr>
              <a:t>%</a:t>
            </a:r>
            <a:endParaRPr sz="2200" dirty="0">
              <a:solidFill>
                <a:srgbClr val="FFFFFF"/>
              </a:solidFill>
              <a:latin typeface="+mj-lt"/>
              <a:ea typeface="Dosis Light"/>
              <a:cs typeface="Dosis Light"/>
              <a:sym typeface="Dosis Light"/>
            </a:endParaRPr>
          </a:p>
        </p:txBody>
      </p:sp>
      <p:sp>
        <p:nvSpPr>
          <p:cNvPr id="728" name="Google Shape;728;p47"/>
          <p:cNvSpPr txBox="1"/>
          <p:nvPr/>
        </p:nvSpPr>
        <p:spPr>
          <a:xfrm>
            <a:off x="7673400" y="3992371"/>
            <a:ext cx="75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+mj-lt"/>
                <a:ea typeface="Marvel"/>
                <a:cs typeface="Marvel"/>
                <a:sym typeface="Marvel"/>
              </a:rPr>
              <a:t>35</a:t>
            </a:r>
            <a:r>
              <a:rPr lang="en" sz="2200" dirty="0">
                <a:solidFill>
                  <a:srgbClr val="FFFFFF"/>
                </a:solidFill>
                <a:latin typeface="+mj-lt"/>
                <a:ea typeface="Dosis Light"/>
                <a:cs typeface="Dosis Light"/>
                <a:sym typeface="Dosis Light"/>
              </a:rPr>
              <a:t>%</a:t>
            </a:r>
            <a:endParaRPr sz="2200" dirty="0">
              <a:solidFill>
                <a:srgbClr val="FFFFFF"/>
              </a:solidFill>
              <a:latin typeface="+mj-lt"/>
              <a:ea typeface="Dosis Light"/>
              <a:cs typeface="Dosis Light"/>
              <a:sym typeface="Dosis Light"/>
            </a:endParaRPr>
          </a:p>
        </p:txBody>
      </p:sp>
      <p:sp>
        <p:nvSpPr>
          <p:cNvPr id="729" name="Google Shape;729;p47"/>
          <p:cNvSpPr txBox="1"/>
          <p:nvPr/>
        </p:nvSpPr>
        <p:spPr>
          <a:xfrm>
            <a:off x="3501430" y="2030520"/>
            <a:ext cx="1082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</a:t>
            </a:r>
            <a:endParaRPr sz="160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30" name="Google Shape;730;p47"/>
          <p:cNvSpPr txBox="1"/>
          <p:nvPr/>
        </p:nvSpPr>
        <p:spPr>
          <a:xfrm>
            <a:off x="3523376" y="4336674"/>
            <a:ext cx="1082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Venus</a:t>
            </a:r>
            <a:endParaRPr sz="160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31" name="Google Shape;731;p47"/>
          <p:cNvSpPr txBox="1"/>
          <p:nvPr/>
        </p:nvSpPr>
        <p:spPr>
          <a:xfrm>
            <a:off x="-9098" y="4349906"/>
            <a:ext cx="1082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Mars</a:t>
            </a:r>
            <a:endParaRPr sz="1600" dirty="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32" name="Google Shape;732;p47"/>
          <p:cNvSpPr txBox="1"/>
          <p:nvPr/>
        </p:nvSpPr>
        <p:spPr>
          <a:xfrm>
            <a:off x="5454010" y="4306829"/>
            <a:ext cx="882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</a:t>
            </a:r>
            <a:endParaRPr sz="160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33" name="Google Shape;733;p47"/>
          <p:cNvSpPr txBox="1"/>
          <p:nvPr/>
        </p:nvSpPr>
        <p:spPr>
          <a:xfrm>
            <a:off x="6575693" y="4306829"/>
            <a:ext cx="7953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Mars</a:t>
            </a:r>
            <a:endParaRPr sz="160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734" name="Google Shape;734;p47"/>
          <p:cNvSpPr txBox="1"/>
          <p:nvPr/>
        </p:nvSpPr>
        <p:spPr>
          <a:xfrm>
            <a:off x="7673400" y="4306829"/>
            <a:ext cx="75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Venus</a:t>
            </a:r>
            <a:endParaRPr sz="1600">
              <a:solidFill>
                <a:srgbClr val="FFFFF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9"/>
          <p:cNvSpPr txBox="1">
            <a:spLocks noGrp="1"/>
          </p:cNvSpPr>
          <p:nvPr>
            <p:ph type="title"/>
          </p:nvPr>
        </p:nvSpPr>
        <p:spPr>
          <a:xfrm>
            <a:off x="2346075" y="223999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Livvic Black" pitchFamily="2" charset="0"/>
              </a:rPr>
              <a:t>CONCLUSIONS</a:t>
            </a:r>
            <a:endParaRPr dirty="0">
              <a:solidFill>
                <a:srgbClr val="FFFFFF"/>
              </a:solidFill>
              <a:latin typeface="Livvic Black" pitchFamily="2" charset="0"/>
            </a:endParaRPr>
          </a:p>
        </p:txBody>
      </p:sp>
      <p:cxnSp>
        <p:nvCxnSpPr>
          <p:cNvPr id="751" name="Google Shape;751;p49"/>
          <p:cNvCxnSpPr>
            <a:stCxn id="752" idx="2"/>
            <a:endCxn id="753" idx="0"/>
          </p:cNvCxnSpPr>
          <p:nvPr/>
        </p:nvCxnSpPr>
        <p:spPr>
          <a:xfrm>
            <a:off x="4572000" y="2442925"/>
            <a:ext cx="0" cy="4794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4" name="Google Shape;754;p49"/>
          <p:cNvSpPr txBox="1">
            <a:spLocks noGrp="1"/>
          </p:cNvSpPr>
          <p:nvPr>
            <p:ph type="subTitle" idx="4294967295"/>
          </p:nvPr>
        </p:nvSpPr>
        <p:spPr>
          <a:xfrm flipH="1">
            <a:off x="6079725" y="3606255"/>
            <a:ext cx="21201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Venus has a beautiful name, but it’s terribly hot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755" name="Google Shape;755;p49"/>
          <p:cNvSpPr txBox="1">
            <a:spLocks noGrp="1"/>
          </p:cNvSpPr>
          <p:nvPr>
            <p:ph type="ctrTitle" idx="4294967295"/>
          </p:nvPr>
        </p:nvSpPr>
        <p:spPr>
          <a:xfrm flipH="1">
            <a:off x="1033426" y="3285852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7B5DA"/>
                </a:solidFill>
                <a:latin typeface="Livvic Black" pitchFamily="2" charset="0"/>
              </a:rPr>
              <a:t>MERCURY</a:t>
            </a:r>
            <a:endParaRPr sz="2000" dirty="0">
              <a:solidFill>
                <a:srgbClr val="47B5DA"/>
              </a:solidFill>
              <a:latin typeface="Livvic Black" pitchFamily="2" charset="0"/>
            </a:endParaRPr>
          </a:p>
        </p:txBody>
      </p:sp>
      <p:sp>
        <p:nvSpPr>
          <p:cNvPr id="756" name="Google Shape;756;p49"/>
          <p:cNvSpPr txBox="1">
            <a:spLocks noGrp="1"/>
          </p:cNvSpPr>
          <p:nvPr>
            <p:ph type="subTitle" idx="4294967295"/>
          </p:nvPr>
        </p:nvSpPr>
        <p:spPr>
          <a:xfrm flipH="1">
            <a:off x="944176" y="3606255"/>
            <a:ext cx="19962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Mercury is the closest planet to the Sun 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752" name="Google Shape;752;p49"/>
          <p:cNvSpPr/>
          <p:nvPr/>
        </p:nvSpPr>
        <p:spPr>
          <a:xfrm>
            <a:off x="3333750" y="1431325"/>
            <a:ext cx="2476500" cy="10116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9"/>
          <p:cNvSpPr txBox="1">
            <a:spLocks noGrp="1"/>
          </p:cNvSpPr>
          <p:nvPr>
            <p:ph type="ctrTitle" idx="4294967295"/>
          </p:nvPr>
        </p:nvSpPr>
        <p:spPr>
          <a:xfrm flipH="1">
            <a:off x="3663144" y="148006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Livvic Black" pitchFamily="2" charset="0"/>
              </a:rPr>
              <a:t>JUPITER</a:t>
            </a:r>
            <a:endParaRPr sz="2000" dirty="0">
              <a:solidFill>
                <a:srgbClr val="FFFFFF"/>
              </a:solidFill>
              <a:latin typeface="Livvic Black" pitchFamily="2" charset="0"/>
            </a:endParaRPr>
          </a:p>
        </p:txBody>
      </p:sp>
      <p:sp>
        <p:nvSpPr>
          <p:cNvPr id="758" name="Google Shape;758;p49"/>
          <p:cNvSpPr/>
          <p:nvPr/>
        </p:nvSpPr>
        <p:spPr>
          <a:xfrm>
            <a:off x="1637475" y="2585850"/>
            <a:ext cx="609600" cy="619200"/>
          </a:xfrm>
          <a:prstGeom prst="roundRect">
            <a:avLst>
              <a:gd name="adj" fmla="val 16667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9"/>
          <p:cNvSpPr/>
          <p:nvPr/>
        </p:nvSpPr>
        <p:spPr>
          <a:xfrm>
            <a:off x="6834975" y="2585850"/>
            <a:ext cx="609600" cy="619200"/>
          </a:xfrm>
          <a:prstGeom prst="roundRect">
            <a:avLst>
              <a:gd name="adj" fmla="val 16667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49"/>
          <p:cNvCxnSpPr>
            <a:stCxn id="752" idx="1"/>
            <a:endCxn id="758" idx="0"/>
          </p:cNvCxnSpPr>
          <p:nvPr/>
        </p:nvCxnSpPr>
        <p:spPr>
          <a:xfrm flipH="1">
            <a:off x="1942350" y="1937125"/>
            <a:ext cx="1391400" cy="6486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49"/>
          <p:cNvCxnSpPr>
            <a:stCxn id="752" idx="3"/>
            <a:endCxn id="759" idx="0"/>
          </p:cNvCxnSpPr>
          <p:nvPr/>
        </p:nvCxnSpPr>
        <p:spPr>
          <a:xfrm>
            <a:off x="5810250" y="1937125"/>
            <a:ext cx="1329600" cy="6486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2" name="Google Shape;762;p49"/>
          <p:cNvSpPr txBox="1">
            <a:spLocks noGrp="1"/>
          </p:cNvSpPr>
          <p:nvPr>
            <p:ph type="subTitle" idx="4294967295"/>
          </p:nvPr>
        </p:nvSpPr>
        <p:spPr>
          <a:xfrm flipH="1">
            <a:off x="3663150" y="1778600"/>
            <a:ext cx="1817700" cy="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It’s the biggest planet in our Solar System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753" name="Google Shape;753;p49"/>
          <p:cNvSpPr/>
          <p:nvPr/>
        </p:nvSpPr>
        <p:spPr>
          <a:xfrm>
            <a:off x="4267200" y="2922350"/>
            <a:ext cx="609600" cy="619200"/>
          </a:xfrm>
          <a:prstGeom prst="roundRect">
            <a:avLst>
              <a:gd name="adj" fmla="val 16667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9"/>
          <p:cNvSpPr txBox="1">
            <a:spLocks noGrp="1"/>
          </p:cNvSpPr>
          <p:nvPr>
            <p:ph type="ctrTitle" idx="4294967295"/>
          </p:nvPr>
        </p:nvSpPr>
        <p:spPr>
          <a:xfrm flipH="1">
            <a:off x="3791699" y="3618367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7B5DA"/>
                </a:solidFill>
                <a:latin typeface="Livvic Black" pitchFamily="2" charset="0"/>
              </a:rPr>
              <a:t>NEPTUNE</a:t>
            </a:r>
            <a:endParaRPr sz="2000" dirty="0">
              <a:solidFill>
                <a:srgbClr val="47B5DA"/>
              </a:solidFill>
              <a:latin typeface="Livvic Black" pitchFamily="2" charset="0"/>
            </a:endParaRPr>
          </a:p>
        </p:txBody>
      </p:sp>
      <p:sp>
        <p:nvSpPr>
          <p:cNvPr id="767" name="Google Shape;767;p49"/>
          <p:cNvSpPr txBox="1">
            <a:spLocks noGrp="1"/>
          </p:cNvSpPr>
          <p:nvPr>
            <p:ph type="subTitle" idx="4294967295"/>
          </p:nvPr>
        </p:nvSpPr>
        <p:spPr>
          <a:xfrm flipH="1">
            <a:off x="3511950" y="3941330"/>
            <a:ext cx="21201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Neptune is the farthest planet from the Sun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768" name="Google Shape;768;p49"/>
          <p:cNvSpPr txBox="1">
            <a:spLocks noGrp="1"/>
          </p:cNvSpPr>
          <p:nvPr>
            <p:ph type="ctrTitle" idx="4294967295"/>
          </p:nvPr>
        </p:nvSpPr>
        <p:spPr>
          <a:xfrm flipH="1">
            <a:off x="6359475" y="3281367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7B5DA"/>
                </a:solidFill>
                <a:latin typeface="Livvic Black" pitchFamily="2" charset="0"/>
              </a:rPr>
              <a:t>VENUS</a:t>
            </a:r>
            <a:endParaRPr sz="2000" dirty="0">
              <a:solidFill>
                <a:srgbClr val="47B5DA"/>
              </a:solidFill>
              <a:latin typeface="Livvic Black" pitchFamily="2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562983" y="260913"/>
            <a:ext cx="1273683" cy="1287089"/>
            <a:chOff x="7548563" y="722313"/>
            <a:chExt cx="754063" cy="762000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689851" y="942975"/>
              <a:ext cx="400050" cy="400050"/>
            </a:xfrm>
            <a:custGeom>
              <a:avLst/>
              <a:gdLst>
                <a:gd name="T0" fmla="*/ 42 w 105"/>
                <a:gd name="T1" fmla="*/ 0 h 105"/>
                <a:gd name="T2" fmla="*/ 105 w 105"/>
                <a:gd name="T3" fmla="*/ 63 h 105"/>
                <a:gd name="T4" fmla="*/ 63 w 105"/>
                <a:gd name="T5" fmla="*/ 105 h 105"/>
                <a:gd name="T6" fmla="*/ 0 w 105"/>
                <a:gd name="T7" fmla="*/ 43 h 105"/>
                <a:gd name="T8" fmla="*/ 42 w 105"/>
                <a:gd name="T9" fmla="*/ 0 h 105"/>
                <a:gd name="T10" fmla="*/ 67 w 105"/>
                <a:gd name="T11" fmla="*/ 51 h 105"/>
                <a:gd name="T12" fmla="*/ 54 w 105"/>
                <a:gd name="T13" fmla="*/ 38 h 105"/>
                <a:gd name="T14" fmla="*/ 41 w 105"/>
                <a:gd name="T15" fmla="*/ 51 h 105"/>
                <a:gd name="T16" fmla="*/ 54 w 105"/>
                <a:gd name="T17" fmla="*/ 64 h 105"/>
                <a:gd name="T18" fmla="*/ 67 w 105"/>
                <a:gd name="T19" fmla="*/ 5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5">
                  <a:moveTo>
                    <a:pt x="42" y="0"/>
                  </a:moveTo>
                  <a:cubicBezTo>
                    <a:pt x="63" y="21"/>
                    <a:pt x="84" y="42"/>
                    <a:pt x="105" y="63"/>
                  </a:cubicBezTo>
                  <a:cubicBezTo>
                    <a:pt x="91" y="77"/>
                    <a:pt x="77" y="92"/>
                    <a:pt x="63" y="105"/>
                  </a:cubicBezTo>
                  <a:cubicBezTo>
                    <a:pt x="42" y="84"/>
                    <a:pt x="21" y="64"/>
                    <a:pt x="0" y="43"/>
                  </a:cubicBezTo>
                  <a:cubicBezTo>
                    <a:pt x="14" y="29"/>
                    <a:pt x="28" y="14"/>
                    <a:pt x="42" y="0"/>
                  </a:cubicBezTo>
                  <a:close/>
                  <a:moveTo>
                    <a:pt x="67" y="51"/>
                  </a:moveTo>
                  <a:cubicBezTo>
                    <a:pt x="67" y="44"/>
                    <a:pt x="61" y="38"/>
                    <a:pt x="54" y="38"/>
                  </a:cubicBezTo>
                  <a:cubicBezTo>
                    <a:pt x="47" y="38"/>
                    <a:pt x="41" y="44"/>
                    <a:pt x="41" y="51"/>
                  </a:cubicBezTo>
                  <a:cubicBezTo>
                    <a:pt x="41" y="58"/>
                    <a:pt x="47" y="64"/>
                    <a:pt x="54" y="64"/>
                  </a:cubicBezTo>
                  <a:cubicBezTo>
                    <a:pt x="61" y="64"/>
                    <a:pt x="67" y="58"/>
                    <a:pt x="67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548563" y="1144588"/>
              <a:ext cx="339725" cy="339725"/>
            </a:xfrm>
            <a:custGeom>
              <a:avLst/>
              <a:gdLst>
                <a:gd name="T0" fmla="*/ 89 w 89"/>
                <a:gd name="T1" fmla="*/ 58 h 89"/>
                <a:gd name="T2" fmla="*/ 68 w 89"/>
                <a:gd name="T3" fmla="*/ 61 h 89"/>
                <a:gd name="T4" fmla="*/ 50 w 89"/>
                <a:gd name="T5" fmla="*/ 70 h 89"/>
                <a:gd name="T6" fmla="*/ 41 w 89"/>
                <a:gd name="T7" fmla="*/ 78 h 89"/>
                <a:gd name="T8" fmla="*/ 15 w 89"/>
                <a:gd name="T9" fmla="*/ 79 h 89"/>
                <a:gd name="T10" fmla="*/ 6 w 89"/>
                <a:gd name="T11" fmla="*/ 87 h 89"/>
                <a:gd name="T12" fmla="*/ 1 w 89"/>
                <a:gd name="T13" fmla="*/ 88 h 89"/>
                <a:gd name="T14" fmla="*/ 1 w 89"/>
                <a:gd name="T15" fmla="*/ 83 h 89"/>
                <a:gd name="T16" fmla="*/ 11 w 89"/>
                <a:gd name="T17" fmla="*/ 75 h 89"/>
                <a:gd name="T18" fmla="*/ 6 w 89"/>
                <a:gd name="T19" fmla="*/ 69 h 89"/>
                <a:gd name="T20" fmla="*/ 6 w 89"/>
                <a:gd name="T21" fmla="*/ 52 h 89"/>
                <a:gd name="T22" fmla="*/ 31 w 89"/>
                <a:gd name="T23" fmla="*/ 0 h 89"/>
                <a:gd name="T24" fmla="*/ 31 w 89"/>
                <a:gd name="T25" fmla="*/ 0 h 89"/>
                <a:gd name="T26" fmla="*/ 89 w 89"/>
                <a:gd name="T27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89">
                  <a:moveTo>
                    <a:pt x="89" y="58"/>
                  </a:moveTo>
                  <a:cubicBezTo>
                    <a:pt x="82" y="59"/>
                    <a:pt x="75" y="60"/>
                    <a:pt x="68" y="61"/>
                  </a:cubicBezTo>
                  <a:cubicBezTo>
                    <a:pt x="61" y="61"/>
                    <a:pt x="54" y="63"/>
                    <a:pt x="50" y="70"/>
                  </a:cubicBezTo>
                  <a:cubicBezTo>
                    <a:pt x="47" y="73"/>
                    <a:pt x="44" y="75"/>
                    <a:pt x="41" y="78"/>
                  </a:cubicBezTo>
                  <a:cubicBezTo>
                    <a:pt x="30" y="89"/>
                    <a:pt x="27" y="89"/>
                    <a:pt x="15" y="79"/>
                  </a:cubicBezTo>
                  <a:cubicBezTo>
                    <a:pt x="12" y="82"/>
                    <a:pt x="9" y="85"/>
                    <a:pt x="6" y="87"/>
                  </a:cubicBezTo>
                  <a:cubicBezTo>
                    <a:pt x="4" y="88"/>
                    <a:pt x="2" y="88"/>
                    <a:pt x="1" y="88"/>
                  </a:cubicBezTo>
                  <a:cubicBezTo>
                    <a:pt x="1" y="87"/>
                    <a:pt x="0" y="84"/>
                    <a:pt x="1" y="83"/>
                  </a:cubicBezTo>
                  <a:cubicBezTo>
                    <a:pt x="4" y="81"/>
                    <a:pt x="8" y="78"/>
                    <a:pt x="11" y="75"/>
                  </a:cubicBezTo>
                  <a:cubicBezTo>
                    <a:pt x="9" y="72"/>
                    <a:pt x="7" y="70"/>
                    <a:pt x="6" y="69"/>
                  </a:cubicBezTo>
                  <a:cubicBezTo>
                    <a:pt x="1" y="63"/>
                    <a:pt x="1" y="56"/>
                    <a:pt x="6" y="52"/>
                  </a:cubicBezTo>
                  <a:cubicBezTo>
                    <a:pt x="24" y="39"/>
                    <a:pt x="30" y="2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0" y="19"/>
                    <a:pt x="70" y="38"/>
                    <a:pt x="89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872413" y="871538"/>
              <a:ext cx="288925" cy="285750"/>
            </a:xfrm>
            <a:custGeom>
              <a:avLst/>
              <a:gdLst>
                <a:gd name="T0" fmla="*/ 0 w 76"/>
                <a:gd name="T1" fmla="*/ 12 h 75"/>
                <a:gd name="T2" fmla="*/ 56 w 76"/>
                <a:gd name="T3" fmla="*/ 22 h 75"/>
                <a:gd name="T4" fmla="*/ 64 w 76"/>
                <a:gd name="T5" fmla="*/ 75 h 75"/>
                <a:gd name="T6" fmla="*/ 0 w 76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5">
                  <a:moveTo>
                    <a:pt x="0" y="12"/>
                  </a:moveTo>
                  <a:cubicBezTo>
                    <a:pt x="16" y="0"/>
                    <a:pt x="39" y="4"/>
                    <a:pt x="56" y="22"/>
                  </a:cubicBezTo>
                  <a:cubicBezTo>
                    <a:pt x="73" y="39"/>
                    <a:pt x="76" y="62"/>
                    <a:pt x="64" y="75"/>
                  </a:cubicBezTo>
                  <a:cubicBezTo>
                    <a:pt x="43" y="54"/>
                    <a:pt x="22" y="34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059738" y="722313"/>
              <a:ext cx="242888" cy="252412"/>
            </a:xfrm>
            <a:custGeom>
              <a:avLst/>
              <a:gdLst>
                <a:gd name="T0" fmla="*/ 57 w 64"/>
                <a:gd name="T1" fmla="*/ 66 h 66"/>
                <a:gd name="T2" fmla="*/ 54 w 64"/>
                <a:gd name="T3" fmla="*/ 52 h 66"/>
                <a:gd name="T4" fmla="*/ 7 w 64"/>
                <a:gd name="T5" fmla="*/ 11 h 66"/>
                <a:gd name="T6" fmla="*/ 2 w 64"/>
                <a:gd name="T7" fmla="*/ 11 h 66"/>
                <a:gd name="T8" fmla="*/ 0 w 64"/>
                <a:gd name="T9" fmla="*/ 8 h 66"/>
                <a:gd name="T10" fmla="*/ 3 w 64"/>
                <a:gd name="T11" fmla="*/ 5 h 66"/>
                <a:gd name="T12" fmla="*/ 61 w 64"/>
                <a:gd name="T13" fmla="*/ 59 h 66"/>
                <a:gd name="T14" fmla="*/ 59 w 64"/>
                <a:gd name="T15" fmla="*/ 65 h 66"/>
                <a:gd name="T16" fmla="*/ 57 w 64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57" y="66"/>
                  </a:moveTo>
                  <a:cubicBezTo>
                    <a:pt x="56" y="61"/>
                    <a:pt x="55" y="57"/>
                    <a:pt x="54" y="52"/>
                  </a:cubicBezTo>
                  <a:cubicBezTo>
                    <a:pt x="49" y="29"/>
                    <a:pt x="31" y="13"/>
                    <a:pt x="7" y="11"/>
                  </a:cubicBezTo>
                  <a:cubicBezTo>
                    <a:pt x="5" y="11"/>
                    <a:pt x="4" y="12"/>
                    <a:pt x="2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2" y="5"/>
                    <a:pt x="3" y="5"/>
                  </a:cubicBezTo>
                  <a:cubicBezTo>
                    <a:pt x="28" y="0"/>
                    <a:pt x="64" y="33"/>
                    <a:pt x="61" y="59"/>
                  </a:cubicBezTo>
                  <a:cubicBezTo>
                    <a:pt x="61" y="61"/>
                    <a:pt x="60" y="63"/>
                    <a:pt x="59" y="65"/>
                  </a:cubicBezTo>
                  <a:cubicBezTo>
                    <a:pt x="59" y="65"/>
                    <a:pt x="58" y="65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062913" y="795338"/>
              <a:ext cx="187325" cy="185737"/>
            </a:xfrm>
            <a:custGeom>
              <a:avLst/>
              <a:gdLst>
                <a:gd name="T0" fmla="*/ 45 w 49"/>
                <a:gd name="T1" fmla="*/ 49 h 49"/>
                <a:gd name="T2" fmla="*/ 40 w 49"/>
                <a:gd name="T3" fmla="*/ 42 h 49"/>
                <a:gd name="T4" fmla="*/ 4 w 49"/>
                <a:gd name="T5" fmla="*/ 6 h 49"/>
                <a:gd name="T6" fmla="*/ 0 w 49"/>
                <a:gd name="T7" fmla="*/ 3 h 49"/>
                <a:gd name="T8" fmla="*/ 5 w 49"/>
                <a:gd name="T9" fmla="*/ 0 h 49"/>
                <a:gd name="T10" fmla="*/ 45 w 4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45" y="49"/>
                  </a:moveTo>
                  <a:cubicBezTo>
                    <a:pt x="43" y="46"/>
                    <a:pt x="41" y="44"/>
                    <a:pt x="40" y="42"/>
                  </a:cubicBezTo>
                  <a:cubicBezTo>
                    <a:pt x="35" y="19"/>
                    <a:pt x="29" y="12"/>
                    <a:pt x="4" y="6"/>
                  </a:cubicBezTo>
                  <a:cubicBezTo>
                    <a:pt x="3" y="6"/>
                    <a:pt x="1" y="4"/>
                    <a:pt x="0" y="3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28" y="0"/>
                    <a:pt x="49" y="23"/>
                    <a:pt x="45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062913" y="849313"/>
              <a:ext cx="122238" cy="117475"/>
            </a:xfrm>
            <a:custGeom>
              <a:avLst/>
              <a:gdLst>
                <a:gd name="T0" fmla="*/ 0 w 32"/>
                <a:gd name="T1" fmla="*/ 2 h 31"/>
                <a:gd name="T2" fmla="*/ 32 w 32"/>
                <a:gd name="T3" fmla="*/ 26 h 31"/>
                <a:gd name="T4" fmla="*/ 30 w 32"/>
                <a:gd name="T5" fmla="*/ 31 h 31"/>
                <a:gd name="T6" fmla="*/ 25 w 32"/>
                <a:gd name="T7" fmla="*/ 27 h 31"/>
                <a:gd name="T8" fmla="*/ 5 w 32"/>
                <a:gd name="T9" fmla="*/ 7 h 31"/>
                <a:gd name="T10" fmla="*/ 0 w 32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0" y="2"/>
                  </a:moveTo>
                  <a:cubicBezTo>
                    <a:pt x="17" y="0"/>
                    <a:pt x="31" y="12"/>
                    <a:pt x="32" y="26"/>
                  </a:cubicBezTo>
                  <a:cubicBezTo>
                    <a:pt x="32" y="27"/>
                    <a:pt x="30" y="29"/>
                    <a:pt x="30" y="31"/>
                  </a:cubicBezTo>
                  <a:cubicBezTo>
                    <a:pt x="28" y="30"/>
                    <a:pt x="26" y="29"/>
                    <a:pt x="25" y="27"/>
                  </a:cubicBezTo>
                  <a:cubicBezTo>
                    <a:pt x="23" y="16"/>
                    <a:pt x="17" y="9"/>
                    <a:pt x="5" y="7"/>
                  </a:cubicBezTo>
                  <a:cubicBezTo>
                    <a:pt x="4" y="7"/>
                    <a:pt x="2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3" name="Grupo 22"/>
          <p:cNvGrpSpPr/>
          <p:nvPr/>
        </p:nvGrpSpPr>
        <p:grpSpPr>
          <a:xfrm rot="18900000">
            <a:off x="609782" y="43637"/>
            <a:ext cx="635142" cy="1629558"/>
            <a:chOff x="-1125538" y="1019175"/>
            <a:chExt cx="314325" cy="806451"/>
          </a:xfrm>
          <a:solidFill>
            <a:srgbClr val="FFFFFF"/>
          </a:solidFill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-1122363" y="1327150"/>
              <a:ext cx="307975" cy="117475"/>
            </a:xfrm>
            <a:custGeom>
              <a:avLst/>
              <a:gdLst>
                <a:gd name="T0" fmla="*/ 0 w 79"/>
                <a:gd name="T1" fmla="*/ 31 h 31"/>
                <a:gd name="T2" fmla="*/ 0 w 79"/>
                <a:gd name="T3" fmla="*/ 0 h 31"/>
                <a:gd name="T4" fmla="*/ 79 w 79"/>
                <a:gd name="T5" fmla="*/ 0 h 31"/>
                <a:gd name="T6" fmla="*/ 79 w 79"/>
                <a:gd name="T7" fmla="*/ 28 h 31"/>
                <a:gd name="T8" fmla="*/ 75 w 79"/>
                <a:gd name="T9" fmla="*/ 31 h 31"/>
                <a:gd name="T10" fmla="*/ 0 w 7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31">
                  <a:moveTo>
                    <a:pt x="0" y="31"/>
                  </a:moveTo>
                  <a:cubicBezTo>
                    <a:pt x="0" y="20"/>
                    <a:pt x="0" y="11"/>
                    <a:pt x="0" y="0"/>
                  </a:cubicBezTo>
                  <a:cubicBezTo>
                    <a:pt x="26" y="0"/>
                    <a:pt x="52" y="0"/>
                    <a:pt x="79" y="0"/>
                  </a:cubicBezTo>
                  <a:cubicBezTo>
                    <a:pt x="79" y="9"/>
                    <a:pt x="79" y="19"/>
                    <a:pt x="79" y="28"/>
                  </a:cubicBezTo>
                  <a:cubicBezTo>
                    <a:pt x="79" y="29"/>
                    <a:pt x="76" y="31"/>
                    <a:pt x="75" y="31"/>
                  </a:cubicBezTo>
                  <a:cubicBezTo>
                    <a:pt x="50" y="31"/>
                    <a:pt x="25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-1114426" y="1479550"/>
              <a:ext cx="287338" cy="144463"/>
            </a:xfrm>
            <a:custGeom>
              <a:avLst/>
              <a:gdLst>
                <a:gd name="T0" fmla="*/ 74 w 74"/>
                <a:gd name="T1" fmla="*/ 0 h 38"/>
                <a:gd name="T2" fmla="*/ 59 w 74"/>
                <a:gd name="T3" fmla="*/ 34 h 38"/>
                <a:gd name="T4" fmla="*/ 53 w 74"/>
                <a:gd name="T5" fmla="*/ 37 h 38"/>
                <a:gd name="T6" fmla="*/ 21 w 74"/>
                <a:gd name="T7" fmla="*/ 37 h 38"/>
                <a:gd name="T8" fmla="*/ 15 w 74"/>
                <a:gd name="T9" fmla="*/ 34 h 38"/>
                <a:gd name="T10" fmla="*/ 0 w 74"/>
                <a:gd name="T11" fmla="*/ 0 h 38"/>
                <a:gd name="T12" fmla="*/ 74 w 74"/>
                <a:gd name="T13" fmla="*/ 0 h 38"/>
                <a:gd name="T14" fmla="*/ 43 w 74"/>
                <a:gd name="T15" fmla="*/ 18 h 38"/>
                <a:gd name="T16" fmla="*/ 38 w 74"/>
                <a:gd name="T17" fmla="*/ 6 h 38"/>
                <a:gd name="T18" fmla="*/ 34 w 74"/>
                <a:gd name="T19" fmla="*/ 18 h 38"/>
                <a:gd name="T20" fmla="*/ 37 w 74"/>
                <a:gd name="T21" fmla="*/ 30 h 38"/>
                <a:gd name="T22" fmla="*/ 43 w 74"/>
                <a:gd name="T23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38">
                  <a:moveTo>
                    <a:pt x="74" y="0"/>
                  </a:moveTo>
                  <a:cubicBezTo>
                    <a:pt x="69" y="12"/>
                    <a:pt x="64" y="23"/>
                    <a:pt x="59" y="34"/>
                  </a:cubicBezTo>
                  <a:cubicBezTo>
                    <a:pt x="59" y="36"/>
                    <a:pt x="55" y="37"/>
                    <a:pt x="53" y="37"/>
                  </a:cubicBezTo>
                  <a:cubicBezTo>
                    <a:pt x="42" y="38"/>
                    <a:pt x="32" y="38"/>
                    <a:pt x="21" y="37"/>
                  </a:cubicBezTo>
                  <a:cubicBezTo>
                    <a:pt x="19" y="37"/>
                    <a:pt x="16" y="36"/>
                    <a:pt x="15" y="34"/>
                  </a:cubicBezTo>
                  <a:cubicBezTo>
                    <a:pt x="10" y="23"/>
                    <a:pt x="5" y="12"/>
                    <a:pt x="0" y="0"/>
                  </a:cubicBezTo>
                  <a:cubicBezTo>
                    <a:pt x="25" y="0"/>
                    <a:pt x="49" y="0"/>
                    <a:pt x="74" y="0"/>
                  </a:cubicBezTo>
                  <a:close/>
                  <a:moveTo>
                    <a:pt x="43" y="18"/>
                  </a:moveTo>
                  <a:cubicBezTo>
                    <a:pt x="41" y="13"/>
                    <a:pt x="39" y="6"/>
                    <a:pt x="38" y="6"/>
                  </a:cubicBezTo>
                  <a:cubicBezTo>
                    <a:pt x="30" y="7"/>
                    <a:pt x="34" y="14"/>
                    <a:pt x="34" y="18"/>
                  </a:cubicBezTo>
                  <a:cubicBezTo>
                    <a:pt x="34" y="22"/>
                    <a:pt x="36" y="26"/>
                    <a:pt x="37" y="30"/>
                  </a:cubicBezTo>
                  <a:cubicBezTo>
                    <a:pt x="39" y="26"/>
                    <a:pt x="41" y="23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-1044576" y="1658938"/>
              <a:ext cx="163513" cy="166688"/>
            </a:xfrm>
            <a:custGeom>
              <a:avLst/>
              <a:gdLst>
                <a:gd name="T0" fmla="*/ 23 w 42"/>
                <a:gd name="T1" fmla="*/ 32 h 44"/>
                <a:gd name="T2" fmla="*/ 21 w 42"/>
                <a:gd name="T3" fmla="*/ 44 h 44"/>
                <a:gd name="T4" fmla="*/ 18 w 42"/>
                <a:gd name="T5" fmla="*/ 44 h 44"/>
                <a:gd name="T6" fmla="*/ 15 w 42"/>
                <a:gd name="T7" fmla="*/ 32 h 44"/>
                <a:gd name="T8" fmla="*/ 0 w 42"/>
                <a:gd name="T9" fmla="*/ 14 h 44"/>
                <a:gd name="T10" fmla="*/ 0 w 42"/>
                <a:gd name="T11" fmla="*/ 0 h 44"/>
                <a:gd name="T12" fmla="*/ 37 w 42"/>
                <a:gd name="T13" fmla="*/ 0 h 44"/>
                <a:gd name="T14" fmla="*/ 23 w 42"/>
                <a:gd name="T15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23" y="32"/>
                  </a:moveTo>
                  <a:cubicBezTo>
                    <a:pt x="22" y="36"/>
                    <a:pt x="22" y="40"/>
                    <a:pt x="21" y="44"/>
                  </a:cubicBezTo>
                  <a:cubicBezTo>
                    <a:pt x="20" y="44"/>
                    <a:pt x="19" y="44"/>
                    <a:pt x="18" y="44"/>
                  </a:cubicBezTo>
                  <a:cubicBezTo>
                    <a:pt x="17" y="40"/>
                    <a:pt x="16" y="36"/>
                    <a:pt x="15" y="32"/>
                  </a:cubicBezTo>
                  <a:cubicBezTo>
                    <a:pt x="1" y="29"/>
                    <a:pt x="0" y="29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13" y="0"/>
                    <a:pt x="25" y="0"/>
                    <a:pt x="37" y="0"/>
                  </a:cubicBezTo>
                  <a:cubicBezTo>
                    <a:pt x="42" y="21"/>
                    <a:pt x="39" y="29"/>
                    <a:pt x="2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-1125538" y="1236663"/>
              <a:ext cx="314325" cy="57150"/>
            </a:xfrm>
            <a:custGeom>
              <a:avLst/>
              <a:gdLst>
                <a:gd name="T0" fmla="*/ 1 w 81"/>
                <a:gd name="T1" fmla="*/ 14 h 15"/>
                <a:gd name="T2" fmla="*/ 12 w 81"/>
                <a:gd name="T3" fmla="*/ 0 h 15"/>
                <a:gd name="T4" fmla="*/ 68 w 81"/>
                <a:gd name="T5" fmla="*/ 0 h 15"/>
                <a:gd name="T6" fmla="*/ 80 w 81"/>
                <a:gd name="T7" fmla="*/ 8 h 15"/>
                <a:gd name="T8" fmla="*/ 74 w 81"/>
                <a:gd name="T9" fmla="*/ 15 h 15"/>
                <a:gd name="T10" fmla="*/ 4 w 81"/>
                <a:gd name="T11" fmla="*/ 15 h 15"/>
                <a:gd name="T12" fmla="*/ 1 w 81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">
                  <a:moveTo>
                    <a:pt x="1" y="14"/>
                  </a:moveTo>
                  <a:cubicBezTo>
                    <a:pt x="0" y="4"/>
                    <a:pt x="3" y="0"/>
                    <a:pt x="12" y="0"/>
                  </a:cubicBezTo>
                  <a:cubicBezTo>
                    <a:pt x="31" y="0"/>
                    <a:pt x="50" y="0"/>
                    <a:pt x="68" y="0"/>
                  </a:cubicBezTo>
                  <a:cubicBezTo>
                    <a:pt x="74" y="0"/>
                    <a:pt x="78" y="2"/>
                    <a:pt x="80" y="8"/>
                  </a:cubicBezTo>
                  <a:cubicBezTo>
                    <a:pt x="81" y="12"/>
                    <a:pt x="81" y="15"/>
                    <a:pt x="74" y="15"/>
                  </a:cubicBezTo>
                  <a:cubicBezTo>
                    <a:pt x="51" y="15"/>
                    <a:pt x="28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-1114426" y="1019175"/>
              <a:ext cx="287338" cy="103188"/>
            </a:xfrm>
            <a:custGeom>
              <a:avLst/>
              <a:gdLst>
                <a:gd name="T0" fmla="*/ 71 w 74"/>
                <a:gd name="T1" fmla="*/ 27 h 27"/>
                <a:gd name="T2" fmla="*/ 1 w 74"/>
                <a:gd name="T3" fmla="*/ 27 h 27"/>
                <a:gd name="T4" fmla="*/ 1 w 74"/>
                <a:gd name="T5" fmla="*/ 21 h 27"/>
                <a:gd name="T6" fmla="*/ 72 w 74"/>
                <a:gd name="T7" fmla="*/ 21 h 27"/>
                <a:gd name="T8" fmla="*/ 74 w 74"/>
                <a:gd name="T9" fmla="*/ 27 h 27"/>
                <a:gd name="T10" fmla="*/ 71 w 74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7">
                  <a:moveTo>
                    <a:pt x="71" y="27"/>
                  </a:moveTo>
                  <a:cubicBezTo>
                    <a:pt x="52" y="7"/>
                    <a:pt x="25" y="6"/>
                    <a:pt x="1" y="27"/>
                  </a:cubicBezTo>
                  <a:cubicBezTo>
                    <a:pt x="1" y="25"/>
                    <a:pt x="0" y="22"/>
                    <a:pt x="1" y="21"/>
                  </a:cubicBezTo>
                  <a:cubicBezTo>
                    <a:pt x="24" y="0"/>
                    <a:pt x="50" y="1"/>
                    <a:pt x="72" y="21"/>
                  </a:cubicBezTo>
                  <a:cubicBezTo>
                    <a:pt x="73" y="22"/>
                    <a:pt x="73" y="25"/>
                    <a:pt x="74" y="27"/>
                  </a:cubicBezTo>
                  <a:cubicBezTo>
                    <a:pt x="73" y="27"/>
                    <a:pt x="72" y="27"/>
                    <a:pt x="7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-1087438" y="1073150"/>
              <a:ext cx="233363" cy="76200"/>
            </a:xfrm>
            <a:custGeom>
              <a:avLst/>
              <a:gdLst>
                <a:gd name="T0" fmla="*/ 0 w 60"/>
                <a:gd name="T1" fmla="*/ 20 h 20"/>
                <a:gd name="T2" fmla="*/ 60 w 60"/>
                <a:gd name="T3" fmla="*/ 19 h 20"/>
                <a:gd name="T4" fmla="*/ 52 w 60"/>
                <a:gd name="T5" fmla="*/ 19 h 20"/>
                <a:gd name="T6" fmla="*/ 8 w 60"/>
                <a:gd name="T7" fmla="*/ 19 h 20"/>
                <a:gd name="T8" fmla="*/ 0 w 6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0" y="20"/>
                  </a:moveTo>
                  <a:cubicBezTo>
                    <a:pt x="15" y="0"/>
                    <a:pt x="45" y="1"/>
                    <a:pt x="60" y="19"/>
                  </a:cubicBezTo>
                  <a:cubicBezTo>
                    <a:pt x="57" y="19"/>
                    <a:pt x="53" y="20"/>
                    <a:pt x="52" y="19"/>
                  </a:cubicBezTo>
                  <a:cubicBezTo>
                    <a:pt x="37" y="7"/>
                    <a:pt x="23" y="8"/>
                    <a:pt x="8" y="19"/>
                  </a:cubicBezTo>
                  <a:cubicBezTo>
                    <a:pt x="7" y="20"/>
                    <a:pt x="4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1047751" y="1125538"/>
              <a:ext cx="147638" cy="53975"/>
            </a:xfrm>
            <a:custGeom>
              <a:avLst/>
              <a:gdLst>
                <a:gd name="T0" fmla="*/ 38 w 38"/>
                <a:gd name="T1" fmla="*/ 13 h 14"/>
                <a:gd name="T2" fmla="*/ 31 w 38"/>
                <a:gd name="T3" fmla="*/ 13 h 14"/>
                <a:gd name="T4" fmla="*/ 9 w 38"/>
                <a:gd name="T5" fmla="*/ 13 h 14"/>
                <a:gd name="T6" fmla="*/ 0 w 38"/>
                <a:gd name="T7" fmla="*/ 14 h 14"/>
                <a:gd name="T8" fmla="*/ 38 w 3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8" y="13"/>
                  </a:moveTo>
                  <a:cubicBezTo>
                    <a:pt x="36" y="13"/>
                    <a:pt x="33" y="14"/>
                    <a:pt x="31" y="13"/>
                  </a:cubicBezTo>
                  <a:cubicBezTo>
                    <a:pt x="24" y="6"/>
                    <a:pt x="16" y="9"/>
                    <a:pt x="9" y="13"/>
                  </a:cubicBezTo>
                  <a:cubicBezTo>
                    <a:pt x="7" y="14"/>
                    <a:pt x="4" y="14"/>
                    <a:pt x="0" y="14"/>
                  </a:cubicBezTo>
                  <a:cubicBezTo>
                    <a:pt x="11" y="1"/>
                    <a:pt x="26" y="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196D06E-B55C-4332-6DFC-CA1ABA96C2B0}"/>
              </a:ext>
            </a:extLst>
          </p:cNvPr>
          <p:cNvGrpSpPr/>
          <p:nvPr/>
        </p:nvGrpSpPr>
        <p:grpSpPr>
          <a:xfrm>
            <a:off x="0" y="0"/>
            <a:ext cx="9145970" cy="1099854"/>
            <a:chOff x="0" y="0"/>
            <a:chExt cx="9145970" cy="109985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8C03876-F2D0-AC64-B46A-773065658273}"/>
                </a:ext>
              </a:extLst>
            </p:cNvPr>
            <p:cNvSpPr/>
            <p:nvPr/>
          </p:nvSpPr>
          <p:spPr>
            <a:xfrm>
              <a:off x="1970" y="984012"/>
              <a:ext cx="9144000" cy="115842"/>
            </a:xfrm>
            <a:prstGeom prst="rect">
              <a:avLst/>
            </a:prstGeom>
            <a:solidFill>
              <a:srgbClr val="149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8D66861-0A63-F7ED-5F63-CB772DFEB497}"/>
                </a:ext>
              </a:extLst>
            </p:cNvPr>
            <p:cNvSpPr/>
            <p:nvPr/>
          </p:nvSpPr>
          <p:spPr>
            <a:xfrm>
              <a:off x="0" y="0"/>
              <a:ext cx="9144000" cy="1014877"/>
            </a:xfrm>
            <a:prstGeom prst="rect">
              <a:avLst/>
            </a:prstGeom>
            <a:solidFill>
              <a:srgbClr val="034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subTitle" idx="1"/>
          </p:nvPr>
        </p:nvSpPr>
        <p:spPr>
          <a:xfrm flipH="1">
            <a:off x="187408" y="247783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Here you could describe the topic of the section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2361300" y="372416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Livvic Black" pitchFamily="2" charset="0"/>
              </a:rPr>
              <a:t>TABLE OF CONTENTS</a:t>
            </a:r>
            <a:endParaRPr dirty="0">
              <a:solidFill>
                <a:srgbClr val="FFFFFF"/>
              </a:solidFill>
              <a:latin typeface="Livvic Black" pitchFamily="2" charset="0"/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subTitle" idx="2"/>
          </p:nvPr>
        </p:nvSpPr>
        <p:spPr>
          <a:xfrm>
            <a:off x="6582315" y="2477830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Here you could describe the topic of the section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subTitle" idx="4"/>
          </p:nvPr>
        </p:nvSpPr>
        <p:spPr>
          <a:xfrm flipH="1">
            <a:off x="187408" y="343946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Here you could describe the topic of the section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subTitle" idx="5"/>
          </p:nvPr>
        </p:nvSpPr>
        <p:spPr>
          <a:xfrm>
            <a:off x="6696614" y="3439460"/>
            <a:ext cx="20427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Here you could describe the topic of the section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subTitle" idx="6"/>
          </p:nvPr>
        </p:nvSpPr>
        <p:spPr>
          <a:xfrm flipH="1">
            <a:off x="187346" y="1905938"/>
            <a:ext cx="31302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Livvic Black" pitchFamily="2" charset="0"/>
              </a:rPr>
              <a:t>INTRODUCTION</a:t>
            </a:r>
            <a:endParaRPr sz="1800" dirty="0">
              <a:solidFill>
                <a:schemeClr val="bg1"/>
              </a:solidFill>
              <a:latin typeface="Livvic Black" pitchFamily="2" charset="0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7"/>
          </p:nvPr>
        </p:nvSpPr>
        <p:spPr>
          <a:xfrm>
            <a:off x="6582389" y="1905938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Livvic Black" pitchFamily="2" charset="0"/>
              </a:rPr>
              <a:t>CLINICAL TRIAL</a:t>
            </a:r>
            <a:endParaRPr sz="1800" dirty="0">
              <a:solidFill>
                <a:schemeClr val="bg1"/>
              </a:solidFill>
              <a:latin typeface="Livvic Black" pitchFamily="2" charset="0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8"/>
          </p:nvPr>
        </p:nvSpPr>
        <p:spPr>
          <a:xfrm flipH="1">
            <a:off x="187346" y="3156197"/>
            <a:ext cx="313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Livvic Black" pitchFamily="2" charset="0"/>
              </a:rPr>
              <a:t>METHODS</a:t>
            </a:r>
            <a:endParaRPr sz="1800" dirty="0">
              <a:solidFill>
                <a:schemeClr val="bg1"/>
              </a:solidFill>
              <a:latin typeface="Livvic Black" pitchFamily="2" charset="0"/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subTitle" idx="9"/>
          </p:nvPr>
        </p:nvSpPr>
        <p:spPr>
          <a:xfrm>
            <a:off x="6801387" y="3156197"/>
            <a:ext cx="1938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Livvic Black" pitchFamily="2" charset="0"/>
              </a:rPr>
              <a:t>RESULTS</a:t>
            </a:r>
            <a:endParaRPr sz="1800" dirty="0">
              <a:solidFill>
                <a:schemeClr val="bg1"/>
              </a:solidFill>
              <a:latin typeface="Livvic Black" pitchFamily="2" charset="0"/>
            </a:endParaRPr>
          </a:p>
        </p:txBody>
      </p:sp>
      <p:sp>
        <p:nvSpPr>
          <p:cNvPr id="302" name="Forma libre: forma 301">
            <a:extLst>
              <a:ext uri="{FF2B5EF4-FFF2-40B4-BE49-F238E27FC236}">
                <a16:creationId xmlns:a16="http://schemas.microsoft.com/office/drawing/2014/main" id="{4CB53B3E-28C3-A8AD-2C87-7D6240902389}"/>
              </a:ext>
            </a:extLst>
          </p:cNvPr>
          <p:cNvSpPr/>
          <p:nvPr/>
        </p:nvSpPr>
        <p:spPr>
          <a:xfrm>
            <a:off x="3475695" y="1710140"/>
            <a:ext cx="1897639" cy="910770"/>
          </a:xfrm>
          <a:custGeom>
            <a:avLst/>
            <a:gdLst>
              <a:gd name="connsiteX0" fmla="*/ 429831 w 1897639"/>
              <a:gd name="connsiteY0" fmla="*/ 0 h 910770"/>
              <a:gd name="connsiteX1" fmla="*/ 593903 w 1897639"/>
              <a:gd name="connsiteY1" fmla="*/ 61427 h 910770"/>
              <a:gd name="connsiteX2" fmla="*/ 676813 w 1897639"/>
              <a:gd name="connsiteY2" fmla="*/ 80046 h 910770"/>
              <a:gd name="connsiteX3" fmla="*/ 857833 w 1897639"/>
              <a:gd name="connsiteY3" fmla="*/ 103201 h 910770"/>
              <a:gd name="connsiteX4" fmla="*/ 1224327 w 1897639"/>
              <a:gd name="connsiteY4" fmla="*/ 82911 h 910770"/>
              <a:gd name="connsiteX5" fmla="*/ 1374315 w 1897639"/>
              <a:gd name="connsiteY5" fmla="*/ 42331 h 910770"/>
              <a:gd name="connsiteX6" fmla="*/ 1469081 w 1897639"/>
              <a:gd name="connsiteY6" fmla="*/ 7400 h 910770"/>
              <a:gd name="connsiteX7" fmla="*/ 1897640 w 1897639"/>
              <a:gd name="connsiteY7" fmla="*/ 725032 h 910770"/>
              <a:gd name="connsiteX8" fmla="*/ 961591 w 1897639"/>
              <a:gd name="connsiteY8" fmla="*/ 910746 h 910770"/>
              <a:gd name="connsiteX9" fmla="*/ 0 w 1897639"/>
              <a:gd name="connsiteY9" fmla="*/ 723521 h 910770"/>
              <a:gd name="connsiteX10" fmla="*/ 429831 w 1897639"/>
              <a:gd name="connsiteY10" fmla="*/ 0 h 91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7639" h="910770">
                <a:moveTo>
                  <a:pt x="429831" y="0"/>
                </a:moveTo>
                <a:cubicBezTo>
                  <a:pt x="469536" y="19335"/>
                  <a:pt x="524916" y="42808"/>
                  <a:pt x="593903" y="61427"/>
                </a:cubicBezTo>
                <a:cubicBezTo>
                  <a:pt x="627799" y="70578"/>
                  <a:pt x="654534" y="75750"/>
                  <a:pt x="676813" y="80046"/>
                </a:cubicBezTo>
                <a:cubicBezTo>
                  <a:pt x="718587" y="88003"/>
                  <a:pt x="781208" y="98109"/>
                  <a:pt x="857833" y="103201"/>
                </a:cubicBezTo>
                <a:cubicBezTo>
                  <a:pt x="927297" y="107736"/>
                  <a:pt x="1065906" y="116012"/>
                  <a:pt x="1224327" y="82911"/>
                </a:cubicBezTo>
                <a:cubicBezTo>
                  <a:pt x="1294825" y="68191"/>
                  <a:pt x="1358162" y="47662"/>
                  <a:pt x="1374315" y="42331"/>
                </a:cubicBezTo>
                <a:cubicBezTo>
                  <a:pt x="1412667" y="29679"/>
                  <a:pt x="1444813" y="17266"/>
                  <a:pt x="1469081" y="7400"/>
                </a:cubicBezTo>
                <a:cubicBezTo>
                  <a:pt x="1611908" y="246584"/>
                  <a:pt x="1754813" y="485848"/>
                  <a:pt x="1897640" y="725032"/>
                </a:cubicBezTo>
                <a:cubicBezTo>
                  <a:pt x="1704765" y="803646"/>
                  <a:pt x="1378054" y="908916"/>
                  <a:pt x="961591" y="910746"/>
                </a:cubicBezTo>
                <a:cubicBezTo>
                  <a:pt x="531600" y="912656"/>
                  <a:pt x="194944" y="803408"/>
                  <a:pt x="0" y="723521"/>
                </a:cubicBezTo>
                <a:cubicBezTo>
                  <a:pt x="143224" y="482267"/>
                  <a:pt x="286528" y="241174"/>
                  <a:pt x="429831" y="0"/>
                </a:cubicBezTo>
                <a:close/>
              </a:path>
            </a:pathLst>
          </a:custGeom>
          <a:solidFill>
            <a:srgbClr val="8BCFDC"/>
          </a:solidFill>
          <a:ln w="7948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3" name="Forma libre: forma 302">
            <a:extLst>
              <a:ext uri="{FF2B5EF4-FFF2-40B4-BE49-F238E27FC236}">
                <a16:creationId xmlns:a16="http://schemas.microsoft.com/office/drawing/2014/main" id="{AF817291-3A98-1C4A-7CC6-E5ED0A32123B}"/>
              </a:ext>
            </a:extLst>
          </p:cNvPr>
          <p:cNvSpPr/>
          <p:nvPr/>
        </p:nvSpPr>
        <p:spPr>
          <a:xfrm>
            <a:off x="3051274" y="2431034"/>
            <a:ext cx="2749902" cy="994254"/>
          </a:xfrm>
          <a:custGeom>
            <a:avLst/>
            <a:gdLst>
              <a:gd name="connsiteX0" fmla="*/ 426967 w 2749902"/>
              <a:gd name="connsiteY0" fmla="*/ 0 h 994254"/>
              <a:gd name="connsiteX1" fmla="*/ 0 w 2749902"/>
              <a:gd name="connsiteY1" fmla="*/ 718667 h 994254"/>
              <a:gd name="connsiteX2" fmla="*/ 1361982 w 2749902"/>
              <a:gd name="connsiteY2" fmla="*/ 994214 h 994254"/>
              <a:gd name="connsiteX3" fmla="*/ 2749903 w 2749902"/>
              <a:gd name="connsiteY3" fmla="*/ 722088 h 994254"/>
              <a:gd name="connsiteX4" fmla="*/ 2323811 w 2749902"/>
              <a:gd name="connsiteY4" fmla="*/ 318 h 994254"/>
              <a:gd name="connsiteX5" fmla="*/ 1310898 w 2749902"/>
              <a:gd name="connsiteY5" fmla="*/ 188260 h 994254"/>
              <a:gd name="connsiteX6" fmla="*/ 426967 w 2749902"/>
              <a:gd name="connsiteY6" fmla="*/ 0 h 99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02" h="994254">
                <a:moveTo>
                  <a:pt x="426967" y="0"/>
                </a:moveTo>
                <a:cubicBezTo>
                  <a:pt x="284618" y="239582"/>
                  <a:pt x="142269" y="479085"/>
                  <a:pt x="0" y="718667"/>
                </a:cubicBezTo>
                <a:cubicBezTo>
                  <a:pt x="276900" y="833883"/>
                  <a:pt x="752881" y="991350"/>
                  <a:pt x="1361982" y="994214"/>
                </a:cubicBezTo>
                <a:cubicBezTo>
                  <a:pt x="1984370" y="997158"/>
                  <a:pt x="2470616" y="837463"/>
                  <a:pt x="2749903" y="722088"/>
                </a:cubicBezTo>
                <a:cubicBezTo>
                  <a:pt x="2607872" y="481472"/>
                  <a:pt x="2465842" y="240935"/>
                  <a:pt x="2323811" y="318"/>
                </a:cubicBezTo>
                <a:cubicBezTo>
                  <a:pt x="2122979" y="83388"/>
                  <a:pt x="1766271" y="200196"/>
                  <a:pt x="1310898" y="188260"/>
                </a:cubicBezTo>
                <a:cubicBezTo>
                  <a:pt x="922841" y="178075"/>
                  <a:pt x="616421" y="78535"/>
                  <a:pt x="426967" y="0"/>
                </a:cubicBezTo>
                <a:close/>
              </a:path>
            </a:pathLst>
          </a:custGeom>
          <a:solidFill>
            <a:srgbClr val="1EA9C5"/>
          </a:solidFill>
          <a:ln w="7948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4" name="Forma libre: forma 303">
            <a:extLst>
              <a:ext uri="{FF2B5EF4-FFF2-40B4-BE49-F238E27FC236}">
                <a16:creationId xmlns:a16="http://schemas.microsoft.com/office/drawing/2014/main" id="{E2273CBA-3DD1-5F7A-E1F6-CE143EFEF544}"/>
              </a:ext>
            </a:extLst>
          </p:cNvPr>
          <p:cNvSpPr/>
          <p:nvPr/>
        </p:nvSpPr>
        <p:spPr>
          <a:xfrm>
            <a:off x="2624944" y="3148030"/>
            <a:ext cx="3605427" cy="1078659"/>
          </a:xfrm>
          <a:custGeom>
            <a:avLst/>
            <a:gdLst>
              <a:gd name="connsiteX0" fmla="*/ 425137 w 3605427"/>
              <a:gd name="connsiteY0" fmla="*/ 2228 h 1078659"/>
              <a:gd name="connsiteX1" fmla="*/ 0 w 3605427"/>
              <a:gd name="connsiteY1" fmla="*/ 720020 h 1078659"/>
              <a:gd name="connsiteX2" fmla="*/ 1789744 w 3605427"/>
              <a:gd name="connsiteY2" fmla="*/ 1078637 h 1078659"/>
              <a:gd name="connsiteX3" fmla="*/ 3605428 w 3605427"/>
              <a:gd name="connsiteY3" fmla="*/ 721531 h 1078659"/>
              <a:gd name="connsiteX4" fmla="*/ 3176551 w 3605427"/>
              <a:gd name="connsiteY4" fmla="*/ 0 h 1078659"/>
              <a:gd name="connsiteX5" fmla="*/ 1792768 w 3605427"/>
              <a:gd name="connsiteY5" fmla="*/ 272683 h 1078659"/>
              <a:gd name="connsiteX6" fmla="*/ 425137 w 3605427"/>
              <a:gd name="connsiteY6" fmla="*/ 2228 h 107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5427" h="1078659">
                <a:moveTo>
                  <a:pt x="425137" y="2228"/>
                </a:moveTo>
                <a:cubicBezTo>
                  <a:pt x="283425" y="241492"/>
                  <a:pt x="141712" y="480756"/>
                  <a:pt x="0" y="720020"/>
                </a:cubicBezTo>
                <a:cubicBezTo>
                  <a:pt x="364107" y="870644"/>
                  <a:pt x="989678" y="1076170"/>
                  <a:pt x="1789744" y="1078637"/>
                </a:cubicBezTo>
                <a:cubicBezTo>
                  <a:pt x="2603337" y="1081183"/>
                  <a:pt x="3239092" y="872712"/>
                  <a:pt x="3605428" y="721531"/>
                </a:cubicBezTo>
                <a:cubicBezTo>
                  <a:pt x="3462443" y="480994"/>
                  <a:pt x="3319537" y="240537"/>
                  <a:pt x="3176551" y="0"/>
                </a:cubicBezTo>
                <a:cubicBezTo>
                  <a:pt x="2909598" y="118160"/>
                  <a:pt x="2422238" y="273399"/>
                  <a:pt x="1792768" y="272683"/>
                </a:cubicBezTo>
                <a:cubicBezTo>
                  <a:pt x="1170618" y="271967"/>
                  <a:pt x="691375" y="119592"/>
                  <a:pt x="425137" y="2228"/>
                </a:cubicBezTo>
                <a:close/>
              </a:path>
            </a:pathLst>
          </a:custGeom>
          <a:solidFill>
            <a:srgbClr val="198097"/>
          </a:solidFill>
          <a:ln w="7948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5" name="Forma libre: forma 304">
            <a:extLst>
              <a:ext uri="{FF2B5EF4-FFF2-40B4-BE49-F238E27FC236}">
                <a16:creationId xmlns:a16="http://schemas.microsoft.com/office/drawing/2014/main" id="{2A96CB52-C68E-4164-DCBE-2A33074DBD64}"/>
              </a:ext>
            </a:extLst>
          </p:cNvPr>
          <p:cNvSpPr/>
          <p:nvPr/>
        </p:nvSpPr>
        <p:spPr>
          <a:xfrm>
            <a:off x="3401551" y="1802599"/>
            <a:ext cx="2003692" cy="2196371"/>
          </a:xfrm>
          <a:custGeom>
            <a:avLst/>
            <a:gdLst>
              <a:gd name="connsiteX0" fmla="*/ 384 w 2003692"/>
              <a:gd name="connsiteY0" fmla="*/ 1314400 h 2196371"/>
              <a:gd name="connsiteX1" fmla="*/ 2612 w 2003692"/>
              <a:gd name="connsiteY1" fmla="*/ 1283606 h 2196371"/>
              <a:gd name="connsiteX2" fmla="*/ 27994 w 2003692"/>
              <a:gd name="connsiteY2" fmla="*/ 1231648 h 2196371"/>
              <a:gd name="connsiteX3" fmla="*/ 40248 w 2003692"/>
              <a:gd name="connsiteY3" fmla="*/ 1204276 h 2196371"/>
              <a:gd name="connsiteX4" fmla="*/ 55286 w 2003692"/>
              <a:gd name="connsiteY4" fmla="*/ 1121922 h 2196371"/>
              <a:gd name="connsiteX5" fmla="*/ 60936 w 2003692"/>
              <a:gd name="connsiteY5" fmla="*/ 1076409 h 2196371"/>
              <a:gd name="connsiteX6" fmla="*/ 77486 w 2003692"/>
              <a:gd name="connsiteY6" fmla="*/ 1041796 h 2196371"/>
              <a:gd name="connsiteX7" fmla="*/ 105892 w 2003692"/>
              <a:gd name="connsiteY7" fmla="*/ 1037500 h 2196371"/>
              <a:gd name="connsiteX8" fmla="*/ 130717 w 2003692"/>
              <a:gd name="connsiteY8" fmla="*/ 1055562 h 2196371"/>
              <a:gd name="connsiteX9" fmla="*/ 147666 w 2003692"/>
              <a:gd name="connsiteY9" fmla="*/ 1076966 h 2196371"/>
              <a:gd name="connsiteX10" fmla="*/ 160078 w 2003692"/>
              <a:gd name="connsiteY10" fmla="*/ 1119217 h 2196371"/>
              <a:gd name="connsiteX11" fmla="*/ 152758 w 2003692"/>
              <a:gd name="connsiteY11" fmla="*/ 1149692 h 2196371"/>
              <a:gd name="connsiteX12" fmla="*/ 139788 w 2003692"/>
              <a:gd name="connsiteY12" fmla="*/ 1184623 h 2196371"/>
              <a:gd name="connsiteX13" fmla="*/ 135253 w 2003692"/>
              <a:gd name="connsiteY13" fmla="*/ 1201571 h 2196371"/>
              <a:gd name="connsiteX14" fmla="*/ 137481 w 2003692"/>
              <a:gd name="connsiteY14" fmla="*/ 1219633 h 2196371"/>
              <a:gd name="connsiteX15" fmla="*/ 154429 w 2003692"/>
              <a:gd name="connsiteY15" fmla="*/ 1226396 h 2196371"/>
              <a:gd name="connsiteX16" fmla="*/ 189917 w 2003692"/>
              <a:gd name="connsiteY16" fmla="*/ 1214541 h 2196371"/>
              <a:gd name="connsiteX17" fmla="*/ 256436 w 2003692"/>
              <a:gd name="connsiteY17" fmla="*/ 1193137 h 2196371"/>
              <a:gd name="connsiteX18" fmla="*/ 309986 w 2003692"/>
              <a:gd name="connsiteY18" fmla="*/ 1173403 h 2196371"/>
              <a:gd name="connsiteX19" fmla="*/ 372050 w 2003692"/>
              <a:gd name="connsiteY19" fmla="*/ 1152556 h 2196371"/>
              <a:gd name="connsiteX20" fmla="*/ 434671 w 2003692"/>
              <a:gd name="connsiteY20" fmla="*/ 1124946 h 2196371"/>
              <a:gd name="connsiteX21" fmla="*/ 507954 w 2003692"/>
              <a:gd name="connsiteY21" fmla="*/ 1104099 h 2196371"/>
              <a:gd name="connsiteX22" fmla="*/ 585772 w 2003692"/>
              <a:gd name="connsiteY22" fmla="*/ 1098449 h 2196371"/>
              <a:gd name="connsiteX23" fmla="*/ 641630 w 2003692"/>
              <a:gd name="connsiteY23" fmla="*/ 1104656 h 2196371"/>
              <a:gd name="connsiteX24" fmla="*/ 676003 w 2003692"/>
              <a:gd name="connsiteY24" fmla="*/ 1119297 h 2196371"/>
              <a:gd name="connsiteX25" fmla="*/ 695180 w 2003692"/>
              <a:gd name="connsiteY25" fmla="*/ 1130595 h 2196371"/>
              <a:gd name="connsiteX26" fmla="*/ 713242 w 2003692"/>
              <a:gd name="connsiteY26" fmla="*/ 1148896 h 2196371"/>
              <a:gd name="connsiteX27" fmla="*/ 731861 w 2003692"/>
              <a:gd name="connsiteY27" fmla="*/ 1175393 h 2196371"/>
              <a:gd name="connsiteX28" fmla="*/ 739579 w 2003692"/>
              <a:gd name="connsiteY28" fmla="*/ 1235467 h 2196371"/>
              <a:gd name="connsiteX29" fmla="*/ 732418 w 2003692"/>
              <a:gd name="connsiteY29" fmla="*/ 1276843 h 2196371"/>
              <a:gd name="connsiteX30" fmla="*/ 698999 w 2003692"/>
              <a:gd name="connsiteY30" fmla="*/ 1356173 h 2196371"/>
              <a:gd name="connsiteX31" fmla="*/ 636617 w 2003692"/>
              <a:gd name="connsiteY31" fmla="*/ 1461045 h 2196371"/>
              <a:gd name="connsiteX32" fmla="*/ 575747 w 2003692"/>
              <a:gd name="connsiteY32" fmla="*/ 1538705 h 2196371"/>
              <a:gd name="connsiteX33" fmla="*/ 563891 w 2003692"/>
              <a:gd name="connsiteY33" fmla="*/ 1554459 h 2196371"/>
              <a:gd name="connsiteX34" fmla="*/ 561424 w 2003692"/>
              <a:gd name="connsiteY34" fmla="*/ 1566713 h 2196371"/>
              <a:gd name="connsiteX35" fmla="*/ 567631 w 2003692"/>
              <a:gd name="connsiteY35" fmla="*/ 1569339 h 2196371"/>
              <a:gd name="connsiteX36" fmla="*/ 576304 w 2003692"/>
              <a:gd name="connsiteY36" fmla="*/ 1563689 h 2196371"/>
              <a:gd name="connsiteX37" fmla="*/ 589989 w 2003692"/>
              <a:gd name="connsiteY37" fmla="*/ 1552947 h 2196371"/>
              <a:gd name="connsiteX38" fmla="*/ 620624 w 2003692"/>
              <a:gd name="connsiteY38" fmla="*/ 1531862 h 2196371"/>
              <a:gd name="connsiteX39" fmla="*/ 638686 w 2003692"/>
              <a:gd name="connsiteY39" fmla="*/ 1512526 h 2196371"/>
              <a:gd name="connsiteX40" fmla="*/ 664625 w 2003692"/>
              <a:gd name="connsiteY40" fmla="*/ 1474174 h 2196371"/>
              <a:gd name="connsiteX41" fmla="*/ 690724 w 2003692"/>
              <a:gd name="connsiteY41" fmla="*/ 1436220 h 2196371"/>
              <a:gd name="connsiteX42" fmla="*/ 712605 w 2003692"/>
              <a:gd name="connsiteY42" fmla="*/ 1398424 h 2196371"/>
              <a:gd name="connsiteX43" fmla="*/ 737431 w 2003692"/>
              <a:gd name="connsiteY43" fmla="*/ 1351081 h 2196371"/>
              <a:gd name="connsiteX44" fmla="*/ 767746 w 2003692"/>
              <a:gd name="connsiteY44" fmla="*/ 1284800 h 2196371"/>
              <a:gd name="connsiteX45" fmla="*/ 783262 w 2003692"/>
              <a:gd name="connsiteY45" fmla="*/ 1245015 h 2196371"/>
              <a:gd name="connsiteX46" fmla="*/ 804985 w 2003692"/>
              <a:gd name="connsiteY46" fmla="*/ 1137040 h 2196371"/>
              <a:gd name="connsiteX47" fmla="*/ 796789 w 2003692"/>
              <a:gd name="connsiteY47" fmla="*/ 972651 h 2196371"/>
              <a:gd name="connsiteX48" fmla="*/ 756766 w 2003692"/>
              <a:gd name="connsiteY48" fmla="*/ 823777 h 2196371"/>
              <a:gd name="connsiteX49" fmla="*/ 722949 w 2003692"/>
              <a:gd name="connsiteY49" fmla="*/ 725669 h 2196371"/>
              <a:gd name="connsiteX50" fmla="*/ 698681 w 2003692"/>
              <a:gd name="connsiteY50" fmla="*/ 660263 h 2196371"/>
              <a:gd name="connsiteX51" fmla="*/ 668206 w 2003692"/>
              <a:gd name="connsiteY51" fmla="*/ 585230 h 2196371"/>
              <a:gd name="connsiteX52" fmla="*/ 639481 w 2003692"/>
              <a:gd name="connsiteY52" fmla="*/ 517039 h 2196371"/>
              <a:gd name="connsiteX53" fmla="*/ 613542 w 2003692"/>
              <a:gd name="connsiteY53" fmla="*/ 453304 h 2196371"/>
              <a:gd name="connsiteX54" fmla="*/ 600015 w 2003692"/>
              <a:gd name="connsiteY54" fmla="*/ 398640 h 2196371"/>
              <a:gd name="connsiteX55" fmla="*/ 598901 w 2003692"/>
              <a:gd name="connsiteY55" fmla="*/ 340555 h 2196371"/>
              <a:gd name="connsiteX56" fmla="*/ 617520 w 2003692"/>
              <a:gd name="connsiteY56" fmla="*/ 251438 h 2196371"/>
              <a:gd name="connsiteX57" fmla="*/ 641232 w 2003692"/>
              <a:gd name="connsiteY57" fmla="*/ 197888 h 2196371"/>
              <a:gd name="connsiteX58" fmla="*/ 692554 w 2003692"/>
              <a:gd name="connsiteY58" fmla="*/ 124048 h 2196371"/>
              <a:gd name="connsiteX59" fmla="*/ 735441 w 2003692"/>
              <a:gd name="connsiteY59" fmla="*/ 77818 h 2196371"/>
              <a:gd name="connsiteX60" fmla="*/ 777136 w 2003692"/>
              <a:gd name="connsiteY60" fmla="*/ 40023 h 2196371"/>
              <a:gd name="connsiteX61" fmla="*/ 824479 w 2003692"/>
              <a:gd name="connsiteY61" fmla="*/ 0 h 2196371"/>
              <a:gd name="connsiteX62" fmla="*/ 829810 w 2003692"/>
              <a:gd name="connsiteY62" fmla="*/ 1671 h 2196371"/>
              <a:gd name="connsiteX63" fmla="*/ 840791 w 2003692"/>
              <a:gd name="connsiteY63" fmla="*/ 4058 h 2196371"/>
              <a:gd name="connsiteX64" fmla="*/ 826389 w 2003692"/>
              <a:gd name="connsiteY64" fmla="*/ 19813 h 2196371"/>
              <a:gd name="connsiteX65" fmla="*/ 795834 w 2003692"/>
              <a:gd name="connsiteY65" fmla="*/ 51959 h 2196371"/>
              <a:gd name="connsiteX66" fmla="*/ 773396 w 2003692"/>
              <a:gd name="connsiteY66" fmla="*/ 74079 h 2196371"/>
              <a:gd name="connsiteX67" fmla="*/ 749843 w 2003692"/>
              <a:gd name="connsiteY67" fmla="*/ 101610 h 2196371"/>
              <a:gd name="connsiteX68" fmla="*/ 726371 w 2003692"/>
              <a:gd name="connsiteY68" fmla="*/ 130573 h 2196371"/>
              <a:gd name="connsiteX69" fmla="*/ 704569 w 2003692"/>
              <a:gd name="connsiteY69" fmla="*/ 161048 h 2196371"/>
              <a:gd name="connsiteX70" fmla="*/ 686745 w 2003692"/>
              <a:gd name="connsiteY70" fmla="*/ 187942 h 2196371"/>
              <a:gd name="connsiteX71" fmla="*/ 664386 w 2003692"/>
              <a:gd name="connsiteY71" fmla="*/ 225498 h 2196371"/>
              <a:gd name="connsiteX72" fmla="*/ 650701 w 2003692"/>
              <a:gd name="connsiteY72" fmla="*/ 262896 h 2196371"/>
              <a:gd name="connsiteX73" fmla="*/ 638447 w 2003692"/>
              <a:gd name="connsiteY73" fmla="*/ 340237 h 2196371"/>
              <a:gd name="connsiteX74" fmla="*/ 642107 w 2003692"/>
              <a:gd name="connsiteY74" fmla="*/ 393548 h 2196371"/>
              <a:gd name="connsiteX75" fmla="*/ 662159 w 2003692"/>
              <a:gd name="connsiteY75" fmla="*/ 468582 h 2196371"/>
              <a:gd name="connsiteX76" fmla="*/ 679345 w 2003692"/>
              <a:gd name="connsiteY76" fmla="*/ 516243 h 2196371"/>
              <a:gd name="connsiteX77" fmla="*/ 701863 w 2003692"/>
              <a:gd name="connsiteY77" fmla="*/ 577989 h 2196371"/>
              <a:gd name="connsiteX78" fmla="*/ 717379 w 2003692"/>
              <a:gd name="connsiteY78" fmla="*/ 624775 h 2196371"/>
              <a:gd name="connsiteX79" fmla="*/ 740534 w 2003692"/>
              <a:gd name="connsiteY79" fmla="*/ 696547 h 2196371"/>
              <a:gd name="connsiteX80" fmla="*/ 759551 w 2003692"/>
              <a:gd name="connsiteY80" fmla="*/ 754234 h 2196371"/>
              <a:gd name="connsiteX81" fmla="*/ 768224 w 2003692"/>
              <a:gd name="connsiteY81" fmla="*/ 791472 h 2196371"/>
              <a:gd name="connsiteX82" fmla="*/ 776101 w 2003692"/>
              <a:gd name="connsiteY82" fmla="*/ 820038 h 2196371"/>
              <a:gd name="connsiteX83" fmla="*/ 785649 w 2003692"/>
              <a:gd name="connsiteY83" fmla="*/ 853377 h 2196371"/>
              <a:gd name="connsiteX84" fmla="*/ 796391 w 2003692"/>
              <a:gd name="connsiteY84" fmla="*/ 894037 h 2196371"/>
              <a:gd name="connsiteX85" fmla="*/ 804110 w 2003692"/>
              <a:gd name="connsiteY85" fmla="*/ 926024 h 2196371"/>
              <a:gd name="connsiteX86" fmla="*/ 814453 w 2003692"/>
              <a:gd name="connsiteY86" fmla="*/ 974481 h 2196371"/>
              <a:gd name="connsiteX87" fmla="*/ 818750 w 2003692"/>
              <a:gd name="connsiteY87" fmla="*/ 998511 h 2196371"/>
              <a:gd name="connsiteX88" fmla="*/ 825514 w 2003692"/>
              <a:gd name="connsiteY88" fmla="*/ 1041956 h 2196371"/>
              <a:gd name="connsiteX89" fmla="*/ 830049 w 2003692"/>
              <a:gd name="connsiteY89" fmla="*/ 1090652 h 2196371"/>
              <a:gd name="connsiteX90" fmla="*/ 828696 w 2003692"/>
              <a:gd name="connsiteY90" fmla="*/ 1161150 h 2196371"/>
              <a:gd name="connsiteX91" fmla="*/ 822490 w 2003692"/>
              <a:gd name="connsiteY91" fmla="*/ 1216052 h 2196371"/>
              <a:gd name="connsiteX92" fmla="*/ 810475 w 2003692"/>
              <a:gd name="connsiteY92" fmla="*/ 1264351 h 2196371"/>
              <a:gd name="connsiteX93" fmla="*/ 799415 w 2003692"/>
              <a:gd name="connsiteY93" fmla="*/ 1299679 h 2196371"/>
              <a:gd name="connsiteX94" fmla="*/ 780398 w 2003692"/>
              <a:gd name="connsiteY94" fmla="*/ 1346068 h 2196371"/>
              <a:gd name="connsiteX95" fmla="*/ 756368 w 2003692"/>
              <a:gd name="connsiteY95" fmla="*/ 1391343 h 2196371"/>
              <a:gd name="connsiteX96" fmla="*/ 708229 w 2003692"/>
              <a:gd name="connsiteY96" fmla="*/ 1466376 h 2196371"/>
              <a:gd name="connsiteX97" fmla="*/ 692793 w 2003692"/>
              <a:gd name="connsiteY97" fmla="*/ 1485712 h 2196371"/>
              <a:gd name="connsiteX98" fmla="*/ 669638 w 2003692"/>
              <a:gd name="connsiteY98" fmla="*/ 1512049 h 2196371"/>
              <a:gd name="connsiteX99" fmla="*/ 665103 w 2003692"/>
              <a:gd name="connsiteY99" fmla="*/ 1517539 h 2196371"/>
              <a:gd name="connsiteX100" fmla="*/ 707990 w 2003692"/>
              <a:gd name="connsiteY100" fmla="*/ 1520324 h 2196371"/>
              <a:gd name="connsiteX101" fmla="*/ 734487 w 2003692"/>
              <a:gd name="connsiteY101" fmla="*/ 1526530 h 2196371"/>
              <a:gd name="connsiteX102" fmla="*/ 750082 w 2003692"/>
              <a:gd name="connsiteY102" fmla="*/ 1532180 h 2196371"/>
              <a:gd name="connsiteX103" fmla="*/ 786525 w 2003692"/>
              <a:gd name="connsiteY103" fmla="*/ 1538784 h 2196371"/>
              <a:gd name="connsiteX104" fmla="*/ 809441 w 2003692"/>
              <a:gd name="connsiteY104" fmla="*/ 1541251 h 2196371"/>
              <a:gd name="connsiteX105" fmla="*/ 803950 w 2003692"/>
              <a:gd name="connsiteY105" fmla="*/ 1528679 h 2196371"/>
              <a:gd name="connsiteX106" fmla="*/ 794720 w 2003692"/>
              <a:gd name="connsiteY106" fmla="*/ 1499557 h 2196371"/>
              <a:gd name="connsiteX107" fmla="*/ 786286 w 2003692"/>
              <a:gd name="connsiteY107" fmla="*/ 1453486 h 2196371"/>
              <a:gd name="connsiteX108" fmla="*/ 794561 w 2003692"/>
              <a:gd name="connsiteY108" fmla="*/ 1398981 h 2196371"/>
              <a:gd name="connsiteX109" fmla="*/ 802757 w 2003692"/>
              <a:gd name="connsiteY109" fmla="*/ 1383466 h 2196371"/>
              <a:gd name="connsiteX110" fmla="*/ 828378 w 2003692"/>
              <a:gd name="connsiteY110" fmla="*/ 1329040 h 2196371"/>
              <a:gd name="connsiteX111" fmla="*/ 852090 w 2003692"/>
              <a:gd name="connsiteY111" fmla="*/ 1273820 h 2196371"/>
              <a:gd name="connsiteX112" fmla="*/ 867526 w 2003692"/>
              <a:gd name="connsiteY112" fmla="*/ 1233955 h 2196371"/>
              <a:gd name="connsiteX113" fmla="*/ 869038 w 2003692"/>
              <a:gd name="connsiteY113" fmla="*/ 1196001 h 2196371"/>
              <a:gd name="connsiteX114" fmla="*/ 861717 w 2003692"/>
              <a:gd name="connsiteY114" fmla="*/ 1171176 h 2196371"/>
              <a:gd name="connsiteX115" fmla="*/ 852408 w 2003692"/>
              <a:gd name="connsiteY115" fmla="*/ 1144361 h 2196371"/>
              <a:gd name="connsiteX116" fmla="*/ 845644 w 2003692"/>
              <a:gd name="connsiteY116" fmla="*/ 1095028 h 2196371"/>
              <a:gd name="connsiteX117" fmla="*/ 856386 w 2003692"/>
              <a:gd name="connsiteY117" fmla="*/ 1058108 h 2196371"/>
              <a:gd name="connsiteX118" fmla="*/ 872777 w 2003692"/>
              <a:gd name="connsiteY118" fmla="*/ 1039250 h 2196371"/>
              <a:gd name="connsiteX119" fmla="*/ 918132 w 2003692"/>
              <a:gd name="connsiteY119" fmla="*/ 1000023 h 2196371"/>
              <a:gd name="connsiteX120" fmla="*/ 949164 w 2003692"/>
              <a:gd name="connsiteY120" fmla="*/ 985621 h 2196371"/>
              <a:gd name="connsiteX121" fmla="*/ 980434 w 2003692"/>
              <a:gd name="connsiteY121" fmla="*/ 983393 h 2196371"/>
              <a:gd name="connsiteX122" fmla="*/ 1030722 w 2003692"/>
              <a:gd name="connsiteY122" fmla="*/ 1008775 h 2196371"/>
              <a:gd name="connsiteX123" fmla="*/ 1057775 w 2003692"/>
              <a:gd name="connsiteY123" fmla="*/ 1029463 h 2196371"/>
              <a:gd name="connsiteX124" fmla="*/ 1073212 w 2003692"/>
              <a:gd name="connsiteY124" fmla="*/ 1049753 h 2196371"/>
              <a:gd name="connsiteX125" fmla="*/ 1084113 w 2003692"/>
              <a:gd name="connsiteY125" fmla="*/ 1075295 h 2196371"/>
              <a:gd name="connsiteX126" fmla="*/ 1088648 w 2003692"/>
              <a:gd name="connsiteY126" fmla="*/ 1102746 h 2196371"/>
              <a:gd name="connsiteX127" fmla="*/ 1085227 w 2003692"/>
              <a:gd name="connsiteY127" fmla="*/ 1135051 h 2196371"/>
              <a:gd name="connsiteX128" fmla="*/ 1069074 w 2003692"/>
              <a:gd name="connsiteY128" fmla="*/ 1159081 h 2196371"/>
              <a:gd name="connsiteX129" fmla="*/ 1044249 w 2003692"/>
              <a:gd name="connsiteY129" fmla="*/ 1183111 h 2196371"/>
              <a:gd name="connsiteX130" fmla="*/ 1019025 w 2003692"/>
              <a:gd name="connsiteY130" fmla="*/ 1209050 h 2196371"/>
              <a:gd name="connsiteX131" fmla="*/ 1011148 w 2003692"/>
              <a:gd name="connsiteY131" fmla="*/ 1227431 h 2196371"/>
              <a:gd name="connsiteX132" fmla="*/ 1004385 w 2003692"/>
              <a:gd name="connsiteY132" fmla="*/ 1259417 h 2196371"/>
              <a:gd name="connsiteX133" fmla="*/ 990460 w 2003692"/>
              <a:gd name="connsiteY133" fmla="*/ 1328961 h 2196371"/>
              <a:gd name="connsiteX134" fmla="*/ 979559 w 2003692"/>
              <a:gd name="connsiteY134" fmla="*/ 1375190 h 2196371"/>
              <a:gd name="connsiteX135" fmla="*/ 973750 w 2003692"/>
              <a:gd name="connsiteY135" fmla="*/ 1401369 h 2196371"/>
              <a:gd name="connsiteX136" fmla="*/ 972000 w 2003692"/>
              <a:gd name="connsiteY136" fmla="*/ 1413145 h 2196371"/>
              <a:gd name="connsiteX137" fmla="*/ 974626 w 2003692"/>
              <a:gd name="connsiteY137" fmla="*/ 1427069 h 2196371"/>
              <a:gd name="connsiteX138" fmla="*/ 987038 w 2003692"/>
              <a:gd name="connsiteY138" fmla="*/ 1448473 h 2196371"/>
              <a:gd name="connsiteX139" fmla="*/ 1022765 w 2003692"/>
              <a:gd name="connsiteY139" fmla="*/ 1468366 h 2196371"/>
              <a:gd name="connsiteX140" fmla="*/ 1058491 w 2003692"/>
              <a:gd name="connsiteY140" fmla="*/ 1483006 h 2196371"/>
              <a:gd name="connsiteX141" fmla="*/ 1084829 w 2003692"/>
              <a:gd name="connsiteY141" fmla="*/ 1489770 h 2196371"/>
              <a:gd name="connsiteX142" fmla="*/ 1119043 w 2003692"/>
              <a:gd name="connsiteY142" fmla="*/ 1499954 h 2196371"/>
              <a:gd name="connsiteX143" fmla="*/ 1146893 w 2003692"/>
              <a:gd name="connsiteY143" fmla="*/ 1509344 h 2196371"/>
              <a:gd name="connsiteX144" fmla="*/ 1168296 w 2003692"/>
              <a:gd name="connsiteY144" fmla="*/ 1515709 h 2196371"/>
              <a:gd name="connsiteX145" fmla="*/ 1206251 w 2003692"/>
              <a:gd name="connsiteY145" fmla="*/ 1513083 h 2196371"/>
              <a:gd name="connsiteX146" fmla="*/ 1236328 w 2003692"/>
              <a:gd name="connsiteY146" fmla="*/ 1499954 h 2196371"/>
              <a:gd name="connsiteX147" fmla="*/ 1263779 w 2003692"/>
              <a:gd name="connsiteY147" fmla="*/ 1485632 h 2196371"/>
              <a:gd name="connsiteX148" fmla="*/ 1293856 w 2003692"/>
              <a:gd name="connsiteY148" fmla="*/ 1464546 h 2196371"/>
              <a:gd name="connsiteX149" fmla="*/ 1262267 w 2003692"/>
              <a:gd name="connsiteY149" fmla="*/ 1465660 h 2196371"/>
              <a:gd name="connsiteX150" fmla="*/ 1221687 w 2003692"/>
              <a:gd name="connsiteY150" fmla="*/ 1461523 h 2196371"/>
              <a:gd name="connsiteX151" fmla="*/ 1185563 w 2003692"/>
              <a:gd name="connsiteY151" fmla="*/ 1434071 h 2196371"/>
              <a:gd name="connsiteX152" fmla="*/ 1169411 w 2003692"/>
              <a:gd name="connsiteY152" fmla="*/ 1408530 h 2196371"/>
              <a:gd name="connsiteX153" fmla="*/ 1163761 w 2003692"/>
              <a:gd name="connsiteY153" fmla="*/ 1375827 h 2196371"/>
              <a:gd name="connsiteX154" fmla="*/ 1171241 w 2003692"/>
              <a:gd name="connsiteY154" fmla="*/ 1341214 h 2196371"/>
              <a:gd name="connsiteX155" fmla="*/ 1179516 w 2003692"/>
              <a:gd name="connsiteY155" fmla="*/ 1313365 h 2196371"/>
              <a:gd name="connsiteX156" fmla="*/ 1179118 w 2003692"/>
              <a:gd name="connsiteY156" fmla="*/ 1298645 h 2196371"/>
              <a:gd name="connsiteX157" fmla="*/ 1183335 w 2003692"/>
              <a:gd name="connsiteY157" fmla="*/ 1290768 h 2196371"/>
              <a:gd name="connsiteX158" fmla="*/ 1188428 w 2003692"/>
              <a:gd name="connsiteY158" fmla="*/ 1284880 h 2196371"/>
              <a:gd name="connsiteX159" fmla="*/ 1185881 w 2003692"/>
              <a:gd name="connsiteY159" fmla="*/ 1274456 h 2196371"/>
              <a:gd name="connsiteX160" fmla="*/ 1182858 w 2003692"/>
              <a:gd name="connsiteY160" fmla="*/ 1265942 h 2196371"/>
              <a:gd name="connsiteX161" fmla="*/ 1185881 w 2003692"/>
              <a:gd name="connsiteY161" fmla="*/ 1252415 h 2196371"/>
              <a:gd name="connsiteX162" fmla="*/ 1191531 w 2003692"/>
              <a:gd name="connsiteY162" fmla="*/ 1238570 h 2196371"/>
              <a:gd name="connsiteX163" fmla="*/ 1188428 w 2003692"/>
              <a:gd name="connsiteY163" fmla="*/ 1223054 h 2196371"/>
              <a:gd name="connsiteX164" fmla="*/ 1173469 w 2003692"/>
              <a:gd name="connsiteY164" fmla="*/ 1208653 h 2196371"/>
              <a:gd name="connsiteX165" fmla="*/ 1167580 w 2003692"/>
              <a:gd name="connsiteY165" fmla="*/ 1190033 h 2196371"/>
              <a:gd name="connsiteX166" fmla="*/ 1172673 w 2003692"/>
              <a:gd name="connsiteY166" fmla="*/ 1168311 h 2196371"/>
              <a:gd name="connsiteX167" fmla="*/ 1194952 w 2003692"/>
              <a:gd name="connsiteY167" fmla="*/ 1138154 h 2196371"/>
              <a:gd name="connsiteX168" fmla="*/ 1220573 w 2003692"/>
              <a:gd name="connsiteY168" fmla="*/ 1113886 h 2196371"/>
              <a:gd name="connsiteX169" fmla="*/ 1248502 w 2003692"/>
              <a:gd name="connsiteY169" fmla="*/ 1086514 h 2196371"/>
              <a:gd name="connsiteX170" fmla="*/ 1257812 w 2003692"/>
              <a:gd name="connsiteY170" fmla="*/ 1072987 h 2196371"/>
              <a:gd name="connsiteX171" fmla="*/ 1259244 w 2003692"/>
              <a:gd name="connsiteY171" fmla="*/ 1042274 h 2196371"/>
              <a:gd name="connsiteX172" fmla="*/ 1264893 w 2003692"/>
              <a:gd name="connsiteY172" fmla="*/ 946075 h 2196371"/>
              <a:gd name="connsiteX173" fmla="*/ 1295368 w 2003692"/>
              <a:gd name="connsiteY173" fmla="*/ 869211 h 2196371"/>
              <a:gd name="connsiteX174" fmla="*/ 1331492 w 2003692"/>
              <a:gd name="connsiteY174" fmla="*/ 808898 h 2196371"/>
              <a:gd name="connsiteX175" fmla="*/ 1359103 w 2003692"/>
              <a:gd name="connsiteY175" fmla="*/ 767204 h 2196371"/>
              <a:gd name="connsiteX176" fmla="*/ 1407560 w 2003692"/>
              <a:gd name="connsiteY176" fmla="*/ 735615 h 2196371"/>
              <a:gd name="connsiteX177" fmla="*/ 1497791 w 2003692"/>
              <a:gd name="connsiteY177" fmla="*/ 706891 h 2196371"/>
              <a:gd name="connsiteX178" fmla="*/ 1580145 w 2003692"/>
              <a:gd name="connsiteY178" fmla="*/ 704663 h 2196371"/>
              <a:gd name="connsiteX179" fmla="*/ 1668149 w 2003692"/>
              <a:gd name="connsiteY179" fmla="*/ 715405 h 2196371"/>
              <a:gd name="connsiteX180" fmla="*/ 1735225 w 2003692"/>
              <a:gd name="connsiteY180" fmla="*/ 737366 h 2196371"/>
              <a:gd name="connsiteX181" fmla="*/ 1815829 w 2003692"/>
              <a:gd name="connsiteY181" fmla="*/ 789801 h 2196371"/>
              <a:gd name="connsiteX182" fmla="*/ 1881234 w 2003692"/>
              <a:gd name="connsiteY182" fmla="*/ 850115 h 2196371"/>
              <a:gd name="connsiteX183" fmla="*/ 1958496 w 2003692"/>
              <a:gd name="connsiteY183" fmla="*/ 948223 h 2196371"/>
              <a:gd name="connsiteX184" fmla="*/ 1982207 w 2003692"/>
              <a:gd name="connsiteY184" fmla="*/ 1017607 h 2196371"/>
              <a:gd name="connsiteX185" fmla="*/ 1998598 w 2003692"/>
              <a:gd name="connsiteY185" fmla="*/ 1088663 h 2196371"/>
              <a:gd name="connsiteX186" fmla="*/ 2003691 w 2003692"/>
              <a:gd name="connsiteY186" fmla="*/ 1145077 h 2196371"/>
              <a:gd name="connsiteX187" fmla="*/ 1994700 w 2003692"/>
              <a:gd name="connsiteY187" fmla="*/ 1214461 h 2196371"/>
              <a:gd name="connsiteX188" fmla="*/ 1966532 w 2003692"/>
              <a:gd name="connsiteY188" fmla="*/ 1310899 h 2196371"/>
              <a:gd name="connsiteX189" fmla="*/ 1930408 w 2003692"/>
              <a:gd name="connsiteY189" fmla="*/ 1376861 h 2196371"/>
              <a:gd name="connsiteX190" fmla="*/ 1881950 w 2003692"/>
              <a:gd name="connsiteY190" fmla="*/ 1429854 h 2196371"/>
              <a:gd name="connsiteX191" fmla="*/ 1832299 w 2003692"/>
              <a:gd name="connsiteY191" fmla="*/ 1467650 h 2196371"/>
              <a:gd name="connsiteX192" fmla="*/ 1791162 w 2003692"/>
              <a:gd name="connsiteY192" fmla="*/ 1488497 h 2196371"/>
              <a:gd name="connsiteX193" fmla="*/ 1706024 w 2003692"/>
              <a:gd name="connsiteY193" fmla="*/ 1499795 h 2196371"/>
              <a:gd name="connsiteX194" fmla="*/ 1624863 w 2003692"/>
              <a:gd name="connsiteY194" fmla="*/ 1533055 h 2196371"/>
              <a:gd name="connsiteX195" fmla="*/ 1596696 w 2003692"/>
              <a:gd name="connsiteY195" fmla="*/ 1568543 h 2196371"/>
              <a:gd name="connsiteX196" fmla="*/ 1589375 w 2003692"/>
              <a:gd name="connsiteY196" fmla="*/ 1619308 h 2196371"/>
              <a:gd name="connsiteX197" fmla="*/ 1589932 w 2003692"/>
              <a:gd name="connsiteY197" fmla="*/ 1683600 h 2196371"/>
              <a:gd name="connsiteX198" fmla="*/ 1585397 w 2003692"/>
              <a:gd name="connsiteY198" fmla="*/ 1736036 h 2196371"/>
              <a:gd name="connsiteX199" fmla="*/ 1565107 w 2003692"/>
              <a:gd name="connsiteY199" fmla="*/ 1813854 h 2196371"/>
              <a:gd name="connsiteX200" fmla="*/ 1538610 w 2003692"/>
              <a:gd name="connsiteY200" fmla="*/ 1877032 h 2196371"/>
              <a:gd name="connsiteX201" fmla="*/ 1514899 w 2003692"/>
              <a:gd name="connsiteY201" fmla="*/ 1926126 h 2196371"/>
              <a:gd name="connsiteX202" fmla="*/ 1461906 w 2003692"/>
              <a:gd name="connsiteY202" fmla="*/ 1999409 h 2196371"/>
              <a:gd name="connsiteX203" fmla="*/ 1396500 w 2003692"/>
              <a:gd name="connsiteY203" fmla="*/ 2062587 h 2196371"/>
              <a:gd name="connsiteX204" fmla="*/ 1325604 w 2003692"/>
              <a:gd name="connsiteY204" fmla="*/ 2109373 h 2196371"/>
              <a:gd name="connsiteX205" fmla="*/ 1183892 w 2003692"/>
              <a:gd name="connsiteY205" fmla="*/ 2166504 h 2196371"/>
              <a:gd name="connsiteX206" fmla="*/ 1099708 w 2003692"/>
              <a:gd name="connsiteY206" fmla="*/ 2183452 h 2196371"/>
              <a:gd name="connsiteX207" fmla="*/ 930147 w 2003692"/>
              <a:gd name="connsiteY207" fmla="*/ 2196263 h 2196371"/>
              <a:gd name="connsiteX208" fmla="*/ 739181 w 2003692"/>
              <a:gd name="connsiteY208" fmla="*/ 2186475 h 2196371"/>
              <a:gd name="connsiteX209" fmla="*/ 548216 w 2003692"/>
              <a:gd name="connsiteY209" fmla="*/ 2156398 h 2196371"/>
              <a:gd name="connsiteX210" fmla="*/ 388839 w 2003692"/>
              <a:gd name="connsiteY210" fmla="*/ 2115022 h 2196371"/>
              <a:gd name="connsiteX211" fmla="*/ 236226 w 2003692"/>
              <a:gd name="connsiteY211" fmla="*/ 2048105 h 2196371"/>
              <a:gd name="connsiteX212" fmla="*/ 147507 w 2003692"/>
              <a:gd name="connsiteY212" fmla="*/ 1971401 h 2196371"/>
              <a:gd name="connsiteX213" fmla="*/ 102391 w 2003692"/>
              <a:gd name="connsiteY213" fmla="*/ 1877430 h 2196371"/>
              <a:gd name="connsiteX214" fmla="*/ 97139 w 2003692"/>
              <a:gd name="connsiteY214" fmla="*/ 1751870 h 2196371"/>
              <a:gd name="connsiteX215" fmla="*/ 126500 w 2003692"/>
              <a:gd name="connsiteY215" fmla="*/ 1650340 h 2196371"/>
              <a:gd name="connsiteX216" fmla="*/ 191906 w 2003692"/>
              <a:gd name="connsiteY216" fmla="*/ 1551117 h 2196371"/>
              <a:gd name="connsiteX217" fmla="*/ 264871 w 2003692"/>
              <a:gd name="connsiteY217" fmla="*/ 1471628 h 2196371"/>
              <a:gd name="connsiteX218" fmla="*/ 300995 w 2003692"/>
              <a:gd name="connsiteY218" fmla="*/ 1444018 h 2196371"/>
              <a:gd name="connsiteX219" fmla="*/ 361865 w 2003692"/>
              <a:gd name="connsiteY219" fmla="*/ 1404551 h 2196371"/>
              <a:gd name="connsiteX220" fmla="*/ 420508 w 2003692"/>
              <a:gd name="connsiteY220" fmla="*/ 1367313 h 2196371"/>
              <a:gd name="connsiteX221" fmla="*/ 470716 w 2003692"/>
              <a:gd name="connsiteY221" fmla="*/ 1330632 h 2196371"/>
              <a:gd name="connsiteX222" fmla="*/ 436342 w 2003692"/>
              <a:gd name="connsiteY222" fmla="*/ 1344158 h 2196371"/>
              <a:gd name="connsiteX223" fmla="*/ 372050 w 2003692"/>
              <a:gd name="connsiteY223" fmla="*/ 1362778 h 2196371"/>
              <a:gd name="connsiteX224" fmla="*/ 288980 w 2003692"/>
              <a:gd name="connsiteY224" fmla="*/ 1375588 h 2196371"/>
              <a:gd name="connsiteX225" fmla="*/ 202887 w 2003692"/>
              <a:gd name="connsiteY225" fmla="*/ 1368109 h 2196371"/>
              <a:gd name="connsiteX226" fmla="*/ 165330 w 2003692"/>
              <a:gd name="connsiteY226" fmla="*/ 1359436 h 2196371"/>
              <a:gd name="connsiteX227" fmla="*/ 140902 w 2003692"/>
              <a:gd name="connsiteY227" fmla="*/ 1354184 h 2196371"/>
              <a:gd name="connsiteX228" fmla="*/ 117191 w 2003692"/>
              <a:gd name="connsiteY228" fmla="*/ 1353070 h 2196371"/>
              <a:gd name="connsiteX229" fmla="*/ 88228 w 2003692"/>
              <a:gd name="connsiteY229" fmla="*/ 1340657 h 2196371"/>
              <a:gd name="connsiteX230" fmla="*/ 78043 w 2003692"/>
              <a:gd name="connsiteY230" fmla="*/ 1332382 h 2196371"/>
              <a:gd name="connsiteX231" fmla="*/ 72393 w 2003692"/>
              <a:gd name="connsiteY231" fmla="*/ 1336520 h 2196371"/>
              <a:gd name="connsiteX232" fmla="*/ 61493 w 2003692"/>
              <a:gd name="connsiteY232" fmla="*/ 1344795 h 2196371"/>
              <a:gd name="connsiteX233" fmla="*/ 32927 w 2003692"/>
              <a:gd name="connsiteY233" fmla="*/ 1344079 h 2196371"/>
              <a:gd name="connsiteX234" fmla="*/ 12637 w 2003692"/>
              <a:gd name="connsiteY234" fmla="*/ 1332462 h 2196371"/>
              <a:gd name="connsiteX235" fmla="*/ 384 w 2003692"/>
              <a:gd name="connsiteY235" fmla="*/ 1314400 h 219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003692" h="2196371">
                <a:moveTo>
                  <a:pt x="384" y="1314400"/>
                </a:moveTo>
                <a:cubicBezTo>
                  <a:pt x="-810" y="1300714"/>
                  <a:pt x="1020" y="1290290"/>
                  <a:pt x="2612" y="1283606"/>
                </a:cubicBezTo>
                <a:cubicBezTo>
                  <a:pt x="6988" y="1265863"/>
                  <a:pt x="14626" y="1258622"/>
                  <a:pt x="27994" y="1231648"/>
                </a:cubicBezTo>
                <a:cubicBezTo>
                  <a:pt x="31734" y="1224009"/>
                  <a:pt x="36190" y="1215098"/>
                  <a:pt x="40248" y="1204276"/>
                </a:cubicBezTo>
                <a:cubicBezTo>
                  <a:pt x="50353" y="1177223"/>
                  <a:pt x="52581" y="1153113"/>
                  <a:pt x="55286" y="1121922"/>
                </a:cubicBezTo>
                <a:cubicBezTo>
                  <a:pt x="56798" y="1104735"/>
                  <a:pt x="56957" y="1094153"/>
                  <a:pt x="60936" y="1076409"/>
                </a:cubicBezTo>
                <a:cubicBezTo>
                  <a:pt x="66346" y="1052299"/>
                  <a:pt x="71836" y="1045695"/>
                  <a:pt x="77486" y="1041796"/>
                </a:cubicBezTo>
                <a:cubicBezTo>
                  <a:pt x="89580" y="1033601"/>
                  <a:pt x="104141" y="1037022"/>
                  <a:pt x="105892" y="1037500"/>
                </a:cubicBezTo>
                <a:cubicBezTo>
                  <a:pt x="115281" y="1039887"/>
                  <a:pt x="120771" y="1045456"/>
                  <a:pt x="130717" y="1055562"/>
                </a:cubicBezTo>
                <a:cubicBezTo>
                  <a:pt x="135571" y="1060495"/>
                  <a:pt x="141778" y="1066861"/>
                  <a:pt x="147666" y="1076966"/>
                </a:cubicBezTo>
                <a:cubicBezTo>
                  <a:pt x="151724" y="1083968"/>
                  <a:pt x="160556" y="1099245"/>
                  <a:pt x="160078" y="1119217"/>
                </a:cubicBezTo>
                <a:cubicBezTo>
                  <a:pt x="159840" y="1128527"/>
                  <a:pt x="157453" y="1135608"/>
                  <a:pt x="152758" y="1149692"/>
                </a:cubicBezTo>
                <a:cubicBezTo>
                  <a:pt x="151246" y="1154148"/>
                  <a:pt x="146472" y="1167754"/>
                  <a:pt x="139788" y="1184623"/>
                </a:cubicBezTo>
                <a:cubicBezTo>
                  <a:pt x="138436" y="1188124"/>
                  <a:pt x="136128" y="1193694"/>
                  <a:pt x="135253" y="1201571"/>
                </a:cubicBezTo>
                <a:cubicBezTo>
                  <a:pt x="134457" y="1208573"/>
                  <a:pt x="133821" y="1214620"/>
                  <a:pt x="137481" y="1219633"/>
                </a:cubicBezTo>
                <a:cubicBezTo>
                  <a:pt x="142653" y="1226635"/>
                  <a:pt x="152679" y="1226476"/>
                  <a:pt x="154429" y="1226396"/>
                </a:cubicBezTo>
                <a:cubicBezTo>
                  <a:pt x="162227" y="1223771"/>
                  <a:pt x="174640" y="1219553"/>
                  <a:pt x="189917" y="1214541"/>
                </a:cubicBezTo>
                <a:cubicBezTo>
                  <a:pt x="226121" y="1202685"/>
                  <a:pt x="233839" y="1200855"/>
                  <a:pt x="256436" y="1193137"/>
                </a:cubicBezTo>
                <a:cubicBezTo>
                  <a:pt x="282535" y="1184225"/>
                  <a:pt x="279432" y="1184145"/>
                  <a:pt x="309986" y="1173403"/>
                </a:cubicBezTo>
                <a:cubicBezTo>
                  <a:pt x="347225" y="1160275"/>
                  <a:pt x="349134" y="1161229"/>
                  <a:pt x="372050" y="1152556"/>
                </a:cubicBezTo>
                <a:cubicBezTo>
                  <a:pt x="405946" y="1139587"/>
                  <a:pt x="404594" y="1136404"/>
                  <a:pt x="434671" y="1124946"/>
                </a:cubicBezTo>
                <a:cubicBezTo>
                  <a:pt x="448595" y="1119615"/>
                  <a:pt x="473739" y="1110226"/>
                  <a:pt x="507954" y="1104099"/>
                </a:cubicBezTo>
                <a:cubicBezTo>
                  <a:pt x="541055" y="1098211"/>
                  <a:pt x="566357" y="1098290"/>
                  <a:pt x="585772" y="1098449"/>
                </a:cubicBezTo>
                <a:cubicBezTo>
                  <a:pt x="621738" y="1098768"/>
                  <a:pt x="636299" y="1102985"/>
                  <a:pt x="641630" y="1104656"/>
                </a:cubicBezTo>
                <a:cubicBezTo>
                  <a:pt x="654759" y="1108793"/>
                  <a:pt x="667171" y="1114920"/>
                  <a:pt x="676003" y="1119297"/>
                </a:cubicBezTo>
                <a:cubicBezTo>
                  <a:pt x="686904" y="1124707"/>
                  <a:pt x="691440" y="1127731"/>
                  <a:pt x="695180" y="1130595"/>
                </a:cubicBezTo>
                <a:cubicBezTo>
                  <a:pt x="697328" y="1132266"/>
                  <a:pt x="703534" y="1137200"/>
                  <a:pt x="713242" y="1148896"/>
                </a:cubicBezTo>
                <a:cubicBezTo>
                  <a:pt x="720323" y="1157490"/>
                  <a:pt x="726928" y="1165526"/>
                  <a:pt x="731861" y="1175393"/>
                </a:cubicBezTo>
                <a:cubicBezTo>
                  <a:pt x="742125" y="1195921"/>
                  <a:pt x="740852" y="1215814"/>
                  <a:pt x="739579" y="1235467"/>
                </a:cubicBezTo>
                <a:cubicBezTo>
                  <a:pt x="738624" y="1250108"/>
                  <a:pt x="736158" y="1263157"/>
                  <a:pt x="732418" y="1276843"/>
                </a:cubicBezTo>
                <a:cubicBezTo>
                  <a:pt x="724620" y="1305647"/>
                  <a:pt x="714037" y="1327926"/>
                  <a:pt x="698999" y="1356173"/>
                </a:cubicBezTo>
                <a:cubicBezTo>
                  <a:pt x="680221" y="1391343"/>
                  <a:pt x="664068" y="1421579"/>
                  <a:pt x="636617" y="1461045"/>
                </a:cubicBezTo>
                <a:cubicBezTo>
                  <a:pt x="621419" y="1482847"/>
                  <a:pt x="601288" y="1509582"/>
                  <a:pt x="575747" y="1538705"/>
                </a:cubicBezTo>
                <a:cubicBezTo>
                  <a:pt x="569381" y="1544752"/>
                  <a:pt x="565880" y="1550560"/>
                  <a:pt x="563891" y="1554459"/>
                </a:cubicBezTo>
                <a:cubicBezTo>
                  <a:pt x="561583" y="1558995"/>
                  <a:pt x="559355" y="1563610"/>
                  <a:pt x="561424" y="1566713"/>
                </a:cubicBezTo>
                <a:cubicBezTo>
                  <a:pt x="563175" y="1569259"/>
                  <a:pt x="566994" y="1569339"/>
                  <a:pt x="567631" y="1569339"/>
                </a:cubicBezTo>
                <a:cubicBezTo>
                  <a:pt x="571132" y="1569339"/>
                  <a:pt x="574474" y="1567190"/>
                  <a:pt x="576304" y="1563689"/>
                </a:cubicBezTo>
                <a:cubicBezTo>
                  <a:pt x="579407" y="1561143"/>
                  <a:pt x="584101" y="1557324"/>
                  <a:pt x="589989" y="1552947"/>
                </a:cubicBezTo>
                <a:cubicBezTo>
                  <a:pt x="604869" y="1542046"/>
                  <a:pt x="611155" y="1539818"/>
                  <a:pt x="620624" y="1531862"/>
                </a:cubicBezTo>
                <a:cubicBezTo>
                  <a:pt x="627546" y="1526133"/>
                  <a:pt x="631524" y="1521279"/>
                  <a:pt x="638686" y="1512526"/>
                </a:cubicBezTo>
                <a:cubicBezTo>
                  <a:pt x="649268" y="1499557"/>
                  <a:pt x="652212" y="1493191"/>
                  <a:pt x="664625" y="1474174"/>
                </a:cubicBezTo>
                <a:cubicBezTo>
                  <a:pt x="679027" y="1452054"/>
                  <a:pt x="679186" y="1454521"/>
                  <a:pt x="690724" y="1436220"/>
                </a:cubicBezTo>
                <a:cubicBezTo>
                  <a:pt x="698681" y="1423648"/>
                  <a:pt x="703853" y="1414259"/>
                  <a:pt x="712605" y="1398424"/>
                </a:cubicBezTo>
                <a:cubicBezTo>
                  <a:pt x="725336" y="1375270"/>
                  <a:pt x="734407" y="1357128"/>
                  <a:pt x="737431" y="1351081"/>
                </a:cubicBezTo>
                <a:cubicBezTo>
                  <a:pt x="754379" y="1316866"/>
                  <a:pt x="765359" y="1290609"/>
                  <a:pt x="767746" y="1284800"/>
                </a:cubicBezTo>
                <a:cubicBezTo>
                  <a:pt x="770531" y="1278116"/>
                  <a:pt x="777931" y="1260293"/>
                  <a:pt x="783262" y="1245015"/>
                </a:cubicBezTo>
                <a:cubicBezTo>
                  <a:pt x="799097" y="1199900"/>
                  <a:pt x="802836" y="1160513"/>
                  <a:pt x="804985" y="1137040"/>
                </a:cubicBezTo>
                <a:cubicBezTo>
                  <a:pt x="806258" y="1122718"/>
                  <a:pt x="811509" y="1058904"/>
                  <a:pt x="796789" y="972651"/>
                </a:cubicBezTo>
                <a:cubicBezTo>
                  <a:pt x="788037" y="921090"/>
                  <a:pt x="775783" y="883136"/>
                  <a:pt x="756766" y="823777"/>
                </a:cubicBezTo>
                <a:cubicBezTo>
                  <a:pt x="744910" y="786937"/>
                  <a:pt x="730349" y="746436"/>
                  <a:pt x="722949" y="725669"/>
                </a:cubicBezTo>
                <a:cubicBezTo>
                  <a:pt x="715868" y="706015"/>
                  <a:pt x="708865" y="686441"/>
                  <a:pt x="698681" y="660263"/>
                </a:cubicBezTo>
                <a:cubicBezTo>
                  <a:pt x="688177" y="633210"/>
                  <a:pt x="679743" y="612840"/>
                  <a:pt x="668206" y="585230"/>
                </a:cubicBezTo>
                <a:cubicBezTo>
                  <a:pt x="651178" y="544411"/>
                  <a:pt x="639481" y="517039"/>
                  <a:pt x="639481" y="517039"/>
                </a:cubicBezTo>
                <a:cubicBezTo>
                  <a:pt x="623408" y="479562"/>
                  <a:pt x="619510" y="471605"/>
                  <a:pt x="613542" y="453304"/>
                </a:cubicBezTo>
                <a:cubicBezTo>
                  <a:pt x="608211" y="436913"/>
                  <a:pt x="602959" y="420761"/>
                  <a:pt x="600015" y="398640"/>
                </a:cubicBezTo>
                <a:cubicBezTo>
                  <a:pt x="596673" y="373656"/>
                  <a:pt x="597867" y="354480"/>
                  <a:pt x="598901" y="340555"/>
                </a:cubicBezTo>
                <a:cubicBezTo>
                  <a:pt x="599936" y="326471"/>
                  <a:pt x="603198" y="292655"/>
                  <a:pt x="617520" y="251438"/>
                </a:cubicBezTo>
                <a:cubicBezTo>
                  <a:pt x="620226" y="243720"/>
                  <a:pt x="627705" y="223032"/>
                  <a:pt x="641232" y="197888"/>
                </a:cubicBezTo>
                <a:cubicBezTo>
                  <a:pt x="659055" y="164628"/>
                  <a:pt x="677515" y="142190"/>
                  <a:pt x="692554" y="124048"/>
                </a:cubicBezTo>
                <a:cubicBezTo>
                  <a:pt x="710934" y="101848"/>
                  <a:pt x="726848" y="86173"/>
                  <a:pt x="735441" y="77818"/>
                </a:cubicBezTo>
                <a:cubicBezTo>
                  <a:pt x="748332" y="65247"/>
                  <a:pt x="758437" y="56335"/>
                  <a:pt x="777136" y="40023"/>
                </a:cubicBezTo>
                <a:cubicBezTo>
                  <a:pt x="795277" y="24189"/>
                  <a:pt x="811350" y="10742"/>
                  <a:pt x="824479" y="0"/>
                </a:cubicBezTo>
                <a:cubicBezTo>
                  <a:pt x="826150" y="557"/>
                  <a:pt x="827980" y="1194"/>
                  <a:pt x="829810" y="1671"/>
                </a:cubicBezTo>
                <a:cubicBezTo>
                  <a:pt x="833709" y="2785"/>
                  <a:pt x="837449" y="3581"/>
                  <a:pt x="840791" y="4058"/>
                </a:cubicBezTo>
                <a:cubicBezTo>
                  <a:pt x="837290" y="7957"/>
                  <a:pt x="832357" y="13368"/>
                  <a:pt x="826389" y="19813"/>
                </a:cubicBezTo>
                <a:cubicBezTo>
                  <a:pt x="818671" y="28167"/>
                  <a:pt x="808565" y="39068"/>
                  <a:pt x="795834" y="51959"/>
                </a:cubicBezTo>
                <a:cubicBezTo>
                  <a:pt x="781273" y="66599"/>
                  <a:pt x="781910" y="65008"/>
                  <a:pt x="773396" y="74079"/>
                </a:cubicBezTo>
                <a:cubicBezTo>
                  <a:pt x="767190" y="80683"/>
                  <a:pt x="761301" y="87765"/>
                  <a:pt x="749843" y="101610"/>
                </a:cubicBezTo>
                <a:cubicBezTo>
                  <a:pt x="738306" y="115534"/>
                  <a:pt x="732497" y="122457"/>
                  <a:pt x="726371" y="130573"/>
                </a:cubicBezTo>
                <a:cubicBezTo>
                  <a:pt x="717618" y="142110"/>
                  <a:pt x="711412" y="151101"/>
                  <a:pt x="704569" y="161048"/>
                </a:cubicBezTo>
                <a:cubicBezTo>
                  <a:pt x="695100" y="174733"/>
                  <a:pt x="688496" y="185157"/>
                  <a:pt x="686745" y="187942"/>
                </a:cubicBezTo>
                <a:cubicBezTo>
                  <a:pt x="675287" y="205924"/>
                  <a:pt x="669558" y="214916"/>
                  <a:pt x="664386" y="225498"/>
                </a:cubicBezTo>
                <a:cubicBezTo>
                  <a:pt x="657384" y="240060"/>
                  <a:pt x="653963" y="251597"/>
                  <a:pt x="650701" y="262896"/>
                </a:cubicBezTo>
                <a:cubicBezTo>
                  <a:pt x="639879" y="300373"/>
                  <a:pt x="638686" y="330848"/>
                  <a:pt x="638447" y="340237"/>
                </a:cubicBezTo>
                <a:cubicBezTo>
                  <a:pt x="638288" y="346045"/>
                  <a:pt x="638049" y="366733"/>
                  <a:pt x="642107" y="393548"/>
                </a:cubicBezTo>
                <a:cubicBezTo>
                  <a:pt x="646245" y="420681"/>
                  <a:pt x="652849" y="440494"/>
                  <a:pt x="662159" y="468582"/>
                </a:cubicBezTo>
                <a:cubicBezTo>
                  <a:pt x="664466" y="475504"/>
                  <a:pt x="669399" y="489031"/>
                  <a:pt x="679345" y="516243"/>
                </a:cubicBezTo>
                <a:cubicBezTo>
                  <a:pt x="692315" y="551731"/>
                  <a:pt x="694941" y="558097"/>
                  <a:pt x="701863" y="577989"/>
                </a:cubicBezTo>
                <a:cubicBezTo>
                  <a:pt x="705762" y="589288"/>
                  <a:pt x="709661" y="601143"/>
                  <a:pt x="717379" y="624775"/>
                </a:cubicBezTo>
                <a:cubicBezTo>
                  <a:pt x="734487" y="677211"/>
                  <a:pt x="732338" y="672437"/>
                  <a:pt x="740534" y="696547"/>
                </a:cubicBezTo>
                <a:cubicBezTo>
                  <a:pt x="753026" y="733387"/>
                  <a:pt x="755413" y="736411"/>
                  <a:pt x="759551" y="754234"/>
                </a:cubicBezTo>
                <a:cubicBezTo>
                  <a:pt x="761779" y="763782"/>
                  <a:pt x="763529" y="773331"/>
                  <a:pt x="768224" y="791472"/>
                </a:cubicBezTo>
                <a:cubicBezTo>
                  <a:pt x="770293" y="799509"/>
                  <a:pt x="772282" y="806352"/>
                  <a:pt x="776101" y="820038"/>
                </a:cubicBezTo>
                <a:cubicBezTo>
                  <a:pt x="781830" y="840169"/>
                  <a:pt x="782069" y="840328"/>
                  <a:pt x="785649" y="853377"/>
                </a:cubicBezTo>
                <a:cubicBezTo>
                  <a:pt x="790583" y="871201"/>
                  <a:pt x="794163" y="885125"/>
                  <a:pt x="796391" y="894037"/>
                </a:cubicBezTo>
                <a:cubicBezTo>
                  <a:pt x="800529" y="910348"/>
                  <a:pt x="803393" y="922761"/>
                  <a:pt x="804110" y="926024"/>
                </a:cubicBezTo>
                <a:cubicBezTo>
                  <a:pt x="806974" y="938277"/>
                  <a:pt x="810475" y="953873"/>
                  <a:pt x="814453" y="974481"/>
                </a:cubicBezTo>
                <a:cubicBezTo>
                  <a:pt x="816363" y="984666"/>
                  <a:pt x="817716" y="992384"/>
                  <a:pt x="818750" y="998511"/>
                </a:cubicBezTo>
                <a:cubicBezTo>
                  <a:pt x="820899" y="1010844"/>
                  <a:pt x="823445" y="1025723"/>
                  <a:pt x="825514" y="1041956"/>
                </a:cubicBezTo>
                <a:cubicBezTo>
                  <a:pt x="826787" y="1051663"/>
                  <a:pt x="829014" y="1068929"/>
                  <a:pt x="830049" y="1090652"/>
                </a:cubicBezTo>
                <a:cubicBezTo>
                  <a:pt x="831481" y="1120649"/>
                  <a:pt x="829969" y="1143565"/>
                  <a:pt x="828696" y="1161150"/>
                </a:cubicBezTo>
                <a:cubicBezTo>
                  <a:pt x="827264" y="1181838"/>
                  <a:pt x="826230" y="1196160"/>
                  <a:pt x="822490" y="1216052"/>
                </a:cubicBezTo>
                <a:cubicBezTo>
                  <a:pt x="818989" y="1234433"/>
                  <a:pt x="814692" y="1249471"/>
                  <a:pt x="810475" y="1264351"/>
                </a:cubicBezTo>
                <a:cubicBezTo>
                  <a:pt x="807611" y="1274297"/>
                  <a:pt x="804428" y="1285277"/>
                  <a:pt x="799415" y="1299679"/>
                </a:cubicBezTo>
                <a:cubicBezTo>
                  <a:pt x="792254" y="1319890"/>
                  <a:pt x="785172" y="1335963"/>
                  <a:pt x="780398" y="1346068"/>
                </a:cubicBezTo>
                <a:cubicBezTo>
                  <a:pt x="772521" y="1362937"/>
                  <a:pt x="765996" y="1374474"/>
                  <a:pt x="756368" y="1391343"/>
                </a:cubicBezTo>
                <a:cubicBezTo>
                  <a:pt x="744990" y="1411315"/>
                  <a:pt x="729156" y="1438925"/>
                  <a:pt x="708229" y="1466376"/>
                </a:cubicBezTo>
                <a:cubicBezTo>
                  <a:pt x="702102" y="1474492"/>
                  <a:pt x="698442" y="1479187"/>
                  <a:pt x="692793" y="1485712"/>
                </a:cubicBezTo>
                <a:cubicBezTo>
                  <a:pt x="685790" y="1493828"/>
                  <a:pt x="680141" y="1499557"/>
                  <a:pt x="669638" y="1512049"/>
                </a:cubicBezTo>
                <a:cubicBezTo>
                  <a:pt x="667728" y="1514356"/>
                  <a:pt x="666137" y="1516266"/>
                  <a:pt x="665103" y="1517539"/>
                </a:cubicBezTo>
                <a:cubicBezTo>
                  <a:pt x="682926" y="1517062"/>
                  <a:pt x="697487" y="1518653"/>
                  <a:pt x="707990" y="1520324"/>
                </a:cubicBezTo>
                <a:cubicBezTo>
                  <a:pt x="721915" y="1522632"/>
                  <a:pt x="732020" y="1525735"/>
                  <a:pt x="734487" y="1526530"/>
                </a:cubicBezTo>
                <a:cubicBezTo>
                  <a:pt x="743319" y="1529315"/>
                  <a:pt x="742603" y="1529872"/>
                  <a:pt x="750082" y="1532180"/>
                </a:cubicBezTo>
                <a:cubicBezTo>
                  <a:pt x="760585" y="1535442"/>
                  <a:pt x="769338" y="1536636"/>
                  <a:pt x="786525" y="1538784"/>
                </a:cubicBezTo>
                <a:cubicBezTo>
                  <a:pt x="792095" y="1539500"/>
                  <a:pt x="799972" y="1540376"/>
                  <a:pt x="809441" y="1541251"/>
                </a:cubicBezTo>
                <a:cubicBezTo>
                  <a:pt x="808008" y="1538147"/>
                  <a:pt x="806019" y="1533851"/>
                  <a:pt x="803950" y="1528679"/>
                </a:cubicBezTo>
                <a:cubicBezTo>
                  <a:pt x="800131" y="1518971"/>
                  <a:pt x="797346" y="1509821"/>
                  <a:pt x="794720" y="1499557"/>
                </a:cubicBezTo>
                <a:cubicBezTo>
                  <a:pt x="789548" y="1478710"/>
                  <a:pt x="786923" y="1468286"/>
                  <a:pt x="786286" y="1453486"/>
                </a:cubicBezTo>
                <a:cubicBezTo>
                  <a:pt x="785729" y="1441312"/>
                  <a:pt x="785093" y="1421261"/>
                  <a:pt x="794561" y="1398981"/>
                </a:cubicBezTo>
                <a:cubicBezTo>
                  <a:pt x="796550" y="1394207"/>
                  <a:pt x="796948" y="1394366"/>
                  <a:pt x="802757" y="1383466"/>
                </a:cubicBezTo>
                <a:cubicBezTo>
                  <a:pt x="811271" y="1367472"/>
                  <a:pt x="817000" y="1354661"/>
                  <a:pt x="828378" y="1329040"/>
                </a:cubicBezTo>
                <a:cubicBezTo>
                  <a:pt x="844133" y="1293632"/>
                  <a:pt x="839677" y="1301032"/>
                  <a:pt x="852090" y="1273820"/>
                </a:cubicBezTo>
                <a:cubicBezTo>
                  <a:pt x="861081" y="1254007"/>
                  <a:pt x="864741" y="1247243"/>
                  <a:pt x="867526" y="1233955"/>
                </a:cubicBezTo>
                <a:cubicBezTo>
                  <a:pt x="869276" y="1225680"/>
                  <a:pt x="871902" y="1212313"/>
                  <a:pt x="869038" y="1196001"/>
                </a:cubicBezTo>
                <a:cubicBezTo>
                  <a:pt x="868083" y="1190829"/>
                  <a:pt x="866014" y="1184225"/>
                  <a:pt x="861717" y="1171176"/>
                </a:cubicBezTo>
                <a:cubicBezTo>
                  <a:pt x="856148" y="1154148"/>
                  <a:pt x="854874" y="1152238"/>
                  <a:pt x="852408" y="1144361"/>
                </a:cubicBezTo>
                <a:cubicBezTo>
                  <a:pt x="849305" y="1134335"/>
                  <a:pt x="843814" y="1116750"/>
                  <a:pt x="845644" y="1095028"/>
                </a:cubicBezTo>
                <a:cubicBezTo>
                  <a:pt x="846361" y="1086514"/>
                  <a:pt x="847634" y="1072590"/>
                  <a:pt x="856386" y="1058108"/>
                </a:cubicBezTo>
                <a:cubicBezTo>
                  <a:pt x="857898" y="1055562"/>
                  <a:pt x="860524" y="1051504"/>
                  <a:pt x="872777" y="1039250"/>
                </a:cubicBezTo>
                <a:cubicBezTo>
                  <a:pt x="890601" y="1021268"/>
                  <a:pt x="901104" y="1010605"/>
                  <a:pt x="918132" y="1000023"/>
                </a:cubicBezTo>
                <a:cubicBezTo>
                  <a:pt x="927839" y="993975"/>
                  <a:pt x="936353" y="988883"/>
                  <a:pt x="949164" y="985621"/>
                </a:cubicBezTo>
                <a:cubicBezTo>
                  <a:pt x="954654" y="984268"/>
                  <a:pt x="966271" y="981404"/>
                  <a:pt x="980434" y="983393"/>
                </a:cubicBezTo>
                <a:cubicBezTo>
                  <a:pt x="993722" y="985223"/>
                  <a:pt x="1006055" y="993021"/>
                  <a:pt x="1030722" y="1008775"/>
                </a:cubicBezTo>
                <a:cubicBezTo>
                  <a:pt x="1046715" y="1018960"/>
                  <a:pt x="1052842" y="1024291"/>
                  <a:pt x="1057775" y="1029463"/>
                </a:cubicBezTo>
                <a:cubicBezTo>
                  <a:pt x="1065732" y="1037738"/>
                  <a:pt x="1070665" y="1045536"/>
                  <a:pt x="1073212" y="1049753"/>
                </a:cubicBezTo>
                <a:cubicBezTo>
                  <a:pt x="1075042" y="1052936"/>
                  <a:pt x="1080293" y="1062166"/>
                  <a:pt x="1084113" y="1075295"/>
                </a:cubicBezTo>
                <a:cubicBezTo>
                  <a:pt x="1085943" y="1081581"/>
                  <a:pt x="1088091" y="1090970"/>
                  <a:pt x="1088648" y="1102746"/>
                </a:cubicBezTo>
                <a:cubicBezTo>
                  <a:pt x="1089125" y="1113727"/>
                  <a:pt x="1089523" y="1123673"/>
                  <a:pt x="1085227" y="1135051"/>
                </a:cubicBezTo>
                <a:cubicBezTo>
                  <a:pt x="1081805" y="1144202"/>
                  <a:pt x="1077031" y="1149771"/>
                  <a:pt x="1069074" y="1159081"/>
                </a:cubicBezTo>
                <a:cubicBezTo>
                  <a:pt x="1063902" y="1165208"/>
                  <a:pt x="1057298" y="1171255"/>
                  <a:pt x="1044249" y="1183111"/>
                </a:cubicBezTo>
                <a:cubicBezTo>
                  <a:pt x="1027857" y="1198070"/>
                  <a:pt x="1023879" y="1201014"/>
                  <a:pt x="1019025" y="1209050"/>
                </a:cubicBezTo>
                <a:cubicBezTo>
                  <a:pt x="1015126" y="1215575"/>
                  <a:pt x="1013217" y="1221224"/>
                  <a:pt x="1011148" y="1227431"/>
                </a:cubicBezTo>
                <a:cubicBezTo>
                  <a:pt x="1006135" y="1242390"/>
                  <a:pt x="1004941" y="1254484"/>
                  <a:pt x="1004385" y="1259417"/>
                </a:cubicBezTo>
                <a:cubicBezTo>
                  <a:pt x="1002634" y="1275490"/>
                  <a:pt x="998576" y="1293314"/>
                  <a:pt x="990460" y="1328961"/>
                </a:cubicBezTo>
                <a:cubicBezTo>
                  <a:pt x="984970" y="1353150"/>
                  <a:pt x="982264" y="1365165"/>
                  <a:pt x="979559" y="1375190"/>
                </a:cubicBezTo>
                <a:cubicBezTo>
                  <a:pt x="977251" y="1383863"/>
                  <a:pt x="976138" y="1392775"/>
                  <a:pt x="973750" y="1401369"/>
                </a:cubicBezTo>
                <a:cubicBezTo>
                  <a:pt x="973034" y="1403915"/>
                  <a:pt x="972000" y="1407814"/>
                  <a:pt x="972000" y="1413145"/>
                </a:cubicBezTo>
                <a:cubicBezTo>
                  <a:pt x="972000" y="1414736"/>
                  <a:pt x="972159" y="1419749"/>
                  <a:pt x="974626" y="1427069"/>
                </a:cubicBezTo>
                <a:cubicBezTo>
                  <a:pt x="976138" y="1431605"/>
                  <a:pt x="979798" y="1440437"/>
                  <a:pt x="987038" y="1448473"/>
                </a:cubicBezTo>
                <a:cubicBezTo>
                  <a:pt x="990460" y="1452213"/>
                  <a:pt x="994518" y="1455635"/>
                  <a:pt x="1022765" y="1468366"/>
                </a:cubicBezTo>
                <a:cubicBezTo>
                  <a:pt x="1039713" y="1476004"/>
                  <a:pt x="1048386" y="1479903"/>
                  <a:pt x="1058491" y="1483006"/>
                </a:cubicBezTo>
                <a:cubicBezTo>
                  <a:pt x="1067801" y="1485871"/>
                  <a:pt x="1066846" y="1484916"/>
                  <a:pt x="1084829" y="1489770"/>
                </a:cubicBezTo>
                <a:cubicBezTo>
                  <a:pt x="1090876" y="1491441"/>
                  <a:pt x="1103448" y="1494862"/>
                  <a:pt x="1119043" y="1499954"/>
                </a:cubicBezTo>
                <a:cubicBezTo>
                  <a:pt x="1130899" y="1503853"/>
                  <a:pt x="1132809" y="1504808"/>
                  <a:pt x="1146893" y="1509344"/>
                </a:cubicBezTo>
                <a:cubicBezTo>
                  <a:pt x="1158987" y="1513242"/>
                  <a:pt x="1165034" y="1515152"/>
                  <a:pt x="1168296" y="1515709"/>
                </a:cubicBezTo>
                <a:cubicBezTo>
                  <a:pt x="1185404" y="1518653"/>
                  <a:pt x="1199567" y="1514913"/>
                  <a:pt x="1206251" y="1513083"/>
                </a:cubicBezTo>
                <a:cubicBezTo>
                  <a:pt x="1212935" y="1511253"/>
                  <a:pt x="1220733" y="1507434"/>
                  <a:pt x="1236328" y="1499954"/>
                </a:cubicBezTo>
                <a:cubicBezTo>
                  <a:pt x="1248025" y="1494305"/>
                  <a:pt x="1254868" y="1490963"/>
                  <a:pt x="1263779" y="1485632"/>
                </a:cubicBezTo>
                <a:cubicBezTo>
                  <a:pt x="1271657" y="1480938"/>
                  <a:pt x="1282160" y="1474095"/>
                  <a:pt x="1293856" y="1464546"/>
                </a:cubicBezTo>
                <a:cubicBezTo>
                  <a:pt x="1286377" y="1465183"/>
                  <a:pt x="1275476" y="1465819"/>
                  <a:pt x="1262267" y="1465660"/>
                </a:cubicBezTo>
                <a:cubicBezTo>
                  <a:pt x="1242057" y="1465421"/>
                  <a:pt x="1231952" y="1465262"/>
                  <a:pt x="1221687" y="1461523"/>
                </a:cubicBezTo>
                <a:cubicBezTo>
                  <a:pt x="1203466" y="1454839"/>
                  <a:pt x="1192406" y="1442028"/>
                  <a:pt x="1185563" y="1434071"/>
                </a:cubicBezTo>
                <a:cubicBezTo>
                  <a:pt x="1180868" y="1428581"/>
                  <a:pt x="1174264" y="1420783"/>
                  <a:pt x="1169411" y="1408530"/>
                </a:cubicBezTo>
                <a:cubicBezTo>
                  <a:pt x="1167660" y="1404153"/>
                  <a:pt x="1163284" y="1391900"/>
                  <a:pt x="1163761" y="1375827"/>
                </a:cubicBezTo>
                <a:cubicBezTo>
                  <a:pt x="1164239" y="1361107"/>
                  <a:pt x="1168535" y="1349012"/>
                  <a:pt x="1171241" y="1341214"/>
                </a:cubicBezTo>
                <a:cubicBezTo>
                  <a:pt x="1176651" y="1326017"/>
                  <a:pt x="1181028" y="1322197"/>
                  <a:pt x="1179516" y="1313365"/>
                </a:cubicBezTo>
                <a:cubicBezTo>
                  <a:pt x="1178879" y="1309626"/>
                  <a:pt x="1177129" y="1304533"/>
                  <a:pt x="1179118" y="1298645"/>
                </a:cubicBezTo>
                <a:cubicBezTo>
                  <a:pt x="1180630" y="1294189"/>
                  <a:pt x="1183335" y="1290768"/>
                  <a:pt x="1183335" y="1290768"/>
                </a:cubicBezTo>
                <a:cubicBezTo>
                  <a:pt x="1186120" y="1287187"/>
                  <a:pt x="1187632" y="1287187"/>
                  <a:pt x="1188428" y="1284880"/>
                </a:cubicBezTo>
                <a:cubicBezTo>
                  <a:pt x="1188984" y="1283129"/>
                  <a:pt x="1188587" y="1281776"/>
                  <a:pt x="1185881" y="1274456"/>
                </a:cubicBezTo>
                <a:cubicBezTo>
                  <a:pt x="1183017" y="1266658"/>
                  <a:pt x="1182937" y="1266897"/>
                  <a:pt x="1182858" y="1265942"/>
                </a:cubicBezTo>
                <a:cubicBezTo>
                  <a:pt x="1182539" y="1264032"/>
                  <a:pt x="1182539" y="1261327"/>
                  <a:pt x="1185881" y="1252415"/>
                </a:cubicBezTo>
                <a:cubicBezTo>
                  <a:pt x="1189701" y="1242390"/>
                  <a:pt x="1190894" y="1242708"/>
                  <a:pt x="1191531" y="1238570"/>
                </a:cubicBezTo>
                <a:cubicBezTo>
                  <a:pt x="1192645" y="1231250"/>
                  <a:pt x="1189542" y="1225044"/>
                  <a:pt x="1188428" y="1223054"/>
                </a:cubicBezTo>
                <a:cubicBezTo>
                  <a:pt x="1184051" y="1215177"/>
                  <a:pt x="1179038" y="1216530"/>
                  <a:pt x="1173469" y="1208653"/>
                </a:cubicBezTo>
                <a:cubicBezTo>
                  <a:pt x="1168137" y="1201253"/>
                  <a:pt x="1167740" y="1193137"/>
                  <a:pt x="1167580" y="1190033"/>
                </a:cubicBezTo>
                <a:cubicBezTo>
                  <a:pt x="1167421" y="1187567"/>
                  <a:pt x="1167262" y="1180246"/>
                  <a:pt x="1172673" y="1168311"/>
                </a:cubicBezTo>
                <a:cubicBezTo>
                  <a:pt x="1175776" y="1161468"/>
                  <a:pt x="1180550" y="1153272"/>
                  <a:pt x="1194952" y="1138154"/>
                </a:cubicBezTo>
                <a:cubicBezTo>
                  <a:pt x="1203068" y="1129561"/>
                  <a:pt x="1209513" y="1123832"/>
                  <a:pt x="1220573" y="1113886"/>
                </a:cubicBezTo>
                <a:cubicBezTo>
                  <a:pt x="1231156" y="1104417"/>
                  <a:pt x="1238954" y="1097972"/>
                  <a:pt x="1248502" y="1086514"/>
                </a:cubicBezTo>
                <a:cubicBezTo>
                  <a:pt x="1255345" y="1078319"/>
                  <a:pt x="1257016" y="1074897"/>
                  <a:pt x="1257812" y="1072987"/>
                </a:cubicBezTo>
                <a:cubicBezTo>
                  <a:pt x="1263541" y="1059699"/>
                  <a:pt x="1260199" y="1046570"/>
                  <a:pt x="1259244" y="1042274"/>
                </a:cubicBezTo>
                <a:cubicBezTo>
                  <a:pt x="1252083" y="1010526"/>
                  <a:pt x="1261313" y="963898"/>
                  <a:pt x="1264893" y="946075"/>
                </a:cubicBezTo>
                <a:cubicBezTo>
                  <a:pt x="1270622" y="917112"/>
                  <a:pt x="1281205" y="896583"/>
                  <a:pt x="1295368" y="869211"/>
                </a:cubicBezTo>
                <a:cubicBezTo>
                  <a:pt x="1302132" y="856082"/>
                  <a:pt x="1299506" y="862925"/>
                  <a:pt x="1331492" y="808898"/>
                </a:cubicBezTo>
                <a:cubicBezTo>
                  <a:pt x="1347168" y="782402"/>
                  <a:pt x="1350509" y="776116"/>
                  <a:pt x="1359103" y="767204"/>
                </a:cubicBezTo>
                <a:cubicBezTo>
                  <a:pt x="1373584" y="752086"/>
                  <a:pt x="1387986" y="745004"/>
                  <a:pt x="1407560" y="735615"/>
                </a:cubicBezTo>
                <a:cubicBezTo>
                  <a:pt x="1451880" y="714370"/>
                  <a:pt x="1489755" y="708084"/>
                  <a:pt x="1497791" y="706891"/>
                </a:cubicBezTo>
                <a:cubicBezTo>
                  <a:pt x="1526993" y="702355"/>
                  <a:pt x="1548318" y="703230"/>
                  <a:pt x="1580145" y="704663"/>
                </a:cubicBezTo>
                <a:cubicBezTo>
                  <a:pt x="1604493" y="705697"/>
                  <a:pt x="1632343" y="707050"/>
                  <a:pt x="1668149" y="715405"/>
                </a:cubicBezTo>
                <a:cubicBezTo>
                  <a:pt x="1683983" y="719065"/>
                  <a:pt x="1707217" y="724635"/>
                  <a:pt x="1735225" y="737366"/>
                </a:cubicBezTo>
                <a:cubicBezTo>
                  <a:pt x="1768644" y="752563"/>
                  <a:pt x="1790685" y="769830"/>
                  <a:pt x="1815829" y="789801"/>
                </a:cubicBezTo>
                <a:cubicBezTo>
                  <a:pt x="1846144" y="813831"/>
                  <a:pt x="1866435" y="834758"/>
                  <a:pt x="1881234" y="850115"/>
                </a:cubicBezTo>
                <a:cubicBezTo>
                  <a:pt x="1921416" y="891888"/>
                  <a:pt x="1941707" y="912895"/>
                  <a:pt x="1958496" y="948223"/>
                </a:cubicBezTo>
                <a:cubicBezTo>
                  <a:pt x="1967726" y="967559"/>
                  <a:pt x="1972500" y="984268"/>
                  <a:pt x="1982207" y="1017607"/>
                </a:cubicBezTo>
                <a:cubicBezTo>
                  <a:pt x="1993506" y="1056755"/>
                  <a:pt x="1997644" y="1082536"/>
                  <a:pt x="1998598" y="1088663"/>
                </a:cubicBezTo>
                <a:cubicBezTo>
                  <a:pt x="2001145" y="1105452"/>
                  <a:pt x="2003770" y="1122559"/>
                  <a:pt x="2003691" y="1145077"/>
                </a:cubicBezTo>
                <a:cubicBezTo>
                  <a:pt x="2003532" y="1170619"/>
                  <a:pt x="1999951" y="1188840"/>
                  <a:pt x="1994700" y="1214461"/>
                </a:cubicBezTo>
                <a:cubicBezTo>
                  <a:pt x="1988971" y="1242549"/>
                  <a:pt x="1982685" y="1273024"/>
                  <a:pt x="1966532" y="1310899"/>
                </a:cubicBezTo>
                <a:cubicBezTo>
                  <a:pt x="1959212" y="1328006"/>
                  <a:pt x="1949345" y="1350604"/>
                  <a:pt x="1930408" y="1376861"/>
                </a:cubicBezTo>
                <a:cubicBezTo>
                  <a:pt x="1911868" y="1402562"/>
                  <a:pt x="1893727" y="1419192"/>
                  <a:pt x="1881950" y="1429854"/>
                </a:cubicBezTo>
                <a:cubicBezTo>
                  <a:pt x="1871766" y="1439084"/>
                  <a:pt x="1856011" y="1453247"/>
                  <a:pt x="1832299" y="1467650"/>
                </a:cubicBezTo>
                <a:cubicBezTo>
                  <a:pt x="1822512" y="1473617"/>
                  <a:pt x="1808667" y="1482051"/>
                  <a:pt x="1791162" y="1488497"/>
                </a:cubicBezTo>
                <a:cubicBezTo>
                  <a:pt x="1757584" y="1500909"/>
                  <a:pt x="1748911" y="1491918"/>
                  <a:pt x="1706024" y="1499795"/>
                </a:cubicBezTo>
                <a:cubicBezTo>
                  <a:pt x="1682392" y="1504172"/>
                  <a:pt x="1652155" y="1510060"/>
                  <a:pt x="1624863" y="1533055"/>
                </a:cubicBezTo>
                <a:cubicBezTo>
                  <a:pt x="1617304" y="1539421"/>
                  <a:pt x="1604732" y="1550242"/>
                  <a:pt x="1596696" y="1568543"/>
                </a:cubicBezTo>
                <a:cubicBezTo>
                  <a:pt x="1594945" y="1572442"/>
                  <a:pt x="1590728" y="1582945"/>
                  <a:pt x="1589375" y="1619308"/>
                </a:cubicBezTo>
                <a:cubicBezTo>
                  <a:pt x="1588261" y="1649465"/>
                  <a:pt x="1590649" y="1655989"/>
                  <a:pt x="1589932" y="1683600"/>
                </a:cubicBezTo>
                <a:cubicBezTo>
                  <a:pt x="1589216" y="1710414"/>
                  <a:pt x="1586272" y="1730704"/>
                  <a:pt x="1585397" y="1736036"/>
                </a:cubicBezTo>
                <a:cubicBezTo>
                  <a:pt x="1580145" y="1770568"/>
                  <a:pt x="1571234" y="1796269"/>
                  <a:pt x="1565107" y="1813854"/>
                </a:cubicBezTo>
                <a:cubicBezTo>
                  <a:pt x="1557707" y="1835019"/>
                  <a:pt x="1550943" y="1849899"/>
                  <a:pt x="1538610" y="1877032"/>
                </a:cubicBezTo>
                <a:cubicBezTo>
                  <a:pt x="1527789" y="1900823"/>
                  <a:pt x="1522378" y="1912758"/>
                  <a:pt x="1514899" y="1926126"/>
                </a:cubicBezTo>
                <a:cubicBezTo>
                  <a:pt x="1496041" y="1959863"/>
                  <a:pt x="1476547" y="1982540"/>
                  <a:pt x="1461906" y="1999409"/>
                </a:cubicBezTo>
                <a:cubicBezTo>
                  <a:pt x="1432147" y="2033703"/>
                  <a:pt x="1405173" y="2055664"/>
                  <a:pt x="1396500" y="2062587"/>
                </a:cubicBezTo>
                <a:cubicBezTo>
                  <a:pt x="1366901" y="2086139"/>
                  <a:pt x="1341996" y="2100223"/>
                  <a:pt x="1325604" y="2109373"/>
                </a:cubicBezTo>
                <a:cubicBezTo>
                  <a:pt x="1305155" y="2120831"/>
                  <a:pt x="1254947" y="2147327"/>
                  <a:pt x="1183892" y="2166504"/>
                </a:cubicBezTo>
                <a:cubicBezTo>
                  <a:pt x="1151030" y="2175415"/>
                  <a:pt x="1126364" y="2179314"/>
                  <a:pt x="1099708" y="2183452"/>
                </a:cubicBezTo>
                <a:cubicBezTo>
                  <a:pt x="1082919" y="2186077"/>
                  <a:pt x="1021651" y="2195148"/>
                  <a:pt x="930147" y="2196263"/>
                </a:cubicBezTo>
                <a:cubicBezTo>
                  <a:pt x="844849" y="2197297"/>
                  <a:pt x="780239" y="2190772"/>
                  <a:pt x="739181" y="2186475"/>
                </a:cubicBezTo>
                <a:cubicBezTo>
                  <a:pt x="703693" y="2182815"/>
                  <a:pt x="634628" y="2174540"/>
                  <a:pt x="548216" y="2156398"/>
                </a:cubicBezTo>
                <a:cubicBezTo>
                  <a:pt x="502225" y="2146771"/>
                  <a:pt x="452813" y="2136188"/>
                  <a:pt x="388839" y="2115022"/>
                </a:cubicBezTo>
                <a:cubicBezTo>
                  <a:pt x="333141" y="2096642"/>
                  <a:pt x="288662" y="2081604"/>
                  <a:pt x="236226" y="2048105"/>
                </a:cubicBezTo>
                <a:cubicBezTo>
                  <a:pt x="205990" y="2028770"/>
                  <a:pt x="175594" y="2009037"/>
                  <a:pt x="147507" y="1971401"/>
                </a:cubicBezTo>
                <a:cubicBezTo>
                  <a:pt x="139152" y="1960261"/>
                  <a:pt x="115679" y="1927001"/>
                  <a:pt x="102391" y="1877430"/>
                </a:cubicBezTo>
                <a:cubicBezTo>
                  <a:pt x="87830" y="1823323"/>
                  <a:pt x="93400" y="1779401"/>
                  <a:pt x="97139" y="1751870"/>
                </a:cubicBezTo>
                <a:cubicBezTo>
                  <a:pt x="99606" y="1733569"/>
                  <a:pt x="106290" y="1695217"/>
                  <a:pt x="126500" y="1650340"/>
                </a:cubicBezTo>
                <a:cubicBezTo>
                  <a:pt x="147029" y="1604747"/>
                  <a:pt x="172809" y="1571885"/>
                  <a:pt x="191906" y="1551117"/>
                </a:cubicBezTo>
                <a:cubicBezTo>
                  <a:pt x="219119" y="1513083"/>
                  <a:pt x="245615" y="1487701"/>
                  <a:pt x="264871" y="1471628"/>
                </a:cubicBezTo>
                <a:cubicBezTo>
                  <a:pt x="279352" y="1459454"/>
                  <a:pt x="294470" y="1448632"/>
                  <a:pt x="300995" y="1444018"/>
                </a:cubicBezTo>
                <a:cubicBezTo>
                  <a:pt x="314363" y="1434469"/>
                  <a:pt x="322956" y="1428979"/>
                  <a:pt x="361865" y="1404551"/>
                </a:cubicBezTo>
                <a:cubicBezTo>
                  <a:pt x="407458" y="1375906"/>
                  <a:pt x="411357" y="1373519"/>
                  <a:pt x="420508" y="1367313"/>
                </a:cubicBezTo>
                <a:cubicBezTo>
                  <a:pt x="442548" y="1352354"/>
                  <a:pt x="459735" y="1339225"/>
                  <a:pt x="470716" y="1330632"/>
                </a:cubicBezTo>
                <a:cubicBezTo>
                  <a:pt x="461724" y="1334531"/>
                  <a:pt x="450028" y="1339305"/>
                  <a:pt x="436342" y="1344158"/>
                </a:cubicBezTo>
                <a:cubicBezTo>
                  <a:pt x="424725" y="1348296"/>
                  <a:pt x="401968" y="1355935"/>
                  <a:pt x="372050" y="1362778"/>
                </a:cubicBezTo>
                <a:cubicBezTo>
                  <a:pt x="343485" y="1369302"/>
                  <a:pt x="320569" y="1374474"/>
                  <a:pt x="288980" y="1375588"/>
                </a:cubicBezTo>
                <a:cubicBezTo>
                  <a:pt x="285956" y="1375668"/>
                  <a:pt x="240920" y="1376941"/>
                  <a:pt x="202887" y="1368109"/>
                </a:cubicBezTo>
                <a:cubicBezTo>
                  <a:pt x="190394" y="1365165"/>
                  <a:pt x="177743" y="1362698"/>
                  <a:pt x="165330" y="1359436"/>
                </a:cubicBezTo>
                <a:cubicBezTo>
                  <a:pt x="155543" y="1356889"/>
                  <a:pt x="150053" y="1355219"/>
                  <a:pt x="140902" y="1354184"/>
                </a:cubicBezTo>
                <a:cubicBezTo>
                  <a:pt x="127296" y="1352593"/>
                  <a:pt x="127216" y="1354900"/>
                  <a:pt x="117191" y="1353070"/>
                </a:cubicBezTo>
                <a:cubicBezTo>
                  <a:pt x="106767" y="1351081"/>
                  <a:pt x="96025" y="1349092"/>
                  <a:pt x="88228" y="1340657"/>
                </a:cubicBezTo>
                <a:cubicBezTo>
                  <a:pt x="84727" y="1336918"/>
                  <a:pt x="81942" y="1331984"/>
                  <a:pt x="78043" y="1332382"/>
                </a:cubicBezTo>
                <a:cubicBezTo>
                  <a:pt x="76133" y="1332621"/>
                  <a:pt x="75099" y="1333974"/>
                  <a:pt x="72393" y="1336520"/>
                </a:cubicBezTo>
                <a:cubicBezTo>
                  <a:pt x="72393" y="1336520"/>
                  <a:pt x="68256" y="1340419"/>
                  <a:pt x="61493" y="1344795"/>
                </a:cubicBezTo>
                <a:cubicBezTo>
                  <a:pt x="52899" y="1350365"/>
                  <a:pt x="40327" y="1346386"/>
                  <a:pt x="32927" y="1344079"/>
                </a:cubicBezTo>
                <a:cubicBezTo>
                  <a:pt x="28710" y="1342726"/>
                  <a:pt x="20435" y="1340021"/>
                  <a:pt x="12637" y="1332462"/>
                </a:cubicBezTo>
                <a:cubicBezTo>
                  <a:pt x="5158" y="1325698"/>
                  <a:pt x="1895" y="1318458"/>
                  <a:pt x="384" y="1314400"/>
                </a:cubicBezTo>
                <a:close/>
              </a:path>
            </a:pathLst>
          </a:custGeom>
          <a:solidFill>
            <a:srgbClr val="FFFFFF"/>
          </a:solidFill>
          <a:ln w="7948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15A5F19-F7B7-6AD9-8393-D2AFF1196DC5}"/>
              </a:ext>
            </a:extLst>
          </p:cNvPr>
          <p:cNvSpPr/>
          <p:nvPr/>
        </p:nvSpPr>
        <p:spPr>
          <a:xfrm>
            <a:off x="590550" y="4828392"/>
            <a:ext cx="8553449" cy="134471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2"/>
          <p:cNvSpPr txBox="1">
            <a:spLocks noGrp="1"/>
          </p:cNvSpPr>
          <p:nvPr>
            <p:ph type="ctrTitle"/>
          </p:nvPr>
        </p:nvSpPr>
        <p:spPr>
          <a:xfrm flipH="1">
            <a:off x="2400096" y="620639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FFFFFF"/>
                </a:solidFill>
                <a:latin typeface="Livvic Black" pitchFamily="2" charset="0"/>
              </a:rPr>
              <a:t>a picture is worth a thousand words</a:t>
            </a:r>
            <a:endParaRPr sz="4000" dirty="0">
              <a:solidFill>
                <a:srgbClr val="FFFFFF"/>
              </a:solidFill>
              <a:latin typeface="Livvic Black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7914" y="265966"/>
            <a:ext cx="5071615" cy="702396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4400" b="1" dirty="0">
                <a:solidFill>
                  <a:srgbClr val="F5B9BE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722" y="2117605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722" y="2632557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0779" y="2117605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779" y="2632557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722" y="2510446"/>
            <a:ext cx="2412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0779" y="2510446"/>
            <a:ext cx="2412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3" name="Grupo 22"/>
          <p:cNvGrpSpPr/>
          <p:nvPr/>
        </p:nvGrpSpPr>
        <p:grpSpPr>
          <a:xfrm>
            <a:off x="5849772" y="2083665"/>
            <a:ext cx="2770726" cy="2741800"/>
            <a:chOff x="6002338" y="2451101"/>
            <a:chExt cx="2420937" cy="2173287"/>
          </a:xfrm>
          <a:solidFill>
            <a:srgbClr val="1499B8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6329363" y="2922588"/>
              <a:ext cx="2093912" cy="1701800"/>
            </a:xfrm>
            <a:custGeom>
              <a:avLst/>
              <a:gdLst>
                <a:gd name="T0" fmla="*/ 28 w 807"/>
                <a:gd name="T1" fmla="*/ 556 h 655"/>
                <a:gd name="T2" fmla="*/ 216 w 807"/>
                <a:gd name="T3" fmla="*/ 556 h 655"/>
                <a:gd name="T4" fmla="*/ 216 w 807"/>
                <a:gd name="T5" fmla="*/ 489 h 655"/>
                <a:gd name="T6" fmla="*/ 439 w 807"/>
                <a:gd name="T7" fmla="*/ 467 h 655"/>
                <a:gd name="T8" fmla="*/ 447 w 807"/>
                <a:gd name="T9" fmla="*/ 419 h 655"/>
                <a:gd name="T10" fmla="*/ 215 w 807"/>
                <a:gd name="T11" fmla="*/ 418 h 655"/>
                <a:gd name="T12" fmla="*/ 195 w 807"/>
                <a:gd name="T13" fmla="*/ 20 h 655"/>
                <a:gd name="T14" fmla="*/ 515 w 807"/>
                <a:gd name="T15" fmla="*/ 0 h 655"/>
                <a:gd name="T16" fmla="*/ 788 w 807"/>
                <a:gd name="T17" fmla="*/ 0 h 655"/>
                <a:gd name="T18" fmla="*/ 807 w 807"/>
                <a:gd name="T19" fmla="*/ 194 h 655"/>
                <a:gd name="T20" fmla="*/ 775 w 807"/>
                <a:gd name="T21" fmla="*/ 230 h 655"/>
                <a:gd name="T22" fmla="*/ 775 w 807"/>
                <a:gd name="T23" fmla="*/ 39 h 655"/>
                <a:gd name="T24" fmla="*/ 228 w 807"/>
                <a:gd name="T25" fmla="*/ 33 h 655"/>
                <a:gd name="T26" fmla="*/ 775 w 807"/>
                <a:gd name="T27" fmla="*/ 386 h 655"/>
                <a:gd name="T28" fmla="*/ 775 w 807"/>
                <a:gd name="T29" fmla="*/ 265 h 655"/>
                <a:gd name="T30" fmla="*/ 806 w 807"/>
                <a:gd name="T31" fmla="*/ 288 h 655"/>
                <a:gd name="T32" fmla="*/ 807 w 807"/>
                <a:gd name="T33" fmla="*/ 401 h 655"/>
                <a:gd name="T34" fmla="*/ 617 w 807"/>
                <a:gd name="T35" fmla="*/ 418 h 655"/>
                <a:gd name="T36" fmla="*/ 555 w 807"/>
                <a:gd name="T37" fmla="*/ 467 h 655"/>
                <a:gd name="T38" fmla="*/ 766 w 807"/>
                <a:gd name="T39" fmla="*/ 467 h 655"/>
                <a:gd name="T40" fmla="*/ 786 w 807"/>
                <a:gd name="T41" fmla="*/ 634 h 655"/>
                <a:gd name="T42" fmla="*/ 492 w 807"/>
                <a:gd name="T43" fmla="*/ 655 h 655"/>
                <a:gd name="T44" fmla="*/ 238 w 807"/>
                <a:gd name="T45" fmla="*/ 655 h 655"/>
                <a:gd name="T46" fmla="*/ 216 w 807"/>
                <a:gd name="T47" fmla="*/ 595 h 655"/>
                <a:gd name="T48" fmla="*/ 210 w 807"/>
                <a:gd name="T49" fmla="*/ 589 h 655"/>
                <a:gd name="T50" fmla="*/ 0 w 807"/>
                <a:gd name="T51" fmla="*/ 581 h 655"/>
                <a:gd name="T52" fmla="*/ 628 w 807"/>
                <a:gd name="T53" fmla="*/ 578 h 655"/>
                <a:gd name="T54" fmla="*/ 708 w 807"/>
                <a:gd name="T55" fmla="*/ 578 h 655"/>
                <a:gd name="T56" fmla="*/ 707 w 807"/>
                <a:gd name="T57" fmla="*/ 539 h 655"/>
                <a:gd name="T58" fmla="*/ 548 w 807"/>
                <a:gd name="T59" fmla="*/ 539 h 655"/>
                <a:gd name="T60" fmla="*/ 533 w 807"/>
                <a:gd name="T61" fmla="*/ 571 h 655"/>
                <a:gd name="T62" fmla="*/ 628 w 807"/>
                <a:gd name="T63" fmla="*/ 578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7" h="655">
                  <a:moveTo>
                    <a:pt x="24" y="556"/>
                  </a:moveTo>
                  <a:cubicBezTo>
                    <a:pt x="26" y="556"/>
                    <a:pt x="27" y="556"/>
                    <a:pt x="28" y="556"/>
                  </a:cubicBezTo>
                  <a:cubicBezTo>
                    <a:pt x="90" y="556"/>
                    <a:pt x="152" y="556"/>
                    <a:pt x="214" y="556"/>
                  </a:cubicBezTo>
                  <a:cubicBezTo>
                    <a:pt x="215" y="556"/>
                    <a:pt x="215" y="556"/>
                    <a:pt x="216" y="556"/>
                  </a:cubicBezTo>
                  <a:cubicBezTo>
                    <a:pt x="216" y="554"/>
                    <a:pt x="216" y="552"/>
                    <a:pt x="216" y="550"/>
                  </a:cubicBezTo>
                  <a:cubicBezTo>
                    <a:pt x="216" y="530"/>
                    <a:pt x="216" y="509"/>
                    <a:pt x="216" y="489"/>
                  </a:cubicBezTo>
                  <a:cubicBezTo>
                    <a:pt x="216" y="475"/>
                    <a:pt x="223" y="467"/>
                    <a:pt x="238" y="467"/>
                  </a:cubicBezTo>
                  <a:cubicBezTo>
                    <a:pt x="305" y="467"/>
                    <a:pt x="372" y="467"/>
                    <a:pt x="439" y="467"/>
                  </a:cubicBezTo>
                  <a:cubicBezTo>
                    <a:pt x="442" y="467"/>
                    <a:pt x="444" y="467"/>
                    <a:pt x="447" y="467"/>
                  </a:cubicBezTo>
                  <a:cubicBezTo>
                    <a:pt x="447" y="451"/>
                    <a:pt x="447" y="435"/>
                    <a:pt x="447" y="419"/>
                  </a:cubicBezTo>
                  <a:cubicBezTo>
                    <a:pt x="445" y="418"/>
                    <a:pt x="443" y="418"/>
                    <a:pt x="441" y="418"/>
                  </a:cubicBezTo>
                  <a:cubicBezTo>
                    <a:pt x="366" y="418"/>
                    <a:pt x="291" y="418"/>
                    <a:pt x="215" y="418"/>
                  </a:cubicBezTo>
                  <a:cubicBezTo>
                    <a:pt x="203" y="419"/>
                    <a:pt x="195" y="412"/>
                    <a:pt x="195" y="398"/>
                  </a:cubicBezTo>
                  <a:cubicBezTo>
                    <a:pt x="195" y="272"/>
                    <a:pt x="195" y="146"/>
                    <a:pt x="195" y="20"/>
                  </a:cubicBezTo>
                  <a:cubicBezTo>
                    <a:pt x="195" y="6"/>
                    <a:pt x="201" y="0"/>
                    <a:pt x="215" y="0"/>
                  </a:cubicBezTo>
                  <a:cubicBezTo>
                    <a:pt x="315" y="0"/>
                    <a:pt x="415" y="0"/>
                    <a:pt x="515" y="0"/>
                  </a:cubicBezTo>
                  <a:cubicBezTo>
                    <a:pt x="541" y="0"/>
                    <a:pt x="567" y="0"/>
                    <a:pt x="593" y="0"/>
                  </a:cubicBezTo>
                  <a:cubicBezTo>
                    <a:pt x="658" y="0"/>
                    <a:pt x="723" y="0"/>
                    <a:pt x="788" y="0"/>
                  </a:cubicBezTo>
                  <a:cubicBezTo>
                    <a:pt x="801" y="0"/>
                    <a:pt x="807" y="6"/>
                    <a:pt x="807" y="19"/>
                  </a:cubicBezTo>
                  <a:cubicBezTo>
                    <a:pt x="807" y="77"/>
                    <a:pt x="807" y="135"/>
                    <a:pt x="807" y="194"/>
                  </a:cubicBezTo>
                  <a:cubicBezTo>
                    <a:pt x="807" y="196"/>
                    <a:pt x="806" y="198"/>
                    <a:pt x="806" y="200"/>
                  </a:cubicBezTo>
                  <a:cubicBezTo>
                    <a:pt x="796" y="210"/>
                    <a:pt x="786" y="220"/>
                    <a:pt x="775" y="230"/>
                  </a:cubicBezTo>
                  <a:cubicBezTo>
                    <a:pt x="775" y="228"/>
                    <a:pt x="775" y="226"/>
                    <a:pt x="775" y="224"/>
                  </a:cubicBezTo>
                  <a:cubicBezTo>
                    <a:pt x="775" y="162"/>
                    <a:pt x="775" y="101"/>
                    <a:pt x="775" y="39"/>
                  </a:cubicBezTo>
                  <a:cubicBezTo>
                    <a:pt x="775" y="37"/>
                    <a:pt x="775" y="35"/>
                    <a:pt x="775" y="33"/>
                  </a:cubicBezTo>
                  <a:cubicBezTo>
                    <a:pt x="592" y="33"/>
                    <a:pt x="410" y="33"/>
                    <a:pt x="228" y="33"/>
                  </a:cubicBezTo>
                  <a:cubicBezTo>
                    <a:pt x="228" y="151"/>
                    <a:pt x="228" y="268"/>
                    <a:pt x="228" y="386"/>
                  </a:cubicBezTo>
                  <a:cubicBezTo>
                    <a:pt x="410" y="386"/>
                    <a:pt x="592" y="386"/>
                    <a:pt x="775" y="386"/>
                  </a:cubicBezTo>
                  <a:cubicBezTo>
                    <a:pt x="775" y="382"/>
                    <a:pt x="775" y="380"/>
                    <a:pt x="775" y="378"/>
                  </a:cubicBezTo>
                  <a:cubicBezTo>
                    <a:pt x="775" y="340"/>
                    <a:pt x="775" y="302"/>
                    <a:pt x="775" y="265"/>
                  </a:cubicBezTo>
                  <a:cubicBezTo>
                    <a:pt x="775" y="262"/>
                    <a:pt x="775" y="260"/>
                    <a:pt x="776" y="258"/>
                  </a:cubicBezTo>
                  <a:cubicBezTo>
                    <a:pt x="786" y="268"/>
                    <a:pt x="796" y="278"/>
                    <a:pt x="806" y="288"/>
                  </a:cubicBezTo>
                  <a:cubicBezTo>
                    <a:pt x="806" y="290"/>
                    <a:pt x="807" y="292"/>
                    <a:pt x="807" y="294"/>
                  </a:cubicBezTo>
                  <a:cubicBezTo>
                    <a:pt x="807" y="330"/>
                    <a:pt x="807" y="365"/>
                    <a:pt x="807" y="401"/>
                  </a:cubicBezTo>
                  <a:cubicBezTo>
                    <a:pt x="807" y="412"/>
                    <a:pt x="801" y="418"/>
                    <a:pt x="789" y="418"/>
                  </a:cubicBezTo>
                  <a:cubicBezTo>
                    <a:pt x="732" y="418"/>
                    <a:pt x="674" y="418"/>
                    <a:pt x="617" y="418"/>
                  </a:cubicBezTo>
                  <a:cubicBezTo>
                    <a:pt x="597" y="418"/>
                    <a:pt x="576" y="418"/>
                    <a:pt x="555" y="418"/>
                  </a:cubicBezTo>
                  <a:cubicBezTo>
                    <a:pt x="555" y="435"/>
                    <a:pt x="555" y="451"/>
                    <a:pt x="555" y="467"/>
                  </a:cubicBezTo>
                  <a:cubicBezTo>
                    <a:pt x="558" y="467"/>
                    <a:pt x="562" y="467"/>
                    <a:pt x="565" y="467"/>
                  </a:cubicBezTo>
                  <a:cubicBezTo>
                    <a:pt x="632" y="467"/>
                    <a:pt x="699" y="467"/>
                    <a:pt x="766" y="467"/>
                  </a:cubicBezTo>
                  <a:cubicBezTo>
                    <a:pt x="778" y="467"/>
                    <a:pt x="786" y="475"/>
                    <a:pt x="786" y="487"/>
                  </a:cubicBezTo>
                  <a:cubicBezTo>
                    <a:pt x="786" y="536"/>
                    <a:pt x="786" y="585"/>
                    <a:pt x="786" y="634"/>
                  </a:cubicBezTo>
                  <a:cubicBezTo>
                    <a:pt x="786" y="645"/>
                    <a:pt x="776" y="655"/>
                    <a:pt x="764" y="655"/>
                  </a:cubicBezTo>
                  <a:cubicBezTo>
                    <a:pt x="673" y="655"/>
                    <a:pt x="583" y="655"/>
                    <a:pt x="492" y="655"/>
                  </a:cubicBezTo>
                  <a:cubicBezTo>
                    <a:pt x="448" y="655"/>
                    <a:pt x="405" y="655"/>
                    <a:pt x="361" y="655"/>
                  </a:cubicBezTo>
                  <a:cubicBezTo>
                    <a:pt x="320" y="655"/>
                    <a:pt x="279" y="655"/>
                    <a:pt x="238" y="655"/>
                  </a:cubicBezTo>
                  <a:cubicBezTo>
                    <a:pt x="224" y="655"/>
                    <a:pt x="216" y="647"/>
                    <a:pt x="216" y="633"/>
                  </a:cubicBezTo>
                  <a:cubicBezTo>
                    <a:pt x="216" y="620"/>
                    <a:pt x="216" y="608"/>
                    <a:pt x="216" y="595"/>
                  </a:cubicBezTo>
                  <a:cubicBezTo>
                    <a:pt x="216" y="593"/>
                    <a:pt x="216" y="591"/>
                    <a:pt x="216" y="589"/>
                  </a:cubicBezTo>
                  <a:cubicBezTo>
                    <a:pt x="214" y="589"/>
                    <a:pt x="212" y="589"/>
                    <a:pt x="210" y="589"/>
                  </a:cubicBezTo>
                  <a:cubicBezTo>
                    <a:pt x="152" y="589"/>
                    <a:pt x="93" y="589"/>
                    <a:pt x="35" y="589"/>
                  </a:cubicBezTo>
                  <a:cubicBezTo>
                    <a:pt x="23" y="589"/>
                    <a:pt x="11" y="587"/>
                    <a:pt x="0" y="581"/>
                  </a:cubicBezTo>
                  <a:cubicBezTo>
                    <a:pt x="8" y="573"/>
                    <a:pt x="16" y="565"/>
                    <a:pt x="24" y="556"/>
                  </a:cubicBezTo>
                  <a:close/>
                  <a:moveTo>
                    <a:pt x="628" y="578"/>
                  </a:moveTo>
                  <a:cubicBezTo>
                    <a:pt x="628" y="578"/>
                    <a:pt x="628" y="578"/>
                    <a:pt x="628" y="578"/>
                  </a:cubicBezTo>
                  <a:cubicBezTo>
                    <a:pt x="655" y="578"/>
                    <a:pt x="681" y="578"/>
                    <a:pt x="708" y="578"/>
                  </a:cubicBezTo>
                  <a:cubicBezTo>
                    <a:pt x="717" y="578"/>
                    <a:pt x="725" y="572"/>
                    <a:pt x="727" y="563"/>
                  </a:cubicBezTo>
                  <a:cubicBezTo>
                    <a:pt x="730" y="550"/>
                    <a:pt x="721" y="539"/>
                    <a:pt x="707" y="539"/>
                  </a:cubicBezTo>
                  <a:cubicBezTo>
                    <a:pt x="655" y="539"/>
                    <a:pt x="603" y="539"/>
                    <a:pt x="551" y="539"/>
                  </a:cubicBezTo>
                  <a:cubicBezTo>
                    <a:pt x="550" y="539"/>
                    <a:pt x="549" y="539"/>
                    <a:pt x="548" y="539"/>
                  </a:cubicBezTo>
                  <a:cubicBezTo>
                    <a:pt x="540" y="540"/>
                    <a:pt x="534" y="544"/>
                    <a:pt x="530" y="551"/>
                  </a:cubicBezTo>
                  <a:cubicBezTo>
                    <a:pt x="527" y="559"/>
                    <a:pt x="529" y="565"/>
                    <a:pt x="533" y="571"/>
                  </a:cubicBezTo>
                  <a:cubicBezTo>
                    <a:pt x="537" y="576"/>
                    <a:pt x="544" y="578"/>
                    <a:pt x="550" y="578"/>
                  </a:cubicBezTo>
                  <a:cubicBezTo>
                    <a:pt x="576" y="578"/>
                    <a:pt x="602" y="578"/>
                    <a:pt x="628" y="5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002338" y="2468563"/>
              <a:ext cx="404812" cy="984250"/>
            </a:xfrm>
            <a:custGeom>
              <a:avLst/>
              <a:gdLst>
                <a:gd name="T0" fmla="*/ 26 w 156"/>
                <a:gd name="T1" fmla="*/ 8 h 379"/>
                <a:gd name="T2" fmla="*/ 55 w 156"/>
                <a:gd name="T3" fmla="*/ 0 h 379"/>
                <a:gd name="T4" fmla="*/ 156 w 156"/>
                <a:gd name="T5" fmla="*/ 102 h 379"/>
                <a:gd name="T6" fmla="*/ 147 w 156"/>
                <a:gd name="T7" fmla="*/ 101 h 379"/>
                <a:gd name="T8" fmla="*/ 147 w 156"/>
                <a:gd name="T9" fmla="*/ 107 h 379"/>
                <a:gd name="T10" fmla="*/ 147 w 156"/>
                <a:gd name="T11" fmla="*/ 231 h 379"/>
                <a:gd name="T12" fmla="*/ 125 w 156"/>
                <a:gd name="T13" fmla="*/ 269 h 379"/>
                <a:gd name="T14" fmla="*/ 122 w 156"/>
                <a:gd name="T15" fmla="*/ 275 h 379"/>
                <a:gd name="T16" fmla="*/ 122 w 156"/>
                <a:gd name="T17" fmla="*/ 342 h 379"/>
                <a:gd name="T18" fmla="*/ 121 w 156"/>
                <a:gd name="T19" fmla="*/ 349 h 379"/>
                <a:gd name="T20" fmla="*/ 90 w 156"/>
                <a:gd name="T21" fmla="*/ 379 h 379"/>
                <a:gd name="T22" fmla="*/ 90 w 156"/>
                <a:gd name="T23" fmla="*/ 373 h 379"/>
                <a:gd name="T24" fmla="*/ 90 w 156"/>
                <a:gd name="T25" fmla="*/ 278 h 379"/>
                <a:gd name="T26" fmla="*/ 85 w 156"/>
                <a:gd name="T27" fmla="*/ 269 h 379"/>
                <a:gd name="T28" fmla="*/ 62 w 156"/>
                <a:gd name="T29" fmla="*/ 230 h 379"/>
                <a:gd name="T30" fmla="*/ 62 w 156"/>
                <a:gd name="T31" fmla="*/ 101 h 379"/>
                <a:gd name="T32" fmla="*/ 27 w 156"/>
                <a:gd name="T33" fmla="*/ 110 h 379"/>
                <a:gd name="T34" fmla="*/ 13 w 156"/>
                <a:gd name="T35" fmla="*/ 112 h 379"/>
                <a:gd name="T36" fmla="*/ 0 w 156"/>
                <a:gd name="T37" fmla="*/ 100 h 379"/>
                <a:gd name="T38" fmla="*/ 0 w 156"/>
                <a:gd name="T39" fmla="*/ 38 h 379"/>
                <a:gd name="T40" fmla="*/ 2 w 156"/>
                <a:gd name="T41" fmla="*/ 33 h 379"/>
                <a:gd name="T42" fmla="*/ 26 w 156"/>
                <a:gd name="T43" fmla="*/ 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79">
                  <a:moveTo>
                    <a:pt x="26" y="8"/>
                  </a:moveTo>
                  <a:cubicBezTo>
                    <a:pt x="36" y="5"/>
                    <a:pt x="45" y="3"/>
                    <a:pt x="55" y="0"/>
                  </a:cubicBezTo>
                  <a:cubicBezTo>
                    <a:pt x="88" y="34"/>
                    <a:pt x="122" y="68"/>
                    <a:pt x="156" y="102"/>
                  </a:cubicBezTo>
                  <a:cubicBezTo>
                    <a:pt x="153" y="102"/>
                    <a:pt x="150" y="102"/>
                    <a:pt x="147" y="101"/>
                  </a:cubicBezTo>
                  <a:cubicBezTo>
                    <a:pt x="147" y="103"/>
                    <a:pt x="147" y="105"/>
                    <a:pt x="147" y="107"/>
                  </a:cubicBezTo>
                  <a:cubicBezTo>
                    <a:pt x="147" y="148"/>
                    <a:pt x="146" y="190"/>
                    <a:pt x="147" y="231"/>
                  </a:cubicBezTo>
                  <a:cubicBezTo>
                    <a:pt x="147" y="247"/>
                    <a:pt x="139" y="260"/>
                    <a:pt x="125" y="269"/>
                  </a:cubicBezTo>
                  <a:cubicBezTo>
                    <a:pt x="124" y="270"/>
                    <a:pt x="122" y="273"/>
                    <a:pt x="122" y="275"/>
                  </a:cubicBezTo>
                  <a:cubicBezTo>
                    <a:pt x="122" y="297"/>
                    <a:pt x="122" y="320"/>
                    <a:pt x="122" y="342"/>
                  </a:cubicBezTo>
                  <a:cubicBezTo>
                    <a:pt x="122" y="344"/>
                    <a:pt x="121" y="346"/>
                    <a:pt x="121" y="349"/>
                  </a:cubicBezTo>
                  <a:cubicBezTo>
                    <a:pt x="110" y="359"/>
                    <a:pt x="100" y="369"/>
                    <a:pt x="90" y="379"/>
                  </a:cubicBezTo>
                  <a:cubicBezTo>
                    <a:pt x="90" y="377"/>
                    <a:pt x="90" y="375"/>
                    <a:pt x="90" y="373"/>
                  </a:cubicBezTo>
                  <a:cubicBezTo>
                    <a:pt x="89" y="341"/>
                    <a:pt x="89" y="310"/>
                    <a:pt x="90" y="278"/>
                  </a:cubicBezTo>
                  <a:cubicBezTo>
                    <a:pt x="90" y="274"/>
                    <a:pt x="89" y="271"/>
                    <a:pt x="85" y="269"/>
                  </a:cubicBezTo>
                  <a:cubicBezTo>
                    <a:pt x="69" y="261"/>
                    <a:pt x="62" y="248"/>
                    <a:pt x="62" y="230"/>
                  </a:cubicBezTo>
                  <a:cubicBezTo>
                    <a:pt x="62" y="188"/>
                    <a:pt x="62" y="145"/>
                    <a:pt x="62" y="101"/>
                  </a:cubicBezTo>
                  <a:cubicBezTo>
                    <a:pt x="50" y="104"/>
                    <a:pt x="38" y="107"/>
                    <a:pt x="27" y="110"/>
                  </a:cubicBezTo>
                  <a:cubicBezTo>
                    <a:pt x="22" y="111"/>
                    <a:pt x="18" y="112"/>
                    <a:pt x="13" y="112"/>
                  </a:cubicBezTo>
                  <a:cubicBezTo>
                    <a:pt x="5" y="113"/>
                    <a:pt x="0" y="108"/>
                    <a:pt x="0" y="100"/>
                  </a:cubicBezTo>
                  <a:cubicBezTo>
                    <a:pt x="0" y="79"/>
                    <a:pt x="0" y="59"/>
                    <a:pt x="0" y="38"/>
                  </a:cubicBezTo>
                  <a:cubicBezTo>
                    <a:pt x="0" y="36"/>
                    <a:pt x="1" y="35"/>
                    <a:pt x="2" y="33"/>
                  </a:cubicBezTo>
                  <a:cubicBezTo>
                    <a:pt x="10" y="25"/>
                    <a:pt x="18" y="16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145213" y="2451101"/>
              <a:ext cx="401637" cy="315913"/>
            </a:xfrm>
            <a:custGeom>
              <a:avLst/>
              <a:gdLst>
                <a:gd name="T0" fmla="*/ 101 w 155"/>
                <a:gd name="T1" fmla="*/ 109 h 122"/>
                <a:gd name="T2" fmla="*/ 0 w 155"/>
                <a:gd name="T3" fmla="*/ 7 h 122"/>
                <a:gd name="T4" fmla="*/ 32 w 155"/>
                <a:gd name="T5" fmla="*/ 2 h 122"/>
                <a:gd name="T6" fmla="*/ 130 w 155"/>
                <a:gd name="T7" fmla="*/ 15 h 122"/>
                <a:gd name="T8" fmla="*/ 154 w 155"/>
                <a:gd name="T9" fmla="*/ 44 h 122"/>
                <a:gd name="T10" fmla="*/ 154 w 155"/>
                <a:gd name="T11" fmla="*/ 105 h 122"/>
                <a:gd name="T12" fmla="*/ 136 w 155"/>
                <a:gd name="T13" fmla="*/ 119 h 122"/>
                <a:gd name="T14" fmla="*/ 101 w 155"/>
                <a:gd name="T15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22">
                  <a:moveTo>
                    <a:pt x="101" y="109"/>
                  </a:moveTo>
                  <a:cubicBezTo>
                    <a:pt x="67" y="75"/>
                    <a:pt x="33" y="41"/>
                    <a:pt x="0" y="7"/>
                  </a:cubicBezTo>
                  <a:cubicBezTo>
                    <a:pt x="10" y="6"/>
                    <a:pt x="21" y="3"/>
                    <a:pt x="32" y="2"/>
                  </a:cubicBezTo>
                  <a:cubicBezTo>
                    <a:pt x="66" y="0"/>
                    <a:pt x="99" y="4"/>
                    <a:pt x="130" y="15"/>
                  </a:cubicBezTo>
                  <a:cubicBezTo>
                    <a:pt x="144" y="20"/>
                    <a:pt x="153" y="30"/>
                    <a:pt x="154" y="44"/>
                  </a:cubicBezTo>
                  <a:cubicBezTo>
                    <a:pt x="155" y="64"/>
                    <a:pt x="154" y="85"/>
                    <a:pt x="154" y="105"/>
                  </a:cubicBezTo>
                  <a:cubicBezTo>
                    <a:pt x="154" y="116"/>
                    <a:pt x="147" y="122"/>
                    <a:pt x="136" y="119"/>
                  </a:cubicBezTo>
                  <a:cubicBezTo>
                    <a:pt x="124" y="116"/>
                    <a:pt x="113" y="113"/>
                    <a:pt x="101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232525" y="3673476"/>
              <a:ext cx="158750" cy="758825"/>
            </a:xfrm>
            <a:custGeom>
              <a:avLst/>
              <a:gdLst>
                <a:gd name="T0" fmla="*/ 61 w 61"/>
                <a:gd name="T1" fmla="*/ 267 h 292"/>
                <a:gd name="T2" fmla="*/ 37 w 61"/>
                <a:gd name="T3" fmla="*/ 292 h 292"/>
                <a:gd name="T4" fmla="*/ 13 w 61"/>
                <a:gd name="T5" fmla="*/ 272 h 292"/>
                <a:gd name="T6" fmla="*/ 1 w 61"/>
                <a:gd name="T7" fmla="*/ 230 h 292"/>
                <a:gd name="T8" fmla="*/ 0 w 61"/>
                <a:gd name="T9" fmla="*/ 3 h 292"/>
                <a:gd name="T10" fmla="*/ 1 w 61"/>
                <a:gd name="T11" fmla="*/ 0 h 292"/>
                <a:gd name="T12" fmla="*/ 32 w 61"/>
                <a:gd name="T13" fmla="*/ 31 h 292"/>
                <a:gd name="T14" fmla="*/ 33 w 61"/>
                <a:gd name="T15" fmla="*/ 43 h 292"/>
                <a:gd name="T16" fmla="*/ 33 w 61"/>
                <a:gd name="T17" fmla="*/ 226 h 292"/>
                <a:gd name="T18" fmla="*/ 35 w 61"/>
                <a:gd name="T19" fmla="*/ 242 h 292"/>
                <a:gd name="T20" fmla="*/ 56 w 61"/>
                <a:gd name="T21" fmla="*/ 265 h 292"/>
                <a:gd name="T22" fmla="*/ 61 w 61"/>
                <a:gd name="T23" fmla="*/ 26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292">
                  <a:moveTo>
                    <a:pt x="61" y="267"/>
                  </a:moveTo>
                  <a:cubicBezTo>
                    <a:pt x="53" y="276"/>
                    <a:pt x="45" y="284"/>
                    <a:pt x="37" y="292"/>
                  </a:cubicBezTo>
                  <a:cubicBezTo>
                    <a:pt x="26" y="289"/>
                    <a:pt x="19" y="281"/>
                    <a:pt x="13" y="272"/>
                  </a:cubicBezTo>
                  <a:cubicBezTo>
                    <a:pt x="4" y="259"/>
                    <a:pt x="1" y="245"/>
                    <a:pt x="1" y="230"/>
                  </a:cubicBezTo>
                  <a:cubicBezTo>
                    <a:pt x="0" y="155"/>
                    <a:pt x="0" y="79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2" y="10"/>
                    <a:pt x="22" y="21"/>
                    <a:pt x="32" y="31"/>
                  </a:cubicBezTo>
                  <a:cubicBezTo>
                    <a:pt x="33" y="35"/>
                    <a:pt x="33" y="39"/>
                    <a:pt x="33" y="43"/>
                  </a:cubicBezTo>
                  <a:cubicBezTo>
                    <a:pt x="33" y="104"/>
                    <a:pt x="33" y="165"/>
                    <a:pt x="33" y="226"/>
                  </a:cubicBezTo>
                  <a:cubicBezTo>
                    <a:pt x="33" y="232"/>
                    <a:pt x="34" y="237"/>
                    <a:pt x="35" y="242"/>
                  </a:cubicBezTo>
                  <a:cubicBezTo>
                    <a:pt x="37" y="254"/>
                    <a:pt x="45" y="262"/>
                    <a:pt x="56" y="265"/>
                  </a:cubicBezTo>
                  <a:cubicBezTo>
                    <a:pt x="58" y="266"/>
                    <a:pt x="60" y="267"/>
                    <a:pt x="61" y="2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6232525" y="3375026"/>
              <a:ext cx="85725" cy="379413"/>
            </a:xfrm>
            <a:custGeom>
              <a:avLst/>
              <a:gdLst>
                <a:gd name="T0" fmla="*/ 32 w 33"/>
                <a:gd name="T1" fmla="*/ 146 h 146"/>
                <a:gd name="T2" fmla="*/ 1 w 33"/>
                <a:gd name="T3" fmla="*/ 115 h 146"/>
                <a:gd name="T4" fmla="*/ 0 w 33"/>
                <a:gd name="T5" fmla="*/ 109 h 146"/>
                <a:gd name="T6" fmla="*/ 1 w 33"/>
                <a:gd name="T7" fmla="*/ 34 h 146"/>
                <a:gd name="T8" fmla="*/ 1 w 33"/>
                <a:gd name="T9" fmla="*/ 30 h 146"/>
                <a:gd name="T10" fmla="*/ 32 w 33"/>
                <a:gd name="T11" fmla="*/ 0 h 146"/>
                <a:gd name="T12" fmla="*/ 33 w 33"/>
                <a:gd name="T13" fmla="*/ 2 h 146"/>
                <a:gd name="T14" fmla="*/ 33 w 33"/>
                <a:gd name="T15" fmla="*/ 145 h 146"/>
                <a:gd name="T16" fmla="*/ 32 w 3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6">
                  <a:moveTo>
                    <a:pt x="32" y="146"/>
                  </a:moveTo>
                  <a:cubicBezTo>
                    <a:pt x="22" y="136"/>
                    <a:pt x="12" y="125"/>
                    <a:pt x="1" y="115"/>
                  </a:cubicBezTo>
                  <a:cubicBezTo>
                    <a:pt x="1" y="113"/>
                    <a:pt x="1" y="111"/>
                    <a:pt x="0" y="109"/>
                  </a:cubicBezTo>
                  <a:cubicBezTo>
                    <a:pt x="0" y="84"/>
                    <a:pt x="0" y="59"/>
                    <a:pt x="1" y="34"/>
                  </a:cubicBezTo>
                  <a:cubicBezTo>
                    <a:pt x="1" y="33"/>
                    <a:pt x="1" y="31"/>
                    <a:pt x="1" y="30"/>
                  </a:cubicBezTo>
                  <a:cubicBezTo>
                    <a:pt x="11" y="20"/>
                    <a:pt x="21" y="10"/>
                    <a:pt x="32" y="0"/>
                  </a:cubicBezTo>
                  <a:cubicBezTo>
                    <a:pt x="32" y="1"/>
                    <a:pt x="33" y="2"/>
                    <a:pt x="33" y="2"/>
                  </a:cubicBezTo>
                  <a:cubicBezTo>
                    <a:pt x="33" y="50"/>
                    <a:pt x="33" y="97"/>
                    <a:pt x="33" y="145"/>
                  </a:cubicBezTo>
                  <a:cubicBezTo>
                    <a:pt x="33" y="145"/>
                    <a:pt x="33" y="146"/>
                    <a:pt x="32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8339138" y="3443288"/>
              <a:ext cx="84137" cy="227013"/>
            </a:xfrm>
            <a:custGeom>
              <a:avLst/>
              <a:gdLst>
                <a:gd name="T0" fmla="*/ 0 w 32"/>
                <a:gd name="T1" fmla="*/ 30 h 88"/>
                <a:gd name="T2" fmla="*/ 31 w 32"/>
                <a:gd name="T3" fmla="*/ 0 h 88"/>
                <a:gd name="T4" fmla="*/ 32 w 32"/>
                <a:gd name="T5" fmla="*/ 3 h 88"/>
                <a:gd name="T6" fmla="*/ 32 w 32"/>
                <a:gd name="T7" fmla="*/ 84 h 88"/>
                <a:gd name="T8" fmla="*/ 31 w 32"/>
                <a:gd name="T9" fmla="*/ 88 h 88"/>
                <a:gd name="T10" fmla="*/ 1 w 32"/>
                <a:gd name="T11" fmla="*/ 58 h 88"/>
                <a:gd name="T12" fmla="*/ 0 w 32"/>
                <a:gd name="T13" fmla="*/ 3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8">
                  <a:moveTo>
                    <a:pt x="0" y="30"/>
                  </a:moveTo>
                  <a:cubicBezTo>
                    <a:pt x="11" y="20"/>
                    <a:pt x="21" y="10"/>
                    <a:pt x="31" y="0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30"/>
                    <a:pt x="32" y="57"/>
                    <a:pt x="32" y="84"/>
                  </a:cubicBezTo>
                  <a:cubicBezTo>
                    <a:pt x="32" y="85"/>
                    <a:pt x="31" y="87"/>
                    <a:pt x="31" y="88"/>
                  </a:cubicBezTo>
                  <a:cubicBezTo>
                    <a:pt x="21" y="78"/>
                    <a:pt x="11" y="68"/>
                    <a:pt x="1" y="58"/>
                  </a:cubicBezTo>
                  <a:cubicBezTo>
                    <a:pt x="1" y="49"/>
                    <a:pt x="1" y="39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003925" y="2489201"/>
              <a:ext cx="65087" cy="65088"/>
            </a:xfrm>
            <a:custGeom>
              <a:avLst/>
              <a:gdLst>
                <a:gd name="T0" fmla="*/ 25 w 25"/>
                <a:gd name="T1" fmla="*/ 0 h 25"/>
                <a:gd name="T2" fmla="*/ 1 w 25"/>
                <a:gd name="T3" fmla="*/ 25 h 25"/>
                <a:gd name="T4" fmla="*/ 0 w 25"/>
                <a:gd name="T5" fmla="*/ 24 h 25"/>
                <a:gd name="T6" fmla="*/ 25 w 25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7" y="8"/>
                    <a:pt x="9" y="17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2" y="14"/>
                    <a:pt x="14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7013575" y="3097213"/>
              <a:ext cx="1231900" cy="739775"/>
            </a:xfrm>
            <a:custGeom>
              <a:avLst/>
              <a:gdLst>
                <a:gd name="T0" fmla="*/ 392 w 475"/>
                <a:gd name="T1" fmla="*/ 283 h 285"/>
                <a:gd name="T2" fmla="*/ 384 w 475"/>
                <a:gd name="T3" fmla="*/ 284 h 285"/>
                <a:gd name="T4" fmla="*/ 198 w 475"/>
                <a:gd name="T5" fmla="*/ 284 h 285"/>
                <a:gd name="T6" fmla="*/ 7 w 475"/>
                <a:gd name="T7" fmla="*/ 284 h 285"/>
                <a:gd name="T8" fmla="*/ 0 w 475"/>
                <a:gd name="T9" fmla="*/ 284 h 285"/>
                <a:gd name="T10" fmla="*/ 0 w 475"/>
                <a:gd name="T11" fmla="*/ 0 h 285"/>
                <a:gd name="T12" fmla="*/ 475 w 475"/>
                <a:gd name="T13" fmla="*/ 0 h 285"/>
                <a:gd name="T14" fmla="*/ 475 w 475"/>
                <a:gd name="T15" fmla="*/ 7 h 285"/>
                <a:gd name="T16" fmla="*/ 474 w 475"/>
                <a:gd name="T17" fmla="*/ 154 h 285"/>
                <a:gd name="T18" fmla="*/ 475 w 475"/>
                <a:gd name="T19" fmla="*/ 195 h 285"/>
                <a:gd name="T20" fmla="*/ 474 w 475"/>
                <a:gd name="T21" fmla="*/ 201 h 285"/>
                <a:gd name="T22" fmla="*/ 451 w 475"/>
                <a:gd name="T23" fmla="*/ 225 h 285"/>
                <a:gd name="T24" fmla="*/ 416 w 475"/>
                <a:gd name="T25" fmla="*/ 259 h 285"/>
                <a:gd name="T26" fmla="*/ 392 w 475"/>
                <a:gd name="T27" fmla="*/ 283 h 285"/>
                <a:gd name="T28" fmla="*/ 395 w 475"/>
                <a:gd name="T29" fmla="*/ 114 h 285"/>
                <a:gd name="T30" fmla="*/ 83 w 475"/>
                <a:gd name="T31" fmla="*/ 114 h 285"/>
                <a:gd name="T32" fmla="*/ 212 w 475"/>
                <a:gd name="T33" fmla="*/ 244 h 285"/>
                <a:gd name="T34" fmla="*/ 266 w 475"/>
                <a:gd name="T35" fmla="*/ 244 h 285"/>
                <a:gd name="T36" fmla="*/ 395 w 475"/>
                <a:gd name="T37" fmla="*/ 11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5" h="285">
                  <a:moveTo>
                    <a:pt x="392" y="283"/>
                  </a:moveTo>
                  <a:cubicBezTo>
                    <a:pt x="389" y="283"/>
                    <a:pt x="387" y="284"/>
                    <a:pt x="384" y="284"/>
                  </a:cubicBezTo>
                  <a:cubicBezTo>
                    <a:pt x="322" y="285"/>
                    <a:pt x="260" y="284"/>
                    <a:pt x="198" y="284"/>
                  </a:cubicBezTo>
                  <a:cubicBezTo>
                    <a:pt x="134" y="284"/>
                    <a:pt x="70" y="284"/>
                    <a:pt x="7" y="284"/>
                  </a:cubicBezTo>
                  <a:cubicBezTo>
                    <a:pt x="4" y="284"/>
                    <a:pt x="2" y="284"/>
                    <a:pt x="0" y="284"/>
                  </a:cubicBezTo>
                  <a:cubicBezTo>
                    <a:pt x="0" y="189"/>
                    <a:pt x="0" y="95"/>
                    <a:pt x="0" y="0"/>
                  </a:cubicBezTo>
                  <a:cubicBezTo>
                    <a:pt x="158" y="0"/>
                    <a:pt x="316" y="0"/>
                    <a:pt x="475" y="0"/>
                  </a:cubicBezTo>
                  <a:cubicBezTo>
                    <a:pt x="475" y="3"/>
                    <a:pt x="475" y="5"/>
                    <a:pt x="475" y="7"/>
                  </a:cubicBezTo>
                  <a:cubicBezTo>
                    <a:pt x="475" y="56"/>
                    <a:pt x="474" y="105"/>
                    <a:pt x="474" y="154"/>
                  </a:cubicBezTo>
                  <a:cubicBezTo>
                    <a:pt x="474" y="167"/>
                    <a:pt x="475" y="181"/>
                    <a:pt x="475" y="195"/>
                  </a:cubicBezTo>
                  <a:cubicBezTo>
                    <a:pt x="475" y="197"/>
                    <a:pt x="474" y="199"/>
                    <a:pt x="474" y="201"/>
                  </a:cubicBezTo>
                  <a:cubicBezTo>
                    <a:pt x="466" y="209"/>
                    <a:pt x="458" y="217"/>
                    <a:pt x="451" y="225"/>
                  </a:cubicBezTo>
                  <a:cubicBezTo>
                    <a:pt x="439" y="236"/>
                    <a:pt x="427" y="248"/>
                    <a:pt x="416" y="259"/>
                  </a:cubicBezTo>
                  <a:cubicBezTo>
                    <a:pt x="408" y="267"/>
                    <a:pt x="400" y="275"/>
                    <a:pt x="392" y="283"/>
                  </a:cubicBezTo>
                  <a:close/>
                  <a:moveTo>
                    <a:pt x="395" y="114"/>
                  </a:moveTo>
                  <a:cubicBezTo>
                    <a:pt x="300" y="19"/>
                    <a:pt x="157" y="36"/>
                    <a:pt x="83" y="114"/>
                  </a:cubicBezTo>
                  <a:cubicBezTo>
                    <a:pt x="126" y="157"/>
                    <a:pt x="169" y="200"/>
                    <a:pt x="212" y="244"/>
                  </a:cubicBezTo>
                  <a:cubicBezTo>
                    <a:pt x="234" y="229"/>
                    <a:pt x="246" y="229"/>
                    <a:pt x="266" y="244"/>
                  </a:cubicBezTo>
                  <a:cubicBezTo>
                    <a:pt x="309" y="201"/>
                    <a:pt x="352" y="157"/>
                    <a:pt x="395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8031163" y="3619501"/>
              <a:ext cx="214312" cy="217488"/>
            </a:xfrm>
            <a:custGeom>
              <a:avLst/>
              <a:gdLst>
                <a:gd name="T0" fmla="*/ 0 w 83"/>
                <a:gd name="T1" fmla="*/ 82 h 84"/>
                <a:gd name="T2" fmla="*/ 24 w 83"/>
                <a:gd name="T3" fmla="*/ 58 h 84"/>
                <a:gd name="T4" fmla="*/ 59 w 83"/>
                <a:gd name="T5" fmla="*/ 24 h 84"/>
                <a:gd name="T6" fmla="*/ 82 w 83"/>
                <a:gd name="T7" fmla="*/ 0 h 84"/>
                <a:gd name="T8" fmla="*/ 83 w 83"/>
                <a:gd name="T9" fmla="*/ 4 h 84"/>
                <a:gd name="T10" fmla="*/ 83 w 83"/>
                <a:gd name="T11" fmla="*/ 80 h 84"/>
                <a:gd name="T12" fmla="*/ 82 w 83"/>
                <a:gd name="T13" fmla="*/ 84 h 84"/>
                <a:gd name="T14" fmla="*/ 73 w 83"/>
                <a:gd name="T15" fmla="*/ 84 h 84"/>
                <a:gd name="T16" fmla="*/ 6 w 83"/>
                <a:gd name="T17" fmla="*/ 83 h 84"/>
                <a:gd name="T18" fmla="*/ 0 w 83"/>
                <a:gd name="T1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0" y="82"/>
                  </a:moveTo>
                  <a:cubicBezTo>
                    <a:pt x="8" y="74"/>
                    <a:pt x="16" y="66"/>
                    <a:pt x="24" y="58"/>
                  </a:cubicBezTo>
                  <a:cubicBezTo>
                    <a:pt x="35" y="47"/>
                    <a:pt x="47" y="35"/>
                    <a:pt x="59" y="24"/>
                  </a:cubicBezTo>
                  <a:cubicBezTo>
                    <a:pt x="66" y="16"/>
                    <a:pt x="74" y="8"/>
                    <a:pt x="82" y="0"/>
                  </a:cubicBezTo>
                  <a:cubicBezTo>
                    <a:pt x="82" y="2"/>
                    <a:pt x="83" y="3"/>
                    <a:pt x="83" y="4"/>
                  </a:cubicBezTo>
                  <a:cubicBezTo>
                    <a:pt x="83" y="30"/>
                    <a:pt x="83" y="55"/>
                    <a:pt x="83" y="80"/>
                  </a:cubicBezTo>
                  <a:cubicBezTo>
                    <a:pt x="83" y="81"/>
                    <a:pt x="83" y="82"/>
                    <a:pt x="82" y="84"/>
                  </a:cubicBezTo>
                  <a:cubicBezTo>
                    <a:pt x="79" y="84"/>
                    <a:pt x="76" y="84"/>
                    <a:pt x="73" y="84"/>
                  </a:cubicBezTo>
                  <a:cubicBezTo>
                    <a:pt x="50" y="84"/>
                    <a:pt x="28" y="84"/>
                    <a:pt x="6" y="83"/>
                  </a:cubicBezTo>
                  <a:cubicBezTo>
                    <a:pt x="4" y="83"/>
                    <a:pt x="2" y="82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876800"/>
            <a:ext cx="9144000" cy="266700"/>
          </a:xfrm>
          <a:prstGeom prst="rect">
            <a:avLst/>
          </a:prstGeom>
          <a:solidFill>
            <a:srgbClr val="034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06905" y="248943"/>
            <a:ext cx="6930189" cy="1016108"/>
          </a:xfrm>
        </p:spPr>
        <p:txBody>
          <a:bodyPr>
            <a:noAutofit/>
          </a:bodyPr>
          <a:lstStyle/>
          <a:p>
            <a:pPr marL="152400" lvl="0" indent="0" algn="ctr">
              <a:buNone/>
            </a:pPr>
            <a:r>
              <a:rPr lang="en-US" altLang="ko-KR" sz="3600" b="1" dirty="0">
                <a:solidFill>
                  <a:srgbClr val="47B5DA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41" y="1755519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41" y="2270471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0970" y="1755519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041" y="2148360"/>
            <a:ext cx="2412000" cy="36000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80970" y="2148360"/>
            <a:ext cx="2412000" cy="36000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0970" y="2270471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pPr algn="r"/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149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 descr="Free Fotos de stock gratuitas de adentro, adulto, animal Stock Photo">
            <a:extLst>
              <a:ext uri="{FF2B5EF4-FFF2-40B4-BE49-F238E27FC236}">
                <a16:creationId xmlns:a16="http://schemas.microsoft.com/office/drawing/2014/main" id="{0A23B54B-30D0-222B-5302-15D5D802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4"/>
          <a:stretch>
            <a:fillRect/>
          </a:stretch>
        </p:blipFill>
        <p:spPr bwMode="auto">
          <a:xfrm>
            <a:off x="3366000" y="1755519"/>
            <a:ext cx="2412000" cy="3052344"/>
          </a:xfrm>
          <a:custGeom>
            <a:avLst/>
            <a:gdLst>
              <a:gd name="connsiteX0" fmla="*/ 0 w 3003331"/>
              <a:gd name="connsiteY0" fmla="*/ 0 h 3936724"/>
              <a:gd name="connsiteX1" fmla="*/ 3003331 w 3003331"/>
              <a:gd name="connsiteY1" fmla="*/ 0 h 3936724"/>
              <a:gd name="connsiteX2" fmla="*/ 3003331 w 3003331"/>
              <a:gd name="connsiteY2" fmla="*/ 3936724 h 3936724"/>
              <a:gd name="connsiteX3" fmla="*/ 0 w 3003331"/>
              <a:gd name="connsiteY3" fmla="*/ 3936724 h 393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331" h="3936724">
                <a:moveTo>
                  <a:pt x="0" y="0"/>
                </a:moveTo>
                <a:lnTo>
                  <a:pt x="3003331" y="0"/>
                </a:lnTo>
                <a:lnTo>
                  <a:pt x="3003331" y="3936724"/>
                </a:lnTo>
                <a:lnTo>
                  <a:pt x="0" y="39367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>
            <a:extLst>
              <a:ext uri="{FF2B5EF4-FFF2-40B4-BE49-F238E27FC236}">
                <a16:creationId xmlns:a16="http://schemas.microsoft.com/office/drawing/2014/main" id="{08D7E9AD-37A0-831F-8DF3-C589F190E5AB}"/>
              </a:ext>
            </a:extLst>
          </p:cNvPr>
          <p:cNvGrpSpPr/>
          <p:nvPr/>
        </p:nvGrpSpPr>
        <p:grpSpPr>
          <a:xfrm>
            <a:off x="266475" y="558446"/>
            <a:ext cx="2311935" cy="2005645"/>
            <a:chOff x="266475" y="558446"/>
            <a:chExt cx="2311935" cy="2005645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70D7BB2-666A-087E-4A2B-4266ABD16B87}"/>
                </a:ext>
              </a:extLst>
            </p:cNvPr>
            <p:cNvSpPr/>
            <p:nvPr/>
          </p:nvSpPr>
          <p:spPr>
            <a:xfrm>
              <a:off x="855270" y="558446"/>
              <a:ext cx="1723140" cy="1676036"/>
            </a:xfrm>
            <a:custGeom>
              <a:avLst/>
              <a:gdLst>
                <a:gd name="connsiteX0" fmla="*/ 3858 w 1723140"/>
                <a:gd name="connsiteY0" fmla="*/ 313280 h 1676036"/>
                <a:gd name="connsiteX1" fmla="*/ 3858 w 1723140"/>
                <a:gd name="connsiteY1" fmla="*/ 21115 h 1676036"/>
                <a:gd name="connsiteX2" fmla="*/ 9543 w 1723140"/>
                <a:gd name="connsiteY2" fmla="*/ 7715 h 1676036"/>
                <a:gd name="connsiteX3" fmla="*/ 24364 w 1723140"/>
                <a:gd name="connsiteY3" fmla="*/ 0 h 1676036"/>
                <a:gd name="connsiteX4" fmla="*/ 1707304 w 1723140"/>
                <a:gd name="connsiteY4" fmla="*/ 0 h 1676036"/>
                <a:gd name="connsiteX5" fmla="*/ 1716846 w 1723140"/>
                <a:gd name="connsiteY5" fmla="*/ 6294 h 1676036"/>
                <a:gd name="connsiteX6" fmla="*/ 1723140 w 1723140"/>
                <a:gd name="connsiteY6" fmla="*/ 22537 h 1676036"/>
                <a:gd name="connsiteX7" fmla="*/ 1723140 w 1723140"/>
                <a:gd name="connsiteY7" fmla="*/ 1224289 h 1676036"/>
                <a:gd name="connsiteX8" fmla="*/ 1718267 w 1723140"/>
                <a:gd name="connsiteY8" fmla="*/ 1236065 h 1676036"/>
                <a:gd name="connsiteX9" fmla="*/ 1706085 w 1723140"/>
                <a:gd name="connsiteY9" fmla="*/ 1242359 h 1676036"/>
                <a:gd name="connsiteX10" fmla="*/ 1205203 w 1723140"/>
                <a:gd name="connsiteY10" fmla="*/ 1242359 h 1676036"/>
                <a:gd name="connsiteX11" fmla="*/ 1210685 w 1723140"/>
                <a:gd name="connsiteY11" fmla="*/ 1345093 h 1676036"/>
                <a:gd name="connsiteX12" fmla="*/ 1518889 w 1723140"/>
                <a:gd name="connsiteY12" fmla="*/ 1345093 h 1676036"/>
                <a:gd name="connsiteX13" fmla="*/ 1525386 w 1723140"/>
                <a:gd name="connsiteY13" fmla="*/ 1348951 h 1676036"/>
                <a:gd name="connsiteX14" fmla="*/ 1529650 w 1723140"/>
                <a:gd name="connsiteY14" fmla="*/ 1359305 h 1676036"/>
                <a:gd name="connsiteX15" fmla="*/ 1529650 w 1723140"/>
                <a:gd name="connsiteY15" fmla="*/ 1660200 h 1676036"/>
                <a:gd name="connsiteX16" fmla="*/ 1524777 w 1723140"/>
                <a:gd name="connsiteY16" fmla="*/ 1669743 h 1676036"/>
                <a:gd name="connsiteX17" fmla="*/ 1517874 w 1723140"/>
                <a:gd name="connsiteY17" fmla="*/ 1675225 h 1676036"/>
                <a:gd name="connsiteX18" fmla="*/ 209530 w 1723140"/>
                <a:gd name="connsiteY18" fmla="*/ 1676037 h 1676036"/>
                <a:gd name="connsiteX19" fmla="*/ 201206 w 1723140"/>
                <a:gd name="connsiteY19" fmla="*/ 1671164 h 1676036"/>
                <a:gd name="connsiteX20" fmla="*/ 196942 w 1723140"/>
                <a:gd name="connsiteY20" fmla="*/ 1658170 h 1676036"/>
                <a:gd name="connsiteX21" fmla="*/ 196942 w 1723140"/>
                <a:gd name="connsiteY21" fmla="*/ 1356057 h 1676036"/>
                <a:gd name="connsiteX22" fmla="*/ 200800 w 1723140"/>
                <a:gd name="connsiteY22" fmla="*/ 1348951 h 1676036"/>
                <a:gd name="connsiteX23" fmla="*/ 212982 w 1723140"/>
                <a:gd name="connsiteY23" fmla="*/ 1345093 h 1676036"/>
                <a:gd name="connsiteX24" fmla="*/ 514688 w 1723140"/>
                <a:gd name="connsiteY24" fmla="*/ 1345093 h 1676036"/>
                <a:gd name="connsiteX25" fmla="*/ 523419 w 1723140"/>
                <a:gd name="connsiteY25" fmla="*/ 1242562 h 1676036"/>
                <a:gd name="connsiteX26" fmla="*/ 125677 w 1723140"/>
                <a:gd name="connsiteY26" fmla="*/ 1242562 h 1676036"/>
                <a:gd name="connsiteX27" fmla="*/ 0 w 1723140"/>
                <a:gd name="connsiteY27" fmla="*/ 1242562 h 1676036"/>
                <a:gd name="connsiteX28" fmla="*/ 3858 w 1723140"/>
                <a:gd name="connsiteY28" fmla="*/ 313280 h 167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3140" h="1676036">
                  <a:moveTo>
                    <a:pt x="3858" y="313280"/>
                  </a:moveTo>
                  <a:cubicBezTo>
                    <a:pt x="3858" y="215824"/>
                    <a:pt x="3858" y="118571"/>
                    <a:pt x="3858" y="21115"/>
                  </a:cubicBezTo>
                  <a:cubicBezTo>
                    <a:pt x="4061" y="19085"/>
                    <a:pt x="4873" y="12994"/>
                    <a:pt x="9543" y="7715"/>
                  </a:cubicBezTo>
                  <a:cubicBezTo>
                    <a:pt x="15227" y="1218"/>
                    <a:pt x="22537" y="203"/>
                    <a:pt x="24364" y="0"/>
                  </a:cubicBezTo>
                  <a:cubicBezTo>
                    <a:pt x="585344" y="0"/>
                    <a:pt x="1146324" y="0"/>
                    <a:pt x="1707304" y="0"/>
                  </a:cubicBezTo>
                  <a:cubicBezTo>
                    <a:pt x="1709537" y="812"/>
                    <a:pt x="1713395" y="2436"/>
                    <a:pt x="1716846" y="6294"/>
                  </a:cubicBezTo>
                  <a:cubicBezTo>
                    <a:pt x="1722734" y="12791"/>
                    <a:pt x="1723140" y="20506"/>
                    <a:pt x="1723140" y="22537"/>
                  </a:cubicBezTo>
                  <a:cubicBezTo>
                    <a:pt x="1723140" y="423121"/>
                    <a:pt x="1723140" y="823705"/>
                    <a:pt x="1723140" y="1224289"/>
                  </a:cubicBezTo>
                  <a:cubicBezTo>
                    <a:pt x="1723140" y="1225913"/>
                    <a:pt x="1722531" y="1231192"/>
                    <a:pt x="1718267" y="1236065"/>
                  </a:cubicBezTo>
                  <a:cubicBezTo>
                    <a:pt x="1713598" y="1241343"/>
                    <a:pt x="1707507" y="1242156"/>
                    <a:pt x="1706085" y="1242359"/>
                  </a:cubicBezTo>
                  <a:cubicBezTo>
                    <a:pt x="1539192" y="1242359"/>
                    <a:pt x="1372299" y="1242359"/>
                    <a:pt x="1205203" y="1242359"/>
                  </a:cubicBezTo>
                  <a:cubicBezTo>
                    <a:pt x="1207031" y="1276671"/>
                    <a:pt x="1208858" y="1310781"/>
                    <a:pt x="1210685" y="1345093"/>
                  </a:cubicBezTo>
                  <a:cubicBezTo>
                    <a:pt x="1313420" y="1345093"/>
                    <a:pt x="1416155" y="1345093"/>
                    <a:pt x="1518889" y="1345093"/>
                  </a:cubicBezTo>
                  <a:cubicBezTo>
                    <a:pt x="1520310" y="1345499"/>
                    <a:pt x="1522950" y="1346514"/>
                    <a:pt x="1525386" y="1348951"/>
                  </a:cubicBezTo>
                  <a:cubicBezTo>
                    <a:pt x="1529447" y="1353011"/>
                    <a:pt x="1529650" y="1357884"/>
                    <a:pt x="1529650" y="1359305"/>
                  </a:cubicBezTo>
                  <a:cubicBezTo>
                    <a:pt x="1529650" y="1459604"/>
                    <a:pt x="1529650" y="1559902"/>
                    <a:pt x="1529650" y="1660200"/>
                  </a:cubicBezTo>
                  <a:cubicBezTo>
                    <a:pt x="1529041" y="1662231"/>
                    <a:pt x="1527823" y="1666088"/>
                    <a:pt x="1524777" y="1669743"/>
                  </a:cubicBezTo>
                  <a:cubicBezTo>
                    <a:pt x="1522341" y="1672585"/>
                    <a:pt x="1519701" y="1674210"/>
                    <a:pt x="1517874" y="1675225"/>
                  </a:cubicBezTo>
                  <a:cubicBezTo>
                    <a:pt x="1081759" y="1675428"/>
                    <a:pt x="645645" y="1675834"/>
                    <a:pt x="209530" y="1676037"/>
                  </a:cubicBezTo>
                  <a:cubicBezTo>
                    <a:pt x="205063" y="1675022"/>
                    <a:pt x="202627" y="1672991"/>
                    <a:pt x="201206" y="1671164"/>
                  </a:cubicBezTo>
                  <a:cubicBezTo>
                    <a:pt x="197348" y="1666494"/>
                    <a:pt x="196942" y="1658170"/>
                    <a:pt x="196942" y="1658170"/>
                  </a:cubicBezTo>
                  <a:cubicBezTo>
                    <a:pt x="196942" y="1658170"/>
                    <a:pt x="196942" y="1356869"/>
                    <a:pt x="196942" y="1356057"/>
                  </a:cubicBezTo>
                  <a:cubicBezTo>
                    <a:pt x="197145" y="1354636"/>
                    <a:pt x="198160" y="1351590"/>
                    <a:pt x="200800" y="1348951"/>
                  </a:cubicBezTo>
                  <a:cubicBezTo>
                    <a:pt x="205672" y="1344281"/>
                    <a:pt x="212169" y="1344890"/>
                    <a:pt x="212982" y="1345093"/>
                  </a:cubicBezTo>
                  <a:cubicBezTo>
                    <a:pt x="313483" y="1345093"/>
                    <a:pt x="414187" y="1345093"/>
                    <a:pt x="514688" y="1345093"/>
                  </a:cubicBezTo>
                  <a:cubicBezTo>
                    <a:pt x="517531" y="1310984"/>
                    <a:pt x="520373" y="1276671"/>
                    <a:pt x="523419" y="1242562"/>
                  </a:cubicBezTo>
                  <a:cubicBezTo>
                    <a:pt x="390838" y="1242562"/>
                    <a:pt x="258258" y="1242562"/>
                    <a:pt x="125677" y="1242562"/>
                  </a:cubicBezTo>
                  <a:cubicBezTo>
                    <a:pt x="83853" y="1242562"/>
                    <a:pt x="41825" y="1242562"/>
                    <a:pt x="0" y="1242562"/>
                  </a:cubicBezTo>
                  <a:cubicBezTo>
                    <a:pt x="1218" y="932530"/>
                    <a:pt x="2639" y="622905"/>
                    <a:pt x="3858" y="31328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38FEAEA2-7CE7-7C0E-5AC8-4A08E75DC2A7}"/>
                </a:ext>
              </a:extLst>
            </p:cNvPr>
            <p:cNvSpPr/>
            <p:nvPr/>
          </p:nvSpPr>
          <p:spPr>
            <a:xfrm>
              <a:off x="974856" y="663007"/>
              <a:ext cx="1488231" cy="976385"/>
            </a:xfrm>
            <a:custGeom>
              <a:avLst/>
              <a:gdLst>
                <a:gd name="connsiteX0" fmla="*/ 0 w 1488231"/>
                <a:gd name="connsiteY0" fmla="*/ 0 h 976385"/>
                <a:gd name="connsiteX1" fmla="*/ 1488231 w 1488231"/>
                <a:gd name="connsiteY1" fmla="*/ 0 h 976385"/>
                <a:gd name="connsiteX2" fmla="*/ 1488231 w 1488231"/>
                <a:gd name="connsiteY2" fmla="*/ 976385 h 976385"/>
                <a:gd name="connsiteX3" fmla="*/ 0 w 1488231"/>
                <a:gd name="connsiteY3" fmla="*/ 976385 h 97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231" h="976385">
                  <a:moveTo>
                    <a:pt x="0" y="0"/>
                  </a:moveTo>
                  <a:lnTo>
                    <a:pt x="1488231" y="0"/>
                  </a:lnTo>
                  <a:lnTo>
                    <a:pt x="1488231" y="976385"/>
                  </a:lnTo>
                  <a:lnTo>
                    <a:pt x="0" y="976385"/>
                  </a:lnTo>
                  <a:close/>
                </a:path>
              </a:pathLst>
            </a:custGeom>
            <a:solidFill>
              <a:srgbClr val="FFFFFF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6BADAD6-7FFE-29F5-EAAB-9BB19A7CD65A}"/>
                </a:ext>
              </a:extLst>
            </p:cNvPr>
            <p:cNvSpPr/>
            <p:nvPr/>
          </p:nvSpPr>
          <p:spPr>
            <a:xfrm>
              <a:off x="1206517" y="838631"/>
              <a:ext cx="1029376" cy="692612"/>
            </a:xfrm>
            <a:custGeom>
              <a:avLst/>
              <a:gdLst>
                <a:gd name="connsiteX0" fmla="*/ 267597 w 1029376"/>
                <a:gd name="connsiteY0" fmla="*/ 0 h 692612"/>
                <a:gd name="connsiteX1" fmla="*/ 0 w 1029376"/>
                <a:gd name="connsiteY1" fmla="*/ 560168 h 692612"/>
                <a:gd name="connsiteX2" fmla="*/ 502709 w 1029376"/>
                <a:gd name="connsiteY2" fmla="*/ 692545 h 692612"/>
                <a:gd name="connsiteX3" fmla="*/ 1029377 w 1029376"/>
                <a:gd name="connsiteY3" fmla="*/ 560168 h 692612"/>
                <a:gd name="connsiteX4" fmla="*/ 756095 w 1029376"/>
                <a:gd name="connsiteY4" fmla="*/ 4873 h 692612"/>
                <a:gd name="connsiteX5" fmla="*/ 473270 w 1029376"/>
                <a:gd name="connsiteY5" fmla="*/ 70655 h 692612"/>
                <a:gd name="connsiteX6" fmla="*/ 267597 w 1029376"/>
                <a:gd name="connsiteY6" fmla="*/ 0 h 69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376" h="692612">
                  <a:moveTo>
                    <a:pt x="267597" y="0"/>
                  </a:moveTo>
                  <a:cubicBezTo>
                    <a:pt x="178466" y="186790"/>
                    <a:pt x="89131" y="373378"/>
                    <a:pt x="0" y="560168"/>
                  </a:cubicBezTo>
                  <a:cubicBezTo>
                    <a:pt x="84056" y="606459"/>
                    <a:pt x="262319" y="689906"/>
                    <a:pt x="502709" y="692545"/>
                  </a:cubicBezTo>
                  <a:cubicBezTo>
                    <a:pt x="756704" y="695388"/>
                    <a:pt x="944915" y="606662"/>
                    <a:pt x="1029377" y="560168"/>
                  </a:cubicBezTo>
                  <a:cubicBezTo>
                    <a:pt x="938215" y="375002"/>
                    <a:pt x="847053" y="189836"/>
                    <a:pt x="756095" y="4873"/>
                  </a:cubicBezTo>
                  <a:cubicBezTo>
                    <a:pt x="718736" y="27206"/>
                    <a:pt x="613768" y="83447"/>
                    <a:pt x="473270" y="70655"/>
                  </a:cubicBezTo>
                  <a:cubicBezTo>
                    <a:pt x="375814" y="61519"/>
                    <a:pt x="304549" y="23349"/>
                    <a:pt x="267597" y="0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1CA986D-CC2F-1027-81B5-9AC4ADF15ED1}"/>
                </a:ext>
              </a:extLst>
            </p:cNvPr>
            <p:cNvSpPr/>
            <p:nvPr/>
          </p:nvSpPr>
          <p:spPr>
            <a:xfrm>
              <a:off x="266475" y="865278"/>
              <a:ext cx="962375" cy="1698813"/>
            </a:xfrm>
            <a:custGeom>
              <a:avLst/>
              <a:gdLst>
                <a:gd name="connsiteX0" fmla="*/ 406 w 962375"/>
                <a:gd name="connsiteY0" fmla="*/ 416371 h 1698813"/>
                <a:gd name="connsiteX1" fmla="*/ 0 w 962375"/>
                <a:gd name="connsiteY1" fmla="*/ 298815 h 1698813"/>
                <a:gd name="connsiteX2" fmla="*/ 1015 w 962375"/>
                <a:gd name="connsiteY2" fmla="*/ 194862 h 1698813"/>
                <a:gd name="connsiteX3" fmla="*/ 22537 w 962375"/>
                <a:gd name="connsiteY3" fmla="*/ 127049 h 1698813"/>
                <a:gd name="connsiteX4" fmla="*/ 88725 w 962375"/>
                <a:gd name="connsiteY4" fmla="*/ 64718 h 1698813"/>
                <a:gd name="connsiteX5" fmla="*/ 186587 w 962375"/>
                <a:gd name="connsiteY5" fmla="*/ 33045 h 1698813"/>
                <a:gd name="connsiteX6" fmla="*/ 308813 w 962375"/>
                <a:gd name="connsiteY6" fmla="*/ 10712 h 1698813"/>
                <a:gd name="connsiteX7" fmla="*/ 421699 w 962375"/>
                <a:gd name="connsiteY7" fmla="*/ 560 h 1698813"/>
                <a:gd name="connsiteX8" fmla="*/ 792843 w 962375"/>
                <a:gd name="connsiteY8" fmla="*/ 48882 h 1698813"/>
                <a:gd name="connsiteX9" fmla="*/ 871011 w 962375"/>
                <a:gd name="connsiteY9" fmla="*/ 86443 h 1698813"/>
                <a:gd name="connsiteX10" fmla="*/ 926236 w 962375"/>
                <a:gd name="connsiteY10" fmla="*/ 185726 h 1698813"/>
                <a:gd name="connsiteX11" fmla="*/ 927657 w 962375"/>
                <a:gd name="connsiteY11" fmla="*/ 204811 h 1698813"/>
                <a:gd name="connsiteX12" fmla="*/ 927251 w 962375"/>
                <a:gd name="connsiteY12" fmla="*/ 424493 h 1698813"/>
                <a:gd name="connsiteX13" fmla="*/ 899030 w 962375"/>
                <a:gd name="connsiteY13" fmla="*/ 496366 h 1698813"/>
                <a:gd name="connsiteX14" fmla="*/ 862484 w 962375"/>
                <a:gd name="connsiteY14" fmla="*/ 534333 h 1698813"/>
                <a:gd name="connsiteX15" fmla="*/ 801168 w 962375"/>
                <a:gd name="connsiteY15" fmla="*/ 563976 h 1698813"/>
                <a:gd name="connsiteX16" fmla="*/ 750816 w 962375"/>
                <a:gd name="connsiteY16" fmla="*/ 576970 h 1698813"/>
                <a:gd name="connsiteX17" fmla="*/ 730715 w 962375"/>
                <a:gd name="connsiteY17" fmla="*/ 587122 h 1698813"/>
                <a:gd name="connsiteX18" fmla="*/ 717315 w 962375"/>
                <a:gd name="connsiteY18" fmla="*/ 606816 h 1698813"/>
                <a:gd name="connsiteX19" fmla="*/ 717315 w 962375"/>
                <a:gd name="connsiteY19" fmla="*/ 1012070 h 1698813"/>
                <a:gd name="connsiteX20" fmla="*/ 711021 w 962375"/>
                <a:gd name="connsiteY20" fmla="*/ 1065874 h 1698813"/>
                <a:gd name="connsiteX21" fmla="*/ 692342 w 962375"/>
                <a:gd name="connsiteY21" fmla="*/ 1122926 h 1698813"/>
                <a:gd name="connsiteX22" fmla="*/ 642396 w 962375"/>
                <a:gd name="connsiteY22" fmla="*/ 1190536 h 1698813"/>
                <a:gd name="connsiteX23" fmla="*/ 613159 w 962375"/>
                <a:gd name="connsiteY23" fmla="*/ 1217336 h 1698813"/>
                <a:gd name="connsiteX24" fmla="*/ 571335 w 962375"/>
                <a:gd name="connsiteY24" fmla="*/ 1241700 h 1698813"/>
                <a:gd name="connsiteX25" fmla="*/ 537834 w 962375"/>
                <a:gd name="connsiteY25" fmla="*/ 1253273 h 1698813"/>
                <a:gd name="connsiteX26" fmla="*/ 512658 w 962375"/>
                <a:gd name="connsiteY26" fmla="*/ 1260785 h 1698813"/>
                <a:gd name="connsiteX27" fmla="*/ 512658 w 962375"/>
                <a:gd name="connsiteY27" fmla="*/ 1448591 h 1698813"/>
                <a:gd name="connsiteX28" fmla="*/ 544737 w 962375"/>
                <a:gd name="connsiteY28" fmla="*/ 1527165 h 1698813"/>
                <a:gd name="connsiteX29" fmla="*/ 586968 w 962375"/>
                <a:gd name="connsiteY29" fmla="*/ 1569192 h 1698813"/>
                <a:gd name="connsiteX30" fmla="*/ 663512 w 962375"/>
                <a:gd name="connsiteY30" fmla="*/ 1598632 h 1698813"/>
                <a:gd name="connsiteX31" fmla="*/ 725640 w 962375"/>
                <a:gd name="connsiteY31" fmla="*/ 1595181 h 1698813"/>
                <a:gd name="connsiteX32" fmla="*/ 770307 w 962375"/>
                <a:gd name="connsiteY32" fmla="*/ 1578329 h 1698813"/>
                <a:gd name="connsiteX33" fmla="*/ 815583 w 962375"/>
                <a:gd name="connsiteY33" fmla="*/ 1543813 h 1698813"/>
                <a:gd name="connsiteX34" fmla="*/ 852535 w 962375"/>
                <a:gd name="connsiteY34" fmla="*/ 1482903 h 1698813"/>
                <a:gd name="connsiteX35" fmla="*/ 860656 w 962375"/>
                <a:gd name="connsiteY35" fmla="*/ 1455088 h 1698813"/>
                <a:gd name="connsiteX36" fmla="*/ 860656 w 962375"/>
                <a:gd name="connsiteY36" fmla="*/ 1367378 h 1698813"/>
                <a:gd name="connsiteX37" fmla="*/ 860656 w 962375"/>
                <a:gd name="connsiteY37" fmla="*/ 1340983 h 1698813"/>
                <a:gd name="connsiteX38" fmla="*/ 961970 w 962375"/>
                <a:gd name="connsiteY38" fmla="*/ 1340983 h 1698813"/>
                <a:gd name="connsiteX39" fmla="*/ 962376 w 962375"/>
                <a:gd name="connsiteY39" fmla="*/ 1455291 h 1698813"/>
                <a:gd name="connsiteX40" fmla="*/ 942885 w 962375"/>
                <a:gd name="connsiteY40" fmla="*/ 1523916 h 1698813"/>
                <a:gd name="connsiteX41" fmla="*/ 925221 w 962375"/>
                <a:gd name="connsiteY41" fmla="*/ 1564117 h 1698813"/>
                <a:gd name="connsiteX42" fmla="*/ 878117 w 962375"/>
                <a:gd name="connsiteY42" fmla="*/ 1621169 h 1698813"/>
                <a:gd name="connsiteX43" fmla="*/ 834668 w 962375"/>
                <a:gd name="connsiteY43" fmla="*/ 1655887 h 1698813"/>
                <a:gd name="connsiteX44" fmla="*/ 784316 w 962375"/>
                <a:gd name="connsiteY44" fmla="*/ 1681064 h 1698813"/>
                <a:gd name="connsiteX45" fmla="*/ 719346 w 962375"/>
                <a:gd name="connsiteY45" fmla="*/ 1696494 h 1698813"/>
                <a:gd name="connsiteX46" fmla="*/ 636102 w 962375"/>
                <a:gd name="connsiteY46" fmla="*/ 1694261 h 1698813"/>
                <a:gd name="connsiteX47" fmla="*/ 552656 w 962375"/>
                <a:gd name="connsiteY47" fmla="*/ 1662791 h 1698813"/>
                <a:gd name="connsiteX48" fmla="*/ 495603 w 962375"/>
                <a:gd name="connsiteY48" fmla="*/ 1620357 h 1698813"/>
                <a:gd name="connsiteX49" fmla="*/ 447891 w 962375"/>
                <a:gd name="connsiteY49" fmla="*/ 1553762 h 1698813"/>
                <a:gd name="connsiteX50" fmla="*/ 423121 w 962375"/>
                <a:gd name="connsiteY50" fmla="*/ 1490009 h 1698813"/>
                <a:gd name="connsiteX51" fmla="*/ 416014 w 962375"/>
                <a:gd name="connsiteY51" fmla="*/ 1448591 h 1698813"/>
                <a:gd name="connsiteX52" fmla="*/ 416014 w 962375"/>
                <a:gd name="connsiteY52" fmla="*/ 1259161 h 1698813"/>
                <a:gd name="connsiteX53" fmla="*/ 360789 w 962375"/>
                <a:gd name="connsiteY53" fmla="*/ 1243324 h 1698813"/>
                <a:gd name="connsiteX54" fmla="*/ 279576 w 962375"/>
                <a:gd name="connsiteY54" fmla="*/ 1180790 h 1698813"/>
                <a:gd name="connsiteX55" fmla="*/ 231661 w 962375"/>
                <a:gd name="connsiteY55" fmla="*/ 1108511 h 1698813"/>
                <a:gd name="connsiteX56" fmla="*/ 216636 w 962375"/>
                <a:gd name="connsiteY56" fmla="*/ 1048007 h 1698813"/>
                <a:gd name="connsiteX57" fmla="*/ 216839 w 962375"/>
                <a:gd name="connsiteY57" fmla="*/ 609659 h 1698813"/>
                <a:gd name="connsiteX58" fmla="*/ 209327 w 962375"/>
                <a:gd name="connsiteY58" fmla="*/ 595243 h 1698813"/>
                <a:gd name="connsiteX59" fmla="*/ 185775 w 962375"/>
                <a:gd name="connsiteY59" fmla="*/ 581640 h 1698813"/>
                <a:gd name="connsiteX60" fmla="*/ 149838 w 962375"/>
                <a:gd name="connsiteY60" fmla="*/ 571488 h 1698813"/>
                <a:gd name="connsiteX61" fmla="*/ 88725 w 962375"/>
                <a:gd name="connsiteY61" fmla="*/ 550576 h 1698813"/>
                <a:gd name="connsiteX62" fmla="*/ 39388 w 962375"/>
                <a:gd name="connsiteY62" fmla="*/ 507330 h 1698813"/>
                <a:gd name="connsiteX63" fmla="*/ 13806 w 962375"/>
                <a:gd name="connsiteY63" fmla="*/ 470581 h 1698813"/>
                <a:gd name="connsiteX64" fmla="*/ 812 w 962375"/>
                <a:gd name="connsiteY64" fmla="*/ 436675 h 1698813"/>
                <a:gd name="connsiteX65" fmla="*/ 406 w 962375"/>
                <a:gd name="connsiteY65" fmla="*/ 416371 h 169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62375" h="1698813">
                  <a:moveTo>
                    <a:pt x="406" y="416371"/>
                  </a:moveTo>
                  <a:cubicBezTo>
                    <a:pt x="0" y="377592"/>
                    <a:pt x="0" y="338407"/>
                    <a:pt x="0" y="298815"/>
                  </a:cubicBezTo>
                  <a:cubicBezTo>
                    <a:pt x="203" y="263894"/>
                    <a:pt x="406" y="229175"/>
                    <a:pt x="1015" y="194862"/>
                  </a:cubicBezTo>
                  <a:cubicBezTo>
                    <a:pt x="2436" y="179432"/>
                    <a:pt x="6700" y="153850"/>
                    <a:pt x="22537" y="127049"/>
                  </a:cubicBezTo>
                  <a:cubicBezTo>
                    <a:pt x="43246" y="91925"/>
                    <a:pt x="71874" y="74464"/>
                    <a:pt x="88725" y="64718"/>
                  </a:cubicBezTo>
                  <a:cubicBezTo>
                    <a:pt x="113089" y="50506"/>
                    <a:pt x="137859" y="44415"/>
                    <a:pt x="186587" y="33045"/>
                  </a:cubicBezTo>
                  <a:cubicBezTo>
                    <a:pt x="241203" y="20254"/>
                    <a:pt x="285058" y="13960"/>
                    <a:pt x="308813" y="10712"/>
                  </a:cubicBezTo>
                  <a:cubicBezTo>
                    <a:pt x="308813" y="10712"/>
                    <a:pt x="368302" y="2996"/>
                    <a:pt x="421699" y="560"/>
                  </a:cubicBezTo>
                  <a:cubicBezTo>
                    <a:pt x="570116" y="-5734"/>
                    <a:pt x="769901" y="42994"/>
                    <a:pt x="792843" y="48882"/>
                  </a:cubicBezTo>
                  <a:cubicBezTo>
                    <a:pt x="808477" y="51927"/>
                    <a:pt x="840759" y="60252"/>
                    <a:pt x="871011" y="86443"/>
                  </a:cubicBezTo>
                  <a:cubicBezTo>
                    <a:pt x="913851" y="123598"/>
                    <a:pt x="923800" y="171108"/>
                    <a:pt x="926236" y="185726"/>
                  </a:cubicBezTo>
                  <a:cubicBezTo>
                    <a:pt x="926845" y="192020"/>
                    <a:pt x="927251" y="198517"/>
                    <a:pt x="927657" y="204811"/>
                  </a:cubicBezTo>
                  <a:cubicBezTo>
                    <a:pt x="932936" y="280948"/>
                    <a:pt x="932327" y="354243"/>
                    <a:pt x="927251" y="424493"/>
                  </a:cubicBezTo>
                  <a:cubicBezTo>
                    <a:pt x="924815" y="441344"/>
                    <a:pt x="918115" y="468754"/>
                    <a:pt x="899030" y="496366"/>
                  </a:cubicBezTo>
                  <a:cubicBezTo>
                    <a:pt x="892736" y="505503"/>
                    <a:pt x="880960" y="520324"/>
                    <a:pt x="862484" y="534333"/>
                  </a:cubicBezTo>
                  <a:cubicBezTo>
                    <a:pt x="854972" y="540018"/>
                    <a:pt x="833044" y="556261"/>
                    <a:pt x="801168" y="563976"/>
                  </a:cubicBezTo>
                  <a:cubicBezTo>
                    <a:pt x="797107" y="564991"/>
                    <a:pt x="775586" y="570067"/>
                    <a:pt x="750816" y="576970"/>
                  </a:cubicBezTo>
                  <a:cubicBezTo>
                    <a:pt x="745943" y="578392"/>
                    <a:pt x="738228" y="580625"/>
                    <a:pt x="730715" y="587122"/>
                  </a:cubicBezTo>
                  <a:cubicBezTo>
                    <a:pt x="723000" y="593822"/>
                    <a:pt x="719143" y="601537"/>
                    <a:pt x="717315" y="606816"/>
                  </a:cubicBezTo>
                  <a:cubicBezTo>
                    <a:pt x="717315" y="741833"/>
                    <a:pt x="717315" y="877053"/>
                    <a:pt x="717315" y="1012070"/>
                  </a:cubicBezTo>
                  <a:cubicBezTo>
                    <a:pt x="717112" y="1025876"/>
                    <a:pt x="715691" y="1044555"/>
                    <a:pt x="711021" y="1065874"/>
                  </a:cubicBezTo>
                  <a:cubicBezTo>
                    <a:pt x="708179" y="1079274"/>
                    <a:pt x="703712" y="1099374"/>
                    <a:pt x="692342" y="1122926"/>
                  </a:cubicBezTo>
                  <a:cubicBezTo>
                    <a:pt x="677521" y="1153584"/>
                    <a:pt x="659045" y="1172872"/>
                    <a:pt x="642396" y="1190536"/>
                  </a:cubicBezTo>
                  <a:cubicBezTo>
                    <a:pt x="626966" y="1206982"/>
                    <a:pt x="615799" y="1215306"/>
                    <a:pt x="613159" y="1217336"/>
                  </a:cubicBezTo>
                  <a:cubicBezTo>
                    <a:pt x="593465" y="1232158"/>
                    <a:pt x="576004" y="1239873"/>
                    <a:pt x="571335" y="1241700"/>
                  </a:cubicBezTo>
                  <a:cubicBezTo>
                    <a:pt x="562604" y="1245355"/>
                    <a:pt x="554280" y="1247994"/>
                    <a:pt x="537834" y="1253273"/>
                  </a:cubicBezTo>
                  <a:cubicBezTo>
                    <a:pt x="527479" y="1256522"/>
                    <a:pt x="518749" y="1258958"/>
                    <a:pt x="512658" y="1260785"/>
                  </a:cubicBezTo>
                  <a:cubicBezTo>
                    <a:pt x="512658" y="1323319"/>
                    <a:pt x="512658" y="1386057"/>
                    <a:pt x="512658" y="1448591"/>
                  </a:cubicBezTo>
                  <a:cubicBezTo>
                    <a:pt x="515501" y="1466458"/>
                    <a:pt x="523013" y="1496913"/>
                    <a:pt x="544737" y="1527165"/>
                  </a:cubicBezTo>
                  <a:cubicBezTo>
                    <a:pt x="561589" y="1550716"/>
                    <a:pt x="580065" y="1564320"/>
                    <a:pt x="586968" y="1569192"/>
                  </a:cubicBezTo>
                  <a:cubicBezTo>
                    <a:pt x="598541" y="1577314"/>
                    <a:pt x="625341" y="1593759"/>
                    <a:pt x="663512" y="1598632"/>
                  </a:cubicBezTo>
                  <a:cubicBezTo>
                    <a:pt x="672039" y="1599647"/>
                    <a:pt x="695997" y="1602084"/>
                    <a:pt x="725640" y="1595181"/>
                  </a:cubicBezTo>
                  <a:cubicBezTo>
                    <a:pt x="744522" y="1590917"/>
                    <a:pt x="759546" y="1584217"/>
                    <a:pt x="770307" y="1578329"/>
                  </a:cubicBezTo>
                  <a:cubicBezTo>
                    <a:pt x="794874" y="1565132"/>
                    <a:pt x="810304" y="1549498"/>
                    <a:pt x="815583" y="1543813"/>
                  </a:cubicBezTo>
                  <a:cubicBezTo>
                    <a:pt x="838526" y="1519246"/>
                    <a:pt x="848068" y="1494476"/>
                    <a:pt x="852535" y="1482903"/>
                  </a:cubicBezTo>
                  <a:cubicBezTo>
                    <a:pt x="856596" y="1471940"/>
                    <a:pt x="859235" y="1462194"/>
                    <a:pt x="860656" y="1455088"/>
                  </a:cubicBezTo>
                  <a:cubicBezTo>
                    <a:pt x="860656" y="1425851"/>
                    <a:pt x="860656" y="1396614"/>
                    <a:pt x="860656" y="1367378"/>
                  </a:cubicBezTo>
                  <a:cubicBezTo>
                    <a:pt x="860656" y="1358647"/>
                    <a:pt x="860656" y="1349714"/>
                    <a:pt x="860656" y="1340983"/>
                  </a:cubicBezTo>
                  <a:cubicBezTo>
                    <a:pt x="894360" y="1340983"/>
                    <a:pt x="928063" y="1340983"/>
                    <a:pt x="961970" y="1340983"/>
                  </a:cubicBezTo>
                  <a:cubicBezTo>
                    <a:pt x="962173" y="1379154"/>
                    <a:pt x="962173" y="1417121"/>
                    <a:pt x="962376" y="1455291"/>
                  </a:cubicBezTo>
                  <a:cubicBezTo>
                    <a:pt x="958721" y="1473767"/>
                    <a:pt x="952833" y="1497319"/>
                    <a:pt x="942885" y="1523916"/>
                  </a:cubicBezTo>
                  <a:cubicBezTo>
                    <a:pt x="937200" y="1539550"/>
                    <a:pt x="933139" y="1550310"/>
                    <a:pt x="925221" y="1564117"/>
                  </a:cubicBezTo>
                  <a:cubicBezTo>
                    <a:pt x="910197" y="1590714"/>
                    <a:pt x="892939" y="1607159"/>
                    <a:pt x="878117" y="1621169"/>
                  </a:cubicBezTo>
                  <a:cubicBezTo>
                    <a:pt x="869184" y="1629696"/>
                    <a:pt x="855581" y="1642487"/>
                    <a:pt x="834668" y="1655887"/>
                  </a:cubicBezTo>
                  <a:cubicBezTo>
                    <a:pt x="823908" y="1662791"/>
                    <a:pt x="806853" y="1672536"/>
                    <a:pt x="784316" y="1681064"/>
                  </a:cubicBezTo>
                  <a:cubicBezTo>
                    <a:pt x="776398" y="1683906"/>
                    <a:pt x="752440" y="1692636"/>
                    <a:pt x="719346" y="1696494"/>
                  </a:cubicBezTo>
                  <a:cubicBezTo>
                    <a:pt x="704118" y="1698321"/>
                    <a:pt x="674272" y="1701570"/>
                    <a:pt x="636102" y="1694261"/>
                  </a:cubicBezTo>
                  <a:cubicBezTo>
                    <a:pt x="628184" y="1692839"/>
                    <a:pt x="593059" y="1685733"/>
                    <a:pt x="552656" y="1662791"/>
                  </a:cubicBezTo>
                  <a:cubicBezTo>
                    <a:pt x="540474" y="1655887"/>
                    <a:pt x="518546" y="1643299"/>
                    <a:pt x="495603" y="1620357"/>
                  </a:cubicBezTo>
                  <a:cubicBezTo>
                    <a:pt x="469615" y="1594368"/>
                    <a:pt x="456012" y="1569192"/>
                    <a:pt x="447891" y="1553762"/>
                  </a:cubicBezTo>
                  <a:cubicBezTo>
                    <a:pt x="432257" y="1524119"/>
                    <a:pt x="425354" y="1499146"/>
                    <a:pt x="423121" y="1490009"/>
                  </a:cubicBezTo>
                  <a:cubicBezTo>
                    <a:pt x="419060" y="1473767"/>
                    <a:pt x="417030" y="1459351"/>
                    <a:pt x="416014" y="1448591"/>
                  </a:cubicBezTo>
                  <a:cubicBezTo>
                    <a:pt x="416014" y="1385447"/>
                    <a:pt x="416014" y="1322304"/>
                    <a:pt x="416014" y="1259161"/>
                  </a:cubicBezTo>
                  <a:cubicBezTo>
                    <a:pt x="402614" y="1257334"/>
                    <a:pt x="382920" y="1253070"/>
                    <a:pt x="360789" y="1243324"/>
                  </a:cubicBezTo>
                  <a:cubicBezTo>
                    <a:pt x="320386" y="1225458"/>
                    <a:pt x="296428" y="1199469"/>
                    <a:pt x="279576" y="1180790"/>
                  </a:cubicBezTo>
                  <a:cubicBezTo>
                    <a:pt x="265161" y="1164954"/>
                    <a:pt x="245873" y="1143026"/>
                    <a:pt x="231661" y="1108511"/>
                  </a:cubicBezTo>
                  <a:cubicBezTo>
                    <a:pt x="221915" y="1084553"/>
                    <a:pt x="218260" y="1063234"/>
                    <a:pt x="216636" y="1048007"/>
                  </a:cubicBezTo>
                  <a:cubicBezTo>
                    <a:pt x="216636" y="901823"/>
                    <a:pt x="216839" y="755842"/>
                    <a:pt x="216839" y="609659"/>
                  </a:cubicBezTo>
                  <a:cubicBezTo>
                    <a:pt x="215824" y="605801"/>
                    <a:pt x="213794" y="600522"/>
                    <a:pt x="209327" y="595243"/>
                  </a:cubicBezTo>
                  <a:cubicBezTo>
                    <a:pt x="203033" y="587731"/>
                    <a:pt x="195115" y="584686"/>
                    <a:pt x="185775" y="581640"/>
                  </a:cubicBezTo>
                  <a:cubicBezTo>
                    <a:pt x="170954" y="576767"/>
                    <a:pt x="163441" y="574128"/>
                    <a:pt x="149838" y="571488"/>
                  </a:cubicBezTo>
                  <a:cubicBezTo>
                    <a:pt x="141717" y="569864"/>
                    <a:pt x="113698" y="564585"/>
                    <a:pt x="88725" y="550576"/>
                  </a:cubicBezTo>
                  <a:cubicBezTo>
                    <a:pt x="65783" y="537785"/>
                    <a:pt x="51570" y="521542"/>
                    <a:pt x="39388" y="507330"/>
                  </a:cubicBezTo>
                  <a:cubicBezTo>
                    <a:pt x="34516" y="501848"/>
                    <a:pt x="23958" y="489057"/>
                    <a:pt x="13806" y="470581"/>
                  </a:cubicBezTo>
                  <a:cubicBezTo>
                    <a:pt x="4061" y="452917"/>
                    <a:pt x="1827" y="442766"/>
                    <a:pt x="812" y="436675"/>
                  </a:cubicBezTo>
                  <a:cubicBezTo>
                    <a:pt x="-203" y="428147"/>
                    <a:pt x="0" y="421244"/>
                    <a:pt x="406" y="416371"/>
                  </a:cubicBezTo>
                  <a:close/>
                </a:path>
              </a:pathLst>
            </a:custGeom>
            <a:solidFill>
              <a:srgbClr val="1499B8"/>
            </a:solidFill>
            <a:ln w="20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316B953-D65A-84CE-B827-A202EF55D976}"/>
              </a:ext>
            </a:extLst>
          </p:cNvPr>
          <p:cNvGrpSpPr/>
          <p:nvPr/>
        </p:nvGrpSpPr>
        <p:grpSpPr>
          <a:xfrm>
            <a:off x="3037522" y="530382"/>
            <a:ext cx="1742259" cy="1704100"/>
            <a:chOff x="5209222" y="1799498"/>
            <a:chExt cx="1742259" cy="1704100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FCF9E3E-138D-6CA5-0AF8-23BD711EC220}"/>
                </a:ext>
              </a:extLst>
            </p:cNvPr>
            <p:cNvSpPr/>
            <p:nvPr/>
          </p:nvSpPr>
          <p:spPr>
            <a:xfrm>
              <a:off x="5209222" y="2872549"/>
              <a:ext cx="1202459" cy="402112"/>
            </a:xfrm>
            <a:custGeom>
              <a:avLst/>
              <a:gdLst>
                <a:gd name="connsiteX0" fmla="*/ 601123 w 1202459"/>
                <a:gd name="connsiteY0" fmla="*/ 253 h 402112"/>
                <a:gd name="connsiteX1" fmla="*/ 1129475 w 1202459"/>
                <a:gd name="connsiteY1" fmla="*/ 253 h 402112"/>
                <a:gd name="connsiteX2" fmla="*/ 1199483 w 1202459"/>
                <a:gd name="connsiteY2" fmla="*/ 53974 h 402112"/>
                <a:gd name="connsiteX3" fmla="*/ 1202341 w 1202459"/>
                <a:gd name="connsiteY3" fmla="*/ 90550 h 402112"/>
                <a:gd name="connsiteX4" fmla="*/ 1202436 w 1202459"/>
                <a:gd name="connsiteY4" fmla="*/ 326674 h 402112"/>
                <a:gd name="connsiteX5" fmla="*/ 1179290 w 1202459"/>
                <a:gd name="connsiteY5" fmla="*/ 382872 h 402112"/>
                <a:gd name="connsiteX6" fmla="*/ 1134142 w 1202459"/>
                <a:gd name="connsiteY6" fmla="*/ 402017 h 402112"/>
                <a:gd name="connsiteX7" fmla="*/ 877062 w 1202459"/>
                <a:gd name="connsiteY7" fmla="*/ 401827 h 402112"/>
                <a:gd name="connsiteX8" fmla="*/ 850392 w 1202459"/>
                <a:gd name="connsiteY8" fmla="*/ 402112 h 402112"/>
                <a:gd name="connsiteX9" fmla="*/ 269272 w 1202459"/>
                <a:gd name="connsiteY9" fmla="*/ 402112 h 402112"/>
                <a:gd name="connsiteX10" fmla="*/ 75152 w 1202459"/>
                <a:gd name="connsiteY10" fmla="*/ 402112 h 402112"/>
                <a:gd name="connsiteX11" fmla="*/ 0 w 1202459"/>
                <a:gd name="connsiteY11" fmla="*/ 326770 h 402112"/>
                <a:gd name="connsiteX12" fmla="*/ 286 w 1202459"/>
                <a:gd name="connsiteY12" fmla="*/ 69690 h 402112"/>
                <a:gd name="connsiteX13" fmla="*/ 67723 w 1202459"/>
                <a:gd name="connsiteY13" fmla="*/ 157 h 402112"/>
                <a:gd name="connsiteX14" fmla="*/ 82772 w 1202459"/>
                <a:gd name="connsiteY14" fmla="*/ 62 h 402112"/>
                <a:gd name="connsiteX15" fmla="*/ 601123 w 1202459"/>
                <a:gd name="connsiteY15" fmla="*/ 253 h 402112"/>
                <a:gd name="connsiteX16" fmla="*/ 319088 w 1202459"/>
                <a:gd name="connsiteY16" fmla="*/ 137794 h 402112"/>
                <a:gd name="connsiteX17" fmla="*/ 512445 w 1202459"/>
                <a:gd name="connsiteY17" fmla="*/ 137698 h 402112"/>
                <a:gd name="connsiteX18" fmla="*/ 541306 w 1202459"/>
                <a:gd name="connsiteY18" fmla="*/ 108076 h 402112"/>
                <a:gd name="connsiteX19" fmla="*/ 511588 w 1202459"/>
                <a:gd name="connsiteY19" fmla="*/ 82549 h 402112"/>
                <a:gd name="connsiteX20" fmla="*/ 482346 w 1202459"/>
                <a:gd name="connsiteY20" fmla="*/ 82453 h 402112"/>
                <a:gd name="connsiteX21" fmla="*/ 134969 w 1202459"/>
                <a:gd name="connsiteY21" fmla="*/ 82453 h 402112"/>
                <a:gd name="connsiteX22" fmla="*/ 124111 w 1202459"/>
                <a:gd name="connsiteY22" fmla="*/ 82549 h 402112"/>
                <a:gd name="connsiteX23" fmla="*/ 97060 w 1202459"/>
                <a:gd name="connsiteY23" fmla="*/ 105409 h 402112"/>
                <a:gd name="connsiteX24" fmla="*/ 124968 w 1202459"/>
                <a:gd name="connsiteY24" fmla="*/ 137794 h 402112"/>
                <a:gd name="connsiteX25" fmla="*/ 319088 w 1202459"/>
                <a:gd name="connsiteY25" fmla="*/ 137794 h 402112"/>
                <a:gd name="connsiteX26" fmla="*/ 1027176 w 1202459"/>
                <a:gd name="connsiteY26" fmla="*/ 240283 h 402112"/>
                <a:gd name="connsiteX27" fmla="*/ 998030 w 1202459"/>
                <a:gd name="connsiteY27" fmla="*/ 210279 h 402112"/>
                <a:gd name="connsiteX28" fmla="*/ 968502 w 1202459"/>
                <a:gd name="connsiteY28" fmla="*/ 239425 h 402112"/>
                <a:gd name="connsiteX29" fmla="*/ 997649 w 1202459"/>
                <a:gd name="connsiteY29" fmla="*/ 269143 h 402112"/>
                <a:gd name="connsiteX30" fmla="*/ 1027176 w 1202459"/>
                <a:gd name="connsiteY30" fmla="*/ 240283 h 402112"/>
                <a:gd name="connsiteX31" fmla="*/ 998315 w 1202459"/>
                <a:gd name="connsiteY31" fmla="*/ 139413 h 402112"/>
                <a:gd name="connsiteX32" fmla="*/ 1027176 w 1202459"/>
                <a:gd name="connsiteY32" fmla="*/ 110171 h 402112"/>
                <a:gd name="connsiteX33" fmla="*/ 998220 w 1202459"/>
                <a:gd name="connsiteY33" fmla="*/ 80739 h 402112"/>
                <a:gd name="connsiteX34" fmla="*/ 968502 w 1202459"/>
                <a:gd name="connsiteY34" fmla="*/ 110647 h 402112"/>
                <a:gd name="connsiteX35" fmla="*/ 998315 w 1202459"/>
                <a:gd name="connsiteY35" fmla="*/ 139413 h 402112"/>
                <a:gd name="connsiteX36" fmla="*/ 880015 w 1202459"/>
                <a:gd name="connsiteY36" fmla="*/ 139508 h 402112"/>
                <a:gd name="connsiteX37" fmla="*/ 909542 w 1202459"/>
                <a:gd name="connsiteY37" fmla="*/ 110457 h 402112"/>
                <a:gd name="connsiteX38" fmla="*/ 879634 w 1202459"/>
                <a:gd name="connsiteY38" fmla="*/ 80834 h 402112"/>
                <a:gd name="connsiteX39" fmla="*/ 850392 w 1202459"/>
                <a:gd name="connsiteY39" fmla="*/ 110933 h 402112"/>
                <a:gd name="connsiteX40" fmla="*/ 880015 w 1202459"/>
                <a:gd name="connsiteY40" fmla="*/ 139508 h 402112"/>
                <a:gd name="connsiteX41" fmla="*/ 879634 w 1202459"/>
                <a:gd name="connsiteY41" fmla="*/ 210755 h 402112"/>
                <a:gd name="connsiteX42" fmla="*/ 850392 w 1202459"/>
                <a:gd name="connsiteY42" fmla="*/ 239711 h 402112"/>
                <a:gd name="connsiteX43" fmla="*/ 879443 w 1202459"/>
                <a:gd name="connsiteY43" fmla="*/ 269239 h 402112"/>
                <a:gd name="connsiteX44" fmla="*/ 909447 w 1202459"/>
                <a:gd name="connsiteY44" fmla="*/ 240283 h 402112"/>
                <a:gd name="connsiteX45" fmla="*/ 879634 w 1202459"/>
                <a:gd name="connsiteY45" fmla="*/ 210755 h 40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2459" h="402112">
                  <a:moveTo>
                    <a:pt x="601123" y="253"/>
                  </a:moveTo>
                  <a:cubicBezTo>
                    <a:pt x="777240" y="253"/>
                    <a:pt x="953357" y="253"/>
                    <a:pt x="1129475" y="253"/>
                  </a:cubicBezTo>
                  <a:cubicBezTo>
                    <a:pt x="1162907" y="253"/>
                    <a:pt x="1192054" y="22065"/>
                    <a:pt x="1199483" y="53974"/>
                  </a:cubicBezTo>
                  <a:cubicBezTo>
                    <a:pt x="1202246" y="65785"/>
                    <a:pt x="1202246" y="78358"/>
                    <a:pt x="1202341" y="90550"/>
                  </a:cubicBezTo>
                  <a:cubicBezTo>
                    <a:pt x="1202531" y="169226"/>
                    <a:pt x="1202436" y="247998"/>
                    <a:pt x="1202436" y="326674"/>
                  </a:cubicBezTo>
                  <a:cubicBezTo>
                    <a:pt x="1202436" y="348582"/>
                    <a:pt x="1195673" y="367727"/>
                    <a:pt x="1179290" y="382872"/>
                  </a:cubicBezTo>
                  <a:cubicBezTo>
                    <a:pt x="1166527" y="394683"/>
                    <a:pt x="1151477" y="402017"/>
                    <a:pt x="1134142" y="402017"/>
                  </a:cubicBezTo>
                  <a:cubicBezTo>
                    <a:pt x="1048417" y="402208"/>
                    <a:pt x="962787" y="401922"/>
                    <a:pt x="877062" y="401827"/>
                  </a:cubicBezTo>
                  <a:cubicBezTo>
                    <a:pt x="868204" y="401827"/>
                    <a:pt x="859250" y="402112"/>
                    <a:pt x="850392" y="402112"/>
                  </a:cubicBezTo>
                  <a:cubicBezTo>
                    <a:pt x="656654" y="402112"/>
                    <a:pt x="462915" y="402112"/>
                    <a:pt x="269272" y="402112"/>
                  </a:cubicBezTo>
                  <a:cubicBezTo>
                    <a:pt x="204597" y="402112"/>
                    <a:pt x="139827" y="402112"/>
                    <a:pt x="75152" y="402112"/>
                  </a:cubicBezTo>
                  <a:cubicBezTo>
                    <a:pt x="31052" y="402112"/>
                    <a:pt x="0" y="370870"/>
                    <a:pt x="0" y="326770"/>
                  </a:cubicBezTo>
                  <a:cubicBezTo>
                    <a:pt x="95" y="241045"/>
                    <a:pt x="191" y="155415"/>
                    <a:pt x="286" y="69690"/>
                  </a:cubicBezTo>
                  <a:cubicBezTo>
                    <a:pt x="381" y="33209"/>
                    <a:pt x="33528" y="2062"/>
                    <a:pt x="67723" y="157"/>
                  </a:cubicBezTo>
                  <a:cubicBezTo>
                    <a:pt x="72771" y="-128"/>
                    <a:pt x="77724" y="62"/>
                    <a:pt x="82772" y="62"/>
                  </a:cubicBezTo>
                  <a:cubicBezTo>
                    <a:pt x="255556" y="157"/>
                    <a:pt x="428339" y="157"/>
                    <a:pt x="601123" y="253"/>
                  </a:cubicBezTo>
                  <a:close/>
                  <a:moveTo>
                    <a:pt x="319088" y="137794"/>
                  </a:moveTo>
                  <a:cubicBezTo>
                    <a:pt x="383572" y="137794"/>
                    <a:pt x="447961" y="137984"/>
                    <a:pt x="512445" y="137698"/>
                  </a:cubicBezTo>
                  <a:cubicBezTo>
                    <a:pt x="530543" y="137603"/>
                    <a:pt x="541496" y="125602"/>
                    <a:pt x="541306" y="108076"/>
                  </a:cubicBezTo>
                  <a:cubicBezTo>
                    <a:pt x="541115" y="93979"/>
                    <a:pt x="528257" y="82834"/>
                    <a:pt x="511588" y="82549"/>
                  </a:cubicBezTo>
                  <a:cubicBezTo>
                    <a:pt x="501872" y="82358"/>
                    <a:pt x="492062" y="82453"/>
                    <a:pt x="482346" y="82453"/>
                  </a:cubicBezTo>
                  <a:cubicBezTo>
                    <a:pt x="366522" y="82453"/>
                    <a:pt x="250698" y="82453"/>
                    <a:pt x="134969" y="82453"/>
                  </a:cubicBezTo>
                  <a:cubicBezTo>
                    <a:pt x="131350" y="82453"/>
                    <a:pt x="127730" y="82263"/>
                    <a:pt x="124111" y="82549"/>
                  </a:cubicBezTo>
                  <a:cubicBezTo>
                    <a:pt x="109633" y="83501"/>
                    <a:pt x="98870" y="92645"/>
                    <a:pt x="97060" y="105409"/>
                  </a:cubicBezTo>
                  <a:cubicBezTo>
                    <a:pt x="94393" y="123792"/>
                    <a:pt x="106204" y="137794"/>
                    <a:pt x="124968" y="137794"/>
                  </a:cubicBezTo>
                  <a:cubicBezTo>
                    <a:pt x="189643" y="137794"/>
                    <a:pt x="254413" y="137794"/>
                    <a:pt x="319088" y="137794"/>
                  </a:cubicBezTo>
                  <a:close/>
                  <a:moveTo>
                    <a:pt x="1027176" y="240283"/>
                  </a:moveTo>
                  <a:cubicBezTo>
                    <a:pt x="1027462" y="223328"/>
                    <a:pt x="1014794" y="210374"/>
                    <a:pt x="998030" y="210279"/>
                  </a:cubicBezTo>
                  <a:cubicBezTo>
                    <a:pt x="982218" y="210279"/>
                    <a:pt x="968407" y="223900"/>
                    <a:pt x="968502" y="239425"/>
                  </a:cubicBezTo>
                  <a:cubicBezTo>
                    <a:pt x="968502" y="255332"/>
                    <a:pt x="981742" y="268381"/>
                    <a:pt x="997649" y="269143"/>
                  </a:cubicBezTo>
                  <a:cubicBezTo>
                    <a:pt x="1014889" y="270096"/>
                    <a:pt x="1028033" y="254856"/>
                    <a:pt x="1027176" y="240283"/>
                  </a:cubicBezTo>
                  <a:close/>
                  <a:moveTo>
                    <a:pt x="998315" y="139413"/>
                  </a:moveTo>
                  <a:cubicBezTo>
                    <a:pt x="1014889" y="139413"/>
                    <a:pt x="1027176" y="126935"/>
                    <a:pt x="1027176" y="110171"/>
                  </a:cubicBezTo>
                  <a:cubicBezTo>
                    <a:pt x="1027176" y="93788"/>
                    <a:pt x="1014508" y="80929"/>
                    <a:pt x="998220" y="80739"/>
                  </a:cubicBezTo>
                  <a:cubicBezTo>
                    <a:pt x="982028" y="80548"/>
                    <a:pt x="968312" y="94360"/>
                    <a:pt x="968502" y="110647"/>
                  </a:cubicBezTo>
                  <a:cubicBezTo>
                    <a:pt x="968693" y="126649"/>
                    <a:pt x="982028" y="139508"/>
                    <a:pt x="998315" y="139413"/>
                  </a:cubicBezTo>
                  <a:close/>
                  <a:moveTo>
                    <a:pt x="880015" y="139508"/>
                  </a:moveTo>
                  <a:cubicBezTo>
                    <a:pt x="896017" y="139413"/>
                    <a:pt x="909447" y="126173"/>
                    <a:pt x="909542" y="110457"/>
                  </a:cubicBezTo>
                  <a:cubicBezTo>
                    <a:pt x="909638" y="94455"/>
                    <a:pt x="895826" y="80739"/>
                    <a:pt x="879634" y="80834"/>
                  </a:cubicBezTo>
                  <a:cubicBezTo>
                    <a:pt x="863441" y="80834"/>
                    <a:pt x="850106" y="94645"/>
                    <a:pt x="850392" y="110933"/>
                  </a:cubicBezTo>
                  <a:cubicBezTo>
                    <a:pt x="850773" y="127030"/>
                    <a:pt x="863727" y="139603"/>
                    <a:pt x="880015" y="139508"/>
                  </a:cubicBezTo>
                  <a:close/>
                  <a:moveTo>
                    <a:pt x="879634" y="210755"/>
                  </a:moveTo>
                  <a:cubicBezTo>
                    <a:pt x="862965" y="210755"/>
                    <a:pt x="850583" y="223043"/>
                    <a:pt x="850392" y="239711"/>
                  </a:cubicBezTo>
                  <a:cubicBezTo>
                    <a:pt x="850202" y="255618"/>
                    <a:pt x="863441" y="269048"/>
                    <a:pt x="879443" y="269239"/>
                  </a:cubicBezTo>
                  <a:cubicBezTo>
                    <a:pt x="895064" y="269334"/>
                    <a:pt x="909257" y="255713"/>
                    <a:pt x="909447" y="240283"/>
                  </a:cubicBezTo>
                  <a:cubicBezTo>
                    <a:pt x="909733" y="223804"/>
                    <a:pt x="896588" y="210755"/>
                    <a:pt x="879634" y="210755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3DA18367-CF87-43DC-45C9-B989EE791246}"/>
                </a:ext>
              </a:extLst>
            </p:cNvPr>
            <p:cNvSpPr/>
            <p:nvPr/>
          </p:nvSpPr>
          <p:spPr>
            <a:xfrm>
              <a:off x="5209222" y="1799498"/>
              <a:ext cx="1202626" cy="890161"/>
            </a:xfrm>
            <a:custGeom>
              <a:avLst/>
              <a:gdLst>
                <a:gd name="connsiteX0" fmla="*/ 601504 w 1202626"/>
                <a:gd name="connsiteY0" fmla="*/ 890138 h 890161"/>
                <a:gd name="connsiteX1" fmla="*/ 292513 w 1202626"/>
                <a:gd name="connsiteY1" fmla="*/ 890138 h 890161"/>
                <a:gd name="connsiteX2" fmla="*/ 82391 w 1202626"/>
                <a:gd name="connsiteY2" fmla="*/ 890043 h 890161"/>
                <a:gd name="connsiteX3" fmla="*/ 11621 w 1202626"/>
                <a:gd name="connsiteY3" fmla="*/ 851562 h 890161"/>
                <a:gd name="connsiteX4" fmla="*/ 0 w 1202626"/>
                <a:gd name="connsiteY4" fmla="*/ 810318 h 890161"/>
                <a:gd name="connsiteX5" fmla="*/ 95 w 1202626"/>
                <a:gd name="connsiteY5" fmla="*/ 603435 h 890161"/>
                <a:gd name="connsiteX6" fmla="*/ 95 w 1202626"/>
                <a:gd name="connsiteY6" fmla="*/ 78417 h 890161"/>
                <a:gd name="connsiteX7" fmla="*/ 81915 w 1202626"/>
                <a:gd name="connsiteY7" fmla="*/ 27 h 890161"/>
                <a:gd name="connsiteX8" fmla="*/ 294608 w 1202626"/>
                <a:gd name="connsiteY8" fmla="*/ 122 h 890161"/>
                <a:gd name="connsiteX9" fmla="*/ 509873 w 1202626"/>
                <a:gd name="connsiteY9" fmla="*/ 27 h 890161"/>
                <a:gd name="connsiteX10" fmla="*/ 586740 w 1202626"/>
                <a:gd name="connsiteY10" fmla="*/ 789 h 890161"/>
                <a:gd name="connsiteX11" fmla="*/ 895731 w 1202626"/>
                <a:gd name="connsiteY11" fmla="*/ 27 h 890161"/>
                <a:gd name="connsiteX12" fmla="*/ 1087469 w 1202626"/>
                <a:gd name="connsiteY12" fmla="*/ 408 h 890161"/>
                <a:gd name="connsiteX13" fmla="*/ 1134237 w 1202626"/>
                <a:gd name="connsiteY13" fmla="*/ 1170 h 890161"/>
                <a:gd name="connsiteX14" fmla="*/ 1202531 w 1202626"/>
                <a:gd name="connsiteY14" fmla="*/ 82037 h 890161"/>
                <a:gd name="connsiteX15" fmla="*/ 1202531 w 1202626"/>
                <a:gd name="connsiteY15" fmla="*/ 274632 h 890161"/>
                <a:gd name="connsiteX16" fmla="*/ 1202531 w 1202626"/>
                <a:gd name="connsiteY16" fmla="*/ 468085 h 890161"/>
                <a:gd name="connsiteX17" fmla="*/ 1202627 w 1202626"/>
                <a:gd name="connsiteY17" fmla="*/ 804603 h 890161"/>
                <a:gd name="connsiteX18" fmla="*/ 1163003 w 1202626"/>
                <a:gd name="connsiteY18" fmla="*/ 878898 h 890161"/>
                <a:gd name="connsiteX19" fmla="*/ 1120616 w 1202626"/>
                <a:gd name="connsiteY19" fmla="*/ 889852 h 890161"/>
                <a:gd name="connsiteX20" fmla="*/ 835152 w 1202626"/>
                <a:gd name="connsiteY20" fmla="*/ 889566 h 890161"/>
                <a:gd name="connsiteX21" fmla="*/ 601504 w 1202626"/>
                <a:gd name="connsiteY21" fmla="*/ 889566 h 890161"/>
                <a:gd name="connsiteX22" fmla="*/ 601504 w 1202626"/>
                <a:gd name="connsiteY22" fmla="*/ 890138 h 890161"/>
                <a:gd name="connsiteX23" fmla="*/ 600170 w 1202626"/>
                <a:gd name="connsiteY23" fmla="*/ 805175 h 890161"/>
                <a:gd name="connsiteX24" fmla="*/ 837724 w 1202626"/>
                <a:gd name="connsiteY24" fmla="*/ 805175 h 890161"/>
                <a:gd name="connsiteX25" fmla="*/ 1040892 w 1202626"/>
                <a:gd name="connsiteY25" fmla="*/ 805080 h 890161"/>
                <a:gd name="connsiteX26" fmla="*/ 1117378 w 1202626"/>
                <a:gd name="connsiteY26" fmla="*/ 728213 h 890161"/>
                <a:gd name="connsiteX27" fmla="*/ 1117378 w 1202626"/>
                <a:gd name="connsiteY27" fmla="*/ 511424 h 890161"/>
                <a:gd name="connsiteX28" fmla="*/ 1117283 w 1202626"/>
                <a:gd name="connsiteY28" fmla="*/ 159761 h 890161"/>
                <a:gd name="connsiteX29" fmla="*/ 1081183 w 1202626"/>
                <a:gd name="connsiteY29" fmla="*/ 95848 h 890161"/>
                <a:gd name="connsiteX30" fmla="*/ 1030605 w 1202626"/>
                <a:gd name="connsiteY30" fmla="*/ 85180 h 890161"/>
                <a:gd name="connsiteX31" fmla="*/ 695706 w 1202626"/>
                <a:gd name="connsiteY31" fmla="*/ 85180 h 890161"/>
                <a:gd name="connsiteX32" fmla="*/ 394525 w 1202626"/>
                <a:gd name="connsiteY32" fmla="*/ 85180 h 890161"/>
                <a:gd name="connsiteX33" fmla="*/ 162592 w 1202626"/>
                <a:gd name="connsiteY33" fmla="*/ 85180 h 890161"/>
                <a:gd name="connsiteX34" fmla="*/ 85344 w 1202626"/>
                <a:gd name="connsiteY34" fmla="*/ 162428 h 890161"/>
                <a:gd name="connsiteX35" fmla="*/ 85344 w 1202626"/>
                <a:gd name="connsiteY35" fmla="*/ 727451 h 890161"/>
                <a:gd name="connsiteX36" fmla="*/ 162497 w 1202626"/>
                <a:gd name="connsiteY36" fmla="*/ 804984 h 890161"/>
                <a:gd name="connsiteX37" fmla="*/ 329660 w 1202626"/>
                <a:gd name="connsiteY37" fmla="*/ 805080 h 890161"/>
                <a:gd name="connsiteX38" fmla="*/ 600170 w 1202626"/>
                <a:gd name="connsiteY38" fmla="*/ 805175 h 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2626" h="890161">
                  <a:moveTo>
                    <a:pt x="601504" y="890138"/>
                  </a:moveTo>
                  <a:cubicBezTo>
                    <a:pt x="498539" y="890138"/>
                    <a:pt x="395478" y="890138"/>
                    <a:pt x="292513" y="890138"/>
                  </a:cubicBezTo>
                  <a:cubicBezTo>
                    <a:pt x="222504" y="890138"/>
                    <a:pt x="152400" y="890233"/>
                    <a:pt x="82391" y="890043"/>
                  </a:cubicBezTo>
                  <a:cubicBezTo>
                    <a:pt x="52007" y="889947"/>
                    <a:pt x="27908" y="877660"/>
                    <a:pt x="11621" y="851562"/>
                  </a:cubicBezTo>
                  <a:cubicBezTo>
                    <a:pt x="3715" y="839084"/>
                    <a:pt x="0" y="825273"/>
                    <a:pt x="0" y="810318"/>
                  </a:cubicBezTo>
                  <a:cubicBezTo>
                    <a:pt x="95" y="741357"/>
                    <a:pt x="95" y="672396"/>
                    <a:pt x="95" y="603435"/>
                  </a:cubicBezTo>
                  <a:cubicBezTo>
                    <a:pt x="95" y="428461"/>
                    <a:pt x="95" y="253392"/>
                    <a:pt x="95" y="78417"/>
                  </a:cubicBezTo>
                  <a:cubicBezTo>
                    <a:pt x="0" y="39174"/>
                    <a:pt x="32290" y="-259"/>
                    <a:pt x="81915" y="27"/>
                  </a:cubicBezTo>
                  <a:cubicBezTo>
                    <a:pt x="152781" y="503"/>
                    <a:pt x="223742" y="122"/>
                    <a:pt x="294608" y="122"/>
                  </a:cubicBezTo>
                  <a:cubicBezTo>
                    <a:pt x="366332" y="122"/>
                    <a:pt x="438055" y="-69"/>
                    <a:pt x="509873" y="27"/>
                  </a:cubicBezTo>
                  <a:cubicBezTo>
                    <a:pt x="535496" y="27"/>
                    <a:pt x="561118" y="884"/>
                    <a:pt x="586740" y="789"/>
                  </a:cubicBezTo>
                  <a:cubicBezTo>
                    <a:pt x="689705" y="598"/>
                    <a:pt x="792766" y="122"/>
                    <a:pt x="895731" y="27"/>
                  </a:cubicBezTo>
                  <a:cubicBezTo>
                    <a:pt x="959644" y="-69"/>
                    <a:pt x="1023557" y="217"/>
                    <a:pt x="1087469" y="408"/>
                  </a:cubicBezTo>
                  <a:cubicBezTo>
                    <a:pt x="1103090" y="408"/>
                    <a:pt x="1118807" y="-640"/>
                    <a:pt x="1134237" y="1170"/>
                  </a:cubicBezTo>
                  <a:cubicBezTo>
                    <a:pt x="1174623" y="6027"/>
                    <a:pt x="1202436" y="39460"/>
                    <a:pt x="1202531" y="82037"/>
                  </a:cubicBezTo>
                  <a:cubicBezTo>
                    <a:pt x="1202722" y="146235"/>
                    <a:pt x="1202531" y="210434"/>
                    <a:pt x="1202531" y="274632"/>
                  </a:cubicBezTo>
                  <a:cubicBezTo>
                    <a:pt x="1202531" y="339117"/>
                    <a:pt x="1202531" y="403601"/>
                    <a:pt x="1202531" y="468085"/>
                  </a:cubicBezTo>
                  <a:cubicBezTo>
                    <a:pt x="1202531" y="580290"/>
                    <a:pt x="1202436" y="692494"/>
                    <a:pt x="1202627" y="804603"/>
                  </a:cubicBezTo>
                  <a:cubicBezTo>
                    <a:pt x="1202627" y="836607"/>
                    <a:pt x="1190911" y="862039"/>
                    <a:pt x="1163003" y="878898"/>
                  </a:cubicBezTo>
                  <a:cubicBezTo>
                    <a:pt x="1150049" y="886804"/>
                    <a:pt x="1135666" y="889852"/>
                    <a:pt x="1120616" y="889852"/>
                  </a:cubicBezTo>
                  <a:cubicBezTo>
                    <a:pt x="1025462" y="889852"/>
                    <a:pt x="930307" y="889662"/>
                    <a:pt x="835152" y="889566"/>
                  </a:cubicBezTo>
                  <a:cubicBezTo>
                    <a:pt x="757238" y="889471"/>
                    <a:pt x="679418" y="889566"/>
                    <a:pt x="601504" y="889566"/>
                  </a:cubicBezTo>
                  <a:cubicBezTo>
                    <a:pt x="601504" y="889852"/>
                    <a:pt x="601504" y="890043"/>
                    <a:pt x="601504" y="890138"/>
                  </a:cubicBezTo>
                  <a:close/>
                  <a:moveTo>
                    <a:pt x="600170" y="805175"/>
                  </a:moveTo>
                  <a:cubicBezTo>
                    <a:pt x="679323" y="805175"/>
                    <a:pt x="758571" y="805175"/>
                    <a:pt x="837724" y="805175"/>
                  </a:cubicBezTo>
                  <a:cubicBezTo>
                    <a:pt x="905447" y="805175"/>
                    <a:pt x="973169" y="805175"/>
                    <a:pt x="1040892" y="805080"/>
                  </a:cubicBezTo>
                  <a:cubicBezTo>
                    <a:pt x="1084802" y="805080"/>
                    <a:pt x="1117378" y="772218"/>
                    <a:pt x="1117378" y="728213"/>
                  </a:cubicBezTo>
                  <a:cubicBezTo>
                    <a:pt x="1117378" y="655918"/>
                    <a:pt x="1117378" y="583623"/>
                    <a:pt x="1117378" y="511424"/>
                  </a:cubicBezTo>
                  <a:cubicBezTo>
                    <a:pt x="1117378" y="394171"/>
                    <a:pt x="1117568" y="276918"/>
                    <a:pt x="1117283" y="159761"/>
                  </a:cubicBezTo>
                  <a:cubicBezTo>
                    <a:pt x="1117187" y="132138"/>
                    <a:pt x="1104900" y="110517"/>
                    <a:pt x="1081183" y="95848"/>
                  </a:cubicBezTo>
                  <a:cubicBezTo>
                    <a:pt x="1065562" y="86228"/>
                    <a:pt x="1048322" y="85180"/>
                    <a:pt x="1030605" y="85180"/>
                  </a:cubicBezTo>
                  <a:cubicBezTo>
                    <a:pt x="918972" y="85275"/>
                    <a:pt x="807339" y="85180"/>
                    <a:pt x="695706" y="85180"/>
                  </a:cubicBezTo>
                  <a:cubicBezTo>
                    <a:pt x="595313" y="85180"/>
                    <a:pt x="494919" y="85180"/>
                    <a:pt x="394525" y="85180"/>
                  </a:cubicBezTo>
                  <a:cubicBezTo>
                    <a:pt x="317183" y="85180"/>
                    <a:pt x="239840" y="85085"/>
                    <a:pt x="162592" y="85180"/>
                  </a:cubicBezTo>
                  <a:cubicBezTo>
                    <a:pt x="116586" y="85275"/>
                    <a:pt x="85344" y="116708"/>
                    <a:pt x="85344" y="162428"/>
                  </a:cubicBezTo>
                  <a:cubicBezTo>
                    <a:pt x="85344" y="350737"/>
                    <a:pt x="85344" y="539142"/>
                    <a:pt x="85344" y="727451"/>
                  </a:cubicBezTo>
                  <a:cubicBezTo>
                    <a:pt x="85344" y="772980"/>
                    <a:pt x="117062" y="804889"/>
                    <a:pt x="162497" y="804984"/>
                  </a:cubicBezTo>
                  <a:cubicBezTo>
                    <a:pt x="218218" y="805175"/>
                    <a:pt x="273939" y="805080"/>
                    <a:pt x="329660" y="805080"/>
                  </a:cubicBezTo>
                  <a:cubicBezTo>
                    <a:pt x="419862" y="805080"/>
                    <a:pt x="510064" y="805080"/>
                    <a:pt x="600170" y="805175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0FF90B93-A61E-E35A-4557-FC10AC35D361}"/>
                </a:ext>
              </a:extLst>
            </p:cNvPr>
            <p:cNvSpPr/>
            <p:nvPr/>
          </p:nvSpPr>
          <p:spPr>
            <a:xfrm>
              <a:off x="6427564" y="2606102"/>
              <a:ext cx="523917" cy="897496"/>
            </a:xfrm>
            <a:custGeom>
              <a:avLst/>
              <a:gdLst>
                <a:gd name="connsiteX0" fmla="*/ 0 w 523917"/>
                <a:gd name="connsiteY0" fmla="*/ 480727 h 897496"/>
                <a:gd name="connsiteX1" fmla="*/ 0 w 523917"/>
                <a:gd name="connsiteY1" fmla="*/ 423482 h 897496"/>
                <a:gd name="connsiteX2" fmla="*/ 44577 w 523917"/>
                <a:gd name="connsiteY2" fmla="*/ 430720 h 897496"/>
                <a:gd name="connsiteX3" fmla="*/ 146590 w 523917"/>
                <a:gd name="connsiteY3" fmla="*/ 484727 h 897496"/>
                <a:gd name="connsiteX4" fmla="*/ 196977 w 523917"/>
                <a:gd name="connsiteY4" fmla="*/ 587026 h 897496"/>
                <a:gd name="connsiteX5" fmla="*/ 205645 w 523917"/>
                <a:gd name="connsiteY5" fmla="*/ 681895 h 897496"/>
                <a:gd name="connsiteX6" fmla="*/ 237839 w 523917"/>
                <a:gd name="connsiteY6" fmla="*/ 783812 h 897496"/>
                <a:gd name="connsiteX7" fmla="*/ 350520 w 523917"/>
                <a:gd name="connsiteY7" fmla="*/ 840010 h 897496"/>
                <a:gd name="connsiteX8" fmla="*/ 414052 w 523917"/>
                <a:gd name="connsiteY8" fmla="*/ 819531 h 897496"/>
                <a:gd name="connsiteX9" fmla="*/ 456629 w 523917"/>
                <a:gd name="connsiteY9" fmla="*/ 750570 h 897496"/>
                <a:gd name="connsiteX10" fmla="*/ 463677 w 523917"/>
                <a:gd name="connsiteY10" fmla="*/ 600932 h 897496"/>
                <a:gd name="connsiteX11" fmla="*/ 443103 w 523917"/>
                <a:gd name="connsiteY11" fmla="*/ 451961 h 897496"/>
                <a:gd name="connsiteX12" fmla="*/ 388715 w 523917"/>
                <a:gd name="connsiteY12" fmla="*/ 202216 h 897496"/>
                <a:gd name="connsiteX13" fmla="*/ 342233 w 523917"/>
                <a:gd name="connsiteY13" fmla="*/ 17812 h 897496"/>
                <a:gd name="connsiteX14" fmla="*/ 341090 w 523917"/>
                <a:gd name="connsiteY14" fmla="*/ 12097 h 897496"/>
                <a:gd name="connsiteX15" fmla="*/ 396240 w 523917"/>
                <a:gd name="connsiteY15" fmla="*/ 0 h 897496"/>
                <a:gd name="connsiteX16" fmla="*/ 405860 w 523917"/>
                <a:gd name="connsiteY16" fmla="*/ 36862 h 897496"/>
                <a:gd name="connsiteX17" fmla="*/ 448532 w 523917"/>
                <a:gd name="connsiteY17" fmla="*/ 208502 h 897496"/>
                <a:gd name="connsiteX18" fmla="*/ 501110 w 523917"/>
                <a:gd name="connsiteY18" fmla="*/ 449009 h 897496"/>
                <a:gd name="connsiteX19" fmla="*/ 523780 w 523917"/>
                <a:gd name="connsiteY19" fmla="*/ 669989 h 897496"/>
                <a:gd name="connsiteX20" fmla="*/ 503682 w 523917"/>
                <a:gd name="connsiteY20" fmla="*/ 789718 h 897496"/>
                <a:gd name="connsiteX21" fmla="*/ 372523 w 523917"/>
                <a:gd name="connsiteY21" fmla="*/ 894588 h 897496"/>
                <a:gd name="connsiteX22" fmla="*/ 269748 w 523917"/>
                <a:gd name="connsiteY22" fmla="*/ 884873 h 897496"/>
                <a:gd name="connsiteX23" fmla="*/ 196025 w 523917"/>
                <a:gd name="connsiteY23" fmla="*/ 823912 h 897496"/>
                <a:gd name="connsiteX24" fmla="*/ 148876 w 523917"/>
                <a:gd name="connsiteY24" fmla="*/ 684466 h 897496"/>
                <a:gd name="connsiteX25" fmla="*/ 141732 w 523917"/>
                <a:gd name="connsiteY25" fmla="*/ 599503 h 897496"/>
                <a:gd name="connsiteX26" fmla="*/ 69437 w 523917"/>
                <a:gd name="connsiteY26" fmla="*/ 499110 h 897496"/>
                <a:gd name="connsiteX27" fmla="*/ 10382 w 523917"/>
                <a:gd name="connsiteY27" fmla="*/ 482346 h 897496"/>
                <a:gd name="connsiteX28" fmla="*/ 0 w 523917"/>
                <a:gd name="connsiteY28" fmla="*/ 480727 h 89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23917" h="897496">
                  <a:moveTo>
                    <a:pt x="0" y="480727"/>
                  </a:moveTo>
                  <a:cubicBezTo>
                    <a:pt x="0" y="462058"/>
                    <a:pt x="0" y="443770"/>
                    <a:pt x="0" y="423482"/>
                  </a:cubicBezTo>
                  <a:cubicBezTo>
                    <a:pt x="15240" y="425863"/>
                    <a:pt x="30099" y="427482"/>
                    <a:pt x="44577" y="430720"/>
                  </a:cubicBezTo>
                  <a:cubicBezTo>
                    <a:pt x="83439" y="439388"/>
                    <a:pt x="118205" y="456057"/>
                    <a:pt x="146590" y="484727"/>
                  </a:cubicBezTo>
                  <a:cubicBezTo>
                    <a:pt x="174784" y="513207"/>
                    <a:pt x="191929" y="547497"/>
                    <a:pt x="196977" y="587026"/>
                  </a:cubicBezTo>
                  <a:cubicBezTo>
                    <a:pt x="201073" y="618458"/>
                    <a:pt x="202121" y="650367"/>
                    <a:pt x="205645" y="681895"/>
                  </a:cubicBezTo>
                  <a:cubicBezTo>
                    <a:pt x="209550" y="717899"/>
                    <a:pt x="218884" y="752475"/>
                    <a:pt x="237839" y="783812"/>
                  </a:cubicBezTo>
                  <a:cubicBezTo>
                    <a:pt x="263462" y="826294"/>
                    <a:pt x="301276" y="844677"/>
                    <a:pt x="350520" y="840010"/>
                  </a:cubicBezTo>
                  <a:cubicBezTo>
                    <a:pt x="373285" y="837819"/>
                    <a:pt x="395097" y="833057"/>
                    <a:pt x="414052" y="819531"/>
                  </a:cubicBezTo>
                  <a:cubicBezTo>
                    <a:pt x="437864" y="802481"/>
                    <a:pt x="449771" y="777811"/>
                    <a:pt x="456629" y="750570"/>
                  </a:cubicBezTo>
                  <a:cubicBezTo>
                    <a:pt x="469106" y="701326"/>
                    <a:pt x="469583" y="651129"/>
                    <a:pt x="463677" y="600932"/>
                  </a:cubicBezTo>
                  <a:cubicBezTo>
                    <a:pt x="457867" y="551116"/>
                    <a:pt x="452723" y="501110"/>
                    <a:pt x="443103" y="451961"/>
                  </a:cubicBezTo>
                  <a:cubicBezTo>
                    <a:pt x="426720" y="368332"/>
                    <a:pt x="407956" y="285179"/>
                    <a:pt x="388715" y="202216"/>
                  </a:cubicBezTo>
                  <a:cubicBezTo>
                    <a:pt x="374428" y="140494"/>
                    <a:pt x="357854" y="79248"/>
                    <a:pt x="342233" y="17812"/>
                  </a:cubicBezTo>
                  <a:cubicBezTo>
                    <a:pt x="341852" y="16288"/>
                    <a:pt x="341662" y="14669"/>
                    <a:pt x="341090" y="12097"/>
                  </a:cubicBezTo>
                  <a:cubicBezTo>
                    <a:pt x="362045" y="19812"/>
                    <a:pt x="380047" y="15811"/>
                    <a:pt x="396240" y="0"/>
                  </a:cubicBezTo>
                  <a:cubicBezTo>
                    <a:pt x="399574" y="12859"/>
                    <a:pt x="402812" y="24860"/>
                    <a:pt x="405860" y="36862"/>
                  </a:cubicBezTo>
                  <a:cubicBezTo>
                    <a:pt x="420148" y="94107"/>
                    <a:pt x="435292" y="151067"/>
                    <a:pt x="448532" y="208502"/>
                  </a:cubicBezTo>
                  <a:cubicBezTo>
                    <a:pt x="466915" y="288512"/>
                    <a:pt x="485299" y="368522"/>
                    <a:pt x="501110" y="449009"/>
                  </a:cubicBezTo>
                  <a:cubicBezTo>
                    <a:pt x="515398" y="521780"/>
                    <a:pt x="525209" y="595408"/>
                    <a:pt x="523780" y="669989"/>
                  </a:cubicBezTo>
                  <a:cubicBezTo>
                    <a:pt x="523018" y="710851"/>
                    <a:pt x="518350" y="751141"/>
                    <a:pt x="503682" y="789718"/>
                  </a:cubicBezTo>
                  <a:cubicBezTo>
                    <a:pt x="480441" y="850487"/>
                    <a:pt x="436435" y="884968"/>
                    <a:pt x="372523" y="894588"/>
                  </a:cubicBezTo>
                  <a:cubicBezTo>
                    <a:pt x="337566" y="899827"/>
                    <a:pt x="303085" y="898779"/>
                    <a:pt x="269748" y="884873"/>
                  </a:cubicBezTo>
                  <a:cubicBezTo>
                    <a:pt x="238887" y="872014"/>
                    <a:pt x="214693" y="851154"/>
                    <a:pt x="196025" y="823912"/>
                  </a:cubicBezTo>
                  <a:cubicBezTo>
                    <a:pt x="167259" y="781907"/>
                    <a:pt x="154305" y="734282"/>
                    <a:pt x="148876" y="684466"/>
                  </a:cubicBezTo>
                  <a:cubicBezTo>
                    <a:pt x="145828" y="656177"/>
                    <a:pt x="145733" y="627602"/>
                    <a:pt x="141732" y="599503"/>
                  </a:cubicBezTo>
                  <a:cubicBezTo>
                    <a:pt x="135350" y="553879"/>
                    <a:pt x="112300" y="519208"/>
                    <a:pt x="69437" y="499110"/>
                  </a:cubicBezTo>
                  <a:cubicBezTo>
                    <a:pt x="50578" y="490252"/>
                    <a:pt x="30956" y="484727"/>
                    <a:pt x="10382" y="482346"/>
                  </a:cubicBezTo>
                  <a:cubicBezTo>
                    <a:pt x="6953" y="481965"/>
                    <a:pt x="3715" y="481298"/>
                    <a:pt x="0" y="480727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099B14D2-244E-36AB-325D-156C82FC2792}"/>
                </a:ext>
              </a:extLst>
            </p:cNvPr>
            <p:cNvSpPr/>
            <p:nvPr/>
          </p:nvSpPr>
          <p:spPr>
            <a:xfrm>
              <a:off x="5517350" y="2705543"/>
              <a:ext cx="586150" cy="151828"/>
            </a:xfrm>
            <a:custGeom>
              <a:avLst/>
              <a:gdLst>
                <a:gd name="connsiteX0" fmla="*/ 91922 w 586150"/>
                <a:gd name="connsiteY0" fmla="*/ 0 h 151828"/>
                <a:gd name="connsiteX1" fmla="*/ 494544 w 586150"/>
                <a:gd name="connsiteY1" fmla="*/ 0 h 151828"/>
                <a:gd name="connsiteX2" fmla="*/ 494448 w 586150"/>
                <a:gd name="connsiteY2" fmla="*/ 35719 h 151828"/>
                <a:gd name="connsiteX3" fmla="*/ 501211 w 586150"/>
                <a:gd name="connsiteY3" fmla="*/ 43434 h 151828"/>
                <a:gd name="connsiteX4" fmla="*/ 586079 w 586150"/>
                <a:gd name="connsiteY4" fmla="*/ 134493 h 151828"/>
                <a:gd name="connsiteX5" fmla="*/ 586079 w 586150"/>
                <a:gd name="connsiteY5" fmla="*/ 138684 h 151828"/>
                <a:gd name="connsiteX6" fmla="*/ 572744 w 586150"/>
                <a:gd name="connsiteY6" fmla="*/ 151828 h 151828"/>
                <a:gd name="connsiteX7" fmla="*/ 14293 w 586150"/>
                <a:gd name="connsiteY7" fmla="*/ 151828 h 151828"/>
                <a:gd name="connsiteX8" fmla="*/ 6 w 586150"/>
                <a:gd name="connsiteY8" fmla="*/ 137160 h 151828"/>
                <a:gd name="connsiteX9" fmla="*/ 84588 w 586150"/>
                <a:gd name="connsiteY9" fmla="*/ 43434 h 151828"/>
                <a:gd name="connsiteX10" fmla="*/ 91922 w 586150"/>
                <a:gd name="connsiteY10" fmla="*/ 35338 h 151828"/>
                <a:gd name="connsiteX11" fmla="*/ 91922 w 586150"/>
                <a:gd name="connsiteY11" fmla="*/ 0 h 15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6150" h="151828">
                  <a:moveTo>
                    <a:pt x="91922" y="0"/>
                  </a:moveTo>
                  <a:cubicBezTo>
                    <a:pt x="226415" y="0"/>
                    <a:pt x="359955" y="0"/>
                    <a:pt x="494544" y="0"/>
                  </a:cubicBezTo>
                  <a:cubicBezTo>
                    <a:pt x="494544" y="12097"/>
                    <a:pt x="494734" y="23908"/>
                    <a:pt x="494448" y="35719"/>
                  </a:cubicBezTo>
                  <a:cubicBezTo>
                    <a:pt x="494353" y="40862"/>
                    <a:pt x="495591" y="42863"/>
                    <a:pt x="501211" y="43434"/>
                  </a:cubicBezTo>
                  <a:cubicBezTo>
                    <a:pt x="547598" y="48482"/>
                    <a:pt x="584079" y="87916"/>
                    <a:pt x="586079" y="134493"/>
                  </a:cubicBezTo>
                  <a:cubicBezTo>
                    <a:pt x="586174" y="135922"/>
                    <a:pt x="586174" y="137255"/>
                    <a:pt x="586079" y="138684"/>
                  </a:cubicBezTo>
                  <a:cubicBezTo>
                    <a:pt x="585793" y="150971"/>
                    <a:pt x="584841" y="151828"/>
                    <a:pt x="572744" y="151828"/>
                  </a:cubicBezTo>
                  <a:cubicBezTo>
                    <a:pt x="386625" y="151828"/>
                    <a:pt x="200412" y="151828"/>
                    <a:pt x="14293" y="151828"/>
                  </a:cubicBezTo>
                  <a:cubicBezTo>
                    <a:pt x="863" y="151828"/>
                    <a:pt x="-90" y="150781"/>
                    <a:pt x="6" y="137160"/>
                  </a:cubicBezTo>
                  <a:cubicBezTo>
                    <a:pt x="387" y="90202"/>
                    <a:pt x="37725" y="48577"/>
                    <a:pt x="84588" y="43434"/>
                  </a:cubicBezTo>
                  <a:cubicBezTo>
                    <a:pt x="90493" y="42767"/>
                    <a:pt x="92112" y="40862"/>
                    <a:pt x="91922" y="35338"/>
                  </a:cubicBezTo>
                  <a:cubicBezTo>
                    <a:pt x="91636" y="24003"/>
                    <a:pt x="91922" y="12573"/>
                    <a:pt x="91922" y="0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C9AE6DF-F38B-298A-7EA0-9AE727C2BABA}"/>
                </a:ext>
              </a:extLst>
            </p:cNvPr>
            <p:cNvSpPr/>
            <p:nvPr/>
          </p:nvSpPr>
          <p:spPr>
            <a:xfrm>
              <a:off x="6627248" y="2240240"/>
              <a:ext cx="189419" cy="313094"/>
            </a:xfrm>
            <a:custGeom>
              <a:avLst/>
              <a:gdLst>
                <a:gd name="connsiteX0" fmla="*/ 143883 w 189419"/>
                <a:gd name="connsiteY0" fmla="*/ 313093 h 313094"/>
                <a:gd name="connsiteX1" fmla="*/ 96925 w 189419"/>
                <a:gd name="connsiteY1" fmla="*/ 273945 h 313094"/>
                <a:gd name="connsiteX2" fmla="*/ 63016 w 189419"/>
                <a:gd name="connsiteY2" fmla="*/ 144024 h 313094"/>
                <a:gd name="connsiteX3" fmla="*/ 43490 w 189419"/>
                <a:gd name="connsiteY3" fmla="*/ 131451 h 313094"/>
                <a:gd name="connsiteX4" fmla="*/ 13962 w 189419"/>
                <a:gd name="connsiteY4" fmla="*/ 112020 h 313094"/>
                <a:gd name="connsiteX5" fmla="*/ 1199 w 189419"/>
                <a:gd name="connsiteY5" fmla="*/ 64490 h 313094"/>
                <a:gd name="connsiteX6" fmla="*/ 21201 w 189419"/>
                <a:gd name="connsiteY6" fmla="*/ 30962 h 313094"/>
                <a:gd name="connsiteX7" fmla="*/ 133310 w 189419"/>
                <a:gd name="connsiteY7" fmla="*/ 1435 h 313094"/>
                <a:gd name="connsiteX8" fmla="*/ 168648 w 189419"/>
                <a:gd name="connsiteY8" fmla="*/ 22104 h 313094"/>
                <a:gd name="connsiteX9" fmla="*/ 180650 w 189419"/>
                <a:gd name="connsiteY9" fmla="*/ 68110 h 313094"/>
                <a:gd name="connsiteX10" fmla="*/ 164171 w 189419"/>
                <a:gd name="connsiteY10" fmla="*/ 100019 h 313094"/>
                <a:gd name="connsiteX11" fmla="*/ 153122 w 189419"/>
                <a:gd name="connsiteY11" fmla="*/ 120783 h 313094"/>
                <a:gd name="connsiteX12" fmla="*/ 187793 w 189419"/>
                <a:gd name="connsiteY12" fmla="*/ 254038 h 313094"/>
                <a:gd name="connsiteX13" fmla="*/ 143883 w 189419"/>
                <a:gd name="connsiteY13" fmla="*/ 313093 h 31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419" h="313094">
                  <a:moveTo>
                    <a:pt x="143883" y="313093"/>
                  </a:moveTo>
                  <a:cubicBezTo>
                    <a:pt x="122071" y="313283"/>
                    <a:pt x="102735" y="296900"/>
                    <a:pt x="96925" y="273945"/>
                  </a:cubicBezTo>
                  <a:cubicBezTo>
                    <a:pt x="85781" y="230606"/>
                    <a:pt x="74446" y="187268"/>
                    <a:pt x="63016" y="144024"/>
                  </a:cubicBezTo>
                  <a:cubicBezTo>
                    <a:pt x="60158" y="132975"/>
                    <a:pt x="54920" y="129832"/>
                    <a:pt x="43490" y="131451"/>
                  </a:cubicBezTo>
                  <a:cubicBezTo>
                    <a:pt x="28631" y="133547"/>
                    <a:pt x="18058" y="126784"/>
                    <a:pt x="13962" y="112020"/>
                  </a:cubicBezTo>
                  <a:cubicBezTo>
                    <a:pt x="9581" y="96209"/>
                    <a:pt x="5199" y="80397"/>
                    <a:pt x="1199" y="64490"/>
                  </a:cubicBezTo>
                  <a:cubicBezTo>
                    <a:pt x="-3088" y="47726"/>
                    <a:pt x="4247" y="35439"/>
                    <a:pt x="21201" y="30962"/>
                  </a:cubicBezTo>
                  <a:cubicBezTo>
                    <a:pt x="58539" y="21056"/>
                    <a:pt x="95877" y="11150"/>
                    <a:pt x="133310" y="1435"/>
                  </a:cubicBezTo>
                  <a:cubicBezTo>
                    <a:pt x="151694" y="-3328"/>
                    <a:pt x="163695" y="3816"/>
                    <a:pt x="168648" y="22104"/>
                  </a:cubicBezTo>
                  <a:cubicBezTo>
                    <a:pt x="172744" y="37439"/>
                    <a:pt x="176744" y="52775"/>
                    <a:pt x="180650" y="68110"/>
                  </a:cubicBezTo>
                  <a:cubicBezTo>
                    <a:pt x="184460" y="83445"/>
                    <a:pt x="178840" y="94113"/>
                    <a:pt x="164171" y="100019"/>
                  </a:cubicBezTo>
                  <a:cubicBezTo>
                    <a:pt x="153599" y="104210"/>
                    <a:pt x="150360" y="109925"/>
                    <a:pt x="153122" y="120783"/>
                  </a:cubicBezTo>
                  <a:cubicBezTo>
                    <a:pt x="164552" y="165265"/>
                    <a:pt x="175887" y="209651"/>
                    <a:pt x="187793" y="254038"/>
                  </a:cubicBezTo>
                  <a:cubicBezTo>
                    <a:pt x="195604" y="283661"/>
                    <a:pt x="174363" y="312807"/>
                    <a:pt x="143883" y="313093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2E52AD5-2BDA-5580-7EE0-C3AFCB29AB62}"/>
                </a:ext>
              </a:extLst>
            </p:cNvPr>
            <p:cNvSpPr/>
            <p:nvPr/>
          </p:nvSpPr>
          <p:spPr>
            <a:xfrm>
              <a:off x="6752557" y="2551428"/>
              <a:ext cx="67440" cy="55684"/>
            </a:xfrm>
            <a:custGeom>
              <a:avLst/>
              <a:gdLst>
                <a:gd name="connsiteX0" fmla="*/ 0 w 67440"/>
                <a:gd name="connsiteY0" fmla="*/ 14764 h 55684"/>
                <a:gd name="connsiteX1" fmla="*/ 60960 w 67440"/>
                <a:gd name="connsiteY1" fmla="*/ 0 h 55684"/>
                <a:gd name="connsiteX2" fmla="*/ 62103 w 67440"/>
                <a:gd name="connsiteY2" fmla="*/ 40862 h 55684"/>
                <a:gd name="connsiteX3" fmla="*/ 27908 w 67440"/>
                <a:gd name="connsiteY3" fmla="*/ 54578 h 55684"/>
                <a:gd name="connsiteX4" fmla="*/ 0 w 67440"/>
                <a:gd name="connsiteY4" fmla="*/ 14764 h 5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40" h="55684">
                  <a:moveTo>
                    <a:pt x="0" y="14764"/>
                  </a:moveTo>
                  <a:cubicBezTo>
                    <a:pt x="23146" y="20574"/>
                    <a:pt x="43720" y="16478"/>
                    <a:pt x="60960" y="0"/>
                  </a:cubicBezTo>
                  <a:cubicBezTo>
                    <a:pt x="69151" y="12287"/>
                    <a:pt x="69628" y="29908"/>
                    <a:pt x="62103" y="40862"/>
                  </a:cubicBezTo>
                  <a:cubicBezTo>
                    <a:pt x="54197" y="52388"/>
                    <a:pt x="40862" y="58293"/>
                    <a:pt x="27908" y="54578"/>
                  </a:cubicBezTo>
                  <a:cubicBezTo>
                    <a:pt x="8763" y="49054"/>
                    <a:pt x="2476" y="33623"/>
                    <a:pt x="0" y="14764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D5B12C53-7B10-B411-4874-F98BBE679D08}"/>
                </a:ext>
              </a:extLst>
            </p:cNvPr>
            <p:cNvSpPr/>
            <p:nvPr/>
          </p:nvSpPr>
          <p:spPr>
            <a:xfrm>
              <a:off x="6642067" y="2214184"/>
              <a:ext cx="118014" cy="42540"/>
            </a:xfrm>
            <a:custGeom>
              <a:avLst/>
              <a:gdLst>
                <a:gd name="connsiteX0" fmla="*/ 0 w 118014"/>
                <a:gd name="connsiteY0" fmla="*/ 42540 h 42540"/>
                <a:gd name="connsiteX1" fmla="*/ 31433 w 118014"/>
                <a:gd name="connsiteY1" fmla="*/ 12727 h 42540"/>
                <a:gd name="connsiteX2" fmla="*/ 76581 w 118014"/>
                <a:gd name="connsiteY2" fmla="*/ 1202 h 42540"/>
                <a:gd name="connsiteX3" fmla="*/ 118015 w 118014"/>
                <a:gd name="connsiteY3" fmla="*/ 11775 h 42540"/>
                <a:gd name="connsiteX4" fmla="*/ 0 w 118014"/>
                <a:gd name="connsiteY4" fmla="*/ 42540 h 4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14" h="42540">
                  <a:moveTo>
                    <a:pt x="0" y="42540"/>
                  </a:moveTo>
                  <a:cubicBezTo>
                    <a:pt x="6953" y="26253"/>
                    <a:pt x="17145" y="16918"/>
                    <a:pt x="31433" y="12727"/>
                  </a:cubicBezTo>
                  <a:cubicBezTo>
                    <a:pt x="46292" y="8346"/>
                    <a:pt x="61436" y="4440"/>
                    <a:pt x="76581" y="1202"/>
                  </a:cubicBezTo>
                  <a:cubicBezTo>
                    <a:pt x="91059" y="-1846"/>
                    <a:pt x="104585" y="630"/>
                    <a:pt x="118015" y="11775"/>
                  </a:cubicBezTo>
                  <a:cubicBezTo>
                    <a:pt x="78200" y="22252"/>
                    <a:pt x="39910" y="32158"/>
                    <a:pt x="0" y="42540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964CA9E-1DD3-142E-19A9-47C73118162F}"/>
                </a:ext>
              </a:extLst>
            </p:cNvPr>
            <p:cNvSpPr/>
            <p:nvPr/>
          </p:nvSpPr>
          <p:spPr>
            <a:xfrm>
              <a:off x="5322564" y="1912680"/>
              <a:ext cx="975937" cy="663226"/>
            </a:xfrm>
            <a:custGeom>
              <a:avLst/>
              <a:gdLst>
                <a:gd name="connsiteX0" fmla="*/ 487114 w 975937"/>
                <a:gd name="connsiteY0" fmla="*/ 662846 h 663226"/>
                <a:gd name="connsiteX1" fmla="*/ 238416 w 975937"/>
                <a:gd name="connsiteY1" fmla="*/ 662846 h 663226"/>
                <a:gd name="connsiteX2" fmla="*/ 47535 w 975937"/>
                <a:gd name="connsiteY2" fmla="*/ 663227 h 663226"/>
                <a:gd name="connsiteX3" fmla="*/ 291 w 975937"/>
                <a:gd name="connsiteY3" fmla="*/ 615792 h 663226"/>
                <a:gd name="connsiteX4" fmla="*/ 291 w 975937"/>
                <a:gd name="connsiteY4" fmla="*/ 274321 h 663226"/>
                <a:gd name="connsiteX5" fmla="*/ 5 w 975937"/>
                <a:gd name="connsiteY5" fmla="*/ 50865 h 663226"/>
                <a:gd name="connsiteX6" fmla="*/ 51250 w 975937"/>
                <a:gd name="connsiteY6" fmla="*/ 1 h 663226"/>
                <a:gd name="connsiteX7" fmla="*/ 612272 w 975937"/>
                <a:gd name="connsiteY7" fmla="*/ 287 h 663226"/>
                <a:gd name="connsiteX8" fmla="*/ 925359 w 975937"/>
                <a:gd name="connsiteY8" fmla="*/ 1 h 663226"/>
                <a:gd name="connsiteX9" fmla="*/ 975937 w 975937"/>
                <a:gd name="connsiteY9" fmla="*/ 50579 h 663226"/>
                <a:gd name="connsiteX10" fmla="*/ 975556 w 975937"/>
                <a:gd name="connsiteY10" fmla="*/ 615030 h 663226"/>
                <a:gd name="connsiteX11" fmla="*/ 927359 w 975937"/>
                <a:gd name="connsiteY11" fmla="*/ 663132 h 663226"/>
                <a:gd name="connsiteX12" fmla="*/ 487114 w 975937"/>
                <a:gd name="connsiteY12" fmla="*/ 663132 h 663226"/>
                <a:gd name="connsiteX13" fmla="*/ 487114 w 975937"/>
                <a:gd name="connsiteY13" fmla="*/ 662846 h 663226"/>
                <a:gd name="connsiteX14" fmla="*/ 148405 w 975937"/>
                <a:gd name="connsiteY14" fmla="*/ 441866 h 663226"/>
                <a:gd name="connsiteX15" fmla="*/ 764863 w 975937"/>
                <a:gd name="connsiteY15" fmla="*/ 443199 h 663226"/>
                <a:gd name="connsiteX16" fmla="*/ 705331 w 975937"/>
                <a:gd name="connsiteY16" fmla="*/ 374334 h 663226"/>
                <a:gd name="connsiteX17" fmla="*/ 600461 w 975937"/>
                <a:gd name="connsiteY17" fmla="*/ 252985 h 663226"/>
                <a:gd name="connsiteX18" fmla="*/ 588364 w 975937"/>
                <a:gd name="connsiteY18" fmla="*/ 249080 h 663226"/>
                <a:gd name="connsiteX19" fmla="*/ 483018 w 975937"/>
                <a:gd name="connsiteY19" fmla="*/ 266320 h 663226"/>
                <a:gd name="connsiteX20" fmla="*/ 339857 w 975937"/>
                <a:gd name="connsiteY20" fmla="*/ 250413 h 663226"/>
                <a:gd name="connsiteX21" fmla="*/ 307853 w 975937"/>
                <a:gd name="connsiteY21" fmla="*/ 259938 h 663226"/>
                <a:gd name="connsiteX22" fmla="*/ 301186 w 975937"/>
                <a:gd name="connsiteY22" fmla="*/ 267368 h 663226"/>
                <a:gd name="connsiteX23" fmla="*/ 183266 w 975937"/>
                <a:gd name="connsiteY23" fmla="*/ 402051 h 663226"/>
                <a:gd name="connsiteX24" fmla="*/ 148405 w 975937"/>
                <a:gd name="connsiteY24" fmla="*/ 441866 h 663226"/>
                <a:gd name="connsiteX25" fmla="*/ 159454 w 975937"/>
                <a:gd name="connsiteY25" fmla="*/ 166022 h 663226"/>
                <a:gd name="connsiteX26" fmla="*/ 245464 w 975937"/>
                <a:gd name="connsiteY26" fmla="*/ 166022 h 663226"/>
                <a:gd name="connsiteX27" fmla="*/ 268896 w 975937"/>
                <a:gd name="connsiteY27" fmla="*/ 145638 h 663226"/>
                <a:gd name="connsiteX28" fmla="*/ 245464 w 975937"/>
                <a:gd name="connsiteY28" fmla="*/ 124302 h 663226"/>
                <a:gd name="connsiteX29" fmla="*/ 73443 w 975937"/>
                <a:gd name="connsiteY29" fmla="*/ 124302 h 663226"/>
                <a:gd name="connsiteX30" fmla="*/ 50392 w 975937"/>
                <a:gd name="connsiteY30" fmla="*/ 145257 h 663226"/>
                <a:gd name="connsiteX31" fmla="*/ 73538 w 975937"/>
                <a:gd name="connsiteY31" fmla="*/ 166022 h 663226"/>
                <a:gd name="connsiteX32" fmla="*/ 159454 w 975937"/>
                <a:gd name="connsiteY32" fmla="*/ 166022 h 663226"/>
                <a:gd name="connsiteX33" fmla="*/ 840015 w 975937"/>
                <a:gd name="connsiteY33" fmla="*/ 59723 h 663226"/>
                <a:gd name="connsiteX34" fmla="*/ 840015 w 975937"/>
                <a:gd name="connsiteY34" fmla="*/ 59818 h 663226"/>
                <a:gd name="connsiteX35" fmla="*/ 813345 w 975937"/>
                <a:gd name="connsiteY35" fmla="*/ 59818 h 663226"/>
                <a:gd name="connsiteX36" fmla="*/ 785818 w 975937"/>
                <a:gd name="connsiteY36" fmla="*/ 60009 h 663226"/>
                <a:gd name="connsiteX37" fmla="*/ 768387 w 975937"/>
                <a:gd name="connsiteY37" fmla="*/ 70867 h 663226"/>
                <a:gd name="connsiteX38" fmla="*/ 789818 w 975937"/>
                <a:gd name="connsiteY38" fmla="*/ 101823 h 663226"/>
                <a:gd name="connsiteX39" fmla="*/ 892498 w 975937"/>
                <a:gd name="connsiteY39" fmla="*/ 101633 h 663226"/>
                <a:gd name="connsiteX40" fmla="*/ 913929 w 975937"/>
                <a:gd name="connsiteY40" fmla="*/ 79916 h 663226"/>
                <a:gd name="connsiteX41" fmla="*/ 891831 w 975937"/>
                <a:gd name="connsiteY41" fmla="*/ 59818 h 663226"/>
                <a:gd name="connsiteX42" fmla="*/ 840015 w 975937"/>
                <a:gd name="connsiteY42" fmla="*/ 59723 h 663226"/>
                <a:gd name="connsiteX43" fmla="*/ 125164 w 975937"/>
                <a:gd name="connsiteY43" fmla="*/ 59913 h 663226"/>
                <a:gd name="connsiteX44" fmla="*/ 125164 w 975937"/>
                <a:gd name="connsiteY44" fmla="*/ 59913 h 663226"/>
                <a:gd name="connsiteX45" fmla="*/ 72490 w 975937"/>
                <a:gd name="connsiteY45" fmla="*/ 60104 h 663226"/>
                <a:gd name="connsiteX46" fmla="*/ 50488 w 975937"/>
                <a:gd name="connsiteY46" fmla="*/ 80106 h 663226"/>
                <a:gd name="connsiteX47" fmla="*/ 72109 w 975937"/>
                <a:gd name="connsiteY47" fmla="*/ 101538 h 663226"/>
                <a:gd name="connsiteX48" fmla="*/ 176218 w 975937"/>
                <a:gd name="connsiteY48" fmla="*/ 101728 h 663226"/>
                <a:gd name="connsiteX49" fmla="*/ 198601 w 975937"/>
                <a:gd name="connsiteY49" fmla="*/ 79821 h 663226"/>
                <a:gd name="connsiteX50" fmla="*/ 175360 w 975937"/>
                <a:gd name="connsiteY50" fmla="*/ 59913 h 663226"/>
                <a:gd name="connsiteX51" fmla="*/ 125164 w 975937"/>
                <a:gd name="connsiteY51" fmla="*/ 59913 h 663226"/>
                <a:gd name="connsiteX52" fmla="*/ 839062 w 975937"/>
                <a:gd name="connsiteY52" fmla="*/ 580836 h 663226"/>
                <a:gd name="connsiteX53" fmla="*/ 839062 w 975937"/>
                <a:gd name="connsiteY53" fmla="*/ 581122 h 663226"/>
                <a:gd name="connsiteX54" fmla="*/ 787151 w 975937"/>
                <a:gd name="connsiteY54" fmla="*/ 581217 h 663226"/>
                <a:gd name="connsiteX55" fmla="*/ 766006 w 975937"/>
                <a:gd name="connsiteY55" fmla="*/ 602172 h 663226"/>
                <a:gd name="connsiteX56" fmla="*/ 786961 w 975937"/>
                <a:gd name="connsiteY56" fmla="*/ 622555 h 663226"/>
                <a:gd name="connsiteX57" fmla="*/ 893260 w 975937"/>
                <a:gd name="connsiteY57" fmla="*/ 622269 h 663226"/>
                <a:gd name="connsiteX58" fmla="*/ 910024 w 975937"/>
                <a:gd name="connsiteY58" fmla="*/ 613411 h 663226"/>
                <a:gd name="connsiteX59" fmla="*/ 911357 w 975937"/>
                <a:gd name="connsiteY59" fmla="*/ 591504 h 663226"/>
                <a:gd name="connsiteX60" fmla="*/ 890974 w 975937"/>
                <a:gd name="connsiteY60" fmla="*/ 580931 h 663226"/>
                <a:gd name="connsiteX61" fmla="*/ 839062 w 975937"/>
                <a:gd name="connsiteY61" fmla="*/ 580836 h 663226"/>
                <a:gd name="connsiteX62" fmla="*/ 108114 w 975937"/>
                <a:gd name="connsiteY62" fmla="*/ 230792 h 663226"/>
                <a:gd name="connsiteX63" fmla="*/ 108114 w 975937"/>
                <a:gd name="connsiteY63" fmla="*/ 230792 h 663226"/>
                <a:gd name="connsiteX64" fmla="*/ 141547 w 975937"/>
                <a:gd name="connsiteY64" fmla="*/ 230601 h 663226"/>
                <a:gd name="connsiteX65" fmla="*/ 160597 w 975937"/>
                <a:gd name="connsiteY65" fmla="*/ 224029 h 663226"/>
                <a:gd name="connsiteX66" fmla="*/ 165359 w 975937"/>
                <a:gd name="connsiteY66" fmla="*/ 202026 h 663226"/>
                <a:gd name="connsiteX67" fmla="*/ 144023 w 975937"/>
                <a:gd name="connsiteY67" fmla="*/ 188882 h 663226"/>
                <a:gd name="connsiteX68" fmla="*/ 79634 w 975937"/>
                <a:gd name="connsiteY68" fmla="*/ 188691 h 663226"/>
                <a:gd name="connsiteX69" fmla="*/ 58965 w 975937"/>
                <a:gd name="connsiteY69" fmla="*/ 193263 h 663226"/>
                <a:gd name="connsiteX70" fmla="*/ 50773 w 975937"/>
                <a:gd name="connsiteY70" fmla="*/ 216123 h 663226"/>
                <a:gd name="connsiteX71" fmla="*/ 72109 w 975937"/>
                <a:gd name="connsiteY71" fmla="*/ 230697 h 663226"/>
                <a:gd name="connsiteX72" fmla="*/ 108114 w 975937"/>
                <a:gd name="connsiteY72" fmla="*/ 230792 h 6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975937" h="663226">
                  <a:moveTo>
                    <a:pt x="487114" y="662846"/>
                  </a:moveTo>
                  <a:cubicBezTo>
                    <a:pt x="404246" y="662846"/>
                    <a:pt x="321283" y="662751"/>
                    <a:pt x="238416" y="662846"/>
                  </a:cubicBezTo>
                  <a:cubicBezTo>
                    <a:pt x="174789" y="662941"/>
                    <a:pt x="111162" y="663132"/>
                    <a:pt x="47535" y="663227"/>
                  </a:cubicBezTo>
                  <a:cubicBezTo>
                    <a:pt x="19912" y="663227"/>
                    <a:pt x="291" y="643510"/>
                    <a:pt x="291" y="615792"/>
                  </a:cubicBezTo>
                  <a:cubicBezTo>
                    <a:pt x="291" y="501969"/>
                    <a:pt x="291" y="388145"/>
                    <a:pt x="291" y="274321"/>
                  </a:cubicBezTo>
                  <a:cubicBezTo>
                    <a:pt x="291" y="199836"/>
                    <a:pt x="958" y="125350"/>
                    <a:pt x="5" y="50865"/>
                  </a:cubicBezTo>
                  <a:cubicBezTo>
                    <a:pt x="-376" y="22194"/>
                    <a:pt x="20770" y="-94"/>
                    <a:pt x="51250" y="1"/>
                  </a:cubicBezTo>
                  <a:cubicBezTo>
                    <a:pt x="238225" y="573"/>
                    <a:pt x="425296" y="287"/>
                    <a:pt x="612272" y="287"/>
                  </a:cubicBezTo>
                  <a:cubicBezTo>
                    <a:pt x="716666" y="287"/>
                    <a:pt x="821060" y="763"/>
                    <a:pt x="925359" y="1"/>
                  </a:cubicBezTo>
                  <a:cubicBezTo>
                    <a:pt x="954696" y="-189"/>
                    <a:pt x="976127" y="21813"/>
                    <a:pt x="975937" y="50579"/>
                  </a:cubicBezTo>
                  <a:cubicBezTo>
                    <a:pt x="975175" y="238698"/>
                    <a:pt x="975556" y="426912"/>
                    <a:pt x="975556" y="615030"/>
                  </a:cubicBezTo>
                  <a:cubicBezTo>
                    <a:pt x="975556" y="643986"/>
                    <a:pt x="956410" y="663132"/>
                    <a:pt x="927359" y="663132"/>
                  </a:cubicBezTo>
                  <a:cubicBezTo>
                    <a:pt x="780579" y="663132"/>
                    <a:pt x="633894" y="663132"/>
                    <a:pt x="487114" y="663132"/>
                  </a:cubicBezTo>
                  <a:cubicBezTo>
                    <a:pt x="487114" y="663036"/>
                    <a:pt x="487114" y="662941"/>
                    <a:pt x="487114" y="662846"/>
                  </a:cubicBezTo>
                  <a:close/>
                  <a:moveTo>
                    <a:pt x="148405" y="441866"/>
                  </a:moveTo>
                  <a:cubicBezTo>
                    <a:pt x="334142" y="607506"/>
                    <a:pt x="611224" y="586265"/>
                    <a:pt x="764863" y="443199"/>
                  </a:cubicBezTo>
                  <a:cubicBezTo>
                    <a:pt x="745051" y="420244"/>
                    <a:pt x="725143" y="397289"/>
                    <a:pt x="705331" y="374334"/>
                  </a:cubicBezTo>
                  <a:cubicBezTo>
                    <a:pt x="670375" y="333852"/>
                    <a:pt x="635418" y="293466"/>
                    <a:pt x="600461" y="252985"/>
                  </a:cubicBezTo>
                  <a:cubicBezTo>
                    <a:pt x="597032" y="248985"/>
                    <a:pt x="594079" y="247461"/>
                    <a:pt x="588364" y="249080"/>
                  </a:cubicBezTo>
                  <a:cubicBezTo>
                    <a:pt x="553979" y="259272"/>
                    <a:pt x="518737" y="264701"/>
                    <a:pt x="483018" y="266320"/>
                  </a:cubicBezTo>
                  <a:cubicBezTo>
                    <a:pt x="434536" y="268511"/>
                    <a:pt x="386530" y="264225"/>
                    <a:pt x="339857" y="250413"/>
                  </a:cubicBezTo>
                  <a:cubicBezTo>
                    <a:pt x="326046" y="246318"/>
                    <a:pt x="315378" y="245651"/>
                    <a:pt x="307853" y="259938"/>
                  </a:cubicBezTo>
                  <a:cubicBezTo>
                    <a:pt x="306329" y="262796"/>
                    <a:pt x="303376" y="264891"/>
                    <a:pt x="301186" y="267368"/>
                  </a:cubicBezTo>
                  <a:cubicBezTo>
                    <a:pt x="261847" y="312231"/>
                    <a:pt x="222604" y="357093"/>
                    <a:pt x="183266" y="402051"/>
                  </a:cubicBezTo>
                  <a:cubicBezTo>
                    <a:pt x="171836" y="415101"/>
                    <a:pt x="160311" y="428245"/>
                    <a:pt x="148405" y="441866"/>
                  </a:cubicBezTo>
                  <a:close/>
                  <a:moveTo>
                    <a:pt x="159454" y="166022"/>
                  </a:moveTo>
                  <a:cubicBezTo>
                    <a:pt x="188124" y="166022"/>
                    <a:pt x="216794" y="166022"/>
                    <a:pt x="245464" y="166022"/>
                  </a:cubicBezTo>
                  <a:cubicBezTo>
                    <a:pt x="259657" y="166022"/>
                    <a:pt x="268610" y="158211"/>
                    <a:pt x="268896" y="145638"/>
                  </a:cubicBezTo>
                  <a:cubicBezTo>
                    <a:pt x="269182" y="132875"/>
                    <a:pt x="260038" y="124302"/>
                    <a:pt x="245464" y="124302"/>
                  </a:cubicBezTo>
                  <a:cubicBezTo>
                    <a:pt x="188124" y="124207"/>
                    <a:pt x="130783" y="124207"/>
                    <a:pt x="73443" y="124302"/>
                  </a:cubicBezTo>
                  <a:cubicBezTo>
                    <a:pt x="59441" y="124302"/>
                    <a:pt x="50488" y="132684"/>
                    <a:pt x="50392" y="145257"/>
                  </a:cubicBezTo>
                  <a:cubicBezTo>
                    <a:pt x="50392" y="157640"/>
                    <a:pt x="59632" y="166022"/>
                    <a:pt x="73538" y="166022"/>
                  </a:cubicBezTo>
                  <a:cubicBezTo>
                    <a:pt x="102208" y="166022"/>
                    <a:pt x="130879" y="166022"/>
                    <a:pt x="159454" y="166022"/>
                  </a:cubicBezTo>
                  <a:close/>
                  <a:moveTo>
                    <a:pt x="840015" y="59723"/>
                  </a:moveTo>
                  <a:cubicBezTo>
                    <a:pt x="840015" y="59723"/>
                    <a:pt x="840015" y="59818"/>
                    <a:pt x="840015" y="59818"/>
                  </a:cubicBezTo>
                  <a:cubicBezTo>
                    <a:pt x="831157" y="59818"/>
                    <a:pt x="822203" y="59818"/>
                    <a:pt x="813345" y="59818"/>
                  </a:cubicBezTo>
                  <a:cubicBezTo>
                    <a:pt x="804106" y="59818"/>
                    <a:pt x="794962" y="59818"/>
                    <a:pt x="785818" y="60009"/>
                  </a:cubicBezTo>
                  <a:cubicBezTo>
                    <a:pt x="778007" y="60199"/>
                    <a:pt x="771911" y="63628"/>
                    <a:pt x="768387" y="70867"/>
                  </a:cubicBezTo>
                  <a:cubicBezTo>
                    <a:pt x="760767" y="86202"/>
                    <a:pt x="771054" y="101538"/>
                    <a:pt x="789818" y="101823"/>
                  </a:cubicBezTo>
                  <a:cubicBezTo>
                    <a:pt x="824013" y="102204"/>
                    <a:pt x="858303" y="101919"/>
                    <a:pt x="892498" y="101633"/>
                  </a:cubicBezTo>
                  <a:cubicBezTo>
                    <a:pt x="905452" y="101538"/>
                    <a:pt x="914215" y="92203"/>
                    <a:pt x="913929" y="79916"/>
                  </a:cubicBezTo>
                  <a:cubicBezTo>
                    <a:pt x="913643" y="68105"/>
                    <a:pt x="904880" y="59913"/>
                    <a:pt x="891831" y="59818"/>
                  </a:cubicBezTo>
                  <a:cubicBezTo>
                    <a:pt x="874591" y="59628"/>
                    <a:pt x="857255" y="59723"/>
                    <a:pt x="840015" y="59723"/>
                  </a:cubicBezTo>
                  <a:close/>
                  <a:moveTo>
                    <a:pt x="125164" y="59913"/>
                  </a:moveTo>
                  <a:cubicBezTo>
                    <a:pt x="125164" y="59913"/>
                    <a:pt x="125164" y="59913"/>
                    <a:pt x="125164" y="59913"/>
                  </a:cubicBezTo>
                  <a:cubicBezTo>
                    <a:pt x="107638" y="60009"/>
                    <a:pt x="90016" y="59723"/>
                    <a:pt x="72490" y="60104"/>
                  </a:cubicBezTo>
                  <a:cubicBezTo>
                    <a:pt x="58774" y="60390"/>
                    <a:pt x="50678" y="68295"/>
                    <a:pt x="50488" y="80106"/>
                  </a:cubicBezTo>
                  <a:cubicBezTo>
                    <a:pt x="50297" y="92584"/>
                    <a:pt x="58489" y="101347"/>
                    <a:pt x="72109" y="101538"/>
                  </a:cubicBezTo>
                  <a:cubicBezTo>
                    <a:pt x="106780" y="102014"/>
                    <a:pt x="141451" y="102109"/>
                    <a:pt x="176218" y="101728"/>
                  </a:cubicBezTo>
                  <a:cubicBezTo>
                    <a:pt x="190029" y="101633"/>
                    <a:pt x="198982" y="92108"/>
                    <a:pt x="198601" y="79821"/>
                  </a:cubicBezTo>
                  <a:cubicBezTo>
                    <a:pt x="198220" y="67819"/>
                    <a:pt x="189457" y="60104"/>
                    <a:pt x="175360" y="59913"/>
                  </a:cubicBezTo>
                  <a:cubicBezTo>
                    <a:pt x="158596" y="59723"/>
                    <a:pt x="141928" y="59913"/>
                    <a:pt x="125164" y="59913"/>
                  </a:cubicBezTo>
                  <a:close/>
                  <a:moveTo>
                    <a:pt x="839062" y="580836"/>
                  </a:moveTo>
                  <a:cubicBezTo>
                    <a:pt x="839062" y="580931"/>
                    <a:pt x="839062" y="581026"/>
                    <a:pt x="839062" y="581122"/>
                  </a:cubicBezTo>
                  <a:cubicBezTo>
                    <a:pt x="821727" y="581122"/>
                    <a:pt x="804487" y="580740"/>
                    <a:pt x="787151" y="581217"/>
                  </a:cubicBezTo>
                  <a:cubicBezTo>
                    <a:pt x="773911" y="581598"/>
                    <a:pt x="766006" y="589884"/>
                    <a:pt x="766006" y="602172"/>
                  </a:cubicBezTo>
                  <a:cubicBezTo>
                    <a:pt x="766006" y="613697"/>
                    <a:pt x="774197" y="622460"/>
                    <a:pt x="786961" y="622555"/>
                  </a:cubicBezTo>
                  <a:cubicBezTo>
                    <a:pt x="822394" y="622936"/>
                    <a:pt x="857827" y="623127"/>
                    <a:pt x="893260" y="622269"/>
                  </a:cubicBezTo>
                  <a:cubicBezTo>
                    <a:pt x="898975" y="622174"/>
                    <a:pt x="905928" y="617888"/>
                    <a:pt x="910024" y="613411"/>
                  </a:cubicBezTo>
                  <a:cubicBezTo>
                    <a:pt x="915739" y="607315"/>
                    <a:pt x="915358" y="599028"/>
                    <a:pt x="911357" y="591504"/>
                  </a:cubicBezTo>
                  <a:cubicBezTo>
                    <a:pt x="907071" y="583407"/>
                    <a:pt x="899451" y="580931"/>
                    <a:pt x="890974" y="580931"/>
                  </a:cubicBezTo>
                  <a:cubicBezTo>
                    <a:pt x="873638" y="580740"/>
                    <a:pt x="856303" y="580836"/>
                    <a:pt x="839062" y="580836"/>
                  </a:cubicBezTo>
                  <a:close/>
                  <a:moveTo>
                    <a:pt x="108114" y="230792"/>
                  </a:moveTo>
                  <a:cubicBezTo>
                    <a:pt x="108114" y="230792"/>
                    <a:pt x="108114" y="230887"/>
                    <a:pt x="108114" y="230792"/>
                  </a:cubicBezTo>
                  <a:cubicBezTo>
                    <a:pt x="119258" y="230887"/>
                    <a:pt x="130498" y="231649"/>
                    <a:pt x="141547" y="230601"/>
                  </a:cubicBezTo>
                  <a:cubicBezTo>
                    <a:pt x="148119" y="230030"/>
                    <a:pt x="155453" y="227934"/>
                    <a:pt x="160597" y="224029"/>
                  </a:cubicBezTo>
                  <a:cubicBezTo>
                    <a:pt x="167359" y="218790"/>
                    <a:pt x="168979" y="210408"/>
                    <a:pt x="165359" y="202026"/>
                  </a:cubicBezTo>
                  <a:cubicBezTo>
                    <a:pt x="161454" y="192692"/>
                    <a:pt x="153929" y="188977"/>
                    <a:pt x="144023" y="188882"/>
                  </a:cubicBezTo>
                  <a:cubicBezTo>
                    <a:pt x="122592" y="188787"/>
                    <a:pt x="101065" y="188215"/>
                    <a:pt x="79634" y="188691"/>
                  </a:cubicBezTo>
                  <a:cubicBezTo>
                    <a:pt x="72681" y="188787"/>
                    <a:pt x="65156" y="190215"/>
                    <a:pt x="58965" y="193263"/>
                  </a:cubicBezTo>
                  <a:cubicBezTo>
                    <a:pt x="51345" y="197073"/>
                    <a:pt x="48487" y="207646"/>
                    <a:pt x="50773" y="216123"/>
                  </a:cubicBezTo>
                  <a:cubicBezTo>
                    <a:pt x="52869" y="223839"/>
                    <a:pt x="61918" y="230411"/>
                    <a:pt x="72109" y="230697"/>
                  </a:cubicBezTo>
                  <a:cubicBezTo>
                    <a:pt x="84111" y="231078"/>
                    <a:pt x="96112" y="230792"/>
                    <a:pt x="108114" y="230792"/>
                  </a:cubicBezTo>
                  <a:close/>
                </a:path>
              </a:pathLst>
            </a:custGeom>
            <a:solidFill>
              <a:srgbClr val="1499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pic>
        <p:nvPicPr>
          <p:cNvPr id="35" name="Gráfico 34">
            <a:extLst>
              <a:ext uri="{FF2B5EF4-FFF2-40B4-BE49-F238E27FC236}">
                <a16:creationId xmlns:a16="http://schemas.microsoft.com/office/drawing/2014/main" id="{EFE8CFD0-C58F-74EC-1F96-7390C060C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0456" y="2373492"/>
            <a:ext cx="1895475" cy="1895475"/>
          </a:xfrm>
          <a:prstGeom prst="rect">
            <a:avLst/>
          </a:prstGeom>
        </p:spPr>
      </p:pic>
      <p:grpSp>
        <p:nvGrpSpPr>
          <p:cNvPr id="75" name="Grupo 74">
            <a:extLst>
              <a:ext uri="{FF2B5EF4-FFF2-40B4-BE49-F238E27FC236}">
                <a16:creationId xmlns:a16="http://schemas.microsoft.com/office/drawing/2014/main" id="{B2D7B7B0-97EA-7825-64D1-E6C4E46FBBB3}"/>
              </a:ext>
            </a:extLst>
          </p:cNvPr>
          <p:cNvGrpSpPr/>
          <p:nvPr/>
        </p:nvGrpSpPr>
        <p:grpSpPr>
          <a:xfrm>
            <a:off x="5599278" y="581479"/>
            <a:ext cx="1968936" cy="1964803"/>
            <a:chOff x="6064261" y="437883"/>
            <a:chExt cx="1376287" cy="1373398"/>
          </a:xfrm>
          <a:solidFill>
            <a:srgbClr val="1499B8"/>
          </a:solidFill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5BE5F1B3-2173-F6AA-7896-DF4912756C1A}"/>
                </a:ext>
              </a:extLst>
            </p:cNvPr>
            <p:cNvSpPr/>
            <p:nvPr/>
          </p:nvSpPr>
          <p:spPr>
            <a:xfrm>
              <a:off x="6113729" y="1235971"/>
              <a:ext cx="1326819" cy="460256"/>
            </a:xfrm>
            <a:custGeom>
              <a:avLst/>
              <a:gdLst>
                <a:gd name="connsiteX0" fmla="*/ 1324057 w 1326819"/>
                <a:gd name="connsiteY0" fmla="*/ 398526 h 460256"/>
                <a:gd name="connsiteX1" fmla="*/ 1326820 w 1326819"/>
                <a:gd name="connsiteY1" fmla="*/ 459867 h 460256"/>
                <a:gd name="connsiteX2" fmla="*/ 1301198 w 1326819"/>
                <a:gd name="connsiteY2" fmla="*/ 459867 h 460256"/>
                <a:gd name="connsiteX3" fmla="*/ 795134 w 1326819"/>
                <a:gd name="connsiteY3" fmla="*/ 460248 h 460256"/>
                <a:gd name="connsiteX4" fmla="*/ 613969 w 1326819"/>
                <a:gd name="connsiteY4" fmla="*/ 397478 h 460256"/>
                <a:gd name="connsiteX5" fmla="*/ 398513 w 1326819"/>
                <a:gd name="connsiteY5" fmla="*/ 363665 h 460256"/>
                <a:gd name="connsiteX6" fmla="*/ 321456 w 1326819"/>
                <a:gd name="connsiteY6" fmla="*/ 400336 h 460256"/>
                <a:gd name="connsiteX7" fmla="*/ 184677 w 1326819"/>
                <a:gd name="connsiteY7" fmla="*/ 443103 h 460256"/>
                <a:gd name="connsiteX8" fmla="*/ 67615 w 1326819"/>
                <a:gd name="connsiteY8" fmla="*/ 394811 h 460256"/>
                <a:gd name="connsiteX9" fmla="*/ 30943 w 1326819"/>
                <a:gd name="connsiteY9" fmla="*/ 118491 h 460256"/>
                <a:gd name="connsiteX10" fmla="*/ 184391 w 1326819"/>
                <a:gd name="connsiteY10" fmla="*/ 37338 h 460256"/>
                <a:gd name="connsiteX11" fmla="*/ 293929 w 1326819"/>
                <a:gd name="connsiteY11" fmla="*/ 3524 h 460256"/>
                <a:gd name="connsiteX12" fmla="*/ 300787 w 1326819"/>
                <a:gd name="connsiteY12" fmla="*/ 0 h 460256"/>
                <a:gd name="connsiteX13" fmla="*/ 343840 w 1326819"/>
                <a:gd name="connsiteY13" fmla="*/ 25908 h 460256"/>
                <a:gd name="connsiteX14" fmla="*/ 430898 w 1326819"/>
                <a:gd name="connsiteY14" fmla="*/ 36481 h 460256"/>
                <a:gd name="connsiteX15" fmla="*/ 450996 w 1326819"/>
                <a:gd name="connsiteY15" fmla="*/ 56674 h 460256"/>
                <a:gd name="connsiteX16" fmla="*/ 453663 w 1326819"/>
                <a:gd name="connsiteY16" fmla="*/ 89249 h 460256"/>
                <a:gd name="connsiteX17" fmla="*/ 515290 w 1326819"/>
                <a:gd name="connsiteY17" fmla="*/ 138017 h 460256"/>
                <a:gd name="connsiteX18" fmla="*/ 579679 w 1326819"/>
                <a:gd name="connsiteY18" fmla="*/ 114109 h 460256"/>
                <a:gd name="connsiteX19" fmla="*/ 786943 w 1326819"/>
                <a:gd name="connsiteY19" fmla="*/ 53816 h 460256"/>
                <a:gd name="connsiteX20" fmla="*/ 1307008 w 1326819"/>
                <a:gd name="connsiteY20" fmla="*/ 52292 h 460256"/>
                <a:gd name="connsiteX21" fmla="*/ 1315485 w 1326819"/>
                <a:gd name="connsiteY21" fmla="*/ 54483 h 460256"/>
                <a:gd name="connsiteX22" fmla="*/ 1315485 w 1326819"/>
                <a:gd name="connsiteY22" fmla="*/ 182309 h 460256"/>
                <a:gd name="connsiteX23" fmla="*/ 1074979 w 1326819"/>
                <a:gd name="connsiteY23" fmla="*/ 148971 h 460256"/>
                <a:gd name="connsiteX24" fmla="*/ 869810 w 1326819"/>
                <a:gd name="connsiteY24" fmla="*/ 126968 h 460256"/>
                <a:gd name="connsiteX25" fmla="*/ 835330 w 1326819"/>
                <a:gd name="connsiteY25" fmla="*/ 123634 h 460256"/>
                <a:gd name="connsiteX26" fmla="*/ 818661 w 1326819"/>
                <a:gd name="connsiteY26" fmla="*/ 134588 h 460256"/>
                <a:gd name="connsiteX27" fmla="*/ 833234 w 1326819"/>
                <a:gd name="connsiteY27" fmla="*/ 147447 h 460256"/>
                <a:gd name="connsiteX28" fmla="*/ 944962 w 1326819"/>
                <a:gd name="connsiteY28" fmla="*/ 159925 h 460256"/>
                <a:gd name="connsiteX29" fmla="*/ 1163847 w 1326819"/>
                <a:gd name="connsiteY29" fmla="*/ 186404 h 460256"/>
                <a:gd name="connsiteX30" fmla="*/ 1319676 w 1326819"/>
                <a:gd name="connsiteY30" fmla="*/ 209455 h 460256"/>
                <a:gd name="connsiteX31" fmla="*/ 1319676 w 1326819"/>
                <a:gd name="connsiteY31" fmla="*/ 372428 h 460256"/>
                <a:gd name="connsiteX32" fmla="*/ 1300721 w 1326819"/>
                <a:gd name="connsiteY32" fmla="*/ 372332 h 460256"/>
                <a:gd name="connsiteX33" fmla="*/ 1041451 w 1326819"/>
                <a:gd name="connsiteY33" fmla="*/ 355663 h 460256"/>
                <a:gd name="connsiteX34" fmla="*/ 806659 w 1326819"/>
                <a:gd name="connsiteY34" fmla="*/ 325088 h 460256"/>
                <a:gd name="connsiteX35" fmla="*/ 794563 w 1326819"/>
                <a:gd name="connsiteY35" fmla="*/ 324040 h 460256"/>
                <a:gd name="connsiteX36" fmla="*/ 776560 w 1326819"/>
                <a:gd name="connsiteY36" fmla="*/ 335185 h 460256"/>
                <a:gd name="connsiteX37" fmla="*/ 791229 w 1326819"/>
                <a:gd name="connsiteY37" fmla="*/ 347948 h 460256"/>
                <a:gd name="connsiteX38" fmla="*/ 906291 w 1326819"/>
                <a:gd name="connsiteY38" fmla="*/ 364712 h 460256"/>
                <a:gd name="connsiteX39" fmla="*/ 1121556 w 1326819"/>
                <a:gd name="connsiteY39" fmla="*/ 387953 h 460256"/>
                <a:gd name="connsiteX40" fmla="*/ 1309675 w 1326819"/>
                <a:gd name="connsiteY40" fmla="*/ 397478 h 460256"/>
                <a:gd name="connsiteX41" fmla="*/ 1324057 w 1326819"/>
                <a:gd name="connsiteY41" fmla="*/ 398526 h 46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6819" h="460256">
                  <a:moveTo>
                    <a:pt x="1324057" y="398526"/>
                  </a:moveTo>
                  <a:cubicBezTo>
                    <a:pt x="1324915" y="418243"/>
                    <a:pt x="1325772" y="437674"/>
                    <a:pt x="1326820" y="459867"/>
                  </a:cubicBezTo>
                  <a:cubicBezTo>
                    <a:pt x="1317009" y="459867"/>
                    <a:pt x="1309103" y="459867"/>
                    <a:pt x="1301198" y="459867"/>
                  </a:cubicBezTo>
                  <a:cubicBezTo>
                    <a:pt x="1132510" y="459867"/>
                    <a:pt x="963822" y="459105"/>
                    <a:pt x="795134" y="460248"/>
                  </a:cubicBezTo>
                  <a:cubicBezTo>
                    <a:pt x="726649" y="460724"/>
                    <a:pt x="664356" y="441674"/>
                    <a:pt x="613969" y="397478"/>
                  </a:cubicBezTo>
                  <a:cubicBezTo>
                    <a:pt x="547484" y="339185"/>
                    <a:pt x="475666" y="337090"/>
                    <a:pt x="398513" y="363665"/>
                  </a:cubicBezTo>
                  <a:cubicBezTo>
                    <a:pt x="371748" y="372904"/>
                    <a:pt x="346792" y="387382"/>
                    <a:pt x="321456" y="400336"/>
                  </a:cubicBezTo>
                  <a:cubicBezTo>
                    <a:pt x="278308" y="422434"/>
                    <a:pt x="234683" y="442055"/>
                    <a:pt x="184677" y="443103"/>
                  </a:cubicBezTo>
                  <a:cubicBezTo>
                    <a:pt x="138195" y="444056"/>
                    <a:pt x="99904" y="427577"/>
                    <a:pt x="67615" y="394811"/>
                  </a:cubicBezTo>
                  <a:cubicBezTo>
                    <a:pt x="-5918" y="320421"/>
                    <a:pt x="-21539" y="209264"/>
                    <a:pt x="30943" y="118491"/>
                  </a:cubicBezTo>
                  <a:cubicBezTo>
                    <a:pt x="64757" y="60007"/>
                    <a:pt x="117811" y="32099"/>
                    <a:pt x="184391" y="37338"/>
                  </a:cubicBezTo>
                  <a:cubicBezTo>
                    <a:pt x="226968" y="40672"/>
                    <a:pt x="261258" y="27242"/>
                    <a:pt x="293929" y="3524"/>
                  </a:cubicBezTo>
                  <a:cubicBezTo>
                    <a:pt x="295548" y="2381"/>
                    <a:pt x="297453" y="1619"/>
                    <a:pt x="300787" y="0"/>
                  </a:cubicBezTo>
                  <a:cubicBezTo>
                    <a:pt x="308026" y="20479"/>
                    <a:pt x="323551" y="24956"/>
                    <a:pt x="343840" y="25908"/>
                  </a:cubicBezTo>
                  <a:cubicBezTo>
                    <a:pt x="372986" y="27337"/>
                    <a:pt x="401847" y="33909"/>
                    <a:pt x="430898" y="36481"/>
                  </a:cubicBezTo>
                  <a:cubicBezTo>
                    <a:pt x="444805" y="37719"/>
                    <a:pt x="450234" y="43720"/>
                    <a:pt x="450996" y="56674"/>
                  </a:cubicBezTo>
                  <a:cubicBezTo>
                    <a:pt x="451567" y="67532"/>
                    <a:pt x="453091" y="78391"/>
                    <a:pt x="453663" y="89249"/>
                  </a:cubicBezTo>
                  <a:cubicBezTo>
                    <a:pt x="455092" y="121348"/>
                    <a:pt x="483952" y="145637"/>
                    <a:pt x="515290" y="138017"/>
                  </a:cubicBezTo>
                  <a:cubicBezTo>
                    <a:pt x="537483" y="132588"/>
                    <a:pt x="560152" y="125444"/>
                    <a:pt x="579679" y="114109"/>
                  </a:cubicBezTo>
                  <a:cubicBezTo>
                    <a:pt x="644068" y="76867"/>
                    <a:pt x="713505" y="54959"/>
                    <a:pt x="786943" y="53816"/>
                  </a:cubicBezTo>
                  <a:cubicBezTo>
                    <a:pt x="960298" y="51149"/>
                    <a:pt x="1133653" y="52483"/>
                    <a:pt x="1307008" y="52292"/>
                  </a:cubicBezTo>
                  <a:cubicBezTo>
                    <a:pt x="1308913" y="52292"/>
                    <a:pt x="1310818" y="53245"/>
                    <a:pt x="1315485" y="54483"/>
                  </a:cubicBezTo>
                  <a:cubicBezTo>
                    <a:pt x="1315485" y="96869"/>
                    <a:pt x="1315485" y="139541"/>
                    <a:pt x="1315485" y="182309"/>
                  </a:cubicBezTo>
                  <a:cubicBezTo>
                    <a:pt x="1236332" y="171259"/>
                    <a:pt x="1155751" y="159067"/>
                    <a:pt x="1074979" y="148971"/>
                  </a:cubicBezTo>
                  <a:cubicBezTo>
                    <a:pt x="1006780" y="140398"/>
                    <a:pt x="938200" y="134207"/>
                    <a:pt x="869810" y="126968"/>
                  </a:cubicBezTo>
                  <a:cubicBezTo>
                    <a:pt x="858285" y="125730"/>
                    <a:pt x="846664" y="122873"/>
                    <a:pt x="835330" y="123634"/>
                  </a:cubicBezTo>
                  <a:cubicBezTo>
                    <a:pt x="829519" y="124015"/>
                    <a:pt x="824185" y="130778"/>
                    <a:pt x="818661" y="134588"/>
                  </a:cubicBezTo>
                  <a:cubicBezTo>
                    <a:pt x="823519" y="139065"/>
                    <a:pt x="827900" y="146685"/>
                    <a:pt x="833234" y="147447"/>
                  </a:cubicBezTo>
                  <a:cubicBezTo>
                    <a:pt x="870382" y="152400"/>
                    <a:pt x="907720" y="155638"/>
                    <a:pt x="944962" y="159925"/>
                  </a:cubicBezTo>
                  <a:cubicBezTo>
                    <a:pt x="1017924" y="168497"/>
                    <a:pt x="1090981" y="176879"/>
                    <a:pt x="1163847" y="186404"/>
                  </a:cubicBezTo>
                  <a:cubicBezTo>
                    <a:pt x="1214996" y="193072"/>
                    <a:pt x="1265955" y="201454"/>
                    <a:pt x="1319676" y="209455"/>
                  </a:cubicBezTo>
                  <a:cubicBezTo>
                    <a:pt x="1319676" y="263557"/>
                    <a:pt x="1319676" y="316611"/>
                    <a:pt x="1319676" y="372428"/>
                  </a:cubicBezTo>
                  <a:cubicBezTo>
                    <a:pt x="1315009" y="372428"/>
                    <a:pt x="1307865" y="372809"/>
                    <a:pt x="1300721" y="372332"/>
                  </a:cubicBezTo>
                  <a:cubicBezTo>
                    <a:pt x="1214234" y="367094"/>
                    <a:pt x="1127557" y="363855"/>
                    <a:pt x="1041451" y="355663"/>
                  </a:cubicBezTo>
                  <a:cubicBezTo>
                    <a:pt x="962965" y="348234"/>
                    <a:pt x="884955" y="335471"/>
                    <a:pt x="806659" y="325088"/>
                  </a:cubicBezTo>
                  <a:cubicBezTo>
                    <a:pt x="802564" y="324517"/>
                    <a:pt x="797896" y="322707"/>
                    <a:pt x="794563" y="324040"/>
                  </a:cubicBezTo>
                  <a:cubicBezTo>
                    <a:pt x="788181" y="326803"/>
                    <a:pt x="782466" y="331375"/>
                    <a:pt x="776560" y="335185"/>
                  </a:cubicBezTo>
                  <a:cubicBezTo>
                    <a:pt x="781418" y="339566"/>
                    <a:pt x="785800" y="346996"/>
                    <a:pt x="791229" y="347948"/>
                  </a:cubicBezTo>
                  <a:cubicBezTo>
                    <a:pt x="829424" y="354330"/>
                    <a:pt x="867810" y="360236"/>
                    <a:pt x="906291" y="364712"/>
                  </a:cubicBezTo>
                  <a:cubicBezTo>
                    <a:pt x="978014" y="373190"/>
                    <a:pt x="1049642" y="382048"/>
                    <a:pt x="1121556" y="387953"/>
                  </a:cubicBezTo>
                  <a:cubicBezTo>
                    <a:pt x="1184040" y="393097"/>
                    <a:pt x="1246905" y="394430"/>
                    <a:pt x="1309675" y="397478"/>
                  </a:cubicBezTo>
                  <a:cubicBezTo>
                    <a:pt x="1313675" y="397669"/>
                    <a:pt x="1317676" y="398050"/>
                    <a:pt x="1324057" y="398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96B9CBF4-9013-2C06-750E-54BCE4A50745}"/>
                </a:ext>
              </a:extLst>
            </p:cNvPr>
            <p:cNvSpPr/>
            <p:nvPr/>
          </p:nvSpPr>
          <p:spPr>
            <a:xfrm>
              <a:off x="6210863" y="1008419"/>
              <a:ext cx="804870" cy="341048"/>
            </a:xfrm>
            <a:custGeom>
              <a:avLst/>
              <a:gdLst>
                <a:gd name="connsiteX0" fmla="*/ 804870 w 804870"/>
                <a:gd name="connsiteY0" fmla="*/ 1048 h 341048"/>
                <a:gd name="connsiteX1" fmla="*/ 771342 w 804870"/>
                <a:gd name="connsiteY1" fmla="*/ 249936 h 341048"/>
                <a:gd name="connsiteX2" fmla="*/ 674378 w 804870"/>
                <a:gd name="connsiteY2" fmla="*/ 256318 h 341048"/>
                <a:gd name="connsiteX3" fmla="*/ 473400 w 804870"/>
                <a:gd name="connsiteY3" fmla="*/ 317468 h 341048"/>
                <a:gd name="connsiteX4" fmla="*/ 415107 w 804870"/>
                <a:gd name="connsiteY4" fmla="*/ 339852 h 341048"/>
                <a:gd name="connsiteX5" fmla="*/ 381389 w 804870"/>
                <a:gd name="connsiteY5" fmla="*/ 312515 h 341048"/>
                <a:gd name="connsiteX6" fmla="*/ 309094 w 804870"/>
                <a:gd name="connsiteY6" fmla="*/ 235458 h 341048"/>
                <a:gd name="connsiteX7" fmla="*/ 242324 w 804870"/>
                <a:gd name="connsiteY7" fmla="*/ 226886 h 341048"/>
                <a:gd name="connsiteX8" fmla="*/ 224512 w 804870"/>
                <a:gd name="connsiteY8" fmla="*/ 213169 h 341048"/>
                <a:gd name="connsiteX9" fmla="*/ 185555 w 804870"/>
                <a:gd name="connsiteY9" fmla="*/ 207645 h 341048"/>
                <a:gd name="connsiteX10" fmla="*/ 85637 w 804870"/>
                <a:gd name="connsiteY10" fmla="*/ 238887 h 341048"/>
                <a:gd name="connsiteX11" fmla="*/ 103 w 804870"/>
                <a:gd name="connsiteY11" fmla="*/ 248412 h 341048"/>
                <a:gd name="connsiteX12" fmla="*/ 103 w 804870"/>
                <a:gd name="connsiteY12" fmla="*/ 110300 h 341048"/>
                <a:gd name="connsiteX13" fmla="*/ 198 w 804870"/>
                <a:gd name="connsiteY13" fmla="*/ 55054 h 341048"/>
                <a:gd name="connsiteX14" fmla="*/ 49919 w 804870"/>
                <a:gd name="connsiteY14" fmla="*/ 571 h 341048"/>
                <a:gd name="connsiteX15" fmla="*/ 66302 w 804870"/>
                <a:gd name="connsiteY15" fmla="*/ 0 h 341048"/>
                <a:gd name="connsiteX16" fmla="*/ 784868 w 804870"/>
                <a:gd name="connsiteY16" fmla="*/ 0 h 341048"/>
                <a:gd name="connsiteX17" fmla="*/ 804870 w 804870"/>
                <a:gd name="connsiteY17" fmla="*/ 1048 h 341048"/>
                <a:gd name="connsiteX18" fmla="*/ 94686 w 804870"/>
                <a:gd name="connsiteY18" fmla="*/ 64675 h 341048"/>
                <a:gd name="connsiteX19" fmla="*/ 58205 w 804870"/>
                <a:gd name="connsiteY19" fmla="*/ 65246 h 341048"/>
                <a:gd name="connsiteX20" fmla="*/ 43251 w 804870"/>
                <a:gd name="connsiteY20" fmla="*/ 78105 h 341048"/>
                <a:gd name="connsiteX21" fmla="*/ 58777 w 804870"/>
                <a:gd name="connsiteY21" fmla="*/ 90392 h 341048"/>
                <a:gd name="connsiteX22" fmla="*/ 129929 w 804870"/>
                <a:gd name="connsiteY22" fmla="*/ 90297 h 341048"/>
                <a:gd name="connsiteX23" fmla="*/ 144692 w 804870"/>
                <a:gd name="connsiteY23" fmla="*/ 77533 h 341048"/>
                <a:gd name="connsiteX24" fmla="*/ 129262 w 804870"/>
                <a:gd name="connsiteY24" fmla="*/ 65151 h 341048"/>
                <a:gd name="connsiteX25" fmla="*/ 94686 w 804870"/>
                <a:gd name="connsiteY25" fmla="*/ 64675 h 341048"/>
                <a:gd name="connsiteX26" fmla="*/ 240038 w 804870"/>
                <a:gd name="connsiteY26" fmla="*/ 64579 h 341048"/>
                <a:gd name="connsiteX27" fmla="*/ 205557 w 804870"/>
                <a:gd name="connsiteY27" fmla="*/ 65151 h 341048"/>
                <a:gd name="connsiteX28" fmla="*/ 190222 w 804870"/>
                <a:gd name="connsiteY28" fmla="*/ 77915 h 341048"/>
                <a:gd name="connsiteX29" fmla="*/ 205843 w 804870"/>
                <a:gd name="connsiteY29" fmla="*/ 90202 h 341048"/>
                <a:gd name="connsiteX30" fmla="*/ 276995 w 804870"/>
                <a:gd name="connsiteY30" fmla="*/ 90202 h 341048"/>
                <a:gd name="connsiteX31" fmla="*/ 291854 w 804870"/>
                <a:gd name="connsiteY31" fmla="*/ 77629 h 341048"/>
                <a:gd name="connsiteX32" fmla="*/ 276614 w 804870"/>
                <a:gd name="connsiteY32" fmla="*/ 65151 h 341048"/>
                <a:gd name="connsiteX33" fmla="*/ 240038 w 804870"/>
                <a:gd name="connsiteY33" fmla="*/ 64579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4870" h="341048">
                  <a:moveTo>
                    <a:pt x="804870" y="1048"/>
                  </a:moveTo>
                  <a:cubicBezTo>
                    <a:pt x="731909" y="135350"/>
                    <a:pt x="752768" y="167450"/>
                    <a:pt x="771342" y="249936"/>
                  </a:cubicBezTo>
                  <a:cubicBezTo>
                    <a:pt x="738957" y="252031"/>
                    <a:pt x="706572" y="253270"/>
                    <a:pt x="674378" y="256318"/>
                  </a:cubicBezTo>
                  <a:cubicBezTo>
                    <a:pt x="603226" y="262890"/>
                    <a:pt x="535979" y="281845"/>
                    <a:pt x="473400" y="317468"/>
                  </a:cubicBezTo>
                  <a:cubicBezTo>
                    <a:pt x="455493" y="327660"/>
                    <a:pt x="435110" y="334328"/>
                    <a:pt x="415107" y="339852"/>
                  </a:cubicBezTo>
                  <a:cubicBezTo>
                    <a:pt x="396248" y="345091"/>
                    <a:pt x="381674" y="332613"/>
                    <a:pt x="381389" y="312515"/>
                  </a:cubicBezTo>
                  <a:cubicBezTo>
                    <a:pt x="380436" y="234982"/>
                    <a:pt x="363005" y="242697"/>
                    <a:pt x="309094" y="235458"/>
                  </a:cubicBezTo>
                  <a:cubicBezTo>
                    <a:pt x="286805" y="232505"/>
                    <a:pt x="264326" y="230981"/>
                    <a:pt x="242324" y="226886"/>
                  </a:cubicBezTo>
                  <a:cubicBezTo>
                    <a:pt x="235656" y="225647"/>
                    <a:pt x="229084" y="218980"/>
                    <a:pt x="224512" y="213169"/>
                  </a:cubicBezTo>
                  <a:cubicBezTo>
                    <a:pt x="211082" y="196120"/>
                    <a:pt x="202604" y="194596"/>
                    <a:pt x="185555" y="207645"/>
                  </a:cubicBezTo>
                  <a:cubicBezTo>
                    <a:pt x="156122" y="230219"/>
                    <a:pt x="125166" y="243173"/>
                    <a:pt x="85637" y="238887"/>
                  </a:cubicBezTo>
                  <a:cubicBezTo>
                    <a:pt x="58301" y="235934"/>
                    <a:pt x="29726" y="244697"/>
                    <a:pt x="103" y="248412"/>
                  </a:cubicBezTo>
                  <a:cubicBezTo>
                    <a:pt x="103" y="204025"/>
                    <a:pt x="103" y="157163"/>
                    <a:pt x="103" y="110300"/>
                  </a:cubicBezTo>
                  <a:cubicBezTo>
                    <a:pt x="103" y="91916"/>
                    <a:pt x="-183" y="73438"/>
                    <a:pt x="198" y="55054"/>
                  </a:cubicBezTo>
                  <a:cubicBezTo>
                    <a:pt x="674" y="24765"/>
                    <a:pt x="19820" y="3905"/>
                    <a:pt x="49919" y="571"/>
                  </a:cubicBezTo>
                  <a:cubicBezTo>
                    <a:pt x="55348" y="0"/>
                    <a:pt x="60777" y="0"/>
                    <a:pt x="66302" y="0"/>
                  </a:cubicBezTo>
                  <a:cubicBezTo>
                    <a:pt x="305855" y="0"/>
                    <a:pt x="545314" y="0"/>
                    <a:pt x="784868" y="0"/>
                  </a:cubicBezTo>
                  <a:cubicBezTo>
                    <a:pt x="790583" y="0"/>
                    <a:pt x="796583" y="571"/>
                    <a:pt x="804870" y="1048"/>
                  </a:cubicBezTo>
                  <a:close/>
                  <a:moveTo>
                    <a:pt x="94686" y="64675"/>
                  </a:moveTo>
                  <a:cubicBezTo>
                    <a:pt x="82494" y="64675"/>
                    <a:pt x="70016" y="63246"/>
                    <a:pt x="58205" y="65246"/>
                  </a:cubicBezTo>
                  <a:cubicBezTo>
                    <a:pt x="52681" y="66199"/>
                    <a:pt x="48204" y="73628"/>
                    <a:pt x="43251" y="78105"/>
                  </a:cubicBezTo>
                  <a:cubicBezTo>
                    <a:pt x="48395" y="82391"/>
                    <a:pt x="53348" y="90011"/>
                    <a:pt x="58777" y="90392"/>
                  </a:cubicBezTo>
                  <a:cubicBezTo>
                    <a:pt x="82399" y="91726"/>
                    <a:pt x="106211" y="91726"/>
                    <a:pt x="129929" y="90297"/>
                  </a:cubicBezTo>
                  <a:cubicBezTo>
                    <a:pt x="135072" y="90011"/>
                    <a:pt x="139835" y="82010"/>
                    <a:pt x="144692" y="77533"/>
                  </a:cubicBezTo>
                  <a:cubicBezTo>
                    <a:pt x="139549" y="73247"/>
                    <a:pt x="134977" y="66199"/>
                    <a:pt x="129262" y="65151"/>
                  </a:cubicBezTo>
                  <a:cubicBezTo>
                    <a:pt x="118022" y="63246"/>
                    <a:pt x="106211" y="64579"/>
                    <a:pt x="94686" y="64675"/>
                  </a:cubicBezTo>
                  <a:close/>
                  <a:moveTo>
                    <a:pt x="240038" y="64579"/>
                  </a:moveTo>
                  <a:cubicBezTo>
                    <a:pt x="228512" y="64579"/>
                    <a:pt x="216701" y="63151"/>
                    <a:pt x="205557" y="65151"/>
                  </a:cubicBezTo>
                  <a:cubicBezTo>
                    <a:pt x="199842" y="66199"/>
                    <a:pt x="195270" y="73533"/>
                    <a:pt x="190222" y="77915"/>
                  </a:cubicBezTo>
                  <a:cubicBezTo>
                    <a:pt x="195461" y="82201"/>
                    <a:pt x="200414" y="89916"/>
                    <a:pt x="205843" y="90202"/>
                  </a:cubicBezTo>
                  <a:cubicBezTo>
                    <a:pt x="229465" y="91535"/>
                    <a:pt x="253277" y="91535"/>
                    <a:pt x="276995" y="90202"/>
                  </a:cubicBezTo>
                  <a:cubicBezTo>
                    <a:pt x="282138" y="89916"/>
                    <a:pt x="286901" y="82010"/>
                    <a:pt x="291854" y="77629"/>
                  </a:cubicBezTo>
                  <a:cubicBezTo>
                    <a:pt x="286805" y="73247"/>
                    <a:pt x="282233" y="66103"/>
                    <a:pt x="276614" y="65151"/>
                  </a:cubicBezTo>
                  <a:cubicBezTo>
                    <a:pt x="264612" y="63246"/>
                    <a:pt x="252230" y="64579"/>
                    <a:pt x="240038" y="64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01F9D068-A3A7-6938-9574-2D02BFD2C7EE}"/>
                </a:ext>
              </a:extLst>
            </p:cNvPr>
            <p:cNvSpPr/>
            <p:nvPr/>
          </p:nvSpPr>
          <p:spPr>
            <a:xfrm>
              <a:off x="6064261" y="1722318"/>
              <a:ext cx="1374953" cy="88963"/>
            </a:xfrm>
            <a:custGeom>
              <a:avLst/>
              <a:gdLst>
                <a:gd name="connsiteX0" fmla="*/ 1374954 w 1374953"/>
                <a:gd name="connsiteY0" fmla="*/ 0 h 88963"/>
                <a:gd name="connsiteX1" fmla="*/ 1374954 w 1374953"/>
                <a:gd name="connsiteY1" fmla="*/ 88963 h 88963"/>
                <a:gd name="connsiteX2" fmla="*/ 973 w 1374953"/>
                <a:gd name="connsiteY2" fmla="*/ 88963 h 88963"/>
                <a:gd name="connsiteX3" fmla="*/ 74791 w 1374953"/>
                <a:gd name="connsiteY3" fmla="*/ 286 h 88963"/>
                <a:gd name="connsiteX4" fmla="*/ 834601 w 1374953"/>
                <a:gd name="connsiteY4" fmla="*/ 1048 h 88963"/>
                <a:gd name="connsiteX5" fmla="*/ 1348570 w 1374953"/>
                <a:gd name="connsiteY5" fmla="*/ 95 h 88963"/>
                <a:gd name="connsiteX6" fmla="*/ 1374954 w 1374953"/>
                <a:gd name="connsiteY6" fmla="*/ 0 h 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4953" h="88963">
                  <a:moveTo>
                    <a:pt x="1374954" y="0"/>
                  </a:moveTo>
                  <a:cubicBezTo>
                    <a:pt x="1374954" y="31147"/>
                    <a:pt x="1374954" y="59436"/>
                    <a:pt x="1374954" y="88963"/>
                  </a:cubicBezTo>
                  <a:cubicBezTo>
                    <a:pt x="916230" y="88963"/>
                    <a:pt x="458554" y="88963"/>
                    <a:pt x="973" y="88963"/>
                  </a:cubicBezTo>
                  <a:cubicBezTo>
                    <a:pt x="-5885" y="36862"/>
                    <a:pt x="24023" y="286"/>
                    <a:pt x="74791" y="286"/>
                  </a:cubicBezTo>
                  <a:cubicBezTo>
                    <a:pt x="328061" y="190"/>
                    <a:pt x="581331" y="952"/>
                    <a:pt x="834601" y="1048"/>
                  </a:cubicBezTo>
                  <a:cubicBezTo>
                    <a:pt x="1005955" y="1048"/>
                    <a:pt x="1177215" y="381"/>
                    <a:pt x="1348570" y="95"/>
                  </a:cubicBezTo>
                  <a:cubicBezTo>
                    <a:pt x="1356761" y="0"/>
                    <a:pt x="1364858" y="0"/>
                    <a:pt x="137495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EDBFC80-6545-8AA1-6B28-3533DC78792E}"/>
                </a:ext>
              </a:extLst>
            </p:cNvPr>
            <p:cNvSpPr/>
            <p:nvPr/>
          </p:nvSpPr>
          <p:spPr>
            <a:xfrm>
              <a:off x="6234480" y="437883"/>
              <a:ext cx="750416" cy="544003"/>
            </a:xfrm>
            <a:custGeom>
              <a:avLst/>
              <a:gdLst>
                <a:gd name="connsiteX0" fmla="*/ 373107 w 750416"/>
                <a:gd name="connsiteY0" fmla="*/ 543962 h 544003"/>
                <a:gd name="connsiteX1" fmla="*/ 86310 w 750416"/>
                <a:gd name="connsiteY1" fmla="*/ 543962 h 544003"/>
                <a:gd name="connsiteX2" fmla="*/ 299 w 750416"/>
                <a:gd name="connsiteY2" fmla="*/ 458427 h 544003"/>
                <a:gd name="connsiteX3" fmla="*/ 204 w 750416"/>
                <a:gd name="connsiteY3" fmla="*/ 87619 h 544003"/>
                <a:gd name="connsiteX4" fmla="*/ 85071 w 750416"/>
                <a:gd name="connsiteY4" fmla="*/ 465 h 544003"/>
                <a:gd name="connsiteX5" fmla="*/ 662763 w 750416"/>
                <a:gd name="connsiteY5" fmla="*/ 465 h 544003"/>
                <a:gd name="connsiteX6" fmla="*/ 750012 w 750416"/>
                <a:gd name="connsiteY6" fmla="*/ 88381 h 544003"/>
                <a:gd name="connsiteX7" fmla="*/ 750107 w 750416"/>
                <a:gd name="connsiteY7" fmla="*/ 455093 h 544003"/>
                <a:gd name="connsiteX8" fmla="*/ 659905 w 750416"/>
                <a:gd name="connsiteY8" fmla="*/ 543962 h 544003"/>
                <a:gd name="connsiteX9" fmla="*/ 373107 w 750416"/>
                <a:gd name="connsiteY9" fmla="*/ 543962 h 544003"/>
                <a:gd name="connsiteX10" fmla="*/ 375584 w 750416"/>
                <a:gd name="connsiteY10" fmla="*/ 486716 h 544003"/>
                <a:gd name="connsiteX11" fmla="*/ 670573 w 750416"/>
                <a:gd name="connsiteY11" fmla="*/ 487097 h 544003"/>
                <a:gd name="connsiteX12" fmla="*/ 697243 w 750416"/>
                <a:gd name="connsiteY12" fmla="*/ 461570 h 544003"/>
                <a:gd name="connsiteX13" fmla="*/ 697148 w 750416"/>
                <a:gd name="connsiteY13" fmla="*/ 74379 h 544003"/>
                <a:gd name="connsiteX14" fmla="*/ 671240 w 750416"/>
                <a:gd name="connsiteY14" fmla="*/ 47804 h 544003"/>
                <a:gd name="connsiteX15" fmla="*/ 79166 w 750416"/>
                <a:gd name="connsiteY15" fmla="*/ 47804 h 544003"/>
                <a:gd name="connsiteX16" fmla="*/ 54020 w 750416"/>
                <a:gd name="connsiteY16" fmla="*/ 72760 h 544003"/>
                <a:gd name="connsiteX17" fmla="*/ 54020 w 750416"/>
                <a:gd name="connsiteY17" fmla="*/ 462047 h 544003"/>
                <a:gd name="connsiteX18" fmla="*/ 78594 w 750416"/>
                <a:gd name="connsiteY18" fmla="*/ 487097 h 544003"/>
                <a:gd name="connsiteX19" fmla="*/ 375584 w 750416"/>
                <a:gd name="connsiteY19" fmla="*/ 486716 h 54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0416" h="544003">
                  <a:moveTo>
                    <a:pt x="373107" y="543962"/>
                  </a:moveTo>
                  <a:cubicBezTo>
                    <a:pt x="277476" y="543962"/>
                    <a:pt x="181941" y="544057"/>
                    <a:pt x="86310" y="543962"/>
                  </a:cubicBezTo>
                  <a:cubicBezTo>
                    <a:pt x="34875" y="543962"/>
                    <a:pt x="489" y="510243"/>
                    <a:pt x="299" y="458427"/>
                  </a:cubicBezTo>
                  <a:cubicBezTo>
                    <a:pt x="-82" y="334793"/>
                    <a:pt x="-82" y="211253"/>
                    <a:pt x="204" y="87619"/>
                  </a:cubicBezTo>
                  <a:cubicBezTo>
                    <a:pt x="299" y="35612"/>
                    <a:pt x="32970" y="751"/>
                    <a:pt x="85071" y="465"/>
                  </a:cubicBezTo>
                  <a:cubicBezTo>
                    <a:pt x="277667" y="-202"/>
                    <a:pt x="470167" y="-106"/>
                    <a:pt x="662763" y="465"/>
                  </a:cubicBezTo>
                  <a:cubicBezTo>
                    <a:pt x="715341" y="656"/>
                    <a:pt x="749821" y="35803"/>
                    <a:pt x="750012" y="88381"/>
                  </a:cubicBezTo>
                  <a:cubicBezTo>
                    <a:pt x="750583" y="210587"/>
                    <a:pt x="750488" y="332792"/>
                    <a:pt x="750107" y="455093"/>
                  </a:cubicBezTo>
                  <a:cubicBezTo>
                    <a:pt x="749916" y="509672"/>
                    <a:pt x="714293" y="543962"/>
                    <a:pt x="659905" y="543962"/>
                  </a:cubicBezTo>
                  <a:cubicBezTo>
                    <a:pt x="564369" y="543962"/>
                    <a:pt x="468738" y="543962"/>
                    <a:pt x="373107" y="543962"/>
                  </a:cubicBezTo>
                  <a:close/>
                  <a:moveTo>
                    <a:pt x="375584" y="486716"/>
                  </a:moveTo>
                  <a:cubicBezTo>
                    <a:pt x="473882" y="486716"/>
                    <a:pt x="572275" y="486335"/>
                    <a:pt x="670573" y="487097"/>
                  </a:cubicBezTo>
                  <a:cubicBezTo>
                    <a:pt x="689909" y="487288"/>
                    <a:pt x="697338" y="481573"/>
                    <a:pt x="697243" y="461570"/>
                  </a:cubicBezTo>
                  <a:cubicBezTo>
                    <a:pt x="696672" y="332507"/>
                    <a:pt x="696672" y="203443"/>
                    <a:pt x="697148" y="74379"/>
                  </a:cubicBezTo>
                  <a:cubicBezTo>
                    <a:pt x="697243" y="55424"/>
                    <a:pt x="691338" y="47709"/>
                    <a:pt x="671240" y="47804"/>
                  </a:cubicBezTo>
                  <a:cubicBezTo>
                    <a:pt x="473882" y="48376"/>
                    <a:pt x="276524" y="48281"/>
                    <a:pt x="79166" y="47804"/>
                  </a:cubicBezTo>
                  <a:cubicBezTo>
                    <a:pt x="60592" y="47804"/>
                    <a:pt x="53925" y="53996"/>
                    <a:pt x="54020" y="72760"/>
                  </a:cubicBezTo>
                  <a:cubicBezTo>
                    <a:pt x="54591" y="202490"/>
                    <a:pt x="54591" y="332221"/>
                    <a:pt x="54020" y="462047"/>
                  </a:cubicBezTo>
                  <a:cubicBezTo>
                    <a:pt x="53925" y="480620"/>
                    <a:pt x="59544" y="487193"/>
                    <a:pt x="78594" y="487097"/>
                  </a:cubicBezTo>
                  <a:cubicBezTo>
                    <a:pt x="177559" y="486335"/>
                    <a:pt x="276524" y="486716"/>
                    <a:pt x="375584" y="486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257FCCC-D4C8-3B53-5742-ECAA339F0D5D}"/>
                </a:ext>
              </a:extLst>
            </p:cNvPr>
            <p:cNvSpPr/>
            <p:nvPr/>
          </p:nvSpPr>
          <p:spPr>
            <a:xfrm>
              <a:off x="7075901" y="909454"/>
              <a:ext cx="350931" cy="284971"/>
            </a:xfrm>
            <a:custGeom>
              <a:avLst/>
              <a:gdLst>
                <a:gd name="connsiteX0" fmla="*/ 118331 w 350931"/>
                <a:gd name="connsiteY0" fmla="*/ 19145 h 284971"/>
                <a:gd name="connsiteX1" fmla="*/ 310640 w 350931"/>
                <a:gd name="connsiteY1" fmla="*/ 0 h 284971"/>
                <a:gd name="connsiteX2" fmla="*/ 350931 w 350931"/>
                <a:gd name="connsiteY2" fmla="*/ 136303 h 284971"/>
                <a:gd name="connsiteX3" fmla="*/ 247204 w 350931"/>
                <a:gd name="connsiteY3" fmla="*/ 208502 h 284971"/>
                <a:gd name="connsiteX4" fmla="*/ 174814 w 350931"/>
                <a:gd name="connsiteY4" fmla="*/ 233172 h 284971"/>
                <a:gd name="connsiteX5" fmla="*/ 38511 w 350931"/>
                <a:gd name="connsiteY5" fmla="*/ 279559 h 284971"/>
                <a:gd name="connsiteX6" fmla="*/ 19461 w 350931"/>
                <a:gd name="connsiteY6" fmla="*/ 284417 h 284971"/>
                <a:gd name="connsiteX7" fmla="*/ 30 w 350931"/>
                <a:gd name="connsiteY7" fmla="*/ 265271 h 284971"/>
                <a:gd name="connsiteX8" fmla="*/ 14508 w 350931"/>
                <a:gd name="connsiteY8" fmla="*/ 240697 h 284971"/>
                <a:gd name="connsiteX9" fmla="*/ 124712 w 350931"/>
                <a:gd name="connsiteY9" fmla="*/ 193167 h 284971"/>
                <a:gd name="connsiteX10" fmla="*/ 130808 w 350931"/>
                <a:gd name="connsiteY10" fmla="*/ 158877 h 284971"/>
                <a:gd name="connsiteX11" fmla="*/ 118140 w 350931"/>
                <a:gd name="connsiteY11" fmla="*/ 129445 h 284971"/>
                <a:gd name="connsiteX12" fmla="*/ 118331 w 350931"/>
                <a:gd name="connsiteY12" fmla="*/ 19145 h 28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0931" h="284971">
                  <a:moveTo>
                    <a:pt x="118331" y="19145"/>
                  </a:moveTo>
                  <a:cubicBezTo>
                    <a:pt x="183196" y="12668"/>
                    <a:pt x="245299" y="6477"/>
                    <a:pt x="310640" y="0"/>
                  </a:cubicBezTo>
                  <a:cubicBezTo>
                    <a:pt x="323690" y="44101"/>
                    <a:pt x="337406" y="90488"/>
                    <a:pt x="350931" y="136303"/>
                  </a:cubicBezTo>
                  <a:cubicBezTo>
                    <a:pt x="316165" y="160973"/>
                    <a:pt x="283304" y="187452"/>
                    <a:pt x="247204" y="208502"/>
                  </a:cubicBezTo>
                  <a:cubicBezTo>
                    <a:pt x="225677" y="221075"/>
                    <a:pt x="199007" y="224980"/>
                    <a:pt x="174814" y="233172"/>
                  </a:cubicBezTo>
                  <a:cubicBezTo>
                    <a:pt x="129285" y="248507"/>
                    <a:pt x="83946" y="264128"/>
                    <a:pt x="38511" y="279559"/>
                  </a:cubicBezTo>
                  <a:cubicBezTo>
                    <a:pt x="32129" y="281749"/>
                    <a:pt x="23938" y="286607"/>
                    <a:pt x="19461" y="284417"/>
                  </a:cubicBezTo>
                  <a:cubicBezTo>
                    <a:pt x="11365" y="280321"/>
                    <a:pt x="411" y="272224"/>
                    <a:pt x="30" y="265271"/>
                  </a:cubicBezTo>
                  <a:cubicBezTo>
                    <a:pt x="-541" y="257175"/>
                    <a:pt x="7079" y="244221"/>
                    <a:pt x="14508" y="240697"/>
                  </a:cubicBezTo>
                  <a:cubicBezTo>
                    <a:pt x="50608" y="223552"/>
                    <a:pt x="87946" y="208883"/>
                    <a:pt x="124712" y="193167"/>
                  </a:cubicBezTo>
                  <a:cubicBezTo>
                    <a:pt x="147382" y="183451"/>
                    <a:pt x="149763" y="173355"/>
                    <a:pt x="130808" y="158877"/>
                  </a:cubicBezTo>
                  <a:cubicBezTo>
                    <a:pt x="119950" y="150495"/>
                    <a:pt x="117950" y="141542"/>
                    <a:pt x="118140" y="129445"/>
                  </a:cubicBezTo>
                  <a:cubicBezTo>
                    <a:pt x="118616" y="92583"/>
                    <a:pt x="118331" y="55817"/>
                    <a:pt x="118331" y="19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0EF3C1E5-5D85-E3F2-D06D-8E411AB170FB}"/>
                </a:ext>
              </a:extLst>
            </p:cNvPr>
            <p:cNvSpPr/>
            <p:nvPr/>
          </p:nvSpPr>
          <p:spPr>
            <a:xfrm>
              <a:off x="6996433" y="829910"/>
              <a:ext cx="236670" cy="426700"/>
            </a:xfrm>
            <a:custGeom>
              <a:avLst/>
              <a:gdLst>
                <a:gd name="connsiteX0" fmla="*/ 172272 w 236670"/>
                <a:gd name="connsiteY0" fmla="*/ 152411 h 426700"/>
                <a:gd name="connsiteX1" fmla="*/ 171701 w 236670"/>
                <a:gd name="connsiteY1" fmla="*/ 244422 h 426700"/>
                <a:gd name="connsiteX2" fmla="*/ 159318 w 236670"/>
                <a:gd name="connsiteY2" fmla="*/ 263377 h 426700"/>
                <a:gd name="connsiteX3" fmla="*/ 84642 w 236670"/>
                <a:gd name="connsiteY3" fmla="*/ 295667 h 426700"/>
                <a:gd name="connsiteX4" fmla="*/ 55400 w 236670"/>
                <a:gd name="connsiteY4" fmla="*/ 360341 h 426700"/>
                <a:gd name="connsiteX5" fmla="*/ 122361 w 236670"/>
                <a:gd name="connsiteY5" fmla="*/ 384916 h 426700"/>
                <a:gd name="connsiteX6" fmla="*/ 196180 w 236670"/>
                <a:gd name="connsiteY6" fmla="*/ 355960 h 426700"/>
                <a:gd name="connsiteX7" fmla="*/ 221231 w 236670"/>
                <a:gd name="connsiteY7" fmla="*/ 351769 h 426700"/>
                <a:gd name="connsiteX8" fmla="*/ 236661 w 236670"/>
                <a:gd name="connsiteY8" fmla="*/ 392155 h 426700"/>
                <a:gd name="connsiteX9" fmla="*/ 199895 w 236670"/>
                <a:gd name="connsiteY9" fmla="*/ 426159 h 426700"/>
                <a:gd name="connsiteX10" fmla="*/ 38255 w 236670"/>
                <a:gd name="connsiteY10" fmla="*/ 426159 h 426700"/>
                <a:gd name="connsiteX11" fmla="*/ 5489 w 236670"/>
                <a:gd name="connsiteY11" fmla="*/ 367390 h 426700"/>
                <a:gd name="connsiteX12" fmla="*/ 54543 w 236670"/>
                <a:gd name="connsiteY12" fmla="*/ 280427 h 426700"/>
                <a:gd name="connsiteX13" fmla="*/ 62258 w 236670"/>
                <a:gd name="connsiteY13" fmla="*/ 251852 h 426700"/>
                <a:gd name="connsiteX14" fmla="*/ 62639 w 236670"/>
                <a:gd name="connsiteY14" fmla="*/ 59542 h 426700"/>
                <a:gd name="connsiteX15" fmla="*/ 115217 w 236670"/>
                <a:gd name="connsiteY15" fmla="*/ 11 h 426700"/>
                <a:gd name="connsiteX16" fmla="*/ 172082 w 236670"/>
                <a:gd name="connsiteY16" fmla="*/ 58208 h 426700"/>
                <a:gd name="connsiteX17" fmla="*/ 172272 w 236670"/>
                <a:gd name="connsiteY17" fmla="*/ 152411 h 42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670" h="426700">
                  <a:moveTo>
                    <a:pt x="172272" y="152411"/>
                  </a:moveTo>
                  <a:cubicBezTo>
                    <a:pt x="172272" y="183081"/>
                    <a:pt x="173034" y="213847"/>
                    <a:pt x="171701" y="244422"/>
                  </a:cubicBezTo>
                  <a:cubicBezTo>
                    <a:pt x="171415" y="251089"/>
                    <a:pt x="165224" y="260424"/>
                    <a:pt x="159318" y="263377"/>
                  </a:cubicBezTo>
                  <a:cubicBezTo>
                    <a:pt x="134934" y="275188"/>
                    <a:pt x="109502" y="284713"/>
                    <a:pt x="84642" y="295667"/>
                  </a:cubicBezTo>
                  <a:cubicBezTo>
                    <a:pt x="56353" y="308144"/>
                    <a:pt x="44732" y="334433"/>
                    <a:pt x="55400" y="360341"/>
                  </a:cubicBezTo>
                  <a:cubicBezTo>
                    <a:pt x="65878" y="385583"/>
                    <a:pt x="93596" y="395965"/>
                    <a:pt x="122361" y="384916"/>
                  </a:cubicBezTo>
                  <a:cubicBezTo>
                    <a:pt x="147031" y="375391"/>
                    <a:pt x="171320" y="365009"/>
                    <a:pt x="196180" y="355960"/>
                  </a:cubicBezTo>
                  <a:cubicBezTo>
                    <a:pt x="204371" y="352912"/>
                    <a:pt x="219516" y="349007"/>
                    <a:pt x="221231" y="351769"/>
                  </a:cubicBezTo>
                  <a:cubicBezTo>
                    <a:pt x="228755" y="363961"/>
                    <a:pt x="236280" y="378439"/>
                    <a:pt x="236661" y="392155"/>
                  </a:cubicBezTo>
                  <a:cubicBezTo>
                    <a:pt x="237137" y="411205"/>
                    <a:pt x="219421" y="425969"/>
                    <a:pt x="199895" y="426159"/>
                  </a:cubicBezTo>
                  <a:cubicBezTo>
                    <a:pt x="145983" y="426731"/>
                    <a:pt x="92167" y="427016"/>
                    <a:pt x="38255" y="426159"/>
                  </a:cubicBezTo>
                  <a:cubicBezTo>
                    <a:pt x="7394" y="425683"/>
                    <a:pt x="-9370" y="395203"/>
                    <a:pt x="5489" y="367390"/>
                  </a:cubicBezTo>
                  <a:cubicBezTo>
                    <a:pt x="21206" y="338053"/>
                    <a:pt x="38827" y="309764"/>
                    <a:pt x="54543" y="280427"/>
                  </a:cubicBezTo>
                  <a:cubicBezTo>
                    <a:pt x="59115" y="271949"/>
                    <a:pt x="62163" y="261472"/>
                    <a:pt x="62258" y="251852"/>
                  </a:cubicBezTo>
                  <a:cubicBezTo>
                    <a:pt x="62925" y="187748"/>
                    <a:pt x="62544" y="123645"/>
                    <a:pt x="62639" y="59542"/>
                  </a:cubicBezTo>
                  <a:cubicBezTo>
                    <a:pt x="62735" y="23728"/>
                    <a:pt x="83309" y="582"/>
                    <a:pt x="115217" y="11"/>
                  </a:cubicBezTo>
                  <a:cubicBezTo>
                    <a:pt x="148460" y="-561"/>
                    <a:pt x="171224" y="22204"/>
                    <a:pt x="172082" y="58208"/>
                  </a:cubicBezTo>
                  <a:cubicBezTo>
                    <a:pt x="172844" y="89641"/>
                    <a:pt x="172272" y="121073"/>
                    <a:pt x="172272" y="15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A148D2AF-BC16-BFD8-DCCC-F2F573399CA6}"/>
                </a:ext>
              </a:extLst>
            </p:cNvPr>
            <p:cNvSpPr/>
            <p:nvPr/>
          </p:nvSpPr>
          <p:spPr>
            <a:xfrm>
              <a:off x="7007310" y="470719"/>
              <a:ext cx="363194" cy="261093"/>
            </a:xfrm>
            <a:custGeom>
              <a:avLst/>
              <a:gdLst>
                <a:gd name="connsiteX0" fmla="*/ 95958 w 363194"/>
                <a:gd name="connsiteY0" fmla="*/ 204420 h 261093"/>
                <a:gd name="connsiteX1" fmla="*/ 518 w 363194"/>
                <a:gd name="connsiteY1" fmla="*/ 43067 h 261093"/>
                <a:gd name="connsiteX2" fmla="*/ 31760 w 363194"/>
                <a:gd name="connsiteY2" fmla="*/ 69641 h 261093"/>
                <a:gd name="connsiteX3" fmla="*/ 62621 w 363194"/>
                <a:gd name="connsiteY3" fmla="*/ 124601 h 261093"/>
                <a:gd name="connsiteX4" fmla="*/ 101292 w 363194"/>
                <a:gd name="connsiteY4" fmla="*/ 170416 h 261093"/>
                <a:gd name="connsiteX5" fmla="*/ 148727 w 363194"/>
                <a:gd name="connsiteY5" fmla="*/ 70403 h 261093"/>
                <a:gd name="connsiteX6" fmla="*/ 241786 w 363194"/>
                <a:gd name="connsiteY6" fmla="*/ 776 h 261093"/>
                <a:gd name="connsiteX7" fmla="*/ 353133 w 363194"/>
                <a:gd name="connsiteY7" fmla="*/ 48972 h 261093"/>
                <a:gd name="connsiteX8" fmla="*/ 339894 w 363194"/>
                <a:gd name="connsiteY8" fmla="*/ 143270 h 261093"/>
                <a:gd name="connsiteX9" fmla="*/ 130534 w 363194"/>
                <a:gd name="connsiteY9" fmla="*/ 216517 h 261093"/>
                <a:gd name="connsiteX10" fmla="*/ 119961 w 363194"/>
                <a:gd name="connsiteY10" fmla="*/ 261094 h 261093"/>
                <a:gd name="connsiteX11" fmla="*/ 86338 w 363194"/>
                <a:gd name="connsiteY11" fmla="*/ 261094 h 261093"/>
                <a:gd name="connsiteX12" fmla="*/ 95958 w 363194"/>
                <a:gd name="connsiteY12" fmla="*/ 204420 h 261093"/>
                <a:gd name="connsiteX13" fmla="*/ 138535 w 363194"/>
                <a:gd name="connsiteY13" fmla="*/ 183275 h 261093"/>
                <a:gd name="connsiteX14" fmla="*/ 204543 w 363194"/>
                <a:gd name="connsiteY14" fmla="*/ 182703 h 261093"/>
                <a:gd name="connsiteX15" fmla="*/ 315986 w 363194"/>
                <a:gd name="connsiteY15" fmla="*/ 117457 h 261093"/>
                <a:gd name="connsiteX16" fmla="*/ 316176 w 363194"/>
                <a:gd name="connsiteY16" fmla="*/ 58973 h 261093"/>
                <a:gd name="connsiteX17" fmla="*/ 194828 w 363194"/>
                <a:gd name="connsiteY17" fmla="*/ 65069 h 261093"/>
                <a:gd name="connsiteX18" fmla="*/ 138535 w 363194"/>
                <a:gd name="connsiteY18" fmla="*/ 183275 h 26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3194" h="261093">
                  <a:moveTo>
                    <a:pt x="95958" y="204420"/>
                  </a:moveTo>
                  <a:cubicBezTo>
                    <a:pt x="35570" y="160224"/>
                    <a:pt x="-5102" y="94787"/>
                    <a:pt x="518" y="43067"/>
                  </a:cubicBezTo>
                  <a:cubicBezTo>
                    <a:pt x="12900" y="53354"/>
                    <a:pt x="24902" y="59735"/>
                    <a:pt x="31760" y="69641"/>
                  </a:cubicBezTo>
                  <a:cubicBezTo>
                    <a:pt x="43571" y="86882"/>
                    <a:pt x="50905" y="107265"/>
                    <a:pt x="62621" y="124601"/>
                  </a:cubicBezTo>
                  <a:cubicBezTo>
                    <a:pt x="73575" y="140793"/>
                    <a:pt x="87862" y="154795"/>
                    <a:pt x="101292" y="170416"/>
                  </a:cubicBezTo>
                  <a:cubicBezTo>
                    <a:pt x="118628" y="133459"/>
                    <a:pt x="131487" y="100693"/>
                    <a:pt x="148727" y="70403"/>
                  </a:cubicBezTo>
                  <a:cubicBezTo>
                    <a:pt x="169206" y="34494"/>
                    <a:pt x="198066" y="7443"/>
                    <a:pt x="241786" y="776"/>
                  </a:cubicBezTo>
                  <a:cubicBezTo>
                    <a:pt x="277409" y="-4654"/>
                    <a:pt x="333893" y="19159"/>
                    <a:pt x="353133" y="48972"/>
                  </a:cubicBezTo>
                  <a:cubicBezTo>
                    <a:pt x="370374" y="75642"/>
                    <a:pt x="365135" y="112409"/>
                    <a:pt x="339894" y="143270"/>
                  </a:cubicBezTo>
                  <a:cubicBezTo>
                    <a:pt x="291888" y="201944"/>
                    <a:pt x="219688" y="227471"/>
                    <a:pt x="130534" y="216517"/>
                  </a:cubicBezTo>
                  <a:cubicBezTo>
                    <a:pt x="127105" y="231090"/>
                    <a:pt x="123581" y="245949"/>
                    <a:pt x="119961" y="261094"/>
                  </a:cubicBezTo>
                  <a:cubicBezTo>
                    <a:pt x="109198" y="261094"/>
                    <a:pt x="98625" y="261094"/>
                    <a:pt x="86338" y="261094"/>
                  </a:cubicBezTo>
                  <a:cubicBezTo>
                    <a:pt x="89767" y="241187"/>
                    <a:pt x="92815" y="222803"/>
                    <a:pt x="95958" y="204420"/>
                  </a:cubicBezTo>
                  <a:close/>
                  <a:moveTo>
                    <a:pt x="138535" y="183275"/>
                  </a:moveTo>
                  <a:cubicBezTo>
                    <a:pt x="161681" y="183275"/>
                    <a:pt x="183588" y="186132"/>
                    <a:pt x="204543" y="182703"/>
                  </a:cubicBezTo>
                  <a:cubicBezTo>
                    <a:pt x="249501" y="175369"/>
                    <a:pt x="287887" y="154319"/>
                    <a:pt x="315986" y="117457"/>
                  </a:cubicBezTo>
                  <a:cubicBezTo>
                    <a:pt x="333226" y="94883"/>
                    <a:pt x="332750" y="74499"/>
                    <a:pt x="316176" y="58973"/>
                  </a:cubicBezTo>
                  <a:cubicBezTo>
                    <a:pt x="280267" y="25350"/>
                    <a:pt x="227022" y="27731"/>
                    <a:pt x="194828" y="65069"/>
                  </a:cubicBezTo>
                  <a:cubicBezTo>
                    <a:pt x="165777" y="98693"/>
                    <a:pt x="150822" y="139079"/>
                    <a:pt x="138535" y="183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F2C15610-B31A-8A5D-7D96-4A3664FC9965}"/>
                </a:ext>
              </a:extLst>
            </p:cNvPr>
            <p:cNvSpPr/>
            <p:nvPr/>
          </p:nvSpPr>
          <p:spPr>
            <a:xfrm>
              <a:off x="6373463" y="1608390"/>
              <a:ext cx="396525" cy="85829"/>
            </a:xfrm>
            <a:custGeom>
              <a:avLst/>
              <a:gdLst>
                <a:gd name="connsiteX0" fmla="*/ 0 w 396525"/>
                <a:gd name="connsiteY0" fmla="*/ 85829 h 85829"/>
                <a:gd name="connsiteX1" fmla="*/ 100489 w 396525"/>
                <a:gd name="connsiteY1" fmla="*/ 34870 h 85829"/>
                <a:gd name="connsiteX2" fmla="*/ 267081 w 396525"/>
                <a:gd name="connsiteY2" fmla="*/ 4771 h 85829"/>
                <a:gd name="connsiteX3" fmla="*/ 317849 w 396525"/>
                <a:gd name="connsiteY3" fmla="*/ 29536 h 85829"/>
                <a:gd name="connsiteX4" fmla="*/ 396526 w 396525"/>
                <a:gd name="connsiteY4" fmla="*/ 85734 h 85829"/>
                <a:gd name="connsiteX5" fmla="*/ 0 w 396525"/>
                <a:gd name="connsiteY5" fmla="*/ 85829 h 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525" h="85829">
                  <a:moveTo>
                    <a:pt x="0" y="85829"/>
                  </a:moveTo>
                  <a:cubicBezTo>
                    <a:pt x="33052" y="69065"/>
                    <a:pt x="66770" y="52015"/>
                    <a:pt x="100489" y="34870"/>
                  </a:cubicBezTo>
                  <a:cubicBezTo>
                    <a:pt x="153067" y="8105"/>
                    <a:pt x="207836" y="-8754"/>
                    <a:pt x="267081" y="4771"/>
                  </a:cubicBezTo>
                  <a:cubicBezTo>
                    <a:pt x="284988" y="8867"/>
                    <a:pt x="302133" y="19249"/>
                    <a:pt x="317849" y="29536"/>
                  </a:cubicBezTo>
                  <a:cubicBezTo>
                    <a:pt x="344995" y="47253"/>
                    <a:pt x="370713" y="67160"/>
                    <a:pt x="396526" y="85734"/>
                  </a:cubicBezTo>
                  <a:cubicBezTo>
                    <a:pt x="264890" y="85829"/>
                    <a:pt x="131350" y="85829"/>
                    <a:pt x="0" y="85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D9BA2A20-2039-187E-DCA4-BD2D7409434B}"/>
                </a:ext>
              </a:extLst>
            </p:cNvPr>
            <p:cNvSpPr/>
            <p:nvPr/>
          </p:nvSpPr>
          <p:spPr>
            <a:xfrm>
              <a:off x="6110858" y="892595"/>
              <a:ext cx="103677" cy="212502"/>
            </a:xfrm>
            <a:custGeom>
              <a:avLst/>
              <a:gdLst>
                <a:gd name="connsiteX0" fmla="*/ 99537 w 103677"/>
                <a:gd name="connsiteY0" fmla="*/ 0 h 212502"/>
                <a:gd name="connsiteX1" fmla="*/ 79534 w 103677"/>
                <a:gd name="connsiteY1" fmla="*/ 42672 h 212502"/>
                <a:gd name="connsiteX2" fmla="*/ 61151 w 103677"/>
                <a:gd name="connsiteY2" fmla="*/ 166402 h 212502"/>
                <a:gd name="connsiteX3" fmla="*/ 78106 w 103677"/>
                <a:gd name="connsiteY3" fmla="*/ 212503 h 212502"/>
                <a:gd name="connsiteX4" fmla="*/ 1 w 103677"/>
                <a:gd name="connsiteY4" fmla="*/ 110204 h 212502"/>
                <a:gd name="connsiteX5" fmla="*/ 99537 w 103677"/>
                <a:gd name="connsiteY5" fmla="*/ 0 h 21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77" h="212502">
                  <a:moveTo>
                    <a:pt x="99537" y="0"/>
                  </a:moveTo>
                  <a:cubicBezTo>
                    <a:pt x="108681" y="22860"/>
                    <a:pt x="102966" y="33433"/>
                    <a:pt x="79534" y="42672"/>
                  </a:cubicBezTo>
                  <a:cubicBezTo>
                    <a:pt x="26194" y="63627"/>
                    <a:pt x="15907" y="134493"/>
                    <a:pt x="61151" y="166402"/>
                  </a:cubicBezTo>
                  <a:cubicBezTo>
                    <a:pt x="80011" y="179737"/>
                    <a:pt x="81725" y="193739"/>
                    <a:pt x="78106" y="212503"/>
                  </a:cubicBezTo>
                  <a:cubicBezTo>
                    <a:pt x="31814" y="203740"/>
                    <a:pt x="286" y="162401"/>
                    <a:pt x="1" y="110204"/>
                  </a:cubicBezTo>
                  <a:cubicBezTo>
                    <a:pt x="-190" y="53245"/>
                    <a:pt x="37624" y="11144"/>
                    <a:pt x="995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DA77DA8A-7DE3-4D33-4EDC-4A20883089CD}"/>
                </a:ext>
              </a:extLst>
            </p:cNvPr>
            <p:cNvSpPr/>
            <p:nvPr/>
          </p:nvSpPr>
          <p:spPr>
            <a:xfrm>
              <a:off x="7079722" y="754458"/>
              <a:ext cx="58783" cy="52602"/>
            </a:xfrm>
            <a:custGeom>
              <a:avLst/>
              <a:gdLst>
                <a:gd name="connsiteX0" fmla="*/ 57645 w 58783"/>
                <a:gd name="connsiteY0" fmla="*/ 49460 h 52602"/>
                <a:gd name="connsiteX1" fmla="*/ 1352 w 58783"/>
                <a:gd name="connsiteY1" fmla="*/ 52603 h 52602"/>
                <a:gd name="connsiteX2" fmla="*/ 15735 w 58783"/>
                <a:gd name="connsiteY2" fmla="*/ 2882 h 52602"/>
                <a:gd name="connsiteX3" fmla="*/ 45644 w 58783"/>
                <a:gd name="connsiteY3" fmla="*/ 3740 h 52602"/>
                <a:gd name="connsiteX4" fmla="*/ 57645 w 58783"/>
                <a:gd name="connsiteY4" fmla="*/ 49460 h 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83" h="52602">
                  <a:moveTo>
                    <a:pt x="57645" y="49460"/>
                  </a:moveTo>
                  <a:cubicBezTo>
                    <a:pt x="38310" y="50507"/>
                    <a:pt x="20402" y="51555"/>
                    <a:pt x="1352" y="52603"/>
                  </a:cubicBezTo>
                  <a:cubicBezTo>
                    <a:pt x="210" y="34982"/>
                    <a:pt x="-4744" y="14217"/>
                    <a:pt x="15735" y="2882"/>
                  </a:cubicBezTo>
                  <a:cubicBezTo>
                    <a:pt x="23450" y="-1404"/>
                    <a:pt x="37833" y="-737"/>
                    <a:pt x="45644" y="3740"/>
                  </a:cubicBezTo>
                  <a:cubicBezTo>
                    <a:pt x="63837" y="14122"/>
                    <a:pt x="57931" y="32981"/>
                    <a:pt x="57645" y="49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6FB540FB-BF5D-E318-7EDA-9E10B331690A}"/>
                </a:ext>
              </a:extLst>
            </p:cNvPr>
            <p:cNvSpPr/>
            <p:nvPr/>
          </p:nvSpPr>
          <p:spPr>
            <a:xfrm>
              <a:off x="6989349" y="1036899"/>
              <a:ext cx="44919" cy="125920"/>
            </a:xfrm>
            <a:custGeom>
              <a:avLst/>
              <a:gdLst>
                <a:gd name="connsiteX0" fmla="*/ 41243 w 44919"/>
                <a:gd name="connsiteY0" fmla="*/ 0 h 125920"/>
                <a:gd name="connsiteX1" fmla="*/ 0 w 44919"/>
                <a:gd name="connsiteY1" fmla="*/ 125921 h 125920"/>
                <a:gd name="connsiteX2" fmla="*/ 41243 w 44919"/>
                <a:gd name="connsiteY2" fmla="*/ 0 h 12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19" h="125920">
                  <a:moveTo>
                    <a:pt x="41243" y="0"/>
                  </a:moveTo>
                  <a:cubicBezTo>
                    <a:pt x="56007" y="53912"/>
                    <a:pt x="23050" y="88202"/>
                    <a:pt x="0" y="125921"/>
                  </a:cubicBezTo>
                  <a:cubicBezTo>
                    <a:pt x="1905" y="81153"/>
                    <a:pt x="19526" y="41624"/>
                    <a:pt x="4124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51E868D1-5836-5B7E-C232-6740879EFA61}"/>
                </a:ext>
              </a:extLst>
            </p:cNvPr>
            <p:cNvSpPr/>
            <p:nvPr/>
          </p:nvSpPr>
          <p:spPr>
            <a:xfrm>
              <a:off x="7145845" y="506069"/>
              <a:ext cx="190226" cy="149041"/>
            </a:xfrm>
            <a:custGeom>
              <a:avLst/>
              <a:gdLst>
                <a:gd name="connsiteX0" fmla="*/ 0 w 190226"/>
                <a:gd name="connsiteY0" fmla="*/ 147925 h 149041"/>
                <a:gd name="connsiteX1" fmla="*/ 56293 w 190226"/>
                <a:gd name="connsiteY1" fmla="*/ 29720 h 149041"/>
                <a:gd name="connsiteX2" fmla="*/ 177641 w 190226"/>
                <a:gd name="connsiteY2" fmla="*/ 23624 h 149041"/>
                <a:gd name="connsiteX3" fmla="*/ 177451 w 190226"/>
                <a:gd name="connsiteY3" fmla="*/ 82107 h 149041"/>
                <a:gd name="connsiteX4" fmla="*/ 66008 w 190226"/>
                <a:gd name="connsiteY4" fmla="*/ 147354 h 149041"/>
                <a:gd name="connsiteX5" fmla="*/ 0 w 190226"/>
                <a:gd name="connsiteY5" fmla="*/ 147925 h 14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26" h="149041">
                  <a:moveTo>
                    <a:pt x="0" y="147925"/>
                  </a:moveTo>
                  <a:cubicBezTo>
                    <a:pt x="12287" y="103634"/>
                    <a:pt x="27242" y="63248"/>
                    <a:pt x="56293" y="29720"/>
                  </a:cubicBezTo>
                  <a:cubicBezTo>
                    <a:pt x="88487" y="-7523"/>
                    <a:pt x="141732" y="-9999"/>
                    <a:pt x="177641" y="23624"/>
                  </a:cubicBezTo>
                  <a:cubicBezTo>
                    <a:pt x="194215" y="39150"/>
                    <a:pt x="194691" y="59533"/>
                    <a:pt x="177451" y="82107"/>
                  </a:cubicBezTo>
                  <a:cubicBezTo>
                    <a:pt x="149257" y="118874"/>
                    <a:pt x="110871" y="139924"/>
                    <a:pt x="66008" y="147354"/>
                  </a:cubicBezTo>
                  <a:cubicBezTo>
                    <a:pt x="45053" y="150783"/>
                    <a:pt x="23146" y="147925"/>
                    <a:pt x="0" y="147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C9F8F814-80E6-7430-992E-4CCD6FE9CC3A}"/>
                </a:ext>
              </a:extLst>
            </p:cNvPr>
            <p:cNvSpPr/>
            <p:nvPr/>
          </p:nvSpPr>
          <p:spPr>
            <a:xfrm>
              <a:off x="6315455" y="512167"/>
              <a:ext cx="588359" cy="386429"/>
            </a:xfrm>
            <a:custGeom>
              <a:avLst/>
              <a:gdLst>
                <a:gd name="connsiteX0" fmla="*/ 0 w 588359"/>
                <a:gd name="connsiteY0" fmla="*/ 0 h 386429"/>
                <a:gd name="connsiteX1" fmla="*/ 588359 w 588359"/>
                <a:gd name="connsiteY1" fmla="*/ 0 h 386429"/>
                <a:gd name="connsiteX2" fmla="*/ 588359 w 588359"/>
                <a:gd name="connsiteY2" fmla="*/ 386429 h 386429"/>
                <a:gd name="connsiteX3" fmla="*/ 0 w 588359"/>
                <a:gd name="connsiteY3" fmla="*/ 386429 h 386429"/>
                <a:gd name="connsiteX4" fmla="*/ 0 w 588359"/>
                <a:gd name="connsiteY4" fmla="*/ 0 h 386429"/>
                <a:gd name="connsiteX5" fmla="*/ 290513 w 588359"/>
                <a:gd name="connsiteY5" fmla="*/ 333566 h 386429"/>
                <a:gd name="connsiteX6" fmla="*/ 497300 w 588359"/>
                <a:gd name="connsiteY6" fmla="*/ 279178 h 386429"/>
                <a:gd name="connsiteX7" fmla="*/ 507873 w 588359"/>
                <a:gd name="connsiteY7" fmla="*/ 253460 h 386429"/>
                <a:gd name="connsiteX8" fmla="*/ 405860 w 588359"/>
                <a:gd name="connsiteY8" fmla="*/ 76771 h 386429"/>
                <a:gd name="connsiteX9" fmla="*/ 383000 w 588359"/>
                <a:gd name="connsiteY9" fmla="*/ 65913 h 386429"/>
                <a:gd name="connsiteX10" fmla="*/ 208788 w 588359"/>
                <a:gd name="connsiteY10" fmla="*/ 67532 h 386429"/>
                <a:gd name="connsiteX11" fmla="*/ 178213 w 588359"/>
                <a:gd name="connsiteY11" fmla="*/ 82486 h 386429"/>
                <a:gd name="connsiteX12" fmla="*/ 82772 w 588359"/>
                <a:gd name="connsiteY12" fmla="*/ 248888 h 386429"/>
                <a:gd name="connsiteX13" fmla="*/ 92678 w 588359"/>
                <a:gd name="connsiteY13" fmla="*/ 283940 h 386429"/>
                <a:gd name="connsiteX14" fmla="*/ 290513 w 588359"/>
                <a:gd name="connsiteY14" fmla="*/ 333566 h 38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359" h="386429">
                  <a:moveTo>
                    <a:pt x="0" y="0"/>
                  </a:moveTo>
                  <a:cubicBezTo>
                    <a:pt x="196310" y="0"/>
                    <a:pt x="391763" y="0"/>
                    <a:pt x="588359" y="0"/>
                  </a:cubicBezTo>
                  <a:cubicBezTo>
                    <a:pt x="588359" y="129064"/>
                    <a:pt x="588359" y="257080"/>
                    <a:pt x="588359" y="386429"/>
                  </a:cubicBezTo>
                  <a:cubicBezTo>
                    <a:pt x="392525" y="386429"/>
                    <a:pt x="197072" y="386429"/>
                    <a:pt x="0" y="386429"/>
                  </a:cubicBezTo>
                  <a:cubicBezTo>
                    <a:pt x="0" y="258032"/>
                    <a:pt x="0" y="129635"/>
                    <a:pt x="0" y="0"/>
                  </a:cubicBezTo>
                  <a:close/>
                  <a:moveTo>
                    <a:pt x="290513" y="333566"/>
                  </a:moveTo>
                  <a:cubicBezTo>
                    <a:pt x="363855" y="332042"/>
                    <a:pt x="433007" y="315087"/>
                    <a:pt x="497300" y="279178"/>
                  </a:cubicBezTo>
                  <a:cubicBezTo>
                    <a:pt x="508444" y="272987"/>
                    <a:pt x="515207" y="266224"/>
                    <a:pt x="507873" y="253460"/>
                  </a:cubicBezTo>
                  <a:cubicBezTo>
                    <a:pt x="474155" y="194405"/>
                    <a:pt x="440627" y="135160"/>
                    <a:pt x="405860" y="76771"/>
                  </a:cubicBezTo>
                  <a:cubicBezTo>
                    <a:pt x="402146" y="70580"/>
                    <a:pt x="389573" y="64389"/>
                    <a:pt x="383000" y="65913"/>
                  </a:cubicBezTo>
                  <a:cubicBezTo>
                    <a:pt x="324898" y="79343"/>
                    <a:pt x="266795" y="80486"/>
                    <a:pt x="208788" y="67532"/>
                  </a:cubicBezTo>
                  <a:cubicBezTo>
                    <a:pt x="192215" y="63818"/>
                    <a:pt x="185261" y="70009"/>
                    <a:pt x="178213" y="82486"/>
                  </a:cubicBezTo>
                  <a:cubicBezTo>
                    <a:pt x="146780" y="138208"/>
                    <a:pt x="115538" y="193929"/>
                    <a:pt x="82772" y="248888"/>
                  </a:cubicBezTo>
                  <a:cubicBezTo>
                    <a:pt x="72390" y="266224"/>
                    <a:pt x="75438" y="274987"/>
                    <a:pt x="92678" y="283940"/>
                  </a:cubicBezTo>
                  <a:cubicBezTo>
                    <a:pt x="154781" y="316325"/>
                    <a:pt x="220790" y="332042"/>
                    <a:pt x="290513" y="333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DC151E4B-690C-5E8F-5CF5-9CEB09B9596A}"/>
                </a:ext>
              </a:extLst>
            </p:cNvPr>
            <p:cNvSpPr/>
            <p:nvPr/>
          </p:nvSpPr>
          <p:spPr>
            <a:xfrm>
              <a:off x="6421754" y="604872"/>
              <a:ext cx="375665" cy="214669"/>
            </a:xfrm>
            <a:custGeom>
              <a:avLst/>
              <a:gdLst>
                <a:gd name="connsiteX0" fmla="*/ 289560 w 375665"/>
                <a:gd name="connsiteY0" fmla="*/ 18832 h 214669"/>
                <a:gd name="connsiteX1" fmla="*/ 282988 w 375665"/>
                <a:gd name="connsiteY1" fmla="*/ 22452 h 214669"/>
                <a:gd name="connsiteX2" fmla="*/ 266033 w 375665"/>
                <a:gd name="connsiteY2" fmla="*/ 39597 h 214669"/>
                <a:gd name="connsiteX3" fmla="*/ 290703 w 375665"/>
                <a:gd name="connsiteY3" fmla="*/ 47121 h 214669"/>
                <a:gd name="connsiteX4" fmla="*/ 310324 w 375665"/>
                <a:gd name="connsiteY4" fmla="*/ 53694 h 214669"/>
                <a:gd name="connsiteX5" fmla="*/ 375666 w 375665"/>
                <a:gd name="connsiteY5" fmla="*/ 166279 h 214669"/>
                <a:gd name="connsiteX6" fmla="*/ 0 w 375665"/>
                <a:gd name="connsiteY6" fmla="*/ 169803 h 214669"/>
                <a:gd name="connsiteX7" fmla="*/ 8192 w 375665"/>
                <a:gd name="connsiteY7" fmla="*/ 152944 h 214669"/>
                <a:gd name="connsiteX8" fmla="*/ 49149 w 375665"/>
                <a:gd name="connsiteY8" fmla="*/ 168851 h 214669"/>
                <a:gd name="connsiteX9" fmla="*/ 67628 w 375665"/>
                <a:gd name="connsiteY9" fmla="*/ 163803 h 214669"/>
                <a:gd name="connsiteX10" fmla="*/ 58007 w 375665"/>
                <a:gd name="connsiteY10" fmla="*/ 146658 h 214669"/>
                <a:gd name="connsiteX11" fmla="*/ 21241 w 375665"/>
                <a:gd name="connsiteY11" fmla="*/ 130179 h 214669"/>
                <a:gd name="connsiteX12" fmla="*/ 92297 w 375665"/>
                <a:gd name="connsiteY12" fmla="*/ 7497 h 214669"/>
                <a:gd name="connsiteX13" fmla="*/ 108871 w 375665"/>
                <a:gd name="connsiteY13" fmla="*/ 2354 h 214669"/>
                <a:gd name="connsiteX14" fmla="*/ 262985 w 375665"/>
                <a:gd name="connsiteY14" fmla="*/ 925 h 214669"/>
                <a:gd name="connsiteX15" fmla="*/ 289560 w 375665"/>
                <a:gd name="connsiteY15" fmla="*/ 18832 h 214669"/>
                <a:gd name="connsiteX16" fmla="*/ 166306 w 375665"/>
                <a:gd name="connsiteY16" fmla="*/ 195235 h 214669"/>
                <a:gd name="connsiteX17" fmla="*/ 166592 w 375665"/>
                <a:gd name="connsiteY17" fmla="*/ 193521 h 214669"/>
                <a:gd name="connsiteX18" fmla="*/ 184785 w 375665"/>
                <a:gd name="connsiteY18" fmla="*/ 194759 h 214669"/>
                <a:gd name="connsiteX19" fmla="*/ 205740 w 375665"/>
                <a:gd name="connsiteY19" fmla="*/ 183615 h 214669"/>
                <a:gd name="connsiteX20" fmla="*/ 185642 w 375665"/>
                <a:gd name="connsiteY20" fmla="*/ 169327 h 214669"/>
                <a:gd name="connsiteX21" fmla="*/ 104966 w 375665"/>
                <a:gd name="connsiteY21" fmla="*/ 160183 h 214669"/>
                <a:gd name="connsiteX22" fmla="*/ 84487 w 375665"/>
                <a:gd name="connsiteY22" fmla="*/ 167517 h 214669"/>
                <a:gd name="connsiteX23" fmla="*/ 100298 w 375665"/>
                <a:gd name="connsiteY23" fmla="*/ 183805 h 214669"/>
                <a:gd name="connsiteX24" fmla="*/ 166306 w 375665"/>
                <a:gd name="connsiteY24" fmla="*/ 195235 h 214669"/>
                <a:gd name="connsiteX25" fmla="*/ 214884 w 375665"/>
                <a:gd name="connsiteY25" fmla="*/ 28738 h 214669"/>
                <a:gd name="connsiteX26" fmla="*/ 212884 w 375665"/>
                <a:gd name="connsiteY26" fmla="*/ 33215 h 214669"/>
                <a:gd name="connsiteX27" fmla="*/ 186785 w 375665"/>
                <a:gd name="connsiteY27" fmla="*/ 35596 h 214669"/>
                <a:gd name="connsiteX28" fmla="*/ 172022 w 375665"/>
                <a:gd name="connsiteY28" fmla="*/ 48360 h 214669"/>
                <a:gd name="connsiteX29" fmla="*/ 187833 w 375665"/>
                <a:gd name="connsiteY29" fmla="*/ 60456 h 214669"/>
                <a:gd name="connsiteX30" fmla="*/ 215932 w 375665"/>
                <a:gd name="connsiteY30" fmla="*/ 58551 h 214669"/>
                <a:gd name="connsiteX31" fmla="*/ 244507 w 375665"/>
                <a:gd name="connsiteY31" fmla="*/ 43502 h 214669"/>
                <a:gd name="connsiteX32" fmla="*/ 214884 w 375665"/>
                <a:gd name="connsiteY32" fmla="*/ 28738 h 21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5665" h="214669">
                  <a:moveTo>
                    <a:pt x="289560" y="18832"/>
                  </a:moveTo>
                  <a:cubicBezTo>
                    <a:pt x="286512" y="20451"/>
                    <a:pt x="284417" y="21118"/>
                    <a:pt x="282988" y="22452"/>
                  </a:cubicBezTo>
                  <a:cubicBezTo>
                    <a:pt x="276892" y="28167"/>
                    <a:pt x="265176" y="35120"/>
                    <a:pt x="266033" y="39597"/>
                  </a:cubicBezTo>
                  <a:cubicBezTo>
                    <a:pt x="268700" y="53694"/>
                    <a:pt x="280511" y="48264"/>
                    <a:pt x="290703" y="47121"/>
                  </a:cubicBezTo>
                  <a:cubicBezTo>
                    <a:pt x="297085" y="46455"/>
                    <a:pt x="307467" y="49122"/>
                    <a:pt x="310324" y="53694"/>
                  </a:cubicBezTo>
                  <a:cubicBezTo>
                    <a:pt x="332518" y="90174"/>
                    <a:pt x="353378" y="127512"/>
                    <a:pt x="375666" y="166279"/>
                  </a:cubicBezTo>
                  <a:cubicBezTo>
                    <a:pt x="250698" y="229716"/>
                    <a:pt x="126778" y="230668"/>
                    <a:pt x="0" y="169803"/>
                  </a:cubicBezTo>
                  <a:cubicBezTo>
                    <a:pt x="3143" y="163326"/>
                    <a:pt x="5620" y="158278"/>
                    <a:pt x="8192" y="152944"/>
                  </a:cubicBezTo>
                  <a:cubicBezTo>
                    <a:pt x="22574" y="158754"/>
                    <a:pt x="35528" y="165136"/>
                    <a:pt x="49149" y="168851"/>
                  </a:cubicBezTo>
                  <a:cubicBezTo>
                    <a:pt x="54483" y="170280"/>
                    <a:pt x="61436" y="165708"/>
                    <a:pt x="67628" y="163803"/>
                  </a:cubicBezTo>
                  <a:cubicBezTo>
                    <a:pt x="64484" y="157897"/>
                    <a:pt x="62865" y="149610"/>
                    <a:pt x="58007" y="146658"/>
                  </a:cubicBezTo>
                  <a:cubicBezTo>
                    <a:pt x="47244" y="139990"/>
                    <a:pt x="34862" y="136085"/>
                    <a:pt x="21241" y="130179"/>
                  </a:cubicBezTo>
                  <a:cubicBezTo>
                    <a:pt x="45434" y="88079"/>
                    <a:pt x="68294" y="47502"/>
                    <a:pt x="92297" y="7497"/>
                  </a:cubicBezTo>
                  <a:cubicBezTo>
                    <a:pt x="94583" y="3687"/>
                    <a:pt x="103537" y="1497"/>
                    <a:pt x="108871" y="2354"/>
                  </a:cubicBezTo>
                  <a:cubicBezTo>
                    <a:pt x="160401" y="10831"/>
                    <a:pt x="211836" y="12069"/>
                    <a:pt x="262985" y="925"/>
                  </a:cubicBezTo>
                  <a:cubicBezTo>
                    <a:pt x="278606" y="-2599"/>
                    <a:pt x="285560" y="4068"/>
                    <a:pt x="289560" y="18832"/>
                  </a:cubicBezTo>
                  <a:close/>
                  <a:moveTo>
                    <a:pt x="166306" y="195235"/>
                  </a:moveTo>
                  <a:cubicBezTo>
                    <a:pt x="166402" y="194664"/>
                    <a:pt x="166497" y="194092"/>
                    <a:pt x="166592" y="193521"/>
                  </a:cubicBezTo>
                  <a:cubicBezTo>
                    <a:pt x="172688" y="194092"/>
                    <a:pt x="179261" y="196378"/>
                    <a:pt x="184785" y="194759"/>
                  </a:cubicBezTo>
                  <a:cubicBezTo>
                    <a:pt x="192215" y="192568"/>
                    <a:pt x="198787" y="187425"/>
                    <a:pt x="205740" y="183615"/>
                  </a:cubicBezTo>
                  <a:cubicBezTo>
                    <a:pt x="199073" y="178662"/>
                    <a:pt x="192977" y="170565"/>
                    <a:pt x="185642" y="169327"/>
                  </a:cubicBezTo>
                  <a:cubicBezTo>
                    <a:pt x="158972" y="164850"/>
                    <a:pt x="132017" y="162088"/>
                    <a:pt x="104966" y="160183"/>
                  </a:cubicBezTo>
                  <a:cubicBezTo>
                    <a:pt x="98393" y="159707"/>
                    <a:pt x="91345" y="164946"/>
                    <a:pt x="84487" y="167517"/>
                  </a:cubicBezTo>
                  <a:cubicBezTo>
                    <a:pt x="89726" y="173137"/>
                    <a:pt x="94107" y="182281"/>
                    <a:pt x="100298" y="183805"/>
                  </a:cubicBezTo>
                  <a:cubicBezTo>
                    <a:pt x="122015" y="189139"/>
                    <a:pt x="144209" y="191616"/>
                    <a:pt x="166306" y="195235"/>
                  </a:cubicBezTo>
                  <a:close/>
                  <a:moveTo>
                    <a:pt x="214884" y="28738"/>
                  </a:moveTo>
                  <a:cubicBezTo>
                    <a:pt x="214217" y="30262"/>
                    <a:pt x="213551" y="31691"/>
                    <a:pt x="212884" y="33215"/>
                  </a:cubicBezTo>
                  <a:cubicBezTo>
                    <a:pt x="204121" y="33786"/>
                    <a:pt x="194881" y="32929"/>
                    <a:pt x="186785" y="35596"/>
                  </a:cubicBezTo>
                  <a:cubicBezTo>
                    <a:pt x="181070" y="37406"/>
                    <a:pt x="176879" y="43883"/>
                    <a:pt x="172022" y="48360"/>
                  </a:cubicBezTo>
                  <a:cubicBezTo>
                    <a:pt x="177260" y="52551"/>
                    <a:pt x="182023" y="59409"/>
                    <a:pt x="187833" y="60456"/>
                  </a:cubicBezTo>
                  <a:cubicBezTo>
                    <a:pt x="196882" y="61980"/>
                    <a:pt x="206693" y="60456"/>
                    <a:pt x="215932" y="58551"/>
                  </a:cubicBezTo>
                  <a:cubicBezTo>
                    <a:pt x="227171" y="56265"/>
                    <a:pt x="246031" y="63123"/>
                    <a:pt x="244507" y="43502"/>
                  </a:cubicBezTo>
                  <a:cubicBezTo>
                    <a:pt x="244126" y="37692"/>
                    <a:pt x="225362" y="33501"/>
                    <a:pt x="214884" y="287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9F8555CF-6825-099D-3409-D5F41687802F}"/>
              </a:ext>
            </a:extLst>
          </p:cNvPr>
          <p:cNvGrpSpPr/>
          <p:nvPr/>
        </p:nvGrpSpPr>
        <p:grpSpPr>
          <a:xfrm>
            <a:off x="6820888" y="2749553"/>
            <a:ext cx="1679015" cy="1580179"/>
            <a:chOff x="6142481" y="2053216"/>
            <a:chExt cx="1104175" cy="1039177"/>
          </a:xfrm>
          <a:solidFill>
            <a:srgbClr val="1499B8"/>
          </a:solidFill>
        </p:grpSpPr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C9C4E5B6-85C5-66BB-74FF-37E531F50FC7}"/>
                </a:ext>
              </a:extLst>
            </p:cNvPr>
            <p:cNvSpPr/>
            <p:nvPr/>
          </p:nvSpPr>
          <p:spPr>
            <a:xfrm>
              <a:off x="6142481" y="2479976"/>
              <a:ext cx="1104175" cy="612417"/>
            </a:xfrm>
            <a:custGeom>
              <a:avLst/>
              <a:gdLst>
                <a:gd name="connsiteX0" fmla="*/ 161544 w 1104175"/>
                <a:gd name="connsiteY0" fmla="*/ 612418 h 612417"/>
                <a:gd name="connsiteX1" fmla="*/ 0 w 1104175"/>
                <a:gd name="connsiteY1" fmla="*/ 391438 h 612417"/>
                <a:gd name="connsiteX2" fmla="*/ 7144 w 1104175"/>
                <a:gd name="connsiteY2" fmla="*/ 385342 h 612417"/>
                <a:gd name="connsiteX3" fmla="*/ 133922 w 1104175"/>
                <a:gd name="connsiteY3" fmla="*/ 264089 h 612417"/>
                <a:gd name="connsiteX4" fmla="*/ 278606 w 1104175"/>
                <a:gd name="connsiteY4" fmla="*/ 181031 h 612417"/>
                <a:gd name="connsiteX5" fmla="*/ 418814 w 1104175"/>
                <a:gd name="connsiteY5" fmla="*/ 170267 h 612417"/>
                <a:gd name="connsiteX6" fmla="*/ 557213 w 1104175"/>
                <a:gd name="connsiteY6" fmla="*/ 166076 h 612417"/>
                <a:gd name="connsiteX7" fmla="*/ 675989 w 1104175"/>
                <a:gd name="connsiteY7" fmla="*/ 154170 h 612417"/>
                <a:gd name="connsiteX8" fmla="*/ 712089 w 1104175"/>
                <a:gd name="connsiteY8" fmla="*/ 150170 h 612417"/>
                <a:gd name="connsiteX9" fmla="*/ 740569 w 1104175"/>
                <a:gd name="connsiteY9" fmla="*/ 174363 h 612417"/>
                <a:gd name="connsiteX10" fmla="*/ 688372 w 1104175"/>
                <a:gd name="connsiteY10" fmla="*/ 255802 h 612417"/>
                <a:gd name="connsiteX11" fmla="*/ 648176 w 1104175"/>
                <a:gd name="connsiteY11" fmla="*/ 262660 h 612417"/>
                <a:gd name="connsiteX12" fmla="*/ 488156 w 1104175"/>
                <a:gd name="connsiteY12" fmla="*/ 287901 h 612417"/>
                <a:gd name="connsiteX13" fmla="*/ 459772 w 1104175"/>
                <a:gd name="connsiteY13" fmla="*/ 292283 h 612417"/>
                <a:gd name="connsiteX14" fmla="*/ 449294 w 1104175"/>
                <a:gd name="connsiteY14" fmla="*/ 304094 h 612417"/>
                <a:gd name="connsiteX15" fmla="*/ 462725 w 1104175"/>
                <a:gd name="connsiteY15" fmla="*/ 312476 h 612417"/>
                <a:gd name="connsiteX16" fmla="*/ 587407 w 1104175"/>
                <a:gd name="connsiteY16" fmla="*/ 292854 h 612417"/>
                <a:gd name="connsiteX17" fmla="*/ 681895 w 1104175"/>
                <a:gd name="connsiteY17" fmla="*/ 278090 h 612417"/>
                <a:gd name="connsiteX18" fmla="*/ 730472 w 1104175"/>
                <a:gd name="connsiteY18" fmla="*/ 255897 h 612417"/>
                <a:gd name="connsiteX19" fmla="*/ 749427 w 1104175"/>
                <a:gd name="connsiteY19" fmla="*/ 232656 h 612417"/>
                <a:gd name="connsiteX20" fmla="*/ 758476 w 1104175"/>
                <a:gd name="connsiteY20" fmla="*/ 222274 h 612417"/>
                <a:gd name="connsiteX21" fmla="*/ 913733 w 1104175"/>
                <a:gd name="connsiteY21" fmla="*/ 101687 h 612417"/>
                <a:gd name="connsiteX22" fmla="*/ 933736 w 1104175"/>
                <a:gd name="connsiteY22" fmla="*/ 88257 h 612417"/>
                <a:gd name="connsiteX23" fmla="*/ 944404 w 1104175"/>
                <a:gd name="connsiteY23" fmla="*/ 77780 h 612417"/>
                <a:gd name="connsiteX24" fmla="*/ 1033082 w 1104175"/>
                <a:gd name="connsiteY24" fmla="*/ 8819 h 612417"/>
                <a:gd name="connsiteX25" fmla="*/ 1094137 w 1104175"/>
                <a:gd name="connsiteY25" fmla="*/ 22249 h 612417"/>
                <a:gd name="connsiteX26" fmla="*/ 1071086 w 1104175"/>
                <a:gd name="connsiteY26" fmla="*/ 130929 h 612417"/>
                <a:gd name="connsiteX27" fmla="*/ 688658 w 1104175"/>
                <a:gd name="connsiteY27" fmla="*/ 419822 h 612417"/>
                <a:gd name="connsiteX28" fmla="*/ 629888 w 1104175"/>
                <a:gd name="connsiteY28" fmla="*/ 442968 h 612417"/>
                <a:gd name="connsiteX29" fmla="*/ 539591 w 1104175"/>
                <a:gd name="connsiteY29" fmla="*/ 446492 h 612417"/>
                <a:gd name="connsiteX30" fmla="*/ 366617 w 1104175"/>
                <a:gd name="connsiteY30" fmla="*/ 475544 h 612417"/>
                <a:gd name="connsiteX31" fmla="*/ 222695 w 1104175"/>
                <a:gd name="connsiteY31" fmla="*/ 563364 h 612417"/>
                <a:gd name="connsiteX32" fmla="*/ 161544 w 1104175"/>
                <a:gd name="connsiteY32" fmla="*/ 612418 h 6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04175" h="612417">
                  <a:moveTo>
                    <a:pt x="161544" y="612418"/>
                  </a:moveTo>
                  <a:cubicBezTo>
                    <a:pt x="107823" y="538885"/>
                    <a:pt x="54102" y="465447"/>
                    <a:pt x="0" y="391438"/>
                  </a:cubicBezTo>
                  <a:cubicBezTo>
                    <a:pt x="2381" y="389342"/>
                    <a:pt x="4763" y="387247"/>
                    <a:pt x="7144" y="385342"/>
                  </a:cubicBezTo>
                  <a:cubicBezTo>
                    <a:pt x="52578" y="348194"/>
                    <a:pt x="94869" y="307808"/>
                    <a:pt x="133922" y="264089"/>
                  </a:cubicBezTo>
                  <a:cubicBezTo>
                    <a:pt x="173165" y="220274"/>
                    <a:pt x="221933" y="193985"/>
                    <a:pt x="278606" y="181031"/>
                  </a:cubicBezTo>
                  <a:cubicBezTo>
                    <a:pt x="324803" y="170458"/>
                    <a:pt x="371666" y="168362"/>
                    <a:pt x="418814" y="170267"/>
                  </a:cubicBezTo>
                  <a:cubicBezTo>
                    <a:pt x="465106" y="172172"/>
                    <a:pt x="511207" y="170458"/>
                    <a:pt x="557213" y="166076"/>
                  </a:cubicBezTo>
                  <a:cubicBezTo>
                    <a:pt x="596837" y="162362"/>
                    <a:pt x="636365" y="158266"/>
                    <a:pt x="675989" y="154170"/>
                  </a:cubicBezTo>
                  <a:cubicBezTo>
                    <a:pt x="688086" y="152932"/>
                    <a:pt x="700088" y="151122"/>
                    <a:pt x="712089" y="150170"/>
                  </a:cubicBezTo>
                  <a:cubicBezTo>
                    <a:pt x="727996" y="148931"/>
                    <a:pt x="739045" y="158552"/>
                    <a:pt x="740569" y="174363"/>
                  </a:cubicBezTo>
                  <a:cubicBezTo>
                    <a:pt x="744474" y="214082"/>
                    <a:pt x="723900" y="246753"/>
                    <a:pt x="688372" y="255802"/>
                  </a:cubicBezTo>
                  <a:cubicBezTo>
                    <a:pt x="675227" y="259136"/>
                    <a:pt x="661607" y="260564"/>
                    <a:pt x="648176" y="262660"/>
                  </a:cubicBezTo>
                  <a:cubicBezTo>
                    <a:pt x="594836" y="271137"/>
                    <a:pt x="541496" y="279424"/>
                    <a:pt x="488156" y="287901"/>
                  </a:cubicBezTo>
                  <a:cubicBezTo>
                    <a:pt x="478727" y="289425"/>
                    <a:pt x="469297" y="290759"/>
                    <a:pt x="459772" y="292283"/>
                  </a:cubicBezTo>
                  <a:cubicBezTo>
                    <a:pt x="452438" y="293426"/>
                    <a:pt x="448342" y="298188"/>
                    <a:pt x="449294" y="304094"/>
                  </a:cubicBezTo>
                  <a:cubicBezTo>
                    <a:pt x="450342" y="310380"/>
                    <a:pt x="455105" y="313619"/>
                    <a:pt x="462725" y="312476"/>
                  </a:cubicBezTo>
                  <a:cubicBezTo>
                    <a:pt x="504349" y="305999"/>
                    <a:pt x="545878" y="299426"/>
                    <a:pt x="587407" y="292854"/>
                  </a:cubicBezTo>
                  <a:cubicBezTo>
                    <a:pt x="618935" y="287901"/>
                    <a:pt x="650367" y="282948"/>
                    <a:pt x="681895" y="278090"/>
                  </a:cubicBezTo>
                  <a:cubicBezTo>
                    <a:pt x="700183" y="275233"/>
                    <a:pt x="716471" y="268184"/>
                    <a:pt x="730472" y="255897"/>
                  </a:cubicBezTo>
                  <a:cubicBezTo>
                    <a:pt x="738188" y="249230"/>
                    <a:pt x="744855" y="241991"/>
                    <a:pt x="749427" y="232656"/>
                  </a:cubicBezTo>
                  <a:cubicBezTo>
                    <a:pt x="751427" y="228656"/>
                    <a:pt x="754856" y="225036"/>
                    <a:pt x="758476" y="222274"/>
                  </a:cubicBezTo>
                  <a:cubicBezTo>
                    <a:pt x="810101" y="181983"/>
                    <a:pt x="861917" y="141692"/>
                    <a:pt x="913733" y="101687"/>
                  </a:cubicBezTo>
                  <a:cubicBezTo>
                    <a:pt x="920115" y="96830"/>
                    <a:pt x="927354" y="93115"/>
                    <a:pt x="933736" y="88257"/>
                  </a:cubicBezTo>
                  <a:cubicBezTo>
                    <a:pt x="937736" y="85304"/>
                    <a:pt x="940499" y="80828"/>
                    <a:pt x="944404" y="77780"/>
                  </a:cubicBezTo>
                  <a:cubicBezTo>
                    <a:pt x="973836" y="54634"/>
                    <a:pt x="1003364" y="31583"/>
                    <a:pt x="1033082" y="8819"/>
                  </a:cubicBezTo>
                  <a:cubicBezTo>
                    <a:pt x="1053941" y="-7088"/>
                    <a:pt x="1081564" y="-802"/>
                    <a:pt x="1094137" y="22249"/>
                  </a:cubicBezTo>
                  <a:cubicBezTo>
                    <a:pt x="1113758" y="58158"/>
                    <a:pt x="1103852" y="106164"/>
                    <a:pt x="1071086" y="130929"/>
                  </a:cubicBezTo>
                  <a:cubicBezTo>
                    <a:pt x="943642" y="227322"/>
                    <a:pt x="816102" y="323525"/>
                    <a:pt x="688658" y="419822"/>
                  </a:cubicBezTo>
                  <a:cubicBezTo>
                    <a:pt x="671132" y="433062"/>
                    <a:pt x="650748" y="438682"/>
                    <a:pt x="629888" y="442968"/>
                  </a:cubicBezTo>
                  <a:cubicBezTo>
                    <a:pt x="599980" y="449064"/>
                    <a:pt x="569881" y="449350"/>
                    <a:pt x="539591" y="446492"/>
                  </a:cubicBezTo>
                  <a:cubicBezTo>
                    <a:pt x="479298" y="440968"/>
                    <a:pt x="421862" y="451446"/>
                    <a:pt x="366617" y="475544"/>
                  </a:cubicBezTo>
                  <a:cubicBezTo>
                    <a:pt x="314611" y="498308"/>
                    <a:pt x="267462" y="528884"/>
                    <a:pt x="222695" y="563364"/>
                  </a:cubicBezTo>
                  <a:cubicBezTo>
                    <a:pt x="202311" y="579176"/>
                    <a:pt x="182309" y="595749"/>
                    <a:pt x="161544" y="612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F2D4C9C7-100A-3116-5FC0-AD9E1363F9CC}"/>
                </a:ext>
              </a:extLst>
            </p:cNvPr>
            <p:cNvSpPr/>
            <p:nvPr/>
          </p:nvSpPr>
          <p:spPr>
            <a:xfrm>
              <a:off x="6460379" y="2295437"/>
              <a:ext cx="481976" cy="137072"/>
            </a:xfrm>
            <a:custGeom>
              <a:avLst/>
              <a:gdLst>
                <a:gd name="connsiteX0" fmla="*/ 240744 w 481976"/>
                <a:gd name="connsiteY0" fmla="*/ 137065 h 137072"/>
                <a:gd name="connsiteX1" fmla="*/ 15287 w 481976"/>
                <a:gd name="connsiteY1" fmla="*/ 137065 h 137072"/>
                <a:gd name="connsiteX2" fmla="*/ 8334 w 481976"/>
                <a:gd name="connsiteY2" fmla="*/ 136684 h 137072"/>
                <a:gd name="connsiteX3" fmla="*/ 904 w 481976"/>
                <a:gd name="connsiteY3" fmla="*/ 123444 h 137072"/>
                <a:gd name="connsiteX4" fmla="*/ 46910 w 481976"/>
                <a:gd name="connsiteY4" fmla="*/ 6572 h 137072"/>
                <a:gd name="connsiteX5" fmla="*/ 58531 w 481976"/>
                <a:gd name="connsiteY5" fmla="*/ 0 h 137072"/>
                <a:gd name="connsiteX6" fmla="*/ 233505 w 481976"/>
                <a:gd name="connsiteY6" fmla="*/ 95 h 137072"/>
                <a:gd name="connsiteX7" fmla="*/ 423148 w 481976"/>
                <a:gd name="connsiteY7" fmla="*/ 0 h 137072"/>
                <a:gd name="connsiteX8" fmla="*/ 436387 w 481976"/>
                <a:gd name="connsiteY8" fmla="*/ 9049 h 137072"/>
                <a:gd name="connsiteX9" fmla="*/ 480012 w 481976"/>
                <a:gd name="connsiteY9" fmla="*/ 119920 h 137072"/>
                <a:gd name="connsiteX10" fmla="*/ 468106 w 481976"/>
                <a:gd name="connsiteY10" fmla="*/ 136969 h 137072"/>
                <a:gd name="connsiteX11" fmla="*/ 240744 w 481976"/>
                <a:gd name="connsiteY11" fmla="*/ 137065 h 137072"/>
                <a:gd name="connsiteX12" fmla="*/ 240744 w 481976"/>
                <a:gd name="connsiteY12" fmla="*/ 137065 h 137072"/>
                <a:gd name="connsiteX13" fmla="*/ 425815 w 481976"/>
                <a:gd name="connsiteY13" fmla="*/ 80105 h 137072"/>
                <a:gd name="connsiteX14" fmla="*/ 400478 w 481976"/>
                <a:gd name="connsiteY14" fmla="*/ 53435 h 137072"/>
                <a:gd name="connsiteX15" fmla="*/ 373427 w 481976"/>
                <a:gd name="connsiteY15" fmla="*/ 78962 h 137072"/>
                <a:gd name="connsiteX16" fmla="*/ 399335 w 481976"/>
                <a:gd name="connsiteY16" fmla="*/ 105918 h 137072"/>
                <a:gd name="connsiteX17" fmla="*/ 425815 w 481976"/>
                <a:gd name="connsiteY17" fmla="*/ 80105 h 137072"/>
                <a:gd name="connsiteX18" fmla="*/ 294179 w 481976"/>
                <a:gd name="connsiteY18" fmla="*/ 103918 h 137072"/>
                <a:gd name="connsiteX19" fmla="*/ 342757 w 481976"/>
                <a:gd name="connsiteY19" fmla="*/ 103918 h 137072"/>
                <a:gd name="connsiteX20" fmla="*/ 352758 w 481976"/>
                <a:gd name="connsiteY20" fmla="*/ 96774 h 137072"/>
                <a:gd name="connsiteX21" fmla="*/ 343042 w 481976"/>
                <a:gd name="connsiteY21" fmla="*/ 89916 h 137072"/>
                <a:gd name="connsiteX22" fmla="*/ 245983 w 481976"/>
                <a:gd name="connsiteY22" fmla="*/ 89916 h 137072"/>
                <a:gd name="connsiteX23" fmla="*/ 236458 w 481976"/>
                <a:gd name="connsiteY23" fmla="*/ 96869 h 137072"/>
                <a:gd name="connsiteX24" fmla="*/ 245697 w 481976"/>
                <a:gd name="connsiteY24" fmla="*/ 103918 h 137072"/>
                <a:gd name="connsiteX25" fmla="*/ 294179 w 481976"/>
                <a:gd name="connsiteY25" fmla="*/ 103918 h 137072"/>
                <a:gd name="connsiteX26" fmla="*/ 296465 w 481976"/>
                <a:gd name="connsiteY26" fmla="*/ 57436 h 137072"/>
                <a:gd name="connsiteX27" fmla="*/ 260746 w 481976"/>
                <a:gd name="connsiteY27" fmla="*/ 57436 h 137072"/>
                <a:gd name="connsiteX28" fmla="*/ 251793 w 481976"/>
                <a:gd name="connsiteY28" fmla="*/ 64103 h 137072"/>
                <a:gd name="connsiteX29" fmla="*/ 260842 w 481976"/>
                <a:gd name="connsiteY29" fmla="*/ 71438 h 137072"/>
                <a:gd name="connsiteX30" fmla="*/ 331708 w 481976"/>
                <a:gd name="connsiteY30" fmla="*/ 71438 h 137072"/>
                <a:gd name="connsiteX31" fmla="*/ 340280 w 481976"/>
                <a:gd name="connsiteY31" fmla="*/ 64294 h 137072"/>
                <a:gd name="connsiteX32" fmla="*/ 331517 w 481976"/>
                <a:gd name="connsiteY32" fmla="*/ 57436 h 137072"/>
                <a:gd name="connsiteX33" fmla="*/ 296465 w 481976"/>
                <a:gd name="connsiteY33" fmla="*/ 57436 h 137072"/>
                <a:gd name="connsiteX34" fmla="*/ 204835 w 481976"/>
                <a:gd name="connsiteY34" fmla="*/ 38576 h 137072"/>
                <a:gd name="connsiteX35" fmla="*/ 225790 w 481976"/>
                <a:gd name="connsiteY35" fmla="*/ 38576 h 137072"/>
                <a:gd name="connsiteX36" fmla="*/ 233791 w 481976"/>
                <a:gd name="connsiteY36" fmla="*/ 32194 h 137072"/>
                <a:gd name="connsiteX37" fmla="*/ 226266 w 481976"/>
                <a:gd name="connsiteY37" fmla="*/ 24575 h 137072"/>
                <a:gd name="connsiteX38" fmla="*/ 184927 w 481976"/>
                <a:gd name="connsiteY38" fmla="*/ 24575 h 137072"/>
                <a:gd name="connsiteX39" fmla="*/ 177212 w 481976"/>
                <a:gd name="connsiteY39" fmla="*/ 32004 h 137072"/>
                <a:gd name="connsiteX40" fmla="*/ 185023 w 481976"/>
                <a:gd name="connsiteY40" fmla="*/ 38576 h 137072"/>
                <a:gd name="connsiteX41" fmla="*/ 204835 w 481976"/>
                <a:gd name="connsiteY41" fmla="*/ 38576 h 137072"/>
                <a:gd name="connsiteX42" fmla="*/ 190452 w 481976"/>
                <a:gd name="connsiteY42" fmla="*/ 57436 h 137072"/>
                <a:gd name="connsiteX43" fmla="*/ 190452 w 481976"/>
                <a:gd name="connsiteY43" fmla="*/ 57436 h 137072"/>
                <a:gd name="connsiteX44" fmla="*/ 169497 w 481976"/>
                <a:gd name="connsiteY44" fmla="*/ 57436 h 137072"/>
                <a:gd name="connsiteX45" fmla="*/ 161877 w 481976"/>
                <a:gd name="connsiteY45" fmla="*/ 64103 h 137072"/>
                <a:gd name="connsiteX46" fmla="*/ 169211 w 481976"/>
                <a:gd name="connsiteY46" fmla="*/ 71342 h 137072"/>
                <a:gd name="connsiteX47" fmla="*/ 211121 w 481976"/>
                <a:gd name="connsiteY47" fmla="*/ 71342 h 137072"/>
                <a:gd name="connsiteX48" fmla="*/ 218455 w 481976"/>
                <a:gd name="connsiteY48" fmla="*/ 64198 h 137072"/>
                <a:gd name="connsiteX49" fmla="*/ 210835 w 481976"/>
                <a:gd name="connsiteY49" fmla="*/ 57436 h 137072"/>
                <a:gd name="connsiteX50" fmla="*/ 190452 w 481976"/>
                <a:gd name="connsiteY50" fmla="*/ 57436 h 137072"/>
                <a:gd name="connsiteX51" fmla="*/ 384762 w 481976"/>
                <a:gd name="connsiteY51" fmla="*/ 38576 h 137072"/>
                <a:gd name="connsiteX52" fmla="*/ 405145 w 481976"/>
                <a:gd name="connsiteY52" fmla="*/ 38576 h 137072"/>
                <a:gd name="connsiteX53" fmla="*/ 413242 w 481976"/>
                <a:gd name="connsiteY53" fmla="*/ 31623 h 137072"/>
                <a:gd name="connsiteX54" fmla="*/ 405241 w 481976"/>
                <a:gd name="connsiteY54" fmla="*/ 24575 h 137072"/>
                <a:gd name="connsiteX55" fmla="*/ 365045 w 481976"/>
                <a:gd name="connsiteY55" fmla="*/ 24575 h 137072"/>
                <a:gd name="connsiteX56" fmla="*/ 356949 w 481976"/>
                <a:gd name="connsiteY56" fmla="*/ 31528 h 137072"/>
                <a:gd name="connsiteX57" fmla="*/ 364950 w 481976"/>
                <a:gd name="connsiteY57" fmla="*/ 38576 h 137072"/>
                <a:gd name="connsiteX58" fmla="*/ 384762 w 481976"/>
                <a:gd name="connsiteY58" fmla="*/ 38576 h 137072"/>
                <a:gd name="connsiteX59" fmla="*/ 100536 w 481976"/>
                <a:gd name="connsiteY59" fmla="*/ 57531 h 137072"/>
                <a:gd name="connsiteX60" fmla="*/ 80152 w 481976"/>
                <a:gd name="connsiteY60" fmla="*/ 57531 h 137072"/>
                <a:gd name="connsiteX61" fmla="*/ 72151 w 481976"/>
                <a:gd name="connsiteY61" fmla="*/ 63817 h 137072"/>
                <a:gd name="connsiteX62" fmla="*/ 79676 w 481976"/>
                <a:gd name="connsiteY62" fmla="*/ 71342 h 137072"/>
                <a:gd name="connsiteX63" fmla="*/ 121110 w 481976"/>
                <a:gd name="connsiteY63" fmla="*/ 71342 h 137072"/>
                <a:gd name="connsiteX64" fmla="*/ 128444 w 481976"/>
                <a:gd name="connsiteY64" fmla="*/ 64198 h 137072"/>
                <a:gd name="connsiteX65" fmla="*/ 120919 w 481976"/>
                <a:gd name="connsiteY65" fmla="*/ 57436 h 137072"/>
                <a:gd name="connsiteX66" fmla="*/ 100536 w 481976"/>
                <a:gd name="connsiteY66" fmla="*/ 57531 h 137072"/>
                <a:gd name="connsiteX67" fmla="*/ 174355 w 481976"/>
                <a:gd name="connsiteY67" fmla="*/ 103918 h 137072"/>
                <a:gd name="connsiteX68" fmla="*/ 174355 w 481976"/>
                <a:gd name="connsiteY68" fmla="*/ 103918 h 137072"/>
                <a:gd name="connsiteX69" fmla="*/ 194738 w 481976"/>
                <a:gd name="connsiteY69" fmla="*/ 103918 h 137072"/>
                <a:gd name="connsiteX70" fmla="*/ 202930 w 481976"/>
                <a:gd name="connsiteY70" fmla="*/ 96964 h 137072"/>
                <a:gd name="connsiteX71" fmla="*/ 194643 w 481976"/>
                <a:gd name="connsiteY71" fmla="*/ 90011 h 137072"/>
                <a:gd name="connsiteX72" fmla="*/ 154447 w 481976"/>
                <a:gd name="connsiteY72" fmla="*/ 90011 h 137072"/>
                <a:gd name="connsiteX73" fmla="*/ 146351 w 481976"/>
                <a:gd name="connsiteY73" fmla="*/ 97060 h 137072"/>
                <a:gd name="connsiteX74" fmla="*/ 154543 w 481976"/>
                <a:gd name="connsiteY74" fmla="*/ 103918 h 137072"/>
                <a:gd name="connsiteX75" fmla="*/ 174355 w 481976"/>
                <a:gd name="connsiteY75" fmla="*/ 103918 h 137072"/>
                <a:gd name="connsiteX76" fmla="*/ 85010 w 481976"/>
                <a:gd name="connsiteY76" fmla="*/ 103918 h 137072"/>
                <a:gd name="connsiteX77" fmla="*/ 85010 w 481976"/>
                <a:gd name="connsiteY77" fmla="*/ 103918 h 137072"/>
                <a:gd name="connsiteX78" fmla="*/ 105394 w 481976"/>
                <a:gd name="connsiteY78" fmla="*/ 103822 h 137072"/>
                <a:gd name="connsiteX79" fmla="*/ 113014 w 481976"/>
                <a:gd name="connsiteY79" fmla="*/ 97155 h 137072"/>
                <a:gd name="connsiteX80" fmla="*/ 105775 w 481976"/>
                <a:gd name="connsiteY80" fmla="*/ 90011 h 137072"/>
                <a:gd name="connsiteX81" fmla="*/ 64341 w 481976"/>
                <a:gd name="connsiteY81" fmla="*/ 90011 h 137072"/>
                <a:gd name="connsiteX82" fmla="*/ 56721 w 481976"/>
                <a:gd name="connsiteY82" fmla="*/ 97441 h 137072"/>
                <a:gd name="connsiteX83" fmla="*/ 64627 w 481976"/>
                <a:gd name="connsiteY83" fmla="*/ 103918 h 137072"/>
                <a:gd name="connsiteX84" fmla="*/ 85010 w 481976"/>
                <a:gd name="connsiteY84" fmla="*/ 103918 h 137072"/>
                <a:gd name="connsiteX85" fmla="*/ 295989 w 481976"/>
                <a:gd name="connsiteY85" fmla="*/ 24575 h 137072"/>
                <a:gd name="connsiteX86" fmla="*/ 275605 w 481976"/>
                <a:gd name="connsiteY86" fmla="*/ 24575 h 137072"/>
                <a:gd name="connsiteX87" fmla="*/ 267319 w 481976"/>
                <a:gd name="connsiteY87" fmla="*/ 31337 h 137072"/>
                <a:gd name="connsiteX88" fmla="*/ 275605 w 481976"/>
                <a:gd name="connsiteY88" fmla="*/ 38576 h 137072"/>
                <a:gd name="connsiteX89" fmla="*/ 315134 w 481976"/>
                <a:gd name="connsiteY89" fmla="*/ 38576 h 137072"/>
                <a:gd name="connsiteX90" fmla="*/ 323421 w 481976"/>
                <a:gd name="connsiteY90" fmla="*/ 31909 h 137072"/>
                <a:gd name="connsiteX91" fmla="*/ 315039 w 481976"/>
                <a:gd name="connsiteY91" fmla="*/ 24575 h 137072"/>
                <a:gd name="connsiteX92" fmla="*/ 295989 w 481976"/>
                <a:gd name="connsiteY92" fmla="*/ 24575 h 137072"/>
                <a:gd name="connsiteX93" fmla="*/ 115204 w 481976"/>
                <a:gd name="connsiteY93" fmla="*/ 38576 h 137072"/>
                <a:gd name="connsiteX94" fmla="*/ 136255 w 481976"/>
                <a:gd name="connsiteY94" fmla="*/ 38576 h 137072"/>
                <a:gd name="connsiteX95" fmla="*/ 143779 w 481976"/>
                <a:gd name="connsiteY95" fmla="*/ 31718 h 137072"/>
                <a:gd name="connsiteX96" fmla="*/ 136445 w 481976"/>
                <a:gd name="connsiteY96" fmla="*/ 24575 h 137072"/>
                <a:gd name="connsiteX97" fmla="*/ 94916 w 481976"/>
                <a:gd name="connsiteY97" fmla="*/ 24575 h 137072"/>
                <a:gd name="connsiteX98" fmla="*/ 87296 w 481976"/>
                <a:gd name="connsiteY98" fmla="*/ 31433 h 137072"/>
                <a:gd name="connsiteX99" fmla="*/ 95297 w 481976"/>
                <a:gd name="connsiteY99" fmla="*/ 38481 h 137072"/>
                <a:gd name="connsiteX100" fmla="*/ 115204 w 481976"/>
                <a:gd name="connsiteY100" fmla="*/ 38576 h 13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81976" h="137072">
                  <a:moveTo>
                    <a:pt x="240744" y="137065"/>
                  </a:moveTo>
                  <a:cubicBezTo>
                    <a:pt x="165592" y="137065"/>
                    <a:pt x="90439" y="137065"/>
                    <a:pt x="15287" y="137065"/>
                  </a:cubicBezTo>
                  <a:cubicBezTo>
                    <a:pt x="12906" y="137065"/>
                    <a:pt x="10525" y="137160"/>
                    <a:pt x="8334" y="136684"/>
                  </a:cubicBezTo>
                  <a:cubicBezTo>
                    <a:pt x="1381" y="135255"/>
                    <a:pt x="-1667" y="130016"/>
                    <a:pt x="904" y="123444"/>
                  </a:cubicBezTo>
                  <a:cubicBezTo>
                    <a:pt x="16240" y="84487"/>
                    <a:pt x="31670" y="45529"/>
                    <a:pt x="46910" y="6572"/>
                  </a:cubicBezTo>
                  <a:cubicBezTo>
                    <a:pt x="49101" y="952"/>
                    <a:pt x="53197" y="0"/>
                    <a:pt x="58531" y="0"/>
                  </a:cubicBezTo>
                  <a:cubicBezTo>
                    <a:pt x="116824" y="95"/>
                    <a:pt x="175212" y="95"/>
                    <a:pt x="233505" y="95"/>
                  </a:cubicBezTo>
                  <a:cubicBezTo>
                    <a:pt x="296751" y="95"/>
                    <a:pt x="359997" y="190"/>
                    <a:pt x="423148" y="0"/>
                  </a:cubicBezTo>
                  <a:cubicBezTo>
                    <a:pt x="430196" y="0"/>
                    <a:pt x="433816" y="2381"/>
                    <a:pt x="436387" y="9049"/>
                  </a:cubicBezTo>
                  <a:cubicBezTo>
                    <a:pt x="450675" y="46101"/>
                    <a:pt x="465439" y="82963"/>
                    <a:pt x="480012" y="119920"/>
                  </a:cubicBezTo>
                  <a:cubicBezTo>
                    <a:pt x="484679" y="131826"/>
                    <a:pt x="481155" y="136969"/>
                    <a:pt x="468106" y="136969"/>
                  </a:cubicBezTo>
                  <a:cubicBezTo>
                    <a:pt x="392382" y="137065"/>
                    <a:pt x="316563" y="137065"/>
                    <a:pt x="240744" y="137065"/>
                  </a:cubicBezTo>
                  <a:cubicBezTo>
                    <a:pt x="240744" y="137065"/>
                    <a:pt x="240744" y="137065"/>
                    <a:pt x="240744" y="137065"/>
                  </a:cubicBezTo>
                  <a:close/>
                  <a:moveTo>
                    <a:pt x="425815" y="80105"/>
                  </a:moveTo>
                  <a:cubicBezTo>
                    <a:pt x="426005" y="65627"/>
                    <a:pt x="414766" y="53816"/>
                    <a:pt x="400478" y="53435"/>
                  </a:cubicBezTo>
                  <a:cubicBezTo>
                    <a:pt x="385714" y="53054"/>
                    <a:pt x="373618" y="64579"/>
                    <a:pt x="373427" y="78962"/>
                  </a:cubicBezTo>
                  <a:cubicBezTo>
                    <a:pt x="373237" y="93535"/>
                    <a:pt x="384762" y="105442"/>
                    <a:pt x="399335" y="105918"/>
                  </a:cubicBezTo>
                  <a:cubicBezTo>
                    <a:pt x="414099" y="106394"/>
                    <a:pt x="425624" y="95155"/>
                    <a:pt x="425815" y="80105"/>
                  </a:cubicBezTo>
                  <a:close/>
                  <a:moveTo>
                    <a:pt x="294179" y="103918"/>
                  </a:moveTo>
                  <a:cubicBezTo>
                    <a:pt x="310372" y="103918"/>
                    <a:pt x="326564" y="103918"/>
                    <a:pt x="342757" y="103918"/>
                  </a:cubicBezTo>
                  <a:cubicBezTo>
                    <a:pt x="349329" y="103918"/>
                    <a:pt x="353329" y="101155"/>
                    <a:pt x="352758" y="96774"/>
                  </a:cubicBezTo>
                  <a:cubicBezTo>
                    <a:pt x="352091" y="91250"/>
                    <a:pt x="347995" y="89821"/>
                    <a:pt x="343042" y="89916"/>
                  </a:cubicBezTo>
                  <a:cubicBezTo>
                    <a:pt x="310657" y="90011"/>
                    <a:pt x="278368" y="90011"/>
                    <a:pt x="245983" y="89916"/>
                  </a:cubicBezTo>
                  <a:cubicBezTo>
                    <a:pt x="241030" y="89916"/>
                    <a:pt x="236648" y="91154"/>
                    <a:pt x="236458" y="96869"/>
                  </a:cubicBezTo>
                  <a:cubicBezTo>
                    <a:pt x="236267" y="102775"/>
                    <a:pt x="240649" y="103918"/>
                    <a:pt x="245697" y="103918"/>
                  </a:cubicBezTo>
                  <a:cubicBezTo>
                    <a:pt x="261794" y="103822"/>
                    <a:pt x="277987" y="103918"/>
                    <a:pt x="294179" y="103918"/>
                  </a:cubicBezTo>
                  <a:close/>
                  <a:moveTo>
                    <a:pt x="296465" y="57436"/>
                  </a:moveTo>
                  <a:cubicBezTo>
                    <a:pt x="284559" y="57436"/>
                    <a:pt x="272653" y="57531"/>
                    <a:pt x="260746" y="57436"/>
                  </a:cubicBezTo>
                  <a:cubicBezTo>
                    <a:pt x="255984" y="57436"/>
                    <a:pt x="251983" y="58483"/>
                    <a:pt x="251793" y="64103"/>
                  </a:cubicBezTo>
                  <a:cubicBezTo>
                    <a:pt x="251698" y="70009"/>
                    <a:pt x="255889" y="71438"/>
                    <a:pt x="260842" y="71438"/>
                  </a:cubicBezTo>
                  <a:cubicBezTo>
                    <a:pt x="284464" y="71438"/>
                    <a:pt x="308086" y="71438"/>
                    <a:pt x="331708" y="71438"/>
                  </a:cubicBezTo>
                  <a:cubicBezTo>
                    <a:pt x="336565" y="71438"/>
                    <a:pt x="340375" y="69723"/>
                    <a:pt x="340280" y="64294"/>
                  </a:cubicBezTo>
                  <a:cubicBezTo>
                    <a:pt x="340280" y="58769"/>
                    <a:pt x="336375" y="57436"/>
                    <a:pt x="331517" y="57436"/>
                  </a:cubicBezTo>
                  <a:cubicBezTo>
                    <a:pt x="319897" y="57531"/>
                    <a:pt x="308181" y="57531"/>
                    <a:pt x="296465" y="57436"/>
                  </a:cubicBezTo>
                  <a:close/>
                  <a:moveTo>
                    <a:pt x="204835" y="38576"/>
                  </a:moveTo>
                  <a:cubicBezTo>
                    <a:pt x="211788" y="38576"/>
                    <a:pt x="218836" y="38576"/>
                    <a:pt x="225790" y="38576"/>
                  </a:cubicBezTo>
                  <a:cubicBezTo>
                    <a:pt x="230266" y="38576"/>
                    <a:pt x="233600" y="36576"/>
                    <a:pt x="233791" y="32194"/>
                  </a:cubicBezTo>
                  <a:cubicBezTo>
                    <a:pt x="234076" y="27527"/>
                    <a:pt x="231028" y="24670"/>
                    <a:pt x="226266" y="24575"/>
                  </a:cubicBezTo>
                  <a:cubicBezTo>
                    <a:pt x="212455" y="24479"/>
                    <a:pt x="198739" y="24479"/>
                    <a:pt x="184927" y="24575"/>
                  </a:cubicBezTo>
                  <a:cubicBezTo>
                    <a:pt x="180260" y="24670"/>
                    <a:pt x="176926" y="27242"/>
                    <a:pt x="177212" y="32004"/>
                  </a:cubicBezTo>
                  <a:cubicBezTo>
                    <a:pt x="177498" y="36290"/>
                    <a:pt x="180451" y="38671"/>
                    <a:pt x="185023" y="38576"/>
                  </a:cubicBezTo>
                  <a:cubicBezTo>
                    <a:pt x="191690" y="38481"/>
                    <a:pt x="198262" y="38576"/>
                    <a:pt x="204835" y="38576"/>
                  </a:cubicBezTo>
                  <a:close/>
                  <a:moveTo>
                    <a:pt x="190452" y="57436"/>
                  </a:moveTo>
                  <a:cubicBezTo>
                    <a:pt x="190452" y="57531"/>
                    <a:pt x="190452" y="57531"/>
                    <a:pt x="190452" y="57436"/>
                  </a:cubicBezTo>
                  <a:cubicBezTo>
                    <a:pt x="183499" y="57436"/>
                    <a:pt x="176450" y="57531"/>
                    <a:pt x="169497" y="57436"/>
                  </a:cubicBezTo>
                  <a:cubicBezTo>
                    <a:pt x="164925" y="57340"/>
                    <a:pt x="161972" y="59722"/>
                    <a:pt x="161877" y="64103"/>
                  </a:cubicBezTo>
                  <a:cubicBezTo>
                    <a:pt x="161686" y="68580"/>
                    <a:pt x="164830" y="71247"/>
                    <a:pt x="169211" y="71342"/>
                  </a:cubicBezTo>
                  <a:cubicBezTo>
                    <a:pt x="183213" y="71533"/>
                    <a:pt x="197215" y="71533"/>
                    <a:pt x="211121" y="71342"/>
                  </a:cubicBezTo>
                  <a:cubicBezTo>
                    <a:pt x="215503" y="71247"/>
                    <a:pt x="218551" y="68675"/>
                    <a:pt x="218455" y="64198"/>
                  </a:cubicBezTo>
                  <a:cubicBezTo>
                    <a:pt x="218360" y="59817"/>
                    <a:pt x="215407" y="57436"/>
                    <a:pt x="210835" y="57436"/>
                  </a:cubicBezTo>
                  <a:cubicBezTo>
                    <a:pt x="203977" y="57531"/>
                    <a:pt x="197215" y="57436"/>
                    <a:pt x="190452" y="57436"/>
                  </a:cubicBezTo>
                  <a:close/>
                  <a:moveTo>
                    <a:pt x="384762" y="38576"/>
                  </a:moveTo>
                  <a:cubicBezTo>
                    <a:pt x="391525" y="38576"/>
                    <a:pt x="398383" y="38576"/>
                    <a:pt x="405145" y="38576"/>
                  </a:cubicBezTo>
                  <a:cubicBezTo>
                    <a:pt x="409908" y="38576"/>
                    <a:pt x="413146" y="36671"/>
                    <a:pt x="413242" y="31623"/>
                  </a:cubicBezTo>
                  <a:cubicBezTo>
                    <a:pt x="413337" y="26575"/>
                    <a:pt x="409908" y="24575"/>
                    <a:pt x="405241" y="24575"/>
                  </a:cubicBezTo>
                  <a:cubicBezTo>
                    <a:pt x="391810" y="24575"/>
                    <a:pt x="378475" y="24575"/>
                    <a:pt x="365045" y="24575"/>
                  </a:cubicBezTo>
                  <a:cubicBezTo>
                    <a:pt x="360378" y="24575"/>
                    <a:pt x="356949" y="26670"/>
                    <a:pt x="356949" y="31528"/>
                  </a:cubicBezTo>
                  <a:cubicBezTo>
                    <a:pt x="356949" y="36385"/>
                    <a:pt x="360187" y="38576"/>
                    <a:pt x="364950" y="38576"/>
                  </a:cubicBezTo>
                  <a:cubicBezTo>
                    <a:pt x="371617" y="38481"/>
                    <a:pt x="378190" y="38576"/>
                    <a:pt x="384762" y="38576"/>
                  </a:cubicBezTo>
                  <a:close/>
                  <a:moveTo>
                    <a:pt x="100536" y="57531"/>
                  </a:moveTo>
                  <a:cubicBezTo>
                    <a:pt x="93773" y="57531"/>
                    <a:pt x="86915" y="57531"/>
                    <a:pt x="80152" y="57531"/>
                  </a:cubicBezTo>
                  <a:cubicBezTo>
                    <a:pt x="75771" y="57531"/>
                    <a:pt x="72532" y="59246"/>
                    <a:pt x="72151" y="63817"/>
                  </a:cubicBezTo>
                  <a:cubicBezTo>
                    <a:pt x="71770" y="68866"/>
                    <a:pt x="75104" y="71342"/>
                    <a:pt x="79676" y="71342"/>
                  </a:cubicBezTo>
                  <a:cubicBezTo>
                    <a:pt x="93487" y="71533"/>
                    <a:pt x="107299" y="71533"/>
                    <a:pt x="121110" y="71342"/>
                  </a:cubicBezTo>
                  <a:cubicBezTo>
                    <a:pt x="125491" y="71247"/>
                    <a:pt x="128444" y="68961"/>
                    <a:pt x="128444" y="64198"/>
                  </a:cubicBezTo>
                  <a:cubicBezTo>
                    <a:pt x="128444" y="59436"/>
                    <a:pt x="125301" y="57531"/>
                    <a:pt x="120919" y="57436"/>
                  </a:cubicBezTo>
                  <a:cubicBezTo>
                    <a:pt x="114061" y="57436"/>
                    <a:pt x="107299" y="57531"/>
                    <a:pt x="100536" y="57531"/>
                  </a:cubicBezTo>
                  <a:close/>
                  <a:moveTo>
                    <a:pt x="174355" y="103918"/>
                  </a:moveTo>
                  <a:cubicBezTo>
                    <a:pt x="174355" y="103918"/>
                    <a:pt x="174355" y="103918"/>
                    <a:pt x="174355" y="103918"/>
                  </a:cubicBezTo>
                  <a:cubicBezTo>
                    <a:pt x="181117" y="103918"/>
                    <a:pt x="187975" y="103822"/>
                    <a:pt x="194738" y="103918"/>
                  </a:cubicBezTo>
                  <a:cubicBezTo>
                    <a:pt x="199596" y="104013"/>
                    <a:pt x="202930" y="101727"/>
                    <a:pt x="202930" y="96964"/>
                  </a:cubicBezTo>
                  <a:cubicBezTo>
                    <a:pt x="202930" y="92107"/>
                    <a:pt x="199310" y="90011"/>
                    <a:pt x="194643" y="90011"/>
                  </a:cubicBezTo>
                  <a:cubicBezTo>
                    <a:pt x="181213" y="89916"/>
                    <a:pt x="167782" y="89916"/>
                    <a:pt x="154447" y="90011"/>
                  </a:cubicBezTo>
                  <a:cubicBezTo>
                    <a:pt x="149875" y="90011"/>
                    <a:pt x="146256" y="92202"/>
                    <a:pt x="146351" y="97060"/>
                  </a:cubicBezTo>
                  <a:cubicBezTo>
                    <a:pt x="146446" y="101917"/>
                    <a:pt x="149780" y="103918"/>
                    <a:pt x="154543" y="103918"/>
                  </a:cubicBezTo>
                  <a:cubicBezTo>
                    <a:pt x="161210" y="103822"/>
                    <a:pt x="167782" y="103918"/>
                    <a:pt x="174355" y="103918"/>
                  </a:cubicBezTo>
                  <a:close/>
                  <a:moveTo>
                    <a:pt x="85010" y="103918"/>
                  </a:moveTo>
                  <a:cubicBezTo>
                    <a:pt x="85010" y="103918"/>
                    <a:pt x="85010" y="103918"/>
                    <a:pt x="85010" y="103918"/>
                  </a:cubicBezTo>
                  <a:cubicBezTo>
                    <a:pt x="91773" y="103822"/>
                    <a:pt x="98631" y="103918"/>
                    <a:pt x="105394" y="103822"/>
                  </a:cubicBezTo>
                  <a:cubicBezTo>
                    <a:pt x="109775" y="103727"/>
                    <a:pt x="112918" y="101917"/>
                    <a:pt x="113014" y="97155"/>
                  </a:cubicBezTo>
                  <a:cubicBezTo>
                    <a:pt x="113109" y="92488"/>
                    <a:pt x="110156" y="90106"/>
                    <a:pt x="105775" y="90011"/>
                  </a:cubicBezTo>
                  <a:cubicBezTo>
                    <a:pt x="91963" y="89821"/>
                    <a:pt x="78152" y="89821"/>
                    <a:pt x="64341" y="90011"/>
                  </a:cubicBezTo>
                  <a:cubicBezTo>
                    <a:pt x="59769" y="90106"/>
                    <a:pt x="56435" y="92392"/>
                    <a:pt x="56721" y="97441"/>
                  </a:cubicBezTo>
                  <a:cubicBezTo>
                    <a:pt x="56911" y="102203"/>
                    <a:pt x="60340" y="103822"/>
                    <a:pt x="64627" y="103918"/>
                  </a:cubicBezTo>
                  <a:cubicBezTo>
                    <a:pt x="71389" y="103918"/>
                    <a:pt x="78152" y="103918"/>
                    <a:pt x="85010" y="103918"/>
                  </a:cubicBezTo>
                  <a:close/>
                  <a:moveTo>
                    <a:pt x="295989" y="24575"/>
                  </a:moveTo>
                  <a:cubicBezTo>
                    <a:pt x="289226" y="24575"/>
                    <a:pt x="282368" y="24575"/>
                    <a:pt x="275605" y="24575"/>
                  </a:cubicBezTo>
                  <a:cubicBezTo>
                    <a:pt x="271033" y="24575"/>
                    <a:pt x="267414" y="26194"/>
                    <a:pt x="267319" y="31337"/>
                  </a:cubicBezTo>
                  <a:cubicBezTo>
                    <a:pt x="267128" y="36767"/>
                    <a:pt x="270652" y="38671"/>
                    <a:pt x="275605" y="38576"/>
                  </a:cubicBezTo>
                  <a:cubicBezTo>
                    <a:pt x="288750" y="38481"/>
                    <a:pt x="301990" y="38576"/>
                    <a:pt x="315134" y="38576"/>
                  </a:cubicBezTo>
                  <a:cubicBezTo>
                    <a:pt x="319801" y="38576"/>
                    <a:pt x="323326" y="36957"/>
                    <a:pt x="323421" y="31909"/>
                  </a:cubicBezTo>
                  <a:cubicBezTo>
                    <a:pt x="323611" y="26479"/>
                    <a:pt x="319992" y="24575"/>
                    <a:pt x="315039" y="24575"/>
                  </a:cubicBezTo>
                  <a:cubicBezTo>
                    <a:pt x="308752" y="24575"/>
                    <a:pt x="302371" y="24575"/>
                    <a:pt x="295989" y="24575"/>
                  </a:cubicBezTo>
                  <a:close/>
                  <a:moveTo>
                    <a:pt x="115204" y="38576"/>
                  </a:moveTo>
                  <a:cubicBezTo>
                    <a:pt x="122253" y="38576"/>
                    <a:pt x="129301" y="38576"/>
                    <a:pt x="136255" y="38576"/>
                  </a:cubicBezTo>
                  <a:cubicBezTo>
                    <a:pt x="140827" y="38576"/>
                    <a:pt x="143779" y="36290"/>
                    <a:pt x="143779" y="31718"/>
                  </a:cubicBezTo>
                  <a:cubicBezTo>
                    <a:pt x="143875" y="27242"/>
                    <a:pt x="141017" y="24670"/>
                    <a:pt x="136445" y="24575"/>
                  </a:cubicBezTo>
                  <a:cubicBezTo>
                    <a:pt x="122634" y="24479"/>
                    <a:pt x="108727" y="24479"/>
                    <a:pt x="94916" y="24575"/>
                  </a:cubicBezTo>
                  <a:cubicBezTo>
                    <a:pt x="90535" y="24575"/>
                    <a:pt x="87391" y="26860"/>
                    <a:pt x="87296" y="31433"/>
                  </a:cubicBezTo>
                  <a:cubicBezTo>
                    <a:pt x="87296" y="36290"/>
                    <a:pt x="90439" y="38481"/>
                    <a:pt x="95297" y="38481"/>
                  </a:cubicBezTo>
                  <a:cubicBezTo>
                    <a:pt x="101965" y="38481"/>
                    <a:pt x="108632" y="38576"/>
                    <a:pt x="11520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34E228C0-3BF9-3182-73E8-8C47AB2D1C53}"/>
                </a:ext>
              </a:extLst>
            </p:cNvPr>
            <p:cNvSpPr/>
            <p:nvPr/>
          </p:nvSpPr>
          <p:spPr>
            <a:xfrm>
              <a:off x="6512051" y="2053216"/>
              <a:ext cx="379002" cy="228314"/>
            </a:xfrm>
            <a:custGeom>
              <a:avLst/>
              <a:gdLst>
                <a:gd name="connsiteX0" fmla="*/ 378714 w 379002"/>
                <a:gd name="connsiteY0" fmla="*/ 0 h 228314"/>
                <a:gd name="connsiteX1" fmla="*/ 377666 w 379002"/>
                <a:gd name="connsiteY1" fmla="*/ 11430 h 228314"/>
                <a:gd name="connsiteX2" fmla="*/ 379000 w 379002"/>
                <a:gd name="connsiteY2" fmla="*/ 214884 h 228314"/>
                <a:gd name="connsiteX3" fmla="*/ 365760 w 379002"/>
                <a:gd name="connsiteY3" fmla="*/ 228314 h 228314"/>
                <a:gd name="connsiteX4" fmla="*/ 13240 w 379002"/>
                <a:gd name="connsiteY4" fmla="*/ 228314 h 228314"/>
                <a:gd name="connsiteX5" fmla="*/ 0 w 379002"/>
                <a:gd name="connsiteY5" fmla="*/ 214884 h 228314"/>
                <a:gd name="connsiteX6" fmla="*/ 0 w 379002"/>
                <a:gd name="connsiteY6" fmla="*/ 10478 h 228314"/>
                <a:gd name="connsiteX7" fmla="*/ 0 w 379002"/>
                <a:gd name="connsiteY7" fmla="*/ 0 h 228314"/>
                <a:gd name="connsiteX8" fmla="*/ 378714 w 379002"/>
                <a:gd name="connsiteY8" fmla="*/ 0 h 228314"/>
                <a:gd name="connsiteX9" fmla="*/ 189643 w 379002"/>
                <a:gd name="connsiteY9" fmla="*/ 216884 h 228314"/>
                <a:gd name="connsiteX10" fmla="*/ 345377 w 379002"/>
                <a:gd name="connsiteY10" fmla="*/ 216884 h 228314"/>
                <a:gd name="connsiteX11" fmla="*/ 363950 w 379002"/>
                <a:gd name="connsiteY11" fmla="*/ 198311 h 228314"/>
                <a:gd name="connsiteX12" fmla="*/ 363950 w 379002"/>
                <a:gd name="connsiteY12" fmla="*/ 62294 h 228314"/>
                <a:gd name="connsiteX13" fmla="*/ 364046 w 379002"/>
                <a:gd name="connsiteY13" fmla="*/ 34862 h 228314"/>
                <a:gd name="connsiteX14" fmla="*/ 364712 w 379002"/>
                <a:gd name="connsiteY14" fmla="*/ 24098 h 228314"/>
                <a:gd name="connsiteX15" fmla="*/ 346043 w 379002"/>
                <a:gd name="connsiteY15" fmla="*/ 11049 h 228314"/>
                <a:gd name="connsiteX16" fmla="*/ 33242 w 379002"/>
                <a:gd name="connsiteY16" fmla="*/ 11049 h 228314"/>
                <a:gd name="connsiteX17" fmla="*/ 15145 w 379002"/>
                <a:gd name="connsiteY17" fmla="*/ 29337 h 228314"/>
                <a:gd name="connsiteX18" fmla="*/ 15145 w 379002"/>
                <a:gd name="connsiteY18" fmla="*/ 198501 h 228314"/>
                <a:gd name="connsiteX19" fmla="*/ 33242 w 379002"/>
                <a:gd name="connsiteY19" fmla="*/ 216884 h 228314"/>
                <a:gd name="connsiteX20" fmla="*/ 189643 w 379002"/>
                <a:gd name="connsiteY20" fmla="*/ 216884 h 2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9002" h="228314">
                  <a:moveTo>
                    <a:pt x="378714" y="0"/>
                  </a:moveTo>
                  <a:cubicBezTo>
                    <a:pt x="378333" y="4000"/>
                    <a:pt x="377571" y="7715"/>
                    <a:pt x="377666" y="11430"/>
                  </a:cubicBezTo>
                  <a:cubicBezTo>
                    <a:pt x="378047" y="79248"/>
                    <a:pt x="378619" y="147066"/>
                    <a:pt x="379000" y="214884"/>
                  </a:cubicBezTo>
                  <a:cubicBezTo>
                    <a:pt x="379095" y="226219"/>
                    <a:pt x="376904" y="228314"/>
                    <a:pt x="365760" y="228314"/>
                  </a:cubicBezTo>
                  <a:cubicBezTo>
                    <a:pt x="248221" y="228314"/>
                    <a:pt x="130683" y="228314"/>
                    <a:pt x="13240" y="228314"/>
                  </a:cubicBezTo>
                  <a:cubicBezTo>
                    <a:pt x="2000" y="228314"/>
                    <a:pt x="0" y="226219"/>
                    <a:pt x="0" y="214884"/>
                  </a:cubicBezTo>
                  <a:cubicBezTo>
                    <a:pt x="0" y="146780"/>
                    <a:pt x="0" y="78581"/>
                    <a:pt x="0" y="10478"/>
                  </a:cubicBezTo>
                  <a:cubicBezTo>
                    <a:pt x="0" y="7144"/>
                    <a:pt x="0" y="3810"/>
                    <a:pt x="0" y="0"/>
                  </a:cubicBezTo>
                  <a:cubicBezTo>
                    <a:pt x="126587" y="0"/>
                    <a:pt x="252508" y="0"/>
                    <a:pt x="378714" y="0"/>
                  </a:cubicBezTo>
                  <a:close/>
                  <a:moveTo>
                    <a:pt x="189643" y="216884"/>
                  </a:moveTo>
                  <a:cubicBezTo>
                    <a:pt x="241554" y="216884"/>
                    <a:pt x="293465" y="216884"/>
                    <a:pt x="345377" y="216884"/>
                  </a:cubicBezTo>
                  <a:cubicBezTo>
                    <a:pt x="358426" y="216884"/>
                    <a:pt x="363950" y="211455"/>
                    <a:pt x="363950" y="198311"/>
                  </a:cubicBezTo>
                  <a:cubicBezTo>
                    <a:pt x="363950" y="152971"/>
                    <a:pt x="363950" y="107633"/>
                    <a:pt x="363950" y="62294"/>
                  </a:cubicBezTo>
                  <a:cubicBezTo>
                    <a:pt x="363950" y="53150"/>
                    <a:pt x="363855" y="44006"/>
                    <a:pt x="364046" y="34862"/>
                  </a:cubicBezTo>
                  <a:cubicBezTo>
                    <a:pt x="364141" y="31242"/>
                    <a:pt x="365665" y="27337"/>
                    <a:pt x="364712" y="24098"/>
                  </a:cubicBezTo>
                  <a:cubicBezTo>
                    <a:pt x="362045" y="14954"/>
                    <a:pt x="356045" y="11049"/>
                    <a:pt x="346043" y="11049"/>
                  </a:cubicBezTo>
                  <a:cubicBezTo>
                    <a:pt x="241745" y="11049"/>
                    <a:pt x="137446" y="11049"/>
                    <a:pt x="33242" y="11049"/>
                  </a:cubicBezTo>
                  <a:cubicBezTo>
                    <a:pt x="20479" y="11049"/>
                    <a:pt x="15145" y="16478"/>
                    <a:pt x="15145" y="29337"/>
                  </a:cubicBezTo>
                  <a:cubicBezTo>
                    <a:pt x="15145" y="85725"/>
                    <a:pt x="15145" y="142113"/>
                    <a:pt x="15145" y="198501"/>
                  </a:cubicBezTo>
                  <a:cubicBezTo>
                    <a:pt x="15145" y="211265"/>
                    <a:pt x="20574" y="216884"/>
                    <a:pt x="33242" y="216884"/>
                  </a:cubicBezTo>
                  <a:cubicBezTo>
                    <a:pt x="85344" y="216884"/>
                    <a:pt x="137446" y="216884"/>
                    <a:pt x="189643" y="216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FCADD294-137C-12A0-3E65-AFAFAA80E790}"/>
                </a:ext>
              </a:extLst>
            </p:cNvPr>
            <p:cNvSpPr/>
            <p:nvPr/>
          </p:nvSpPr>
          <p:spPr>
            <a:xfrm>
              <a:off x="6460876" y="2447551"/>
              <a:ext cx="142043" cy="78552"/>
            </a:xfrm>
            <a:custGeom>
              <a:avLst/>
              <a:gdLst>
                <a:gd name="connsiteX0" fmla="*/ 131661 w 142043"/>
                <a:gd name="connsiteY0" fmla="*/ 95 h 78552"/>
                <a:gd name="connsiteX1" fmla="*/ 142044 w 142043"/>
                <a:gd name="connsiteY1" fmla="*/ 54292 h 78552"/>
                <a:gd name="connsiteX2" fmla="*/ 105468 w 142043"/>
                <a:gd name="connsiteY2" fmla="*/ 61913 h 78552"/>
                <a:gd name="connsiteX3" fmla="*/ 51270 w 142043"/>
                <a:gd name="connsiteY3" fmla="*/ 78296 h 78552"/>
                <a:gd name="connsiteX4" fmla="*/ 44984 w 142043"/>
                <a:gd name="connsiteY4" fmla="*/ 77152 h 78552"/>
                <a:gd name="connsiteX5" fmla="*/ 26 w 142043"/>
                <a:gd name="connsiteY5" fmla="*/ 1333 h 78552"/>
                <a:gd name="connsiteX6" fmla="*/ 216 w 142043"/>
                <a:gd name="connsiteY6" fmla="*/ 0 h 78552"/>
                <a:gd name="connsiteX7" fmla="*/ 131661 w 142043"/>
                <a:gd name="connsiteY7" fmla="*/ 95 h 7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43" h="78552">
                  <a:moveTo>
                    <a:pt x="131661" y="95"/>
                  </a:moveTo>
                  <a:cubicBezTo>
                    <a:pt x="135186" y="18669"/>
                    <a:pt x="138615" y="36290"/>
                    <a:pt x="142044" y="54292"/>
                  </a:cubicBezTo>
                  <a:cubicBezTo>
                    <a:pt x="129852" y="56769"/>
                    <a:pt x="117469" y="58674"/>
                    <a:pt x="105468" y="61913"/>
                  </a:cubicBezTo>
                  <a:cubicBezTo>
                    <a:pt x="87275" y="66865"/>
                    <a:pt x="69368" y="72961"/>
                    <a:pt x="51270" y="78296"/>
                  </a:cubicBezTo>
                  <a:cubicBezTo>
                    <a:pt x="49365" y="78867"/>
                    <a:pt x="46032" y="78486"/>
                    <a:pt x="44984" y="77152"/>
                  </a:cubicBezTo>
                  <a:cubicBezTo>
                    <a:pt x="25362" y="54673"/>
                    <a:pt x="10503" y="29337"/>
                    <a:pt x="26" y="1333"/>
                  </a:cubicBezTo>
                  <a:cubicBezTo>
                    <a:pt x="-69" y="952"/>
                    <a:pt x="121" y="476"/>
                    <a:pt x="216" y="0"/>
                  </a:cubicBezTo>
                  <a:cubicBezTo>
                    <a:pt x="43936" y="95"/>
                    <a:pt x="87656" y="95"/>
                    <a:pt x="131661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11660125-9C2D-A460-EAA0-DF74993A0A9C}"/>
                </a:ext>
              </a:extLst>
            </p:cNvPr>
            <p:cNvSpPr/>
            <p:nvPr/>
          </p:nvSpPr>
          <p:spPr>
            <a:xfrm>
              <a:off x="6799992" y="2447742"/>
              <a:ext cx="143827" cy="78742"/>
            </a:xfrm>
            <a:custGeom>
              <a:avLst/>
              <a:gdLst>
                <a:gd name="connsiteX0" fmla="*/ 10477 w 143827"/>
                <a:gd name="connsiteY0" fmla="*/ 0 h 78742"/>
                <a:gd name="connsiteX1" fmla="*/ 143827 w 143827"/>
                <a:gd name="connsiteY1" fmla="*/ 0 h 78742"/>
                <a:gd name="connsiteX2" fmla="*/ 122015 w 143827"/>
                <a:gd name="connsiteY2" fmla="*/ 42482 h 78742"/>
                <a:gd name="connsiteX3" fmla="*/ 98012 w 143827"/>
                <a:gd name="connsiteY3" fmla="*/ 76200 h 78742"/>
                <a:gd name="connsiteX4" fmla="*/ 91916 w 143827"/>
                <a:gd name="connsiteY4" fmla="*/ 78581 h 78742"/>
                <a:gd name="connsiteX5" fmla="*/ 0 w 143827"/>
                <a:gd name="connsiteY5" fmla="*/ 54483 h 78742"/>
                <a:gd name="connsiteX6" fmla="*/ 10477 w 143827"/>
                <a:gd name="connsiteY6" fmla="*/ 0 h 7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27" h="78742">
                  <a:moveTo>
                    <a:pt x="10477" y="0"/>
                  </a:moveTo>
                  <a:cubicBezTo>
                    <a:pt x="54483" y="0"/>
                    <a:pt x="98203" y="0"/>
                    <a:pt x="143827" y="0"/>
                  </a:cubicBezTo>
                  <a:cubicBezTo>
                    <a:pt x="136303" y="14764"/>
                    <a:pt x="130016" y="29051"/>
                    <a:pt x="122015" y="42482"/>
                  </a:cubicBezTo>
                  <a:cubicBezTo>
                    <a:pt x="114967" y="54293"/>
                    <a:pt x="106299" y="65151"/>
                    <a:pt x="98012" y="76200"/>
                  </a:cubicBezTo>
                  <a:cubicBezTo>
                    <a:pt x="96869" y="77724"/>
                    <a:pt x="93440" y="79248"/>
                    <a:pt x="91916" y="78581"/>
                  </a:cubicBezTo>
                  <a:cubicBezTo>
                    <a:pt x="62294" y="67151"/>
                    <a:pt x="31718" y="59722"/>
                    <a:pt x="0" y="54483"/>
                  </a:cubicBezTo>
                  <a:cubicBezTo>
                    <a:pt x="3524" y="36290"/>
                    <a:pt x="6953" y="18479"/>
                    <a:pt x="1047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E34EB8C7-68F9-36FE-1187-E5B838F6BF2D}"/>
                </a:ext>
              </a:extLst>
            </p:cNvPr>
            <p:cNvSpPr/>
            <p:nvPr/>
          </p:nvSpPr>
          <p:spPr>
            <a:xfrm>
              <a:off x="6746366" y="2518752"/>
              <a:ext cx="134778" cy="92057"/>
            </a:xfrm>
            <a:custGeom>
              <a:avLst/>
              <a:gdLst>
                <a:gd name="connsiteX0" fmla="*/ 0 w 134778"/>
                <a:gd name="connsiteY0" fmla="*/ 90343 h 92057"/>
                <a:gd name="connsiteX1" fmla="*/ 9716 w 134778"/>
                <a:gd name="connsiteY1" fmla="*/ 82342 h 92057"/>
                <a:gd name="connsiteX2" fmla="*/ 41529 w 134778"/>
                <a:gd name="connsiteY2" fmla="*/ 20906 h 92057"/>
                <a:gd name="connsiteX3" fmla="*/ 47149 w 134778"/>
                <a:gd name="connsiteY3" fmla="*/ 3951 h 92057"/>
                <a:gd name="connsiteX4" fmla="*/ 52959 w 134778"/>
                <a:gd name="connsiteY4" fmla="*/ 141 h 92057"/>
                <a:gd name="connsiteX5" fmla="*/ 134779 w 134778"/>
                <a:gd name="connsiteY5" fmla="*/ 21382 h 92057"/>
                <a:gd name="connsiteX6" fmla="*/ 1429 w 134778"/>
                <a:gd name="connsiteY6" fmla="*/ 92057 h 92057"/>
                <a:gd name="connsiteX7" fmla="*/ 0 w 134778"/>
                <a:gd name="connsiteY7" fmla="*/ 90343 h 9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778" h="92057">
                  <a:moveTo>
                    <a:pt x="0" y="90343"/>
                  </a:moveTo>
                  <a:cubicBezTo>
                    <a:pt x="3239" y="87676"/>
                    <a:pt x="7334" y="85676"/>
                    <a:pt x="9716" y="82342"/>
                  </a:cubicBezTo>
                  <a:cubicBezTo>
                    <a:pt x="23527" y="63578"/>
                    <a:pt x="33528" y="42718"/>
                    <a:pt x="41529" y="20906"/>
                  </a:cubicBezTo>
                  <a:cubicBezTo>
                    <a:pt x="43625" y="15286"/>
                    <a:pt x="45530" y="9666"/>
                    <a:pt x="47149" y="3951"/>
                  </a:cubicBezTo>
                  <a:cubicBezTo>
                    <a:pt x="48101" y="713"/>
                    <a:pt x="49435" y="-430"/>
                    <a:pt x="52959" y="141"/>
                  </a:cubicBezTo>
                  <a:cubicBezTo>
                    <a:pt x="80867" y="4713"/>
                    <a:pt x="108299" y="11285"/>
                    <a:pt x="134779" y="21382"/>
                  </a:cubicBezTo>
                  <a:cubicBezTo>
                    <a:pt x="124873" y="44337"/>
                    <a:pt x="45434" y="86342"/>
                    <a:pt x="1429" y="92057"/>
                  </a:cubicBezTo>
                  <a:cubicBezTo>
                    <a:pt x="953" y="91486"/>
                    <a:pt x="476" y="90914"/>
                    <a:pt x="0" y="90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585C1E92-0218-4DDF-41C3-E015570FB8A1}"/>
                </a:ext>
              </a:extLst>
            </p:cNvPr>
            <p:cNvSpPr/>
            <p:nvPr/>
          </p:nvSpPr>
          <p:spPr>
            <a:xfrm>
              <a:off x="6520338" y="2518417"/>
              <a:ext cx="135254" cy="92106"/>
            </a:xfrm>
            <a:custGeom>
              <a:avLst/>
              <a:gdLst>
                <a:gd name="connsiteX0" fmla="*/ 135255 w 135254"/>
                <a:gd name="connsiteY0" fmla="*/ 92107 h 92106"/>
                <a:gd name="connsiteX1" fmla="*/ 0 w 135254"/>
                <a:gd name="connsiteY1" fmla="*/ 22384 h 92106"/>
                <a:gd name="connsiteX2" fmla="*/ 87535 w 135254"/>
                <a:gd name="connsiteY2" fmla="*/ 0 h 92106"/>
                <a:gd name="connsiteX3" fmla="*/ 135255 w 135254"/>
                <a:gd name="connsiteY3" fmla="*/ 92107 h 9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4" h="92106">
                  <a:moveTo>
                    <a:pt x="135255" y="92107"/>
                  </a:moveTo>
                  <a:cubicBezTo>
                    <a:pt x="83248" y="82868"/>
                    <a:pt x="38576" y="59627"/>
                    <a:pt x="0" y="22384"/>
                  </a:cubicBezTo>
                  <a:cubicBezTo>
                    <a:pt x="28861" y="11240"/>
                    <a:pt x="57817" y="4382"/>
                    <a:pt x="87535" y="0"/>
                  </a:cubicBezTo>
                  <a:cubicBezTo>
                    <a:pt x="98965" y="33338"/>
                    <a:pt x="109823" y="66389"/>
                    <a:pt x="135255" y="92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263EE813-67A9-15BA-044F-C724CA7E338A}"/>
                </a:ext>
              </a:extLst>
            </p:cNvPr>
            <p:cNvSpPr/>
            <p:nvPr/>
          </p:nvSpPr>
          <p:spPr>
            <a:xfrm>
              <a:off x="6624828" y="2510702"/>
              <a:ext cx="67913" cy="103632"/>
            </a:xfrm>
            <a:custGeom>
              <a:avLst/>
              <a:gdLst>
                <a:gd name="connsiteX0" fmla="*/ 67913 w 67913"/>
                <a:gd name="connsiteY0" fmla="*/ 103632 h 103632"/>
                <a:gd name="connsiteX1" fmla="*/ 36290 w 67913"/>
                <a:gd name="connsiteY1" fmla="*/ 79153 h 103632"/>
                <a:gd name="connsiteX2" fmla="*/ 30290 w 67913"/>
                <a:gd name="connsiteY2" fmla="*/ 71438 h 103632"/>
                <a:gd name="connsiteX3" fmla="*/ 27146 w 67913"/>
                <a:gd name="connsiteY3" fmla="*/ 67532 h 103632"/>
                <a:gd name="connsiteX4" fmla="*/ 15716 w 67913"/>
                <a:gd name="connsiteY4" fmla="*/ 45529 h 103632"/>
                <a:gd name="connsiteX5" fmla="*/ 2381 w 67913"/>
                <a:gd name="connsiteY5" fmla="*/ 12859 h 103632"/>
                <a:gd name="connsiteX6" fmla="*/ 0 w 67913"/>
                <a:gd name="connsiteY6" fmla="*/ 4572 h 103632"/>
                <a:gd name="connsiteX7" fmla="*/ 67913 w 67913"/>
                <a:gd name="connsiteY7" fmla="*/ 0 h 103632"/>
                <a:gd name="connsiteX8" fmla="*/ 67913 w 67913"/>
                <a:gd name="connsiteY8" fmla="*/ 103632 h 10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13" h="103632">
                  <a:moveTo>
                    <a:pt x="67913" y="103632"/>
                  </a:moveTo>
                  <a:cubicBezTo>
                    <a:pt x="54292" y="98870"/>
                    <a:pt x="43720" y="91059"/>
                    <a:pt x="36290" y="79153"/>
                  </a:cubicBezTo>
                  <a:cubicBezTo>
                    <a:pt x="34576" y="76391"/>
                    <a:pt x="32290" y="74009"/>
                    <a:pt x="30290" y="71438"/>
                  </a:cubicBezTo>
                  <a:cubicBezTo>
                    <a:pt x="29242" y="70104"/>
                    <a:pt x="27908" y="68961"/>
                    <a:pt x="27146" y="67532"/>
                  </a:cubicBezTo>
                  <a:cubicBezTo>
                    <a:pt x="23241" y="60293"/>
                    <a:pt x="19050" y="53054"/>
                    <a:pt x="15716" y="45529"/>
                  </a:cubicBezTo>
                  <a:cubicBezTo>
                    <a:pt x="10954" y="34766"/>
                    <a:pt x="6763" y="23813"/>
                    <a:pt x="2381" y="12859"/>
                  </a:cubicBezTo>
                  <a:cubicBezTo>
                    <a:pt x="1429" y="10573"/>
                    <a:pt x="1048" y="8096"/>
                    <a:pt x="0" y="4572"/>
                  </a:cubicBezTo>
                  <a:cubicBezTo>
                    <a:pt x="23050" y="3048"/>
                    <a:pt x="45244" y="1524"/>
                    <a:pt x="67913" y="0"/>
                  </a:cubicBezTo>
                  <a:cubicBezTo>
                    <a:pt x="67913" y="34957"/>
                    <a:pt x="67913" y="68771"/>
                    <a:pt x="67913" y="1036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660B3BBA-E769-59D7-8A4F-49E21595FD98}"/>
                </a:ext>
              </a:extLst>
            </p:cNvPr>
            <p:cNvSpPr/>
            <p:nvPr/>
          </p:nvSpPr>
          <p:spPr>
            <a:xfrm>
              <a:off x="6710553" y="2510702"/>
              <a:ext cx="69246" cy="103251"/>
            </a:xfrm>
            <a:custGeom>
              <a:avLst/>
              <a:gdLst>
                <a:gd name="connsiteX0" fmla="*/ 0 w 69246"/>
                <a:gd name="connsiteY0" fmla="*/ 0 h 103251"/>
                <a:gd name="connsiteX1" fmla="*/ 69247 w 69246"/>
                <a:gd name="connsiteY1" fmla="*/ 4667 h 103251"/>
                <a:gd name="connsiteX2" fmla="*/ 51816 w 69246"/>
                <a:gd name="connsiteY2" fmla="*/ 44196 h 103251"/>
                <a:gd name="connsiteX3" fmla="*/ 43529 w 69246"/>
                <a:gd name="connsiteY3" fmla="*/ 60674 h 103251"/>
                <a:gd name="connsiteX4" fmla="*/ 35719 w 69246"/>
                <a:gd name="connsiteY4" fmla="*/ 72771 h 103251"/>
                <a:gd name="connsiteX5" fmla="*/ 25527 w 69246"/>
                <a:gd name="connsiteY5" fmla="*/ 86868 h 103251"/>
                <a:gd name="connsiteX6" fmla="*/ 0 w 69246"/>
                <a:gd name="connsiteY6" fmla="*/ 103251 h 103251"/>
                <a:gd name="connsiteX7" fmla="*/ 0 w 69246"/>
                <a:gd name="connsiteY7" fmla="*/ 0 h 1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246" h="103251">
                  <a:moveTo>
                    <a:pt x="0" y="0"/>
                  </a:moveTo>
                  <a:cubicBezTo>
                    <a:pt x="22479" y="1524"/>
                    <a:pt x="44672" y="2953"/>
                    <a:pt x="69247" y="4667"/>
                  </a:cubicBezTo>
                  <a:cubicBezTo>
                    <a:pt x="62960" y="18955"/>
                    <a:pt x="57436" y="31623"/>
                    <a:pt x="51816" y="44196"/>
                  </a:cubicBezTo>
                  <a:cubicBezTo>
                    <a:pt x="49244" y="49816"/>
                    <a:pt x="46482" y="55340"/>
                    <a:pt x="43529" y="60674"/>
                  </a:cubicBezTo>
                  <a:cubicBezTo>
                    <a:pt x="41243" y="64865"/>
                    <a:pt x="38481" y="68771"/>
                    <a:pt x="35719" y="72771"/>
                  </a:cubicBezTo>
                  <a:cubicBezTo>
                    <a:pt x="32480" y="77533"/>
                    <a:pt x="29432" y="82677"/>
                    <a:pt x="25527" y="86868"/>
                  </a:cubicBezTo>
                  <a:cubicBezTo>
                    <a:pt x="18574" y="94393"/>
                    <a:pt x="10573" y="100584"/>
                    <a:pt x="0" y="103251"/>
                  </a:cubicBezTo>
                  <a:cubicBezTo>
                    <a:pt x="0" y="68961"/>
                    <a:pt x="0" y="3524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D737C90C-D824-96CC-3E4B-8B047988785A}"/>
                </a:ext>
              </a:extLst>
            </p:cNvPr>
            <p:cNvSpPr/>
            <p:nvPr/>
          </p:nvSpPr>
          <p:spPr>
            <a:xfrm>
              <a:off x="6609492" y="2447932"/>
              <a:ext cx="83248" cy="50964"/>
            </a:xfrm>
            <a:custGeom>
              <a:avLst/>
              <a:gdLst>
                <a:gd name="connsiteX0" fmla="*/ 83249 w 83248"/>
                <a:gd name="connsiteY0" fmla="*/ 46387 h 50964"/>
                <a:gd name="connsiteX1" fmla="*/ 53912 w 83248"/>
                <a:gd name="connsiteY1" fmla="*/ 47911 h 50964"/>
                <a:gd name="connsiteX2" fmla="*/ 15145 w 83248"/>
                <a:gd name="connsiteY2" fmla="*/ 50959 h 50964"/>
                <a:gd name="connsiteX3" fmla="*/ 10287 w 83248"/>
                <a:gd name="connsiteY3" fmla="*/ 48958 h 50964"/>
                <a:gd name="connsiteX4" fmla="*/ 0 w 83248"/>
                <a:gd name="connsiteY4" fmla="*/ 0 h 50964"/>
                <a:gd name="connsiteX5" fmla="*/ 83249 w 83248"/>
                <a:gd name="connsiteY5" fmla="*/ 0 h 50964"/>
                <a:gd name="connsiteX6" fmla="*/ 83249 w 83248"/>
                <a:gd name="connsiteY6" fmla="*/ 46387 h 5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48" h="50964">
                  <a:moveTo>
                    <a:pt x="83249" y="46387"/>
                  </a:moveTo>
                  <a:cubicBezTo>
                    <a:pt x="73343" y="46863"/>
                    <a:pt x="63627" y="47244"/>
                    <a:pt x="53912" y="47911"/>
                  </a:cubicBezTo>
                  <a:cubicBezTo>
                    <a:pt x="40957" y="48863"/>
                    <a:pt x="28099" y="50101"/>
                    <a:pt x="15145" y="50959"/>
                  </a:cubicBezTo>
                  <a:cubicBezTo>
                    <a:pt x="13526" y="51054"/>
                    <a:pt x="10478" y="50006"/>
                    <a:pt x="10287" y="48958"/>
                  </a:cubicBezTo>
                  <a:cubicBezTo>
                    <a:pt x="6668" y="32861"/>
                    <a:pt x="3429" y="16669"/>
                    <a:pt x="0" y="0"/>
                  </a:cubicBezTo>
                  <a:cubicBezTo>
                    <a:pt x="28384" y="0"/>
                    <a:pt x="55531" y="0"/>
                    <a:pt x="83249" y="0"/>
                  </a:cubicBezTo>
                  <a:cubicBezTo>
                    <a:pt x="83249" y="15240"/>
                    <a:pt x="83249" y="30385"/>
                    <a:pt x="83249" y="4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711B9877-EF0E-234D-2DC6-8BE4980199DD}"/>
                </a:ext>
              </a:extLst>
            </p:cNvPr>
            <p:cNvSpPr/>
            <p:nvPr/>
          </p:nvSpPr>
          <p:spPr>
            <a:xfrm>
              <a:off x="6710457" y="2447932"/>
              <a:ext cx="83153" cy="51059"/>
            </a:xfrm>
            <a:custGeom>
              <a:avLst/>
              <a:gdLst>
                <a:gd name="connsiteX0" fmla="*/ 0 w 83153"/>
                <a:gd name="connsiteY0" fmla="*/ 0 h 51059"/>
                <a:gd name="connsiteX1" fmla="*/ 83153 w 83153"/>
                <a:gd name="connsiteY1" fmla="*/ 0 h 51059"/>
                <a:gd name="connsiteX2" fmla="*/ 72866 w 83153"/>
                <a:gd name="connsiteY2" fmla="*/ 48958 h 51059"/>
                <a:gd name="connsiteX3" fmla="*/ 68675 w 83153"/>
                <a:gd name="connsiteY3" fmla="*/ 51054 h 51059"/>
                <a:gd name="connsiteX4" fmla="*/ 0 w 83153"/>
                <a:gd name="connsiteY4" fmla="*/ 45720 h 51059"/>
                <a:gd name="connsiteX5" fmla="*/ 0 w 83153"/>
                <a:gd name="connsiteY5" fmla="*/ 0 h 5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53" h="51059">
                  <a:moveTo>
                    <a:pt x="0" y="0"/>
                  </a:moveTo>
                  <a:cubicBezTo>
                    <a:pt x="27623" y="0"/>
                    <a:pt x="54769" y="0"/>
                    <a:pt x="83153" y="0"/>
                  </a:cubicBezTo>
                  <a:cubicBezTo>
                    <a:pt x="79724" y="16669"/>
                    <a:pt x="76390" y="32861"/>
                    <a:pt x="72866" y="48958"/>
                  </a:cubicBezTo>
                  <a:cubicBezTo>
                    <a:pt x="72676" y="50006"/>
                    <a:pt x="70009" y="51149"/>
                    <a:pt x="68675" y="51054"/>
                  </a:cubicBezTo>
                  <a:cubicBezTo>
                    <a:pt x="46006" y="49435"/>
                    <a:pt x="23336" y="47625"/>
                    <a:pt x="0" y="45720"/>
                  </a:cubicBezTo>
                  <a:cubicBezTo>
                    <a:pt x="0" y="31147"/>
                    <a:pt x="0" y="15812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8E5CE35F-EEE4-EDFE-79F3-A4016BA57284}"/>
                </a:ext>
              </a:extLst>
            </p:cNvPr>
            <p:cNvSpPr/>
            <p:nvPr/>
          </p:nvSpPr>
          <p:spPr>
            <a:xfrm>
              <a:off x="6847902" y="2362968"/>
              <a:ext cx="24289" cy="24385"/>
            </a:xfrm>
            <a:custGeom>
              <a:avLst/>
              <a:gdLst>
                <a:gd name="connsiteX0" fmla="*/ 24290 w 24289"/>
                <a:gd name="connsiteY0" fmla="*/ 12193 h 24385"/>
                <a:gd name="connsiteX1" fmla="*/ 12193 w 24289"/>
                <a:gd name="connsiteY1" fmla="*/ 24385 h 24385"/>
                <a:gd name="connsiteX2" fmla="*/ 1 w 24289"/>
                <a:gd name="connsiteY2" fmla="*/ 12288 h 24385"/>
                <a:gd name="connsiteX3" fmla="*/ 12479 w 24289"/>
                <a:gd name="connsiteY3" fmla="*/ 1 h 24385"/>
                <a:gd name="connsiteX4" fmla="*/ 24290 w 24289"/>
                <a:gd name="connsiteY4" fmla="*/ 12193 h 2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9" h="24385">
                  <a:moveTo>
                    <a:pt x="24290" y="12193"/>
                  </a:moveTo>
                  <a:cubicBezTo>
                    <a:pt x="24290" y="18766"/>
                    <a:pt x="18670" y="24385"/>
                    <a:pt x="12193" y="24385"/>
                  </a:cubicBezTo>
                  <a:cubicBezTo>
                    <a:pt x="5716" y="24385"/>
                    <a:pt x="1" y="18766"/>
                    <a:pt x="1" y="12288"/>
                  </a:cubicBezTo>
                  <a:cubicBezTo>
                    <a:pt x="-94" y="5240"/>
                    <a:pt x="5335" y="-94"/>
                    <a:pt x="12479" y="1"/>
                  </a:cubicBezTo>
                  <a:cubicBezTo>
                    <a:pt x="19147" y="1"/>
                    <a:pt x="24290" y="5335"/>
                    <a:pt x="24290" y="12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494F733-3117-1501-D056-9B794F535654}"/>
                </a:ext>
              </a:extLst>
            </p:cNvPr>
            <p:cNvSpPr/>
            <p:nvPr/>
          </p:nvSpPr>
          <p:spPr>
            <a:xfrm>
              <a:off x="6541579" y="2078648"/>
              <a:ext cx="320135" cy="176974"/>
            </a:xfrm>
            <a:custGeom>
              <a:avLst/>
              <a:gdLst>
                <a:gd name="connsiteX0" fmla="*/ 320135 w 320135"/>
                <a:gd name="connsiteY0" fmla="*/ 0 h 176974"/>
                <a:gd name="connsiteX1" fmla="*/ 320135 w 320135"/>
                <a:gd name="connsiteY1" fmla="*/ 176975 h 176974"/>
                <a:gd name="connsiteX2" fmla="*/ 0 w 320135"/>
                <a:gd name="connsiteY2" fmla="*/ 176975 h 176974"/>
                <a:gd name="connsiteX3" fmla="*/ 0 w 320135"/>
                <a:gd name="connsiteY3" fmla="*/ 0 h 176974"/>
                <a:gd name="connsiteX4" fmla="*/ 320135 w 320135"/>
                <a:gd name="connsiteY4" fmla="*/ 0 h 176974"/>
                <a:gd name="connsiteX5" fmla="*/ 150876 w 320135"/>
                <a:gd name="connsiteY5" fmla="*/ 145733 h 176974"/>
                <a:gd name="connsiteX6" fmla="*/ 178118 w 320135"/>
                <a:gd name="connsiteY6" fmla="*/ 144018 h 176974"/>
                <a:gd name="connsiteX7" fmla="*/ 235077 w 320135"/>
                <a:gd name="connsiteY7" fmla="*/ 127349 h 176974"/>
                <a:gd name="connsiteX8" fmla="*/ 239078 w 320135"/>
                <a:gd name="connsiteY8" fmla="*/ 112109 h 176974"/>
                <a:gd name="connsiteX9" fmla="*/ 201930 w 320135"/>
                <a:gd name="connsiteY9" fmla="*/ 38767 h 176974"/>
                <a:gd name="connsiteX10" fmla="*/ 187166 w 320135"/>
                <a:gd name="connsiteY10" fmla="*/ 34481 h 176974"/>
                <a:gd name="connsiteX11" fmla="*/ 133731 w 320135"/>
                <a:gd name="connsiteY11" fmla="*/ 34957 h 176974"/>
                <a:gd name="connsiteX12" fmla="*/ 117348 w 320135"/>
                <a:gd name="connsiteY12" fmla="*/ 40196 h 176974"/>
                <a:gd name="connsiteX13" fmla="*/ 81915 w 320135"/>
                <a:gd name="connsiteY13" fmla="*/ 110204 h 176974"/>
                <a:gd name="connsiteX14" fmla="*/ 87344 w 320135"/>
                <a:gd name="connsiteY14" fmla="*/ 128969 h 176974"/>
                <a:gd name="connsiteX15" fmla="*/ 150876 w 320135"/>
                <a:gd name="connsiteY15" fmla="*/ 145733 h 17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0135" h="176974">
                  <a:moveTo>
                    <a:pt x="320135" y="0"/>
                  </a:moveTo>
                  <a:cubicBezTo>
                    <a:pt x="320135" y="59246"/>
                    <a:pt x="320135" y="117920"/>
                    <a:pt x="320135" y="176975"/>
                  </a:cubicBezTo>
                  <a:cubicBezTo>
                    <a:pt x="213360" y="176975"/>
                    <a:pt x="106870" y="176975"/>
                    <a:pt x="0" y="176975"/>
                  </a:cubicBezTo>
                  <a:cubicBezTo>
                    <a:pt x="0" y="118015"/>
                    <a:pt x="0" y="59246"/>
                    <a:pt x="0" y="0"/>
                  </a:cubicBezTo>
                  <a:cubicBezTo>
                    <a:pt x="106585" y="0"/>
                    <a:pt x="213074" y="0"/>
                    <a:pt x="320135" y="0"/>
                  </a:cubicBezTo>
                  <a:close/>
                  <a:moveTo>
                    <a:pt x="150876" y="145733"/>
                  </a:moveTo>
                  <a:cubicBezTo>
                    <a:pt x="160782" y="145161"/>
                    <a:pt x="169450" y="144875"/>
                    <a:pt x="178118" y="144018"/>
                  </a:cubicBezTo>
                  <a:cubicBezTo>
                    <a:pt x="198120" y="142018"/>
                    <a:pt x="217646" y="138208"/>
                    <a:pt x="235077" y="127349"/>
                  </a:cubicBezTo>
                  <a:cubicBezTo>
                    <a:pt x="242602" y="122682"/>
                    <a:pt x="243173" y="120206"/>
                    <a:pt x="239078" y="112109"/>
                  </a:cubicBezTo>
                  <a:cubicBezTo>
                    <a:pt x="226695" y="87630"/>
                    <a:pt x="214312" y="63151"/>
                    <a:pt x="201930" y="38767"/>
                  </a:cubicBezTo>
                  <a:cubicBezTo>
                    <a:pt x="198120" y="31337"/>
                    <a:pt x="194691" y="30766"/>
                    <a:pt x="187166" y="34481"/>
                  </a:cubicBezTo>
                  <a:cubicBezTo>
                    <a:pt x="169545" y="43244"/>
                    <a:pt x="151447" y="43148"/>
                    <a:pt x="133731" y="34957"/>
                  </a:cubicBezTo>
                  <a:cubicBezTo>
                    <a:pt x="124397" y="30671"/>
                    <a:pt x="122110" y="30861"/>
                    <a:pt x="117348" y="40196"/>
                  </a:cubicBezTo>
                  <a:cubicBezTo>
                    <a:pt x="105537" y="63532"/>
                    <a:pt x="93821" y="86868"/>
                    <a:pt x="81915" y="110204"/>
                  </a:cubicBezTo>
                  <a:cubicBezTo>
                    <a:pt x="76486" y="120872"/>
                    <a:pt x="76962" y="122873"/>
                    <a:pt x="87344" y="128969"/>
                  </a:cubicBezTo>
                  <a:cubicBezTo>
                    <a:pt x="107251" y="140494"/>
                    <a:pt x="129921" y="142304"/>
                    <a:pt x="150876" y="1457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EFD3800E-0F1D-2630-E901-312AA9278B2C}"/>
                </a:ext>
              </a:extLst>
            </p:cNvPr>
            <p:cNvSpPr/>
            <p:nvPr/>
          </p:nvSpPr>
          <p:spPr>
            <a:xfrm>
              <a:off x="6635972" y="2128654"/>
              <a:ext cx="130873" cy="80664"/>
            </a:xfrm>
            <a:custGeom>
              <a:avLst/>
              <a:gdLst>
                <a:gd name="connsiteX0" fmla="*/ 0 w 130873"/>
                <a:gd name="connsiteY0" fmla="*/ 66389 h 80664"/>
                <a:gd name="connsiteX1" fmla="*/ 33528 w 130873"/>
                <a:gd name="connsiteY1" fmla="*/ 0 h 80664"/>
                <a:gd name="connsiteX2" fmla="*/ 65056 w 130873"/>
                <a:gd name="connsiteY2" fmla="*/ 4286 h 80664"/>
                <a:gd name="connsiteX3" fmla="*/ 97631 w 130873"/>
                <a:gd name="connsiteY3" fmla="*/ 95 h 80664"/>
                <a:gd name="connsiteX4" fmla="*/ 130873 w 130873"/>
                <a:gd name="connsiteY4" fmla="*/ 65818 h 80664"/>
                <a:gd name="connsiteX5" fmla="*/ 0 w 130873"/>
                <a:gd name="connsiteY5" fmla="*/ 66389 h 80664"/>
                <a:gd name="connsiteX6" fmla="*/ 45339 w 130873"/>
                <a:gd name="connsiteY6" fmla="*/ 70771 h 80664"/>
                <a:gd name="connsiteX7" fmla="*/ 49816 w 130873"/>
                <a:gd name="connsiteY7" fmla="*/ 70295 h 80664"/>
                <a:gd name="connsiteX8" fmla="*/ 58102 w 130873"/>
                <a:gd name="connsiteY8" fmla="*/ 62770 h 80664"/>
                <a:gd name="connsiteX9" fmla="*/ 48387 w 130873"/>
                <a:gd name="connsiteY9" fmla="*/ 56483 h 80664"/>
                <a:gd name="connsiteX10" fmla="*/ 25432 w 130873"/>
                <a:gd name="connsiteY10" fmla="*/ 51149 h 80664"/>
                <a:gd name="connsiteX11" fmla="*/ 14954 w 130873"/>
                <a:gd name="connsiteY11" fmla="*/ 52483 h 80664"/>
                <a:gd name="connsiteX12" fmla="*/ 17812 w 130873"/>
                <a:gd name="connsiteY12" fmla="*/ 62770 h 80664"/>
                <a:gd name="connsiteX13" fmla="*/ 45339 w 130873"/>
                <a:gd name="connsiteY13" fmla="*/ 70771 h 80664"/>
                <a:gd name="connsiteX14" fmla="*/ 77533 w 130873"/>
                <a:gd name="connsiteY14" fmla="*/ 38672 h 80664"/>
                <a:gd name="connsiteX15" fmla="*/ 66389 w 130873"/>
                <a:gd name="connsiteY15" fmla="*/ 44196 h 80664"/>
                <a:gd name="connsiteX16" fmla="*/ 76962 w 130873"/>
                <a:gd name="connsiteY16" fmla="*/ 51625 h 80664"/>
                <a:gd name="connsiteX17" fmla="*/ 97346 w 130873"/>
                <a:gd name="connsiteY17" fmla="*/ 47435 h 80664"/>
                <a:gd name="connsiteX18" fmla="*/ 101822 w 130873"/>
                <a:gd name="connsiteY18" fmla="*/ 37814 h 80664"/>
                <a:gd name="connsiteX19" fmla="*/ 91535 w 130873"/>
                <a:gd name="connsiteY19" fmla="*/ 34862 h 80664"/>
                <a:gd name="connsiteX20" fmla="*/ 77533 w 130873"/>
                <a:gd name="connsiteY20" fmla="*/ 38672 h 80664"/>
                <a:gd name="connsiteX21" fmla="*/ 57340 w 130873"/>
                <a:gd name="connsiteY21" fmla="*/ 31718 h 80664"/>
                <a:gd name="connsiteX22" fmla="*/ 65056 w 130873"/>
                <a:gd name="connsiteY22" fmla="*/ 30385 h 80664"/>
                <a:gd name="connsiteX23" fmla="*/ 71056 w 130873"/>
                <a:gd name="connsiteY23" fmla="*/ 22765 h 80664"/>
                <a:gd name="connsiteX24" fmla="*/ 62865 w 130873"/>
                <a:gd name="connsiteY24" fmla="*/ 16574 h 80664"/>
                <a:gd name="connsiteX25" fmla="*/ 47815 w 130873"/>
                <a:gd name="connsiteY25" fmla="*/ 15335 h 80664"/>
                <a:gd name="connsiteX26" fmla="*/ 38481 w 130873"/>
                <a:gd name="connsiteY26" fmla="*/ 19526 h 80664"/>
                <a:gd name="connsiteX27" fmla="*/ 43720 w 130873"/>
                <a:gd name="connsiteY27" fmla="*/ 28766 h 80664"/>
                <a:gd name="connsiteX28" fmla="*/ 57340 w 130873"/>
                <a:gd name="connsiteY28" fmla="*/ 31718 h 8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873" h="80664">
                  <a:moveTo>
                    <a:pt x="0" y="66389"/>
                  </a:moveTo>
                  <a:cubicBezTo>
                    <a:pt x="11240" y="44101"/>
                    <a:pt x="22574" y="21717"/>
                    <a:pt x="33528" y="0"/>
                  </a:cubicBezTo>
                  <a:cubicBezTo>
                    <a:pt x="44386" y="1619"/>
                    <a:pt x="54673" y="4286"/>
                    <a:pt x="65056" y="4286"/>
                  </a:cubicBezTo>
                  <a:cubicBezTo>
                    <a:pt x="75438" y="4286"/>
                    <a:pt x="85915" y="1715"/>
                    <a:pt x="97631" y="95"/>
                  </a:cubicBezTo>
                  <a:cubicBezTo>
                    <a:pt x="108204" y="20955"/>
                    <a:pt x="119539" y="43434"/>
                    <a:pt x="130873" y="65818"/>
                  </a:cubicBezTo>
                  <a:cubicBezTo>
                    <a:pt x="107442" y="84201"/>
                    <a:pt x="31528" y="86773"/>
                    <a:pt x="0" y="66389"/>
                  </a:cubicBezTo>
                  <a:close/>
                  <a:moveTo>
                    <a:pt x="45339" y="70771"/>
                  </a:moveTo>
                  <a:cubicBezTo>
                    <a:pt x="46482" y="70675"/>
                    <a:pt x="48101" y="70390"/>
                    <a:pt x="49816" y="70295"/>
                  </a:cubicBezTo>
                  <a:cubicBezTo>
                    <a:pt x="54673" y="70009"/>
                    <a:pt x="58483" y="67913"/>
                    <a:pt x="58102" y="62770"/>
                  </a:cubicBezTo>
                  <a:cubicBezTo>
                    <a:pt x="57626" y="57341"/>
                    <a:pt x="53626" y="55817"/>
                    <a:pt x="48387" y="56483"/>
                  </a:cubicBezTo>
                  <a:cubicBezTo>
                    <a:pt x="40196" y="57436"/>
                    <a:pt x="32385" y="55817"/>
                    <a:pt x="25432" y="51149"/>
                  </a:cubicBezTo>
                  <a:cubicBezTo>
                    <a:pt x="21431" y="48482"/>
                    <a:pt x="17621" y="48292"/>
                    <a:pt x="14954" y="52483"/>
                  </a:cubicBezTo>
                  <a:cubicBezTo>
                    <a:pt x="12382" y="56579"/>
                    <a:pt x="14002" y="60103"/>
                    <a:pt x="17812" y="62770"/>
                  </a:cubicBezTo>
                  <a:cubicBezTo>
                    <a:pt x="25813" y="68390"/>
                    <a:pt x="35052" y="70390"/>
                    <a:pt x="45339" y="70771"/>
                  </a:cubicBezTo>
                  <a:close/>
                  <a:moveTo>
                    <a:pt x="77533" y="38672"/>
                  </a:moveTo>
                  <a:cubicBezTo>
                    <a:pt x="69913" y="37433"/>
                    <a:pt x="66389" y="39433"/>
                    <a:pt x="66389" y="44196"/>
                  </a:cubicBezTo>
                  <a:cubicBezTo>
                    <a:pt x="66294" y="48768"/>
                    <a:pt x="70104" y="52197"/>
                    <a:pt x="76962" y="51625"/>
                  </a:cubicBezTo>
                  <a:cubicBezTo>
                    <a:pt x="83820" y="51149"/>
                    <a:pt x="90678" y="49435"/>
                    <a:pt x="97346" y="47435"/>
                  </a:cubicBezTo>
                  <a:cubicBezTo>
                    <a:pt x="101822" y="46101"/>
                    <a:pt x="103823" y="42291"/>
                    <a:pt x="101822" y="37814"/>
                  </a:cubicBezTo>
                  <a:cubicBezTo>
                    <a:pt x="99727" y="33242"/>
                    <a:pt x="95917" y="33338"/>
                    <a:pt x="91535" y="34862"/>
                  </a:cubicBezTo>
                  <a:cubicBezTo>
                    <a:pt x="86963" y="36386"/>
                    <a:pt x="82201" y="37338"/>
                    <a:pt x="77533" y="38672"/>
                  </a:cubicBezTo>
                  <a:close/>
                  <a:moveTo>
                    <a:pt x="57340" y="31718"/>
                  </a:moveTo>
                  <a:cubicBezTo>
                    <a:pt x="60484" y="31242"/>
                    <a:pt x="62865" y="30861"/>
                    <a:pt x="65056" y="30385"/>
                  </a:cubicBezTo>
                  <a:cubicBezTo>
                    <a:pt x="69152" y="29528"/>
                    <a:pt x="71723" y="27051"/>
                    <a:pt x="71056" y="22765"/>
                  </a:cubicBezTo>
                  <a:cubicBezTo>
                    <a:pt x="70390" y="18383"/>
                    <a:pt x="67342" y="16574"/>
                    <a:pt x="62865" y="16574"/>
                  </a:cubicBezTo>
                  <a:cubicBezTo>
                    <a:pt x="57817" y="16574"/>
                    <a:pt x="52769" y="16193"/>
                    <a:pt x="47815" y="15335"/>
                  </a:cubicBezTo>
                  <a:cubicBezTo>
                    <a:pt x="43434" y="14573"/>
                    <a:pt x="39910" y="15240"/>
                    <a:pt x="38481" y="19526"/>
                  </a:cubicBezTo>
                  <a:cubicBezTo>
                    <a:pt x="36862" y="24194"/>
                    <a:pt x="39243" y="27527"/>
                    <a:pt x="43720" y="28766"/>
                  </a:cubicBezTo>
                  <a:cubicBezTo>
                    <a:pt x="48482" y="30194"/>
                    <a:pt x="53340" y="30861"/>
                    <a:pt x="57340" y="31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91DB42A2-37F7-D253-E4E1-0A0E5AC5CFFC}"/>
              </a:ext>
            </a:extLst>
          </p:cNvPr>
          <p:cNvSpPr/>
          <p:nvPr/>
        </p:nvSpPr>
        <p:spPr>
          <a:xfrm>
            <a:off x="5073594" y="3038025"/>
            <a:ext cx="387832" cy="212834"/>
          </a:xfrm>
          <a:custGeom>
            <a:avLst/>
            <a:gdLst>
              <a:gd name="connsiteX0" fmla="*/ 14776 w 122027"/>
              <a:gd name="connsiteY0" fmla="*/ 381 h 66966"/>
              <a:gd name="connsiteX1" fmla="*/ 4489 w 122027"/>
              <a:gd name="connsiteY1" fmla="*/ 30385 h 66966"/>
              <a:gd name="connsiteX2" fmla="*/ 12 w 122027"/>
              <a:gd name="connsiteY2" fmla="*/ 60770 h 66966"/>
              <a:gd name="connsiteX3" fmla="*/ 107 w 122027"/>
              <a:gd name="connsiteY3" fmla="*/ 64199 h 66966"/>
              <a:gd name="connsiteX4" fmla="*/ 62591 w 122027"/>
              <a:gd name="connsiteY4" fmla="*/ 66961 h 66966"/>
              <a:gd name="connsiteX5" fmla="*/ 122027 w 122027"/>
              <a:gd name="connsiteY5" fmla="*/ 63913 h 66966"/>
              <a:gd name="connsiteX6" fmla="*/ 117836 w 122027"/>
              <a:gd name="connsiteY6" fmla="*/ 32766 h 66966"/>
              <a:gd name="connsiteX7" fmla="*/ 107930 w 122027"/>
              <a:gd name="connsiteY7" fmla="*/ 0 h 66966"/>
              <a:gd name="connsiteX8" fmla="*/ 14776 w 122027"/>
              <a:gd name="connsiteY8" fmla="*/ 381 h 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7" h="66966">
                <a:moveTo>
                  <a:pt x="14776" y="381"/>
                </a:moveTo>
                <a:cubicBezTo>
                  <a:pt x="9728" y="12192"/>
                  <a:pt x="6584" y="22479"/>
                  <a:pt x="4489" y="30385"/>
                </a:cubicBezTo>
                <a:cubicBezTo>
                  <a:pt x="298" y="46482"/>
                  <a:pt x="-83" y="55626"/>
                  <a:pt x="12" y="60770"/>
                </a:cubicBezTo>
                <a:cubicBezTo>
                  <a:pt x="12" y="62198"/>
                  <a:pt x="107" y="63341"/>
                  <a:pt x="107" y="64199"/>
                </a:cubicBezTo>
                <a:cubicBezTo>
                  <a:pt x="19062" y="66008"/>
                  <a:pt x="40017" y="67056"/>
                  <a:pt x="62591" y="66961"/>
                </a:cubicBezTo>
                <a:cubicBezTo>
                  <a:pt x="83927" y="66866"/>
                  <a:pt x="103834" y="65722"/>
                  <a:pt x="122027" y="63913"/>
                </a:cubicBezTo>
                <a:cubicBezTo>
                  <a:pt x="121551" y="54864"/>
                  <a:pt x="120313" y="44291"/>
                  <a:pt x="117836" y="32766"/>
                </a:cubicBezTo>
                <a:cubicBezTo>
                  <a:pt x="115169" y="20098"/>
                  <a:pt x="111550" y="9049"/>
                  <a:pt x="107930" y="0"/>
                </a:cubicBezTo>
                <a:cubicBezTo>
                  <a:pt x="76879" y="95"/>
                  <a:pt x="45827" y="286"/>
                  <a:pt x="14776" y="381"/>
                </a:cubicBezTo>
                <a:close/>
              </a:path>
            </a:pathLst>
          </a:custGeom>
          <a:solidFill>
            <a:srgbClr val="1499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2954F7E2-8B1D-F22F-AFE3-17FD94607EBB}"/>
              </a:ext>
            </a:extLst>
          </p:cNvPr>
          <p:cNvSpPr/>
          <p:nvPr/>
        </p:nvSpPr>
        <p:spPr>
          <a:xfrm>
            <a:off x="4108834" y="3233585"/>
            <a:ext cx="1351984" cy="1194350"/>
          </a:xfrm>
          <a:custGeom>
            <a:avLst/>
            <a:gdLst>
              <a:gd name="connsiteX0" fmla="*/ 303944 w 425387"/>
              <a:gd name="connsiteY0" fmla="*/ 9907 h 375789"/>
              <a:gd name="connsiteX1" fmla="*/ 365571 w 425387"/>
              <a:gd name="connsiteY1" fmla="*/ 12383 h 375789"/>
              <a:gd name="connsiteX2" fmla="*/ 425388 w 425387"/>
              <a:gd name="connsiteY2" fmla="*/ 9812 h 375789"/>
              <a:gd name="connsiteX3" fmla="*/ 421959 w 425387"/>
              <a:gd name="connsiteY3" fmla="*/ 15146 h 375789"/>
              <a:gd name="connsiteX4" fmla="*/ 413767 w 425387"/>
              <a:gd name="connsiteY4" fmla="*/ 18956 h 375789"/>
              <a:gd name="connsiteX5" fmla="*/ 403194 w 425387"/>
              <a:gd name="connsiteY5" fmla="*/ 23242 h 375789"/>
              <a:gd name="connsiteX6" fmla="*/ 399099 w 425387"/>
              <a:gd name="connsiteY6" fmla="*/ 27147 h 375789"/>
              <a:gd name="connsiteX7" fmla="*/ 397289 w 425387"/>
              <a:gd name="connsiteY7" fmla="*/ 34386 h 375789"/>
              <a:gd name="connsiteX8" fmla="*/ 397194 w 425387"/>
              <a:gd name="connsiteY8" fmla="*/ 41911 h 375789"/>
              <a:gd name="connsiteX9" fmla="*/ 399956 w 425387"/>
              <a:gd name="connsiteY9" fmla="*/ 53341 h 375789"/>
              <a:gd name="connsiteX10" fmla="*/ 409100 w 425387"/>
              <a:gd name="connsiteY10" fmla="*/ 78010 h 375789"/>
              <a:gd name="connsiteX11" fmla="*/ 413386 w 425387"/>
              <a:gd name="connsiteY11" fmla="*/ 90107 h 375789"/>
              <a:gd name="connsiteX12" fmla="*/ 417006 w 425387"/>
              <a:gd name="connsiteY12" fmla="*/ 127350 h 375789"/>
              <a:gd name="connsiteX13" fmla="*/ 415291 w 425387"/>
              <a:gd name="connsiteY13" fmla="*/ 140495 h 375789"/>
              <a:gd name="connsiteX14" fmla="*/ 410433 w 425387"/>
              <a:gd name="connsiteY14" fmla="*/ 157544 h 375789"/>
              <a:gd name="connsiteX15" fmla="*/ 397765 w 425387"/>
              <a:gd name="connsiteY15" fmla="*/ 179833 h 375789"/>
              <a:gd name="connsiteX16" fmla="*/ 391574 w 425387"/>
              <a:gd name="connsiteY16" fmla="*/ 190025 h 375789"/>
              <a:gd name="connsiteX17" fmla="*/ 387669 w 425387"/>
              <a:gd name="connsiteY17" fmla="*/ 197740 h 375789"/>
              <a:gd name="connsiteX18" fmla="*/ 385383 w 425387"/>
              <a:gd name="connsiteY18" fmla="*/ 205360 h 375789"/>
              <a:gd name="connsiteX19" fmla="*/ 383859 w 425387"/>
              <a:gd name="connsiteY19" fmla="*/ 214885 h 375789"/>
              <a:gd name="connsiteX20" fmla="*/ 378620 w 425387"/>
              <a:gd name="connsiteY20" fmla="*/ 250318 h 375789"/>
              <a:gd name="connsiteX21" fmla="*/ 373857 w 425387"/>
              <a:gd name="connsiteY21" fmla="*/ 283370 h 375789"/>
              <a:gd name="connsiteX22" fmla="*/ 372429 w 425387"/>
              <a:gd name="connsiteY22" fmla="*/ 294800 h 375789"/>
              <a:gd name="connsiteX23" fmla="*/ 366047 w 425387"/>
              <a:gd name="connsiteY23" fmla="*/ 316993 h 375789"/>
              <a:gd name="connsiteX24" fmla="*/ 360903 w 425387"/>
              <a:gd name="connsiteY24" fmla="*/ 327756 h 375789"/>
              <a:gd name="connsiteX25" fmla="*/ 352045 w 425387"/>
              <a:gd name="connsiteY25" fmla="*/ 340234 h 375789"/>
              <a:gd name="connsiteX26" fmla="*/ 330138 w 425387"/>
              <a:gd name="connsiteY26" fmla="*/ 360617 h 375789"/>
              <a:gd name="connsiteX27" fmla="*/ 299467 w 425387"/>
              <a:gd name="connsiteY27" fmla="*/ 373762 h 375789"/>
              <a:gd name="connsiteX28" fmla="*/ 275655 w 425387"/>
              <a:gd name="connsiteY28" fmla="*/ 375667 h 375789"/>
              <a:gd name="connsiteX29" fmla="*/ 250509 w 425387"/>
              <a:gd name="connsiteY29" fmla="*/ 371571 h 375789"/>
              <a:gd name="connsiteX30" fmla="*/ 224505 w 425387"/>
              <a:gd name="connsiteY30" fmla="*/ 359665 h 375789"/>
              <a:gd name="connsiteX31" fmla="*/ 205741 w 425387"/>
              <a:gd name="connsiteY31" fmla="*/ 342710 h 375789"/>
              <a:gd name="connsiteX32" fmla="*/ 192597 w 425387"/>
              <a:gd name="connsiteY32" fmla="*/ 323946 h 375789"/>
              <a:gd name="connsiteX33" fmla="*/ 181167 w 425387"/>
              <a:gd name="connsiteY33" fmla="*/ 286703 h 375789"/>
              <a:gd name="connsiteX34" fmla="*/ 180786 w 425387"/>
              <a:gd name="connsiteY34" fmla="*/ 276893 h 375789"/>
              <a:gd name="connsiteX35" fmla="*/ 180690 w 425387"/>
              <a:gd name="connsiteY35" fmla="*/ 91822 h 375789"/>
              <a:gd name="connsiteX36" fmla="*/ 180690 w 425387"/>
              <a:gd name="connsiteY36" fmla="*/ 91822 h 375789"/>
              <a:gd name="connsiteX37" fmla="*/ 176976 w 425387"/>
              <a:gd name="connsiteY37" fmla="*/ 74486 h 375789"/>
              <a:gd name="connsiteX38" fmla="*/ 172213 w 425387"/>
              <a:gd name="connsiteY38" fmla="*/ 63628 h 375789"/>
              <a:gd name="connsiteX39" fmla="*/ 157926 w 425387"/>
              <a:gd name="connsiteY39" fmla="*/ 41720 h 375789"/>
              <a:gd name="connsiteX40" fmla="*/ 127922 w 425387"/>
              <a:gd name="connsiteY40" fmla="*/ 22480 h 375789"/>
              <a:gd name="connsiteX41" fmla="*/ 102681 w 425387"/>
              <a:gd name="connsiteY41" fmla="*/ 17146 h 375789"/>
              <a:gd name="connsiteX42" fmla="*/ 77820 w 425387"/>
              <a:gd name="connsiteY42" fmla="*/ 19241 h 375789"/>
              <a:gd name="connsiteX43" fmla="*/ 48483 w 425387"/>
              <a:gd name="connsiteY43" fmla="*/ 34386 h 375789"/>
              <a:gd name="connsiteX44" fmla="*/ 27433 w 425387"/>
              <a:gd name="connsiteY44" fmla="*/ 60104 h 375789"/>
              <a:gd name="connsiteX45" fmla="*/ 19432 w 425387"/>
              <a:gd name="connsiteY45" fmla="*/ 83535 h 375789"/>
              <a:gd name="connsiteX46" fmla="*/ 18289 w 425387"/>
              <a:gd name="connsiteY46" fmla="*/ 94013 h 375789"/>
              <a:gd name="connsiteX47" fmla="*/ 17527 w 425387"/>
              <a:gd name="connsiteY47" fmla="*/ 100871 h 375789"/>
              <a:gd name="connsiteX48" fmla="*/ 16384 w 425387"/>
              <a:gd name="connsiteY48" fmla="*/ 104014 h 375789"/>
              <a:gd name="connsiteX49" fmla="*/ 9717 w 425387"/>
              <a:gd name="connsiteY49" fmla="*/ 107157 h 375789"/>
              <a:gd name="connsiteX50" fmla="*/ 2097 w 425387"/>
              <a:gd name="connsiteY50" fmla="*/ 103442 h 375789"/>
              <a:gd name="connsiteX51" fmla="*/ 96 w 425387"/>
              <a:gd name="connsiteY51" fmla="*/ 95918 h 375789"/>
              <a:gd name="connsiteX52" fmla="*/ 3335 w 425387"/>
              <a:gd name="connsiteY52" fmla="*/ 73629 h 375789"/>
              <a:gd name="connsiteX53" fmla="*/ 8669 w 425387"/>
              <a:gd name="connsiteY53" fmla="*/ 57913 h 375789"/>
              <a:gd name="connsiteX54" fmla="*/ 44007 w 425387"/>
              <a:gd name="connsiteY54" fmla="*/ 16289 h 375789"/>
              <a:gd name="connsiteX55" fmla="*/ 68867 w 425387"/>
              <a:gd name="connsiteY55" fmla="*/ 4287 h 375789"/>
              <a:gd name="connsiteX56" fmla="*/ 89536 w 425387"/>
              <a:gd name="connsiteY56" fmla="*/ 477 h 375789"/>
              <a:gd name="connsiteX57" fmla="*/ 121540 w 425387"/>
              <a:gd name="connsiteY57" fmla="*/ 1810 h 375789"/>
              <a:gd name="connsiteX58" fmla="*/ 145448 w 425387"/>
              <a:gd name="connsiteY58" fmla="*/ 11335 h 375789"/>
              <a:gd name="connsiteX59" fmla="*/ 156211 w 425387"/>
              <a:gd name="connsiteY59" fmla="*/ 17908 h 375789"/>
              <a:gd name="connsiteX60" fmla="*/ 172499 w 425387"/>
              <a:gd name="connsiteY60" fmla="*/ 32291 h 375789"/>
              <a:gd name="connsiteX61" fmla="*/ 184977 w 425387"/>
              <a:gd name="connsiteY61" fmla="*/ 49245 h 375789"/>
              <a:gd name="connsiteX62" fmla="*/ 191168 w 425387"/>
              <a:gd name="connsiteY62" fmla="*/ 61914 h 375789"/>
              <a:gd name="connsiteX63" fmla="*/ 196502 w 425387"/>
              <a:gd name="connsiteY63" fmla="*/ 78773 h 375789"/>
              <a:gd name="connsiteX64" fmla="*/ 198312 w 425387"/>
              <a:gd name="connsiteY64" fmla="*/ 92489 h 375789"/>
              <a:gd name="connsiteX65" fmla="*/ 198312 w 425387"/>
              <a:gd name="connsiteY65" fmla="*/ 276798 h 375789"/>
              <a:gd name="connsiteX66" fmla="*/ 200217 w 425387"/>
              <a:gd name="connsiteY66" fmla="*/ 295657 h 375789"/>
              <a:gd name="connsiteX67" fmla="*/ 214599 w 425387"/>
              <a:gd name="connsiteY67" fmla="*/ 326042 h 375789"/>
              <a:gd name="connsiteX68" fmla="*/ 240603 w 425387"/>
              <a:gd name="connsiteY68" fmla="*/ 348521 h 375789"/>
              <a:gd name="connsiteX69" fmla="*/ 291561 w 425387"/>
              <a:gd name="connsiteY69" fmla="*/ 357093 h 375789"/>
              <a:gd name="connsiteX70" fmla="*/ 319946 w 425387"/>
              <a:gd name="connsiteY70" fmla="*/ 346997 h 375789"/>
              <a:gd name="connsiteX71" fmla="*/ 343187 w 425387"/>
              <a:gd name="connsiteY71" fmla="*/ 323184 h 375789"/>
              <a:gd name="connsiteX72" fmla="*/ 352140 w 425387"/>
              <a:gd name="connsiteY72" fmla="*/ 304610 h 375789"/>
              <a:gd name="connsiteX73" fmla="*/ 354712 w 425387"/>
              <a:gd name="connsiteY73" fmla="*/ 283560 h 375789"/>
              <a:gd name="connsiteX74" fmla="*/ 345282 w 425387"/>
              <a:gd name="connsiteY74" fmla="*/ 210313 h 375789"/>
              <a:gd name="connsiteX75" fmla="*/ 342044 w 425387"/>
              <a:gd name="connsiteY75" fmla="*/ 196597 h 375789"/>
              <a:gd name="connsiteX76" fmla="*/ 331090 w 425387"/>
              <a:gd name="connsiteY76" fmla="*/ 179071 h 375789"/>
              <a:gd name="connsiteX77" fmla="*/ 320613 w 425387"/>
              <a:gd name="connsiteY77" fmla="*/ 160497 h 375789"/>
              <a:gd name="connsiteX78" fmla="*/ 312707 w 425387"/>
              <a:gd name="connsiteY78" fmla="*/ 125921 h 375789"/>
              <a:gd name="connsiteX79" fmla="*/ 313850 w 425387"/>
              <a:gd name="connsiteY79" fmla="*/ 97918 h 375789"/>
              <a:gd name="connsiteX80" fmla="*/ 322613 w 425387"/>
              <a:gd name="connsiteY80" fmla="*/ 72105 h 375789"/>
              <a:gd name="connsiteX81" fmla="*/ 328709 w 425387"/>
              <a:gd name="connsiteY81" fmla="*/ 55436 h 375789"/>
              <a:gd name="connsiteX82" fmla="*/ 332424 w 425387"/>
              <a:gd name="connsiteY82" fmla="*/ 41625 h 375789"/>
              <a:gd name="connsiteX83" fmla="*/ 331566 w 425387"/>
              <a:gd name="connsiteY83" fmla="*/ 29433 h 375789"/>
              <a:gd name="connsiteX84" fmla="*/ 328042 w 425387"/>
              <a:gd name="connsiteY84" fmla="*/ 23337 h 375789"/>
              <a:gd name="connsiteX85" fmla="*/ 314898 w 425387"/>
              <a:gd name="connsiteY85" fmla="*/ 18956 h 375789"/>
              <a:gd name="connsiteX86" fmla="*/ 306611 w 425387"/>
              <a:gd name="connsiteY86" fmla="*/ 15431 h 375789"/>
              <a:gd name="connsiteX87" fmla="*/ 303944 w 425387"/>
              <a:gd name="connsiteY87" fmla="*/ 990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25387" h="375789">
                <a:moveTo>
                  <a:pt x="303944" y="9907"/>
                </a:moveTo>
                <a:cubicBezTo>
                  <a:pt x="322899" y="11431"/>
                  <a:pt x="343568" y="12383"/>
                  <a:pt x="365571" y="12383"/>
                </a:cubicBezTo>
                <a:cubicBezTo>
                  <a:pt x="386907" y="12383"/>
                  <a:pt x="406909" y="11431"/>
                  <a:pt x="425388" y="9812"/>
                </a:cubicBezTo>
                <a:cubicBezTo>
                  <a:pt x="424816" y="11240"/>
                  <a:pt x="423864" y="13336"/>
                  <a:pt x="421959" y="15146"/>
                </a:cubicBezTo>
                <a:cubicBezTo>
                  <a:pt x="420720" y="16289"/>
                  <a:pt x="419482" y="16956"/>
                  <a:pt x="413767" y="18956"/>
                </a:cubicBezTo>
                <a:cubicBezTo>
                  <a:pt x="407385" y="21242"/>
                  <a:pt x="405766" y="21527"/>
                  <a:pt x="403194" y="23242"/>
                </a:cubicBezTo>
                <a:cubicBezTo>
                  <a:pt x="401766" y="24194"/>
                  <a:pt x="400337" y="25242"/>
                  <a:pt x="399099" y="27147"/>
                </a:cubicBezTo>
                <a:cubicBezTo>
                  <a:pt x="397860" y="29147"/>
                  <a:pt x="397670" y="31052"/>
                  <a:pt x="397289" y="34386"/>
                </a:cubicBezTo>
                <a:cubicBezTo>
                  <a:pt x="397098" y="36196"/>
                  <a:pt x="396908" y="38577"/>
                  <a:pt x="397194" y="41911"/>
                </a:cubicBezTo>
                <a:cubicBezTo>
                  <a:pt x="397670" y="47150"/>
                  <a:pt x="399099" y="51055"/>
                  <a:pt x="399956" y="53341"/>
                </a:cubicBezTo>
                <a:cubicBezTo>
                  <a:pt x="403004" y="61532"/>
                  <a:pt x="406052" y="69819"/>
                  <a:pt x="409100" y="78010"/>
                </a:cubicBezTo>
                <a:cubicBezTo>
                  <a:pt x="411386" y="84202"/>
                  <a:pt x="412529" y="87250"/>
                  <a:pt x="413386" y="90107"/>
                </a:cubicBezTo>
                <a:cubicBezTo>
                  <a:pt x="418244" y="106967"/>
                  <a:pt x="417482" y="120968"/>
                  <a:pt x="417006" y="127350"/>
                </a:cubicBezTo>
                <a:cubicBezTo>
                  <a:pt x="416529" y="133827"/>
                  <a:pt x="415672" y="138685"/>
                  <a:pt x="415291" y="140495"/>
                </a:cubicBezTo>
                <a:cubicBezTo>
                  <a:pt x="414624" y="144019"/>
                  <a:pt x="413386" y="150306"/>
                  <a:pt x="410433" y="157544"/>
                </a:cubicBezTo>
                <a:cubicBezTo>
                  <a:pt x="407385" y="164974"/>
                  <a:pt x="403671" y="170689"/>
                  <a:pt x="397765" y="179833"/>
                </a:cubicBezTo>
                <a:cubicBezTo>
                  <a:pt x="395289" y="183738"/>
                  <a:pt x="394050" y="185834"/>
                  <a:pt x="391574" y="190025"/>
                </a:cubicBezTo>
                <a:cubicBezTo>
                  <a:pt x="389669" y="193358"/>
                  <a:pt x="388621" y="195264"/>
                  <a:pt x="387669" y="197740"/>
                </a:cubicBezTo>
                <a:cubicBezTo>
                  <a:pt x="387383" y="198407"/>
                  <a:pt x="386335" y="201074"/>
                  <a:pt x="385383" y="205360"/>
                </a:cubicBezTo>
                <a:cubicBezTo>
                  <a:pt x="384240" y="210218"/>
                  <a:pt x="383954" y="214027"/>
                  <a:pt x="383859" y="214885"/>
                </a:cubicBezTo>
                <a:cubicBezTo>
                  <a:pt x="382811" y="226791"/>
                  <a:pt x="380334" y="238507"/>
                  <a:pt x="378620" y="250318"/>
                </a:cubicBezTo>
                <a:cubicBezTo>
                  <a:pt x="377572" y="257938"/>
                  <a:pt x="375953" y="269177"/>
                  <a:pt x="373857" y="283370"/>
                </a:cubicBezTo>
                <a:cubicBezTo>
                  <a:pt x="373667" y="286323"/>
                  <a:pt x="373286" y="290227"/>
                  <a:pt x="372429" y="294800"/>
                </a:cubicBezTo>
                <a:cubicBezTo>
                  <a:pt x="370619" y="305182"/>
                  <a:pt x="367666" y="313088"/>
                  <a:pt x="366047" y="316993"/>
                </a:cubicBezTo>
                <a:cubicBezTo>
                  <a:pt x="364904" y="319755"/>
                  <a:pt x="363475" y="323279"/>
                  <a:pt x="360903" y="327756"/>
                </a:cubicBezTo>
                <a:cubicBezTo>
                  <a:pt x="359665" y="329852"/>
                  <a:pt x="356998" y="334424"/>
                  <a:pt x="352045" y="340234"/>
                </a:cubicBezTo>
                <a:cubicBezTo>
                  <a:pt x="347664" y="345473"/>
                  <a:pt x="341187" y="353283"/>
                  <a:pt x="330138" y="360617"/>
                </a:cubicBezTo>
                <a:cubicBezTo>
                  <a:pt x="316707" y="369571"/>
                  <a:pt x="304325" y="372714"/>
                  <a:pt x="299467" y="373762"/>
                </a:cubicBezTo>
                <a:cubicBezTo>
                  <a:pt x="288799" y="376143"/>
                  <a:pt x="280227" y="375857"/>
                  <a:pt x="275655" y="375667"/>
                </a:cubicBezTo>
                <a:cubicBezTo>
                  <a:pt x="264225" y="375286"/>
                  <a:pt x="255271" y="373000"/>
                  <a:pt x="250509" y="371571"/>
                </a:cubicBezTo>
                <a:cubicBezTo>
                  <a:pt x="245365" y="370047"/>
                  <a:pt x="235459" y="367094"/>
                  <a:pt x="224505" y="359665"/>
                </a:cubicBezTo>
                <a:cubicBezTo>
                  <a:pt x="215171" y="353378"/>
                  <a:pt x="209361" y="346901"/>
                  <a:pt x="205741" y="342710"/>
                </a:cubicBezTo>
                <a:cubicBezTo>
                  <a:pt x="198121" y="333948"/>
                  <a:pt x="193835" y="326232"/>
                  <a:pt x="192597" y="323946"/>
                </a:cubicBezTo>
                <a:cubicBezTo>
                  <a:pt x="183262" y="306896"/>
                  <a:pt x="181548" y="291656"/>
                  <a:pt x="181167" y="286703"/>
                </a:cubicBezTo>
                <a:cubicBezTo>
                  <a:pt x="180786" y="282703"/>
                  <a:pt x="180786" y="279274"/>
                  <a:pt x="180786" y="276893"/>
                </a:cubicBezTo>
                <a:cubicBezTo>
                  <a:pt x="180690" y="156782"/>
                  <a:pt x="180690" y="91822"/>
                  <a:pt x="180690" y="91822"/>
                </a:cubicBezTo>
                <a:lnTo>
                  <a:pt x="180690" y="91822"/>
                </a:lnTo>
                <a:cubicBezTo>
                  <a:pt x="181738" y="97632"/>
                  <a:pt x="178785" y="80106"/>
                  <a:pt x="176976" y="74486"/>
                </a:cubicBezTo>
                <a:cubicBezTo>
                  <a:pt x="175547" y="70200"/>
                  <a:pt x="174023" y="67247"/>
                  <a:pt x="172213" y="63628"/>
                </a:cubicBezTo>
                <a:cubicBezTo>
                  <a:pt x="168594" y="56675"/>
                  <a:pt x="164593" y="49055"/>
                  <a:pt x="157926" y="41720"/>
                </a:cubicBezTo>
                <a:cubicBezTo>
                  <a:pt x="146972" y="29814"/>
                  <a:pt x="134304" y="24861"/>
                  <a:pt x="127922" y="22480"/>
                </a:cubicBezTo>
                <a:cubicBezTo>
                  <a:pt x="123540" y="20860"/>
                  <a:pt x="114492" y="17908"/>
                  <a:pt x="102681" y="17146"/>
                </a:cubicBezTo>
                <a:cubicBezTo>
                  <a:pt x="97823" y="16860"/>
                  <a:pt x="88869" y="16384"/>
                  <a:pt x="77820" y="19241"/>
                </a:cubicBezTo>
                <a:cubicBezTo>
                  <a:pt x="75153" y="19908"/>
                  <a:pt x="62009" y="23527"/>
                  <a:pt x="48483" y="34386"/>
                </a:cubicBezTo>
                <a:cubicBezTo>
                  <a:pt x="42959" y="38863"/>
                  <a:pt x="34101" y="47150"/>
                  <a:pt x="27433" y="60104"/>
                </a:cubicBezTo>
                <a:cubicBezTo>
                  <a:pt x="22099" y="70200"/>
                  <a:pt x="20194" y="79249"/>
                  <a:pt x="19432" y="83535"/>
                </a:cubicBezTo>
                <a:cubicBezTo>
                  <a:pt x="18670" y="87726"/>
                  <a:pt x="18384" y="91250"/>
                  <a:pt x="18289" y="94013"/>
                </a:cubicBezTo>
                <a:cubicBezTo>
                  <a:pt x="18289" y="96775"/>
                  <a:pt x="17908" y="99156"/>
                  <a:pt x="17527" y="100871"/>
                </a:cubicBezTo>
                <a:cubicBezTo>
                  <a:pt x="17146" y="102395"/>
                  <a:pt x="16956" y="103157"/>
                  <a:pt x="16384" y="104014"/>
                </a:cubicBezTo>
                <a:cubicBezTo>
                  <a:pt x="14384" y="106967"/>
                  <a:pt x="10193" y="107157"/>
                  <a:pt x="9717" y="107157"/>
                </a:cubicBezTo>
                <a:cubicBezTo>
                  <a:pt x="5145" y="107252"/>
                  <a:pt x="2382" y="103823"/>
                  <a:pt x="2097" y="103442"/>
                </a:cubicBezTo>
                <a:cubicBezTo>
                  <a:pt x="-475" y="100204"/>
                  <a:pt x="1" y="96584"/>
                  <a:pt x="96" y="95918"/>
                </a:cubicBezTo>
                <a:cubicBezTo>
                  <a:pt x="382" y="90298"/>
                  <a:pt x="1144" y="82583"/>
                  <a:pt x="3335" y="73629"/>
                </a:cubicBezTo>
                <a:cubicBezTo>
                  <a:pt x="3335" y="73629"/>
                  <a:pt x="5430" y="65247"/>
                  <a:pt x="8669" y="57913"/>
                </a:cubicBezTo>
                <a:cubicBezTo>
                  <a:pt x="17718" y="36863"/>
                  <a:pt x="39720" y="19527"/>
                  <a:pt x="44007" y="16289"/>
                </a:cubicBezTo>
                <a:cubicBezTo>
                  <a:pt x="49436" y="12479"/>
                  <a:pt x="57818" y="7621"/>
                  <a:pt x="68867" y="4287"/>
                </a:cubicBezTo>
                <a:cubicBezTo>
                  <a:pt x="77630" y="1620"/>
                  <a:pt x="84678" y="953"/>
                  <a:pt x="89536" y="477"/>
                </a:cubicBezTo>
                <a:cubicBezTo>
                  <a:pt x="97251" y="-190"/>
                  <a:pt x="108300" y="-475"/>
                  <a:pt x="121540" y="1810"/>
                </a:cubicBezTo>
                <a:cubicBezTo>
                  <a:pt x="131827" y="4668"/>
                  <a:pt x="139923" y="8288"/>
                  <a:pt x="145448" y="11335"/>
                </a:cubicBezTo>
                <a:cubicBezTo>
                  <a:pt x="151353" y="14479"/>
                  <a:pt x="155354" y="17241"/>
                  <a:pt x="156211" y="17908"/>
                </a:cubicBezTo>
                <a:cubicBezTo>
                  <a:pt x="158973" y="19813"/>
                  <a:pt x="165546" y="24671"/>
                  <a:pt x="172499" y="32291"/>
                </a:cubicBezTo>
                <a:cubicBezTo>
                  <a:pt x="179071" y="39434"/>
                  <a:pt x="183072" y="46007"/>
                  <a:pt x="184977" y="49245"/>
                </a:cubicBezTo>
                <a:cubicBezTo>
                  <a:pt x="185739" y="50579"/>
                  <a:pt x="188501" y="55341"/>
                  <a:pt x="191168" y="61914"/>
                </a:cubicBezTo>
                <a:cubicBezTo>
                  <a:pt x="194692" y="70581"/>
                  <a:pt x="196121" y="77344"/>
                  <a:pt x="196502" y="78773"/>
                </a:cubicBezTo>
                <a:cubicBezTo>
                  <a:pt x="197645" y="84011"/>
                  <a:pt x="198121" y="88679"/>
                  <a:pt x="198312" y="92489"/>
                </a:cubicBezTo>
                <a:cubicBezTo>
                  <a:pt x="198312" y="153925"/>
                  <a:pt x="198312" y="215361"/>
                  <a:pt x="198312" y="276798"/>
                </a:cubicBezTo>
                <a:cubicBezTo>
                  <a:pt x="198216" y="281465"/>
                  <a:pt x="198502" y="288037"/>
                  <a:pt x="200217" y="295657"/>
                </a:cubicBezTo>
                <a:cubicBezTo>
                  <a:pt x="201169" y="299752"/>
                  <a:pt x="204408" y="312707"/>
                  <a:pt x="214599" y="326042"/>
                </a:cubicBezTo>
                <a:cubicBezTo>
                  <a:pt x="224696" y="339377"/>
                  <a:pt x="236221" y="346139"/>
                  <a:pt x="240603" y="348521"/>
                </a:cubicBezTo>
                <a:cubicBezTo>
                  <a:pt x="262701" y="360427"/>
                  <a:pt x="283846" y="358331"/>
                  <a:pt x="291561" y="357093"/>
                </a:cubicBezTo>
                <a:cubicBezTo>
                  <a:pt x="296895" y="356236"/>
                  <a:pt x="307944" y="354426"/>
                  <a:pt x="319946" y="346997"/>
                </a:cubicBezTo>
                <a:cubicBezTo>
                  <a:pt x="332805" y="338900"/>
                  <a:pt x="339663" y="328709"/>
                  <a:pt x="343187" y="323184"/>
                </a:cubicBezTo>
                <a:cubicBezTo>
                  <a:pt x="345759" y="319279"/>
                  <a:pt x="349569" y="313373"/>
                  <a:pt x="352140" y="304610"/>
                </a:cubicBezTo>
                <a:cubicBezTo>
                  <a:pt x="354522" y="296514"/>
                  <a:pt x="354807" y="289561"/>
                  <a:pt x="354712" y="283560"/>
                </a:cubicBezTo>
                <a:cubicBezTo>
                  <a:pt x="354236" y="257366"/>
                  <a:pt x="346140" y="214885"/>
                  <a:pt x="345282" y="210313"/>
                </a:cubicBezTo>
                <a:cubicBezTo>
                  <a:pt x="344235" y="205741"/>
                  <a:pt x="343187" y="201169"/>
                  <a:pt x="342044" y="196597"/>
                </a:cubicBezTo>
                <a:cubicBezTo>
                  <a:pt x="339377" y="192501"/>
                  <a:pt x="335472" y="186500"/>
                  <a:pt x="331090" y="179071"/>
                </a:cubicBezTo>
                <a:cubicBezTo>
                  <a:pt x="325375" y="169546"/>
                  <a:pt x="322518" y="164783"/>
                  <a:pt x="320613" y="160497"/>
                </a:cubicBezTo>
                <a:cubicBezTo>
                  <a:pt x="314326" y="146686"/>
                  <a:pt x="313278" y="134303"/>
                  <a:pt x="312707" y="125921"/>
                </a:cubicBezTo>
                <a:cubicBezTo>
                  <a:pt x="312135" y="117920"/>
                  <a:pt x="311469" y="109062"/>
                  <a:pt x="313850" y="97918"/>
                </a:cubicBezTo>
                <a:cubicBezTo>
                  <a:pt x="315374" y="90965"/>
                  <a:pt x="317755" y="84678"/>
                  <a:pt x="322613" y="72105"/>
                </a:cubicBezTo>
                <a:cubicBezTo>
                  <a:pt x="324042" y="68295"/>
                  <a:pt x="325661" y="64009"/>
                  <a:pt x="328709" y="55436"/>
                </a:cubicBezTo>
                <a:cubicBezTo>
                  <a:pt x="330519" y="50388"/>
                  <a:pt x="331757" y="46769"/>
                  <a:pt x="332424" y="41625"/>
                </a:cubicBezTo>
                <a:cubicBezTo>
                  <a:pt x="333281" y="34958"/>
                  <a:pt x="332328" y="31529"/>
                  <a:pt x="331566" y="29433"/>
                </a:cubicBezTo>
                <a:cubicBezTo>
                  <a:pt x="330804" y="27338"/>
                  <a:pt x="330042" y="25242"/>
                  <a:pt x="328042" y="23337"/>
                </a:cubicBezTo>
                <a:cubicBezTo>
                  <a:pt x="325947" y="21337"/>
                  <a:pt x="324327" y="21432"/>
                  <a:pt x="314898" y="18956"/>
                </a:cubicBezTo>
                <a:cubicBezTo>
                  <a:pt x="309849" y="17622"/>
                  <a:pt x="308135" y="17051"/>
                  <a:pt x="306611" y="15431"/>
                </a:cubicBezTo>
                <a:cubicBezTo>
                  <a:pt x="304896" y="13812"/>
                  <a:pt x="304230" y="11526"/>
                  <a:pt x="303944" y="9907"/>
                </a:cubicBezTo>
                <a:close/>
              </a:path>
            </a:pathLst>
          </a:custGeom>
          <a:solidFill>
            <a:srgbClr val="1499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AD63D04B-1986-7C2E-00ED-A36015ABAAF9}"/>
              </a:ext>
            </a:extLst>
          </p:cNvPr>
          <p:cNvSpPr/>
          <p:nvPr/>
        </p:nvSpPr>
        <p:spPr>
          <a:xfrm>
            <a:off x="4983722" y="2787995"/>
            <a:ext cx="563074" cy="116222"/>
          </a:xfrm>
          <a:custGeom>
            <a:avLst/>
            <a:gdLst>
              <a:gd name="connsiteX0" fmla="*/ 0 w 177165"/>
              <a:gd name="connsiteY0" fmla="*/ 35521 h 36568"/>
              <a:gd name="connsiteX1" fmla="*/ 83344 w 177165"/>
              <a:gd name="connsiteY1" fmla="*/ 88 h 36568"/>
              <a:gd name="connsiteX2" fmla="*/ 177165 w 177165"/>
              <a:gd name="connsiteY2" fmla="*/ 36569 h 3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" h="36568">
                <a:moveTo>
                  <a:pt x="0" y="35521"/>
                </a:moveTo>
                <a:cubicBezTo>
                  <a:pt x="7239" y="28568"/>
                  <a:pt x="37052" y="1803"/>
                  <a:pt x="83344" y="88"/>
                </a:cubicBezTo>
                <a:cubicBezTo>
                  <a:pt x="136589" y="-1912"/>
                  <a:pt x="171164" y="30759"/>
                  <a:pt x="177165" y="36569"/>
                </a:cubicBezTo>
              </a:path>
            </a:pathLst>
          </a:custGeom>
          <a:noFill/>
          <a:ln w="19050" cap="rnd">
            <a:solidFill>
              <a:srgbClr val="1499B8"/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B90BF7CA-D9A2-F8E8-73A7-4F3C2FBF4EC4}"/>
              </a:ext>
            </a:extLst>
          </p:cNvPr>
          <p:cNvSpPr/>
          <p:nvPr/>
        </p:nvSpPr>
        <p:spPr>
          <a:xfrm>
            <a:off x="4855970" y="2611603"/>
            <a:ext cx="817362" cy="167287"/>
          </a:xfrm>
          <a:custGeom>
            <a:avLst/>
            <a:gdLst>
              <a:gd name="connsiteX0" fmla="*/ 0 w 257174"/>
              <a:gd name="connsiteY0" fmla="*/ 52635 h 52635"/>
              <a:gd name="connsiteX1" fmla="*/ 123825 w 257174"/>
              <a:gd name="connsiteY1" fmla="*/ 58 h 52635"/>
              <a:gd name="connsiteX2" fmla="*/ 257175 w 257174"/>
              <a:gd name="connsiteY2" fmla="*/ 52635 h 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4" h="52635">
                <a:moveTo>
                  <a:pt x="0" y="52635"/>
                </a:moveTo>
                <a:cubicBezTo>
                  <a:pt x="9811" y="43110"/>
                  <a:pt x="54102" y="1867"/>
                  <a:pt x="123825" y="58"/>
                </a:cubicBezTo>
                <a:cubicBezTo>
                  <a:pt x="199644" y="-1848"/>
                  <a:pt x="248507" y="44158"/>
                  <a:pt x="257175" y="52635"/>
                </a:cubicBezTo>
              </a:path>
            </a:pathLst>
          </a:custGeom>
          <a:noFill/>
          <a:ln w="19050" cap="rnd">
            <a:solidFill>
              <a:srgbClr val="1499B8"/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DAFD3A19-3AC8-4775-15DA-5F7FD6C34A0D}"/>
              </a:ext>
            </a:extLst>
          </p:cNvPr>
          <p:cNvSpPr/>
          <p:nvPr/>
        </p:nvSpPr>
        <p:spPr>
          <a:xfrm>
            <a:off x="4733064" y="2430341"/>
            <a:ext cx="1065602" cy="224429"/>
          </a:xfrm>
          <a:custGeom>
            <a:avLst/>
            <a:gdLst>
              <a:gd name="connsiteX0" fmla="*/ 0 w 335280"/>
              <a:gd name="connsiteY0" fmla="*/ 70614 h 70614"/>
              <a:gd name="connsiteX1" fmla="*/ 157448 w 335280"/>
              <a:gd name="connsiteY1" fmla="*/ 225 h 70614"/>
              <a:gd name="connsiteX2" fmla="*/ 335280 w 335280"/>
              <a:gd name="connsiteY2" fmla="*/ 70043 h 7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80" h="70614">
                <a:moveTo>
                  <a:pt x="0" y="70614"/>
                </a:moveTo>
                <a:cubicBezTo>
                  <a:pt x="12573" y="57851"/>
                  <a:pt x="68485" y="4225"/>
                  <a:pt x="157448" y="225"/>
                </a:cubicBezTo>
                <a:cubicBezTo>
                  <a:pt x="258890" y="-4252"/>
                  <a:pt x="324707" y="59470"/>
                  <a:pt x="335280" y="70043"/>
                </a:cubicBezTo>
              </a:path>
            </a:pathLst>
          </a:custGeom>
          <a:noFill/>
          <a:ln w="19050" cap="rnd">
            <a:solidFill>
              <a:srgbClr val="1499B8"/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EFA4C6B7-272E-C1DF-1B83-D6292439CCA1}"/>
              </a:ext>
            </a:extLst>
          </p:cNvPr>
          <p:cNvSpPr/>
          <p:nvPr/>
        </p:nvSpPr>
        <p:spPr>
          <a:xfrm>
            <a:off x="5208043" y="3913212"/>
            <a:ext cx="121091" cy="222201"/>
          </a:xfrm>
          <a:custGeom>
            <a:avLst/>
            <a:gdLst>
              <a:gd name="connsiteX0" fmla="*/ 0 w 38100"/>
              <a:gd name="connsiteY0" fmla="*/ 0 h 69913"/>
              <a:gd name="connsiteX1" fmla="*/ 16669 w 38100"/>
              <a:gd name="connsiteY1" fmla="*/ 2286 h 69913"/>
              <a:gd name="connsiteX2" fmla="*/ 38100 w 38100"/>
              <a:gd name="connsiteY2" fmla="*/ 667 h 69913"/>
              <a:gd name="connsiteX3" fmla="*/ 33528 w 38100"/>
              <a:gd name="connsiteY3" fmla="*/ 33719 h 69913"/>
              <a:gd name="connsiteX4" fmla="*/ 29242 w 38100"/>
              <a:gd name="connsiteY4" fmla="*/ 69342 h 69913"/>
              <a:gd name="connsiteX5" fmla="*/ 7906 w 38100"/>
              <a:gd name="connsiteY5" fmla="*/ 69913 h 69913"/>
              <a:gd name="connsiteX6" fmla="*/ 6001 w 38100"/>
              <a:gd name="connsiteY6" fmla="*/ 46672 h 69913"/>
              <a:gd name="connsiteX7" fmla="*/ 0 w 38100"/>
              <a:gd name="connsiteY7" fmla="*/ 0 h 6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" h="69913">
                <a:moveTo>
                  <a:pt x="0" y="0"/>
                </a:moveTo>
                <a:cubicBezTo>
                  <a:pt x="4667" y="1048"/>
                  <a:pt x="10287" y="2000"/>
                  <a:pt x="16669" y="2286"/>
                </a:cubicBezTo>
                <a:cubicBezTo>
                  <a:pt x="25146" y="2667"/>
                  <a:pt x="32385" y="1714"/>
                  <a:pt x="38100" y="667"/>
                </a:cubicBezTo>
                <a:cubicBezTo>
                  <a:pt x="36481" y="11525"/>
                  <a:pt x="34957" y="22574"/>
                  <a:pt x="33528" y="33719"/>
                </a:cubicBezTo>
                <a:cubicBezTo>
                  <a:pt x="32004" y="45720"/>
                  <a:pt x="30480" y="57626"/>
                  <a:pt x="29242" y="69342"/>
                </a:cubicBezTo>
                <a:cubicBezTo>
                  <a:pt x="22098" y="69533"/>
                  <a:pt x="15050" y="69723"/>
                  <a:pt x="7906" y="69913"/>
                </a:cubicBezTo>
                <a:cubicBezTo>
                  <a:pt x="7334" y="62294"/>
                  <a:pt x="6763" y="54578"/>
                  <a:pt x="6001" y="46672"/>
                </a:cubicBezTo>
                <a:cubicBezTo>
                  <a:pt x="4286" y="30480"/>
                  <a:pt x="2381" y="14859"/>
                  <a:pt x="0" y="0"/>
                </a:cubicBezTo>
                <a:close/>
              </a:path>
            </a:pathLst>
          </a:custGeom>
          <a:solidFill>
            <a:srgbClr val="034D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C5BD408F-6052-1586-0ED8-8CF3CE6DE4D3}"/>
              </a:ext>
            </a:extLst>
          </p:cNvPr>
          <p:cNvGrpSpPr/>
          <p:nvPr/>
        </p:nvGrpSpPr>
        <p:grpSpPr>
          <a:xfrm>
            <a:off x="6021796" y="3547133"/>
            <a:ext cx="717550" cy="630237"/>
            <a:chOff x="7822038" y="1677432"/>
            <a:chExt cx="717550" cy="630237"/>
          </a:xfrm>
          <a:solidFill>
            <a:srgbClr val="1499B8"/>
          </a:solidFill>
        </p:grpSpPr>
        <p:sp>
          <p:nvSpPr>
            <p:cNvPr id="77" name="Freeform 4">
              <a:extLst>
                <a:ext uri="{FF2B5EF4-FFF2-40B4-BE49-F238E27FC236}">
                  <a16:creationId xmlns:a16="http://schemas.microsoft.com/office/drawing/2014/main" id="{645381CF-9E73-ECA3-B741-F487E4773C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2038" y="1677432"/>
              <a:ext cx="717550" cy="488950"/>
            </a:xfrm>
            <a:custGeom>
              <a:avLst/>
              <a:gdLst>
                <a:gd name="T0" fmla="*/ 1 w 188"/>
                <a:gd name="T1" fmla="*/ 128 h 128"/>
                <a:gd name="T2" fmla="*/ 1 w 188"/>
                <a:gd name="T3" fmla="*/ 48 h 128"/>
                <a:gd name="T4" fmla="*/ 10 w 188"/>
                <a:gd name="T5" fmla="*/ 0 h 128"/>
                <a:gd name="T6" fmla="*/ 174 w 188"/>
                <a:gd name="T7" fmla="*/ 0 h 128"/>
                <a:gd name="T8" fmla="*/ 188 w 188"/>
                <a:gd name="T9" fmla="*/ 128 h 128"/>
                <a:gd name="T10" fmla="*/ 58 w 188"/>
                <a:gd name="T11" fmla="*/ 85 h 128"/>
                <a:gd name="T12" fmla="*/ 37 w 188"/>
                <a:gd name="T13" fmla="*/ 95 h 128"/>
                <a:gd name="T14" fmla="*/ 144 w 188"/>
                <a:gd name="T15" fmla="*/ 77 h 128"/>
                <a:gd name="T16" fmla="*/ 117 w 188"/>
                <a:gd name="T17" fmla="*/ 64 h 128"/>
                <a:gd name="T18" fmla="*/ 125 w 188"/>
                <a:gd name="T19" fmla="*/ 42 h 128"/>
                <a:gd name="T20" fmla="*/ 94 w 188"/>
                <a:gd name="T21" fmla="*/ 43 h 128"/>
                <a:gd name="T22" fmla="*/ 56 w 188"/>
                <a:gd name="T23" fmla="*/ 56 h 128"/>
                <a:gd name="T24" fmla="*/ 135 w 188"/>
                <a:gd name="T25" fmla="*/ 62 h 128"/>
                <a:gd name="T26" fmla="*/ 54 w 188"/>
                <a:gd name="T27" fmla="*/ 62 h 128"/>
                <a:gd name="T28" fmla="*/ 140 w 188"/>
                <a:gd name="T29" fmla="*/ 71 h 128"/>
                <a:gd name="T30" fmla="*/ 32 w 188"/>
                <a:gd name="T31" fmla="*/ 51 h 128"/>
                <a:gd name="T32" fmla="*/ 11 w 188"/>
                <a:gd name="T33" fmla="*/ 52 h 128"/>
                <a:gd name="T34" fmla="*/ 22 w 188"/>
                <a:gd name="T35" fmla="*/ 31 h 128"/>
                <a:gd name="T36" fmla="*/ 17 w 188"/>
                <a:gd name="T37" fmla="*/ 32 h 128"/>
                <a:gd name="T38" fmla="*/ 17 w 188"/>
                <a:gd name="T39" fmla="*/ 41 h 128"/>
                <a:gd name="T40" fmla="*/ 32 w 188"/>
                <a:gd name="T41" fmla="*/ 36 h 128"/>
                <a:gd name="T42" fmla="*/ 16 w 188"/>
                <a:gd name="T43" fmla="*/ 25 h 128"/>
                <a:gd name="T44" fmla="*/ 32 w 188"/>
                <a:gd name="T45" fmla="*/ 20 h 128"/>
                <a:gd name="T46" fmla="*/ 18 w 188"/>
                <a:gd name="T47" fmla="*/ 16 h 128"/>
                <a:gd name="T48" fmla="*/ 16 w 188"/>
                <a:gd name="T49" fmla="*/ 25 h 128"/>
                <a:gd name="T50" fmla="*/ 173 w 188"/>
                <a:gd name="T51" fmla="*/ 56 h 128"/>
                <a:gd name="T52" fmla="*/ 173 w 188"/>
                <a:gd name="T53" fmla="*/ 49 h 128"/>
                <a:gd name="T54" fmla="*/ 20 w 188"/>
                <a:gd name="T55" fmla="*/ 72 h 128"/>
                <a:gd name="T56" fmla="*/ 32 w 188"/>
                <a:gd name="T57" fmla="*/ 68 h 128"/>
                <a:gd name="T58" fmla="*/ 15 w 188"/>
                <a:gd name="T59" fmla="*/ 65 h 128"/>
                <a:gd name="T60" fmla="*/ 15 w 188"/>
                <a:gd name="T61" fmla="*/ 72 h 128"/>
                <a:gd name="T62" fmla="*/ 167 w 188"/>
                <a:gd name="T63" fmla="*/ 16 h 128"/>
                <a:gd name="T64" fmla="*/ 156 w 188"/>
                <a:gd name="T65" fmla="*/ 20 h 128"/>
                <a:gd name="T66" fmla="*/ 172 w 188"/>
                <a:gd name="T67" fmla="*/ 24 h 128"/>
                <a:gd name="T68" fmla="*/ 172 w 188"/>
                <a:gd name="T69" fmla="*/ 16 h 128"/>
                <a:gd name="T70" fmla="*/ 167 w 188"/>
                <a:gd name="T71" fmla="*/ 42 h 128"/>
                <a:gd name="T72" fmla="*/ 167 w 188"/>
                <a:gd name="T73" fmla="*/ 33 h 128"/>
                <a:gd name="T74" fmla="*/ 167 w 188"/>
                <a:gd name="T75" fmla="*/ 42 h 128"/>
                <a:gd name="T76" fmla="*/ 156 w 188"/>
                <a:gd name="T77" fmla="*/ 68 h 128"/>
                <a:gd name="T78" fmla="*/ 177 w 188"/>
                <a:gd name="T79" fmla="*/ 6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" h="128">
                  <a:moveTo>
                    <a:pt x="188" y="128"/>
                  </a:moveTo>
                  <a:cubicBezTo>
                    <a:pt x="125" y="128"/>
                    <a:pt x="63" y="128"/>
                    <a:pt x="1" y="128"/>
                  </a:cubicBezTo>
                  <a:cubicBezTo>
                    <a:pt x="1" y="125"/>
                    <a:pt x="0" y="122"/>
                    <a:pt x="0" y="119"/>
                  </a:cubicBezTo>
                  <a:cubicBezTo>
                    <a:pt x="1" y="95"/>
                    <a:pt x="1" y="71"/>
                    <a:pt x="1" y="48"/>
                  </a:cubicBezTo>
                  <a:cubicBezTo>
                    <a:pt x="1" y="35"/>
                    <a:pt x="1" y="22"/>
                    <a:pt x="1" y="9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45" y="0"/>
                    <a:pt x="80" y="1"/>
                    <a:pt x="114" y="1"/>
                  </a:cubicBezTo>
                  <a:cubicBezTo>
                    <a:pt x="134" y="1"/>
                    <a:pt x="154" y="0"/>
                    <a:pt x="174" y="0"/>
                  </a:cubicBezTo>
                  <a:cubicBezTo>
                    <a:pt x="186" y="0"/>
                    <a:pt x="188" y="3"/>
                    <a:pt x="188" y="14"/>
                  </a:cubicBezTo>
                  <a:cubicBezTo>
                    <a:pt x="188" y="52"/>
                    <a:pt x="188" y="89"/>
                    <a:pt x="188" y="128"/>
                  </a:cubicBezTo>
                  <a:close/>
                  <a:moveTo>
                    <a:pt x="144" y="77"/>
                  </a:moveTo>
                  <a:cubicBezTo>
                    <a:pt x="116" y="96"/>
                    <a:pt x="87" y="99"/>
                    <a:pt x="58" y="85"/>
                  </a:cubicBezTo>
                  <a:cubicBezTo>
                    <a:pt x="43" y="78"/>
                    <a:pt x="44" y="78"/>
                    <a:pt x="37" y="92"/>
                  </a:cubicBezTo>
                  <a:cubicBezTo>
                    <a:pt x="37" y="93"/>
                    <a:pt x="37" y="94"/>
                    <a:pt x="37" y="95"/>
                  </a:cubicBezTo>
                  <a:cubicBezTo>
                    <a:pt x="70" y="122"/>
                    <a:pt x="127" y="117"/>
                    <a:pt x="151" y="94"/>
                  </a:cubicBezTo>
                  <a:cubicBezTo>
                    <a:pt x="149" y="88"/>
                    <a:pt x="146" y="83"/>
                    <a:pt x="144" y="77"/>
                  </a:cubicBezTo>
                  <a:close/>
                  <a:moveTo>
                    <a:pt x="56" y="56"/>
                  </a:moveTo>
                  <a:cubicBezTo>
                    <a:pt x="76" y="69"/>
                    <a:pt x="96" y="71"/>
                    <a:pt x="117" y="64"/>
                  </a:cubicBezTo>
                  <a:cubicBezTo>
                    <a:pt x="132" y="58"/>
                    <a:pt x="132" y="57"/>
                    <a:pt x="126" y="44"/>
                  </a:cubicBezTo>
                  <a:cubicBezTo>
                    <a:pt x="125" y="43"/>
                    <a:pt x="125" y="42"/>
                    <a:pt x="125" y="42"/>
                  </a:cubicBezTo>
                  <a:cubicBezTo>
                    <a:pt x="124" y="37"/>
                    <a:pt x="121" y="38"/>
                    <a:pt x="117" y="39"/>
                  </a:cubicBezTo>
                  <a:cubicBezTo>
                    <a:pt x="109" y="40"/>
                    <a:pt x="101" y="43"/>
                    <a:pt x="94" y="43"/>
                  </a:cubicBezTo>
                  <a:cubicBezTo>
                    <a:pt x="84" y="42"/>
                    <a:pt x="75" y="40"/>
                    <a:pt x="65" y="38"/>
                  </a:cubicBezTo>
                  <a:cubicBezTo>
                    <a:pt x="63" y="44"/>
                    <a:pt x="60" y="49"/>
                    <a:pt x="56" y="56"/>
                  </a:cubicBezTo>
                  <a:close/>
                  <a:moveTo>
                    <a:pt x="140" y="71"/>
                  </a:moveTo>
                  <a:cubicBezTo>
                    <a:pt x="138" y="68"/>
                    <a:pt x="137" y="65"/>
                    <a:pt x="135" y="62"/>
                  </a:cubicBezTo>
                  <a:cubicBezTo>
                    <a:pt x="122" y="70"/>
                    <a:pt x="108" y="74"/>
                    <a:pt x="94" y="74"/>
                  </a:cubicBezTo>
                  <a:cubicBezTo>
                    <a:pt x="79" y="74"/>
                    <a:pt x="66" y="70"/>
                    <a:pt x="54" y="62"/>
                  </a:cubicBezTo>
                  <a:cubicBezTo>
                    <a:pt x="50" y="67"/>
                    <a:pt x="46" y="71"/>
                    <a:pt x="53" y="75"/>
                  </a:cubicBezTo>
                  <a:cubicBezTo>
                    <a:pt x="78" y="91"/>
                    <a:pt x="114" y="92"/>
                    <a:pt x="140" y="71"/>
                  </a:cubicBezTo>
                  <a:close/>
                  <a:moveTo>
                    <a:pt x="22" y="58"/>
                  </a:moveTo>
                  <a:cubicBezTo>
                    <a:pt x="26" y="55"/>
                    <a:pt x="29" y="53"/>
                    <a:pt x="32" y="51"/>
                  </a:cubicBezTo>
                  <a:cubicBezTo>
                    <a:pt x="28" y="50"/>
                    <a:pt x="25" y="48"/>
                    <a:pt x="21" y="48"/>
                  </a:cubicBezTo>
                  <a:cubicBezTo>
                    <a:pt x="18" y="48"/>
                    <a:pt x="14" y="51"/>
                    <a:pt x="11" y="52"/>
                  </a:cubicBezTo>
                  <a:cubicBezTo>
                    <a:pt x="14" y="54"/>
                    <a:pt x="17" y="56"/>
                    <a:pt x="22" y="58"/>
                  </a:cubicBezTo>
                  <a:close/>
                  <a:moveTo>
                    <a:pt x="22" y="31"/>
                  </a:moveTo>
                  <a:cubicBezTo>
                    <a:pt x="22" y="31"/>
                    <a:pt x="21" y="31"/>
                    <a:pt x="21" y="32"/>
                  </a:cubicBezTo>
                  <a:cubicBezTo>
                    <a:pt x="20" y="32"/>
                    <a:pt x="18" y="31"/>
                    <a:pt x="17" y="32"/>
                  </a:cubicBezTo>
                  <a:cubicBezTo>
                    <a:pt x="15" y="33"/>
                    <a:pt x="13" y="34"/>
                    <a:pt x="11" y="36"/>
                  </a:cubicBezTo>
                  <a:cubicBezTo>
                    <a:pt x="13" y="37"/>
                    <a:pt x="15" y="39"/>
                    <a:pt x="17" y="41"/>
                  </a:cubicBezTo>
                  <a:cubicBezTo>
                    <a:pt x="18" y="41"/>
                    <a:pt x="19" y="41"/>
                    <a:pt x="21" y="41"/>
                  </a:cubicBezTo>
                  <a:cubicBezTo>
                    <a:pt x="24" y="39"/>
                    <a:pt x="28" y="38"/>
                    <a:pt x="32" y="36"/>
                  </a:cubicBezTo>
                  <a:cubicBezTo>
                    <a:pt x="29" y="34"/>
                    <a:pt x="25" y="33"/>
                    <a:pt x="22" y="31"/>
                  </a:cubicBezTo>
                  <a:close/>
                  <a:moveTo>
                    <a:pt x="16" y="25"/>
                  </a:moveTo>
                  <a:cubicBezTo>
                    <a:pt x="21" y="25"/>
                    <a:pt x="25" y="25"/>
                    <a:pt x="28" y="24"/>
                  </a:cubicBezTo>
                  <a:cubicBezTo>
                    <a:pt x="30" y="23"/>
                    <a:pt x="32" y="21"/>
                    <a:pt x="32" y="20"/>
                  </a:cubicBezTo>
                  <a:cubicBezTo>
                    <a:pt x="31" y="19"/>
                    <a:pt x="30" y="16"/>
                    <a:pt x="28" y="16"/>
                  </a:cubicBezTo>
                  <a:cubicBezTo>
                    <a:pt x="25" y="15"/>
                    <a:pt x="21" y="15"/>
                    <a:pt x="18" y="16"/>
                  </a:cubicBezTo>
                  <a:cubicBezTo>
                    <a:pt x="15" y="17"/>
                    <a:pt x="13" y="19"/>
                    <a:pt x="11" y="21"/>
                  </a:cubicBezTo>
                  <a:cubicBezTo>
                    <a:pt x="13" y="22"/>
                    <a:pt x="15" y="24"/>
                    <a:pt x="16" y="25"/>
                  </a:cubicBezTo>
                  <a:close/>
                  <a:moveTo>
                    <a:pt x="156" y="48"/>
                  </a:moveTo>
                  <a:cubicBezTo>
                    <a:pt x="158" y="55"/>
                    <a:pt x="165" y="58"/>
                    <a:pt x="173" y="56"/>
                  </a:cubicBezTo>
                  <a:cubicBezTo>
                    <a:pt x="175" y="55"/>
                    <a:pt x="176" y="54"/>
                    <a:pt x="177" y="52"/>
                  </a:cubicBezTo>
                  <a:cubicBezTo>
                    <a:pt x="176" y="51"/>
                    <a:pt x="175" y="49"/>
                    <a:pt x="173" y="49"/>
                  </a:cubicBezTo>
                  <a:cubicBezTo>
                    <a:pt x="168" y="48"/>
                    <a:pt x="162" y="48"/>
                    <a:pt x="156" y="48"/>
                  </a:cubicBezTo>
                  <a:close/>
                  <a:moveTo>
                    <a:pt x="20" y="72"/>
                  </a:moveTo>
                  <a:cubicBezTo>
                    <a:pt x="22" y="72"/>
                    <a:pt x="25" y="73"/>
                    <a:pt x="26" y="72"/>
                  </a:cubicBezTo>
                  <a:cubicBezTo>
                    <a:pt x="28" y="71"/>
                    <a:pt x="30" y="70"/>
                    <a:pt x="32" y="68"/>
                  </a:cubicBezTo>
                  <a:cubicBezTo>
                    <a:pt x="30" y="67"/>
                    <a:pt x="28" y="65"/>
                    <a:pt x="26" y="64"/>
                  </a:cubicBezTo>
                  <a:cubicBezTo>
                    <a:pt x="22" y="64"/>
                    <a:pt x="19" y="64"/>
                    <a:pt x="15" y="65"/>
                  </a:cubicBezTo>
                  <a:cubicBezTo>
                    <a:pt x="13" y="65"/>
                    <a:pt x="12" y="67"/>
                    <a:pt x="11" y="68"/>
                  </a:cubicBezTo>
                  <a:cubicBezTo>
                    <a:pt x="12" y="70"/>
                    <a:pt x="14" y="72"/>
                    <a:pt x="15" y="72"/>
                  </a:cubicBezTo>
                  <a:cubicBezTo>
                    <a:pt x="17" y="73"/>
                    <a:pt x="19" y="72"/>
                    <a:pt x="20" y="72"/>
                  </a:cubicBezTo>
                  <a:close/>
                  <a:moveTo>
                    <a:pt x="167" y="16"/>
                  </a:moveTo>
                  <a:cubicBezTo>
                    <a:pt x="165" y="16"/>
                    <a:pt x="163" y="16"/>
                    <a:pt x="162" y="16"/>
                  </a:cubicBezTo>
                  <a:cubicBezTo>
                    <a:pt x="160" y="17"/>
                    <a:pt x="158" y="19"/>
                    <a:pt x="156" y="20"/>
                  </a:cubicBezTo>
                  <a:cubicBezTo>
                    <a:pt x="158" y="21"/>
                    <a:pt x="160" y="23"/>
                    <a:pt x="162" y="24"/>
                  </a:cubicBezTo>
                  <a:cubicBezTo>
                    <a:pt x="165" y="24"/>
                    <a:pt x="169" y="24"/>
                    <a:pt x="172" y="24"/>
                  </a:cubicBezTo>
                  <a:cubicBezTo>
                    <a:pt x="174" y="23"/>
                    <a:pt x="175" y="21"/>
                    <a:pt x="177" y="20"/>
                  </a:cubicBezTo>
                  <a:cubicBezTo>
                    <a:pt x="175" y="19"/>
                    <a:pt x="174" y="17"/>
                    <a:pt x="172" y="16"/>
                  </a:cubicBezTo>
                  <a:cubicBezTo>
                    <a:pt x="170" y="16"/>
                    <a:pt x="169" y="16"/>
                    <a:pt x="167" y="16"/>
                  </a:cubicBezTo>
                  <a:close/>
                  <a:moveTo>
                    <a:pt x="167" y="42"/>
                  </a:moveTo>
                  <a:cubicBezTo>
                    <a:pt x="171" y="40"/>
                    <a:pt x="174" y="38"/>
                    <a:pt x="177" y="36"/>
                  </a:cubicBezTo>
                  <a:cubicBezTo>
                    <a:pt x="174" y="35"/>
                    <a:pt x="170" y="33"/>
                    <a:pt x="167" y="33"/>
                  </a:cubicBezTo>
                  <a:cubicBezTo>
                    <a:pt x="163" y="32"/>
                    <a:pt x="157" y="30"/>
                    <a:pt x="157" y="37"/>
                  </a:cubicBezTo>
                  <a:cubicBezTo>
                    <a:pt x="157" y="38"/>
                    <a:pt x="163" y="40"/>
                    <a:pt x="167" y="42"/>
                  </a:cubicBezTo>
                  <a:close/>
                  <a:moveTo>
                    <a:pt x="167" y="63"/>
                  </a:moveTo>
                  <a:cubicBezTo>
                    <a:pt x="163" y="65"/>
                    <a:pt x="160" y="66"/>
                    <a:pt x="156" y="68"/>
                  </a:cubicBezTo>
                  <a:cubicBezTo>
                    <a:pt x="160" y="69"/>
                    <a:pt x="163" y="72"/>
                    <a:pt x="167" y="72"/>
                  </a:cubicBezTo>
                  <a:cubicBezTo>
                    <a:pt x="170" y="72"/>
                    <a:pt x="174" y="69"/>
                    <a:pt x="177" y="68"/>
                  </a:cubicBezTo>
                  <a:cubicBezTo>
                    <a:pt x="174" y="66"/>
                    <a:pt x="171" y="65"/>
                    <a:pt x="167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DA6B0EF-227F-CC8F-4CF2-ADD0A64E9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038" y="2210832"/>
              <a:ext cx="717550" cy="96837"/>
            </a:xfrm>
            <a:custGeom>
              <a:avLst/>
              <a:gdLst>
                <a:gd name="T0" fmla="*/ 0 w 188"/>
                <a:gd name="T1" fmla="*/ 0 h 25"/>
                <a:gd name="T2" fmla="*/ 188 w 188"/>
                <a:gd name="T3" fmla="*/ 0 h 25"/>
                <a:gd name="T4" fmla="*/ 188 w 188"/>
                <a:gd name="T5" fmla="*/ 17 h 25"/>
                <a:gd name="T6" fmla="*/ 176 w 188"/>
                <a:gd name="T7" fmla="*/ 25 h 25"/>
                <a:gd name="T8" fmla="*/ 95 w 188"/>
                <a:gd name="T9" fmla="*/ 25 h 25"/>
                <a:gd name="T10" fmla="*/ 14 w 188"/>
                <a:gd name="T11" fmla="*/ 25 h 25"/>
                <a:gd name="T12" fmla="*/ 0 w 188"/>
                <a:gd name="T13" fmla="*/ 12 h 25"/>
                <a:gd name="T14" fmla="*/ 0 w 18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25">
                  <a:moveTo>
                    <a:pt x="0" y="0"/>
                  </a:moveTo>
                  <a:cubicBezTo>
                    <a:pt x="63" y="0"/>
                    <a:pt x="125" y="0"/>
                    <a:pt x="188" y="0"/>
                  </a:cubicBezTo>
                  <a:cubicBezTo>
                    <a:pt x="188" y="6"/>
                    <a:pt x="188" y="12"/>
                    <a:pt x="188" y="17"/>
                  </a:cubicBezTo>
                  <a:cubicBezTo>
                    <a:pt x="187" y="24"/>
                    <a:pt x="182" y="25"/>
                    <a:pt x="176" y="25"/>
                  </a:cubicBezTo>
                  <a:cubicBezTo>
                    <a:pt x="149" y="25"/>
                    <a:pt x="122" y="25"/>
                    <a:pt x="95" y="25"/>
                  </a:cubicBezTo>
                  <a:cubicBezTo>
                    <a:pt x="68" y="25"/>
                    <a:pt x="41" y="25"/>
                    <a:pt x="14" y="25"/>
                  </a:cubicBezTo>
                  <a:cubicBezTo>
                    <a:pt x="2" y="25"/>
                    <a:pt x="1" y="23"/>
                    <a:pt x="0" y="12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3" name="Google Shape;2760;p69">
            <a:extLst>
              <a:ext uri="{FF2B5EF4-FFF2-40B4-BE49-F238E27FC236}">
                <a16:creationId xmlns:a16="http://schemas.microsoft.com/office/drawing/2014/main" id="{B908E782-AA75-3FE5-6E2A-1F2F2A9469B0}"/>
              </a:ext>
            </a:extLst>
          </p:cNvPr>
          <p:cNvSpPr txBox="1">
            <a:spLocks/>
          </p:cNvSpPr>
          <p:nvPr/>
        </p:nvSpPr>
        <p:spPr>
          <a:xfrm>
            <a:off x="921031" y="446447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dirty="0">
                <a:solidFill>
                  <a:srgbClr val="034D65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082914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3"/>
          <p:cNvSpPr txBox="1">
            <a:spLocks noGrp="1"/>
          </p:cNvSpPr>
          <p:nvPr>
            <p:ph type="title"/>
          </p:nvPr>
        </p:nvSpPr>
        <p:spPr>
          <a:xfrm>
            <a:off x="623628" y="25826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7B5DA"/>
                </a:solidFill>
                <a:latin typeface="Livvic Black" pitchFamily="2" charset="0"/>
              </a:rPr>
              <a:t>alternative resources</a:t>
            </a:r>
            <a:endParaRPr dirty="0">
              <a:solidFill>
                <a:srgbClr val="47B5DA"/>
              </a:solidFill>
              <a:latin typeface="Livvic Black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23" y="1182389"/>
            <a:ext cx="2741105" cy="32065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2" y="1182389"/>
            <a:ext cx="3870000" cy="38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42" y="1466797"/>
            <a:ext cx="1417500" cy="117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928" y="2921205"/>
            <a:ext cx="2024308" cy="20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39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3"/>
          <p:cNvSpPr txBox="1">
            <a:spLocks noGrp="1"/>
          </p:cNvSpPr>
          <p:nvPr>
            <p:ph type="title"/>
          </p:nvPr>
        </p:nvSpPr>
        <p:spPr>
          <a:xfrm>
            <a:off x="623628" y="25826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7B5DA"/>
                </a:solidFill>
                <a:latin typeface="Livvic Black" pitchFamily="2" charset="0"/>
              </a:rPr>
              <a:t>alternative resources</a:t>
            </a:r>
            <a:endParaRPr dirty="0">
              <a:solidFill>
                <a:srgbClr val="47B5DA"/>
              </a:solidFill>
              <a:latin typeface="Livvic Black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92" y="989067"/>
            <a:ext cx="5750045" cy="13776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92" y="2747104"/>
            <a:ext cx="2157559" cy="2075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252" y="2930661"/>
            <a:ext cx="1831307" cy="1892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928" y="989067"/>
            <a:ext cx="1417500" cy="1170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D6506BD7-94D7-6D94-88ED-E4674D53AA42}"/>
              </a:ext>
            </a:extLst>
          </p:cNvPr>
          <p:cNvGrpSpPr/>
          <p:nvPr/>
        </p:nvGrpSpPr>
        <p:grpSpPr>
          <a:xfrm>
            <a:off x="5902521" y="3246277"/>
            <a:ext cx="1078142" cy="1077562"/>
            <a:chOff x="1250759" y="3173452"/>
            <a:chExt cx="1078142" cy="1077562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6C08F13E-E996-30EB-4241-D447340C1002}"/>
                </a:ext>
              </a:extLst>
            </p:cNvPr>
            <p:cNvSpPr/>
            <p:nvPr/>
          </p:nvSpPr>
          <p:spPr>
            <a:xfrm>
              <a:off x="1250759" y="3361813"/>
              <a:ext cx="1078142" cy="889201"/>
            </a:xfrm>
            <a:custGeom>
              <a:avLst/>
              <a:gdLst>
                <a:gd name="connsiteX0" fmla="*/ 1078142 w 1078142"/>
                <a:gd name="connsiteY0" fmla="*/ 803189 h 889201"/>
                <a:gd name="connsiteX1" fmla="*/ 801380 w 1078142"/>
                <a:gd name="connsiteY1" fmla="*/ 803045 h 889201"/>
                <a:gd name="connsiteX2" fmla="*/ 432006 w 1078142"/>
                <a:gd name="connsiteY2" fmla="*/ 803260 h 889201"/>
                <a:gd name="connsiteX3" fmla="*/ 418304 w 1078142"/>
                <a:gd name="connsiteY3" fmla="*/ 792428 h 889201"/>
                <a:gd name="connsiteX4" fmla="*/ 389394 w 1078142"/>
                <a:gd name="connsiteY4" fmla="*/ 670188 h 889201"/>
                <a:gd name="connsiteX5" fmla="*/ 326696 w 1078142"/>
                <a:gd name="connsiteY5" fmla="*/ 889202 h 889201"/>
                <a:gd name="connsiteX6" fmla="*/ 280784 w 1078142"/>
                <a:gd name="connsiteY6" fmla="*/ 889202 h 889201"/>
                <a:gd name="connsiteX7" fmla="*/ 233222 w 1078142"/>
                <a:gd name="connsiteY7" fmla="*/ 588695 h 889201"/>
                <a:gd name="connsiteX8" fmla="*/ 230855 w 1078142"/>
                <a:gd name="connsiteY8" fmla="*/ 588408 h 889201"/>
                <a:gd name="connsiteX9" fmla="*/ 187311 w 1078142"/>
                <a:gd name="connsiteY9" fmla="*/ 733102 h 889201"/>
                <a:gd name="connsiteX10" fmla="*/ 1009 w 1078142"/>
                <a:gd name="connsiteY10" fmla="*/ 733102 h 889201"/>
                <a:gd name="connsiteX11" fmla="*/ 1009 w 1078142"/>
                <a:gd name="connsiteY11" fmla="*/ 698022 h 889201"/>
                <a:gd name="connsiteX12" fmla="*/ 12057 w 1078142"/>
                <a:gd name="connsiteY12" fmla="*/ 698022 h 889201"/>
                <a:gd name="connsiteX13" fmla="*/ 152016 w 1078142"/>
                <a:gd name="connsiteY13" fmla="*/ 698237 h 889201"/>
                <a:gd name="connsiteX14" fmla="*/ 164068 w 1078142"/>
                <a:gd name="connsiteY14" fmla="*/ 688768 h 889201"/>
                <a:gd name="connsiteX15" fmla="*/ 186952 w 1078142"/>
                <a:gd name="connsiteY15" fmla="*/ 612440 h 889201"/>
                <a:gd name="connsiteX16" fmla="*/ 182863 w 1078142"/>
                <a:gd name="connsiteY16" fmla="*/ 598021 h 889201"/>
                <a:gd name="connsiteX17" fmla="*/ 20880 w 1078142"/>
                <a:gd name="connsiteY17" fmla="*/ 342349 h 889201"/>
                <a:gd name="connsiteX18" fmla="*/ 5 w 1078142"/>
                <a:gd name="connsiteY18" fmla="*/ 190984 h 889201"/>
                <a:gd name="connsiteX19" fmla="*/ 8757 w 1078142"/>
                <a:gd name="connsiteY19" fmla="*/ 178789 h 889201"/>
                <a:gd name="connsiteX20" fmla="*/ 330283 w 1078142"/>
                <a:gd name="connsiteY20" fmla="*/ 9561 h 889201"/>
                <a:gd name="connsiteX21" fmla="*/ 367729 w 1078142"/>
                <a:gd name="connsiteY21" fmla="*/ 15515 h 889201"/>
                <a:gd name="connsiteX22" fmla="*/ 720102 w 1078142"/>
                <a:gd name="connsiteY22" fmla="*/ 4396 h 889201"/>
                <a:gd name="connsiteX23" fmla="*/ 734952 w 1078142"/>
                <a:gd name="connsiteY23" fmla="*/ 2602 h 889201"/>
                <a:gd name="connsiteX24" fmla="*/ 1066664 w 1078142"/>
                <a:gd name="connsiteY24" fmla="*/ 177282 h 889201"/>
                <a:gd name="connsiteX25" fmla="*/ 1078071 w 1078142"/>
                <a:gd name="connsiteY25" fmla="*/ 182089 h 889201"/>
                <a:gd name="connsiteX26" fmla="*/ 1078071 w 1078142"/>
                <a:gd name="connsiteY26" fmla="*/ 230511 h 889201"/>
                <a:gd name="connsiteX27" fmla="*/ 1069749 w 1078142"/>
                <a:gd name="connsiteY27" fmla="*/ 287471 h 889201"/>
                <a:gd name="connsiteX28" fmla="*/ 874983 w 1078142"/>
                <a:gd name="connsiteY28" fmla="*/ 614951 h 889201"/>
                <a:gd name="connsiteX29" fmla="*/ 463570 w 1078142"/>
                <a:gd name="connsiteY29" fmla="*/ 727650 h 889201"/>
                <a:gd name="connsiteX30" fmla="*/ 439467 w 1078142"/>
                <a:gd name="connsiteY30" fmla="*/ 724493 h 889201"/>
                <a:gd name="connsiteX31" fmla="*/ 449008 w 1078142"/>
                <a:gd name="connsiteY31" fmla="*/ 767392 h 889201"/>
                <a:gd name="connsiteX32" fmla="*/ 1078071 w 1078142"/>
                <a:gd name="connsiteY32" fmla="*/ 767392 h 889201"/>
                <a:gd name="connsiteX33" fmla="*/ 1078142 w 1078142"/>
                <a:gd name="connsiteY33" fmla="*/ 803189 h 889201"/>
                <a:gd name="connsiteX34" fmla="*/ 414287 w 1078142"/>
                <a:gd name="connsiteY34" fmla="*/ 611866 h 889201"/>
                <a:gd name="connsiteX35" fmla="*/ 429639 w 1078142"/>
                <a:gd name="connsiteY35" fmla="*/ 678510 h 889201"/>
                <a:gd name="connsiteX36" fmla="*/ 437530 w 1078142"/>
                <a:gd name="connsiteY36" fmla="*/ 687190 h 889201"/>
                <a:gd name="connsiteX37" fmla="*/ 634735 w 1078142"/>
                <a:gd name="connsiteY37" fmla="*/ 688840 h 889201"/>
                <a:gd name="connsiteX38" fmla="*/ 965730 w 1078142"/>
                <a:gd name="connsiteY38" fmla="*/ 461720 h 889201"/>
                <a:gd name="connsiteX39" fmla="*/ 1042561 w 1078142"/>
                <a:gd name="connsiteY39" fmla="*/ 212936 h 889201"/>
                <a:gd name="connsiteX40" fmla="*/ 1036607 w 1078142"/>
                <a:gd name="connsiteY40" fmla="*/ 201171 h 889201"/>
                <a:gd name="connsiteX41" fmla="*/ 741050 w 1078142"/>
                <a:gd name="connsiteY41" fmla="*/ 45645 h 889201"/>
                <a:gd name="connsiteX42" fmla="*/ 728352 w 1078142"/>
                <a:gd name="connsiteY42" fmla="*/ 47653 h 889201"/>
                <a:gd name="connsiteX43" fmla="*/ 669886 w 1078142"/>
                <a:gd name="connsiteY43" fmla="*/ 90193 h 889201"/>
                <a:gd name="connsiteX44" fmla="*/ 502810 w 1078142"/>
                <a:gd name="connsiteY44" fmla="*/ 122403 h 889201"/>
                <a:gd name="connsiteX45" fmla="*/ 350369 w 1078142"/>
                <a:gd name="connsiteY45" fmla="*/ 48299 h 889201"/>
                <a:gd name="connsiteX46" fmla="*/ 336954 w 1078142"/>
                <a:gd name="connsiteY46" fmla="*/ 45788 h 889201"/>
                <a:gd name="connsiteX47" fmla="*/ 42402 w 1078142"/>
                <a:gd name="connsiteY47" fmla="*/ 200812 h 889201"/>
                <a:gd name="connsiteX48" fmla="*/ 35802 w 1078142"/>
                <a:gd name="connsiteY48" fmla="*/ 212147 h 889201"/>
                <a:gd name="connsiteX49" fmla="*/ 43119 w 1078142"/>
                <a:gd name="connsiteY49" fmla="*/ 282090 h 889201"/>
                <a:gd name="connsiteX50" fmla="*/ 145560 w 1078142"/>
                <a:gd name="connsiteY50" fmla="*/ 508206 h 889201"/>
                <a:gd name="connsiteX51" fmla="*/ 199721 w 1078142"/>
                <a:gd name="connsiteY51" fmla="*/ 568465 h 889201"/>
                <a:gd name="connsiteX52" fmla="*/ 211199 w 1078142"/>
                <a:gd name="connsiteY52" fmla="*/ 531377 h 889201"/>
                <a:gd name="connsiteX53" fmla="*/ 218158 w 1078142"/>
                <a:gd name="connsiteY53" fmla="*/ 524275 h 889201"/>
                <a:gd name="connsiteX54" fmla="*/ 258043 w 1078142"/>
                <a:gd name="connsiteY54" fmla="*/ 523916 h 889201"/>
                <a:gd name="connsiteX55" fmla="*/ 259263 w 1078142"/>
                <a:gd name="connsiteY55" fmla="*/ 528794 h 889201"/>
                <a:gd name="connsiteX56" fmla="*/ 273610 w 1078142"/>
                <a:gd name="connsiteY56" fmla="*/ 615811 h 889201"/>
                <a:gd name="connsiteX57" fmla="*/ 277054 w 1078142"/>
                <a:gd name="connsiteY57" fmla="*/ 623846 h 889201"/>
                <a:gd name="connsiteX58" fmla="*/ 354028 w 1078142"/>
                <a:gd name="connsiteY58" fmla="*/ 664162 h 889201"/>
                <a:gd name="connsiteX59" fmla="*/ 369523 w 1078142"/>
                <a:gd name="connsiteY59" fmla="*/ 611722 h 889201"/>
                <a:gd name="connsiteX60" fmla="*/ 414287 w 1078142"/>
                <a:gd name="connsiteY60" fmla="*/ 611866 h 889201"/>
                <a:gd name="connsiteX61" fmla="*/ 281501 w 1078142"/>
                <a:gd name="connsiteY61" fmla="*/ 668682 h 889201"/>
                <a:gd name="connsiteX62" fmla="*/ 306107 w 1078142"/>
                <a:gd name="connsiteY62" fmla="*/ 824495 h 889201"/>
                <a:gd name="connsiteX63" fmla="*/ 307972 w 1078142"/>
                <a:gd name="connsiteY63" fmla="*/ 823706 h 889201"/>
                <a:gd name="connsiteX64" fmla="*/ 343124 w 1078142"/>
                <a:gd name="connsiteY64" fmla="*/ 702111 h 889201"/>
                <a:gd name="connsiteX65" fmla="*/ 339465 w 1078142"/>
                <a:gd name="connsiteY65" fmla="*/ 695224 h 889201"/>
                <a:gd name="connsiteX66" fmla="*/ 281501 w 1078142"/>
                <a:gd name="connsiteY66" fmla="*/ 668682 h 88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78142" h="889201">
                  <a:moveTo>
                    <a:pt x="1078142" y="803189"/>
                  </a:moveTo>
                  <a:cubicBezTo>
                    <a:pt x="985888" y="803117"/>
                    <a:pt x="893634" y="803045"/>
                    <a:pt x="801380" y="803045"/>
                  </a:cubicBezTo>
                  <a:cubicBezTo>
                    <a:pt x="678280" y="803045"/>
                    <a:pt x="555107" y="802974"/>
                    <a:pt x="432006" y="803260"/>
                  </a:cubicBezTo>
                  <a:cubicBezTo>
                    <a:pt x="423469" y="803260"/>
                    <a:pt x="420098" y="801252"/>
                    <a:pt x="418304" y="792428"/>
                  </a:cubicBezTo>
                  <a:cubicBezTo>
                    <a:pt x="409839" y="751753"/>
                    <a:pt x="400370" y="711222"/>
                    <a:pt x="389394" y="670188"/>
                  </a:cubicBezTo>
                  <a:cubicBezTo>
                    <a:pt x="368519" y="743145"/>
                    <a:pt x="347643" y="816101"/>
                    <a:pt x="326696" y="889202"/>
                  </a:cubicBezTo>
                  <a:cubicBezTo>
                    <a:pt x="311416" y="889202"/>
                    <a:pt x="296710" y="889202"/>
                    <a:pt x="280784" y="889202"/>
                  </a:cubicBezTo>
                  <a:cubicBezTo>
                    <a:pt x="264930" y="789057"/>
                    <a:pt x="249076" y="688840"/>
                    <a:pt x="233222" y="588695"/>
                  </a:cubicBezTo>
                  <a:cubicBezTo>
                    <a:pt x="232433" y="588623"/>
                    <a:pt x="231644" y="588551"/>
                    <a:pt x="230855" y="588408"/>
                  </a:cubicBezTo>
                  <a:cubicBezTo>
                    <a:pt x="216364" y="636615"/>
                    <a:pt x="201801" y="684894"/>
                    <a:pt x="187311" y="733102"/>
                  </a:cubicBezTo>
                  <a:cubicBezTo>
                    <a:pt x="124899" y="733102"/>
                    <a:pt x="63277" y="733102"/>
                    <a:pt x="1009" y="733102"/>
                  </a:cubicBezTo>
                  <a:cubicBezTo>
                    <a:pt x="1009" y="721624"/>
                    <a:pt x="1009" y="710576"/>
                    <a:pt x="1009" y="698022"/>
                  </a:cubicBezTo>
                  <a:cubicBezTo>
                    <a:pt x="4668" y="698022"/>
                    <a:pt x="8326" y="698022"/>
                    <a:pt x="12057" y="698022"/>
                  </a:cubicBezTo>
                  <a:cubicBezTo>
                    <a:pt x="58686" y="698022"/>
                    <a:pt x="105387" y="697807"/>
                    <a:pt x="152016" y="698237"/>
                  </a:cubicBezTo>
                  <a:cubicBezTo>
                    <a:pt x="159764" y="698309"/>
                    <a:pt x="162203" y="695296"/>
                    <a:pt x="164068" y="688768"/>
                  </a:cubicBezTo>
                  <a:cubicBezTo>
                    <a:pt x="171385" y="663230"/>
                    <a:pt x="178989" y="637763"/>
                    <a:pt x="186952" y="612440"/>
                  </a:cubicBezTo>
                  <a:cubicBezTo>
                    <a:pt x="188889" y="606199"/>
                    <a:pt x="187813" y="602397"/>
                    <a:pt x="182863" y="598021"/>
                  </a:cubicBezTo>
                  <a:cubicBezTo>
                    <a:pt x="104167" y="528364"/>
                    <a:pt x="49934" y="443284"/>
                    <a:pt x="20880" y="342349"/>
                  </a:cubicBezTo>
                  <a:cubicBezTo>
                    <a:pt x="6605" y="292923"/>
                    <a:pt x="-210" y="242491"/>
                    <a:pt x="5" y="190984"/>
                  </a:cubicBezTo>
                  <a:cubicBezTo>
                    <a:pt x="5" y="183810"/>
                    <a:pt x="3592" y="181443"/>
                    <a:pt x="8757" y="178789"/>
                  </a:cubicBezTo>
                  <a:cubicBezTo>
                    <a:pt x="115932" y="122403"/>
                    <a:pt x="223107" y="66018"/>
                    <a:pt x="330283" y="9561"/>
                  </a:cubicBezTo>
                  <a:cubicBezTo>
                    <a:pt x="351373" y="-1558"/>
                    <a:pt x="351086" y="-1271"/>
                    <a:pt x="367729" y="15515"/>
                  </a:cubicBezTo>
                  <a:cubicBezTo>
                    <a:pt x="473111" y="121543"/>
                    <a:pt x="629642" y="109849"/>
                    <a:pt x="720102" y="4396"/>
                  </a:cubicBezTo>
                  <a:cubicBezTo>
                    <a:pt x="725483" y="-1845"/>
                    <a:pt x="729069" y="-482"/>
                    <a:pt x="734952" y="2602"/>
                  </a:cubicBezTo>
                  <a:cubicBezTo>
                    <a:pt x="845427" y="60996"/>
                    <a:pt x="956046" y="119175"/>
                    <a:pt x="1066664" y="177282"/>
                  </a:cubicBezTo>
                  <a:cubicBezTo>
                    <a:pt x="1070323" y="179219"/>
                    <a:pt x="1074269" y="180510"/>
                    <a:pt x="1078071" y="182089"/>
                  </a:cubicBezTo>
                  <a:cubicBezTo>
                    <a:pt x="1078071" y="198230"/>
                    <a:pt x="1078071" y="214370"/>
                    <a:pt x="1078071" y="230511"/>
                  </a:cubicBezTo>
                  <a:cubicBezTo>
                    <a:pt x="1075345" y="249522"/>
                    <a:pt x="1073121" y="268604"/>
                    <a:pt x="1069749" y="287471"/>
                  </a:cubicBezTo>
                  <a:cubicBezTo>
                    <a:pt x="1045789" y="420902"/>
                    <a:pt x="980795" y="530803"/>
                    <a:pt x="874983" y="614951"/>
                  </a:cubicBezTo>
                  <a:cubicBezTo>
                    <a:pt x="754393" y="710791"/>
                    <a:pt x="616514" y="747879"/>
                    <a:pt x="463570" y="727650"/>
                  </a:cubicBezTo>
                  <a:cubicBezTo>
                    <a:pt x="456038" y="726645"/>
                    <a:pt x="448577" y="725713"/>
                    <a:pt x="439467" y="724493"/>
                  </a:cubicBezTo>
                  <a:cubicBezTo>
                    <a:pt x="442838" y="739701"/>
                    <a:pt x="445923" y="753475"/>
                    <a:pt x="449008" y="767392"/>
                  </a:cubicBezTo>
                  <a:cubicBezTo>
                    <a:pt x="659341" y="767392"/>
                    <a:pt x="868670" y="767392"/>
                    <a:pt x="1078071" y="767392"/>
                  </a:cubicBezTo>
                  <a:cubicBezTo>
                    <a:pt x="1078142" y="779372"/>
                    <a:pt x="1078142" y="791280"/>
                    <a:pt x="1078142" y="803189"/>
                  </a:cubicBezTo>
                  <a:close/>
                  <a:moveTo>
                    <a:pt x="414287" y="611866"/>
                  </a:moveTo>
                  <a:cubicBezTo>
                    <a:pt x="419380" y="634320"/>
                    <a:pt x="424115" y="656486"/>
                    <a:pt x="429639" y="678510"/>
                  </a:cubicBezTo>
                  <a:cubicBezTo>
                    <a:pt x="430499" y="681953"/>
                    <a:pt x="434373" y="686472"/>
                    <a:pt x="437530" y="687190"/>
                  </a:cubicBezTo>
                  <a:cubicBezTo>
                    <a:pt x="503097" y="701250"/>
                    <a:pt x="569096" y="702255"/>
                    <a:pt x="634735" y="688840"/>
                  </a:cubicBezTo>
                  <a:cubicBezTo>
                    <a:pt x="776775" y="659715"/>
                    <a:pt x="887465" y="583673"/>
                    <a:pt x="965730" y="461720"/>
                  </a:cubicBezTo>
                  <a:cubicBezTo>
                    <a:pt x="1014153" y="386181"/>
                    <a:pt x="1039333" y="302822"/>
                    <a:pt x="1042561" y="212936"/>
                  </a:cubicBezTo>
                  <a:cubicBezTo>
                    <a:pt x="1042776" y="207699"/>
                    <a:pt x="1042130" y="204040"/>
                    <a:pt x="1036607" y="201171"/>
                  </a:cubicBezTo>
                  <a:cubicBezTo>
                    <a:pt x="937968" y="149520"/>
                    <a:pt x="839473" y="97654"/>
                    <a:pt x="741050" y="45645"/>
                  </a:cubicBezTo>
                  <a:cubicBezTo>
                    <a:pt x="735669" y="42775"/>
                    <a:pt x="732800" y="44210"/>
                    <a:pt x="728352" y="47653"/>
                  </a:cubicBezTo>
                  <a:cubicBezTo>
                    <a:pt x="709198" y="62359"/>
                    <a:pt x="690690" y="78285"/>
                    <a:pt x="669886" y="90193"/>
                  </a:cubicBezTo>
                  <a:cubicBezTo>
                    <a:pt x="618164" y="119821"/>
                    <a:pt x="561994" y="130868"/>
                    <a:pt x="502810" y="122403"/>
                  </a:cubicBezTo>
                  <a:cubicBezTo>
                    <a:pt x="444273" y="114010"/>
                    <a:pt x="393483" y="88687"/>
                    <a:pt x="350369" y="48299"/>
                  </a:cubicBezTo>
                  <a:cubicBezTo>
                    <a:pt x="346137" y="44353"/>
                    <a:pt x="342980" y="42560"/>
                    <a:pt x="336954" y="45788"/>
                  </a:cubicBezTo>
                  <a:cubicBezTo>
                    <a:pt x="238890" y="97654"/>
                    <a:pt x="140681" y="149305"/>
                    <a:pt x="42402" y="200812"/>
                  </a:cubicBezTo>
                  <a:cubicBezTo>
                    <a:pt x="37237" y="203538"/>
                    <a:pt x="35156" y="206408"/>
                    <a:pt x="35802" y="212147"/>
                  </a:cubicBezTo>
                  <a:cubicBezTo>
                    <a:pt x="38313" y="235461"/>
                    <a:pt x="39030" y="259063"/>
                    <a:pt x="43119" y="282090"/>
                  </a:cubicBezTo>
                  <a:cubicBezTo>
                    <a:pt x="57969" y="366023"/>
                    <a:pt x="91828" y="441849"/>
                    <a:pt x="145560" y="508206"/>
                  </a:cubicBezTo>
                  <a:cubicBezTo>
                    <a:pt x="161987" y="528507"/>
                    <a:pt x="180424" y="547159"/>
                    <a:pt x="199721" y="568465"/>
                  </a:cubicBezTo>
                  <a:cubicBezTo>
                    <a:pt x="204097" y="553902"/>
                    <a:pt x="207254" y="542496"/>
                    <a:pt x="211199" y="531377"/>
                  </a:cubicBezTo>
                  <a:cubicBezTo>
                    <a:pt x="212203" y="528436"/>
                    <a:pt x="215647" y="524418"/>
                    <a:pt x="218158" y="524275"/>
                  </a:cubicBezTo>
                  <a:cubicBezTo>
                    <a:pt x="231429" y="523557"/>
                    <a:pt x="244700" y="523916"/>
                    <a:pt x="258043" y="523916"/>
                  </a:cubicBezTo>
                  <a:cubicBezTo>
                    <a:pt x="258617" y="526212"/>
                    <a:pt x="259048" y="527503"/>
                    <a:pt x="259263" y="528794"/>
                  </a:cubicBezTo>
                  <a:cubicBezTo>
                    <a:pt x="263998" y="557776"/>
                    <a:pt x="268661" y="586830"/>
                    <a:pt x="273610" y="615811"/>
                  </a:cubicBezTo>
                  <a:cubicBezTo>
                    <a:pt x="274113" y="618681"/>
                    <a:pt x="275045" y="622770"/>
                    <a:pt x="277054" y="623846"/>
                  </a:cubicBezTo>
                  <a:cubicBezTo>
                    <a:pt x="302162" y="637333"/>
                    <a:pt x="327557" y="650389"/>
                    <a:pt x="354028" y="664162"/>
                  </a:cubicBezTo>
                  <a:cubicBezTo>
                    <a:pt x="359767" y="644793"/>
                    <a:pt x="364717" y="627935"/>
                    <a:pt x="369523" y="611722"/>
                  </a:cubicBezTo>
                  <a:cubicBezTo>
                    <a:pt x="385233" y="611866"/>
                    <a:pt x="399509" y="611866"/>
                    <a:pt x="414287" y="611866"/>
                  </a:cubicBezTo>
                  <a:close/>
                  <a:moveTo>
                    <a:pt x="281501" y="668682"/>
                  </a:moveTo>
                  <a:cubicBezTo>
                    <a:pt x="289823" y="721408"/>
                    <a:pt x="297929" y="772844"/>
                    <a:pt x="306107" y="824495"/>
                  </a:cubicBezTo>
                  <a:cubicBezTo>
                    <a:pt x="307399" y="823993"/>
                    <a:pt x="307901" y="823921"/>
                    <a:pt x="307972" y="823706"/>
                  </a:cubicBezTo>
                  <a:cubicBezTo>
                    <a:pt x="319809" y="783246"/>
                    <a:pt x="331646" y="742714"/>
                    <a:pt x="343124" y="702111"/>
                  </a:cubicBezTo>
                  <a:cubicBezTo>
                    <a:pt x="343626" y="700246"/>
                    <a:pt x="341402" y="696157"/>
                    <a:pt x="339465" y="695224"/>
                  </a:cubicBezTo>
                  <a:cubicBezTo>
                    <a:pt x="320885" y="686401"/>
                    <a:pt x="302090" y="678007"/>
                    <a:pt x="281501" y="668682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8AB3C145-7583-8AF0-BE73-D1035393F796}"/>
                </a:ext>
              </a:extLst>
            </p:cNvPr>
            <p:cNvSpPr/>
            <p:nvPr/>
          </p:nvSpPr>
          <p:spPr>
            <a:xfrm>
              <a:off x="1773082" y="3173452"/>
              <a:ext cx="33716" cy="34792"/>
            </a:xfrm>
            <a:custGeom>
              <a:avLst/>
              <a:gdLst>
                <a:gd name="connsiteX0" fmla="*/ 33716 w 33716"/>
                <a:gd name="connsiteY0" fmla="*/ 0 h 34792"/>
                <a:gd name="connsiteX1" fmla="*/ 33716 w 33716"/>
                <a:gd name="connsiteY1" fmla="*/ 34793 h 34792"/>
                <a:gd name="connsiteX2" fmla="*/ 0 w 33716"/>
                <a:gd name="connsiteY2" fmla="*/ 34793 h 34792"/>
                <a:gd name="connsiteX3" fmla="*/ 0 w 33716"/>
                <a:gd name="connsiteY3" fmla="*/ 0 h 34792"/>
                <a:gd name="connsiteX4" fmla="*/ 33716 w 33716"/>
                <a:gd name="connsiteY4" fmla="*/ 0 h 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6" h="34792">
                  <a:moveTo>
                    <a:pt x="33716" y="0"/>
                  </a:moveTo>
                  <a:cubicBezTo>
                    <a:pt x="33716" y="11406"/>
                    <a:pt x="33716" y="22812"/>
                    <a:pt x="33716" y="34793"/>
                  </a:cubicBezTo>
                  <a:cubicBezTo>
                    <a:pt x="22239" y="34793"/>
                    <a:pt x="11550" y="34793"/>
                    <a:pt x="0" y="34793"/>
                  </a:cubicBezTo>
                  <a:cubicBezTo>
                    <a:pt x="0" y="22812"/>
                    <a:pt x="0" y="11406"/>
                    <a:pt x="0" y="0"/>
                  </a:cubicBezTo>
                  <a:cubicBezTo>
                    <a:pt x="11263" y="0"/>
                    <a:pt x="22454" y="0"/>
                    <a:pt x="33716" y="0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FEE760A1-9536-38AD-67A7-0078A8BB41C4}"/>
                </a:ext>
              </a:extLst>
            </p:cNvPr>
            <p:cNvSpPr/>
            <p:nvPr/>
          </p:nvSpPr>
          <p:spPr>
            <a:xfrm>
              <a:off x="1655074" y="3301646"/>
              <a:ext cx="268225" cy="80301"/>
            </a:xfrm>
            <a:custGeom>
              <a:avLst/>
              <a:gdLst>
                <a:gd name="connsiteX0" fmla="*/ 0 w 268225"/>
                <a:gd name="connsiteY0" fmla="*/ 24104 h 80301"/>
                <a:gd name="connsiteX1" fmla="*/ 24391 w 268225"/>
                <a:gd name="connsiteY1" fmla="*/ 0 h 80301"/>
                <a:gd name="connsiteX2" fmla="*/ 134651 w 268225"/>
                <a:gd name="connsiteY2" fmla="*/ 45123 h 80301"/>
                <a:gd name="connsiteX3" fmla="*/ 244695 w 268225"/>
                <a:gd name="connsiteY3" fmla="*/ 287 h 80301"/>
                <a:gd name="connsiteX4" fmla="*/ 268225 w 268225"/>
                <a:gd name="connsiteY4" fmla="*/ 25610 h 80301"/>
                <a:gd name="connsiteX5" fmla="*/ 0 w 268225"/>
                <a:gd name="connsiteY5" fmla="*/ 24104 h 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225" h="80301">
                  <a:moveTo>
                    <a:pt x="0" y="24104"/>
                  </a:moveTo>
                  <a:cubicBezTo>
                    <a:pt x="8178" y="15997"/>
                    <a:pt x="15926" y="8393"/>
                    <a:pt x="24391" y="0"/>
                  </a:cubicBezTo>
                  <a:cubicBezTo>
                    <a:pt x="55166" y="29125"/>
                    <a:pt x="91680" y="45123"/>
                    <a:pt x="134651" y="45123"/>
                  </a:cubicBezTo>
                  <a:cubicBezTo>
                    <a:pt x="177334" y="45123"/>
                    <a:pt x="213777" y="29699"/>
                    <a:pt x="244695" y="287"/>
                  </a:cubicBezTo>
                  <a:cubicBezTo>
                    <a:pt x="252730" y="8895"/>
                    <a:pt x="260478" y="17217"/>
                    <a:pt x="268225" y="25610"/>
                  </a:cubicBezTo>
                  <a:cubicBezTo>
                    <a:pt x="202370" y="98710"/>
                    <a:pt x="70015" y="98854"/>
                    <a:pt x="0" y="24104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4950AB54-06C1-6F1B-627B-45BAB765612E}"/>
                </a:ext>
              </a:extLst>
            </p:cNvPr>
            <p:cNvSpPr/>
            <p:nvPr/>
          </p:nvSpPr>
          <p:spPr>
            <a:xfrm>
              <a:off x="1716840" y="3240597"/>
              <a:ext cx="145482" cy="54464"/>
            </a:xfrm>
            <a:custGeom>
              <a:avLst/>
              <a:gdLst>
                <a:gd name="connsiteX0" fmla="*/ 0 w 145482"/>
                <a:gd name="connsiteY0" fmla="*/ 24391 h 54464"/>
                <a:gd name="connsiteX1" fmla="*/ 24247 w 145482"/>
                <a:gd name="connsiteY1" fmla="*/ 502 h 54464"/>
                <a:gd name="connsiteX2" fmla="*/ 122455 w 145482"/>
                <a:gd name="connsiteY2" fmla="*/ 0 h 54464"/>
                <a:gd name="connsiteX3" fmla="*/ 145483 w 145482"/>
                <a:gd name="connsiteY3" fmla="*/ 24032 h 54464"/>
                <a:gd name="connsiteX4" fmla="*/ 0 w 145482"/>
                <a:gd name="connsiteY4" fmla="*/ 24391 h 5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82" h="54464">
                  <a:moveTo>
                    <a:pt x="0" y="24391"/>
                  </a:moveTo>
                  <a:cubicBezTo>
                    <a:pt x="8393" y="16141"/>
                    <a:pt x="16284" y="8322"/>
                    <a:pt x="24247" y="502"/>
                  </a:cubicBezTo>
                  <a:cubicBezTo>
                    <a:pt x="56314" y="25467"/>
                    <a:pt x="91106" y="24606"/>
                    <a:pt x="122455" y="0"/>
                  </a:cubicBezTo>
                  <a:cubicBezTo>
                    <a:pt x="130131" y="7963"/>
                    <a:pt x="137807" y="15997"/>
                    <a:pt x="145483" y="24032"/>
                  </a:cubicBezTo>
                  <a:cubicBezTo>
                    <a:pt x="113129" y="60761"/>
                    <a:pt x="44118" y="68150"/>
                    <a:pt x="0" y="24391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3AA8336F-A197-E307-03CF-B7B1A11C9AC5}"/>
                </a:ext>
              </a:extLst>
            </p:cNvPr>
            <p:cNvSpPr/>
            <p:nvPr/>
          </p:nvSpPr>
          <p:spPr>
            <a:xfrm>
              <a:off x="1354928" y="3503598"/>
              <a:ext cx="852768" cy="452507"/>
            </a:xfrm>
            <a:custGeom>
              <a:avLst/>
              <a:gdLst>
                <a:gd name="connsiteX0" fmla="*/ 52079 w 852768"/>
                <a:gd name="connsiteY0" fmla="*/ 226678 h 452507"/>
                <a:gd name="connsiteX1" fmla="*/ 2580 w 852768"/>
                <a:gd name="connsiteY1" fmla="*/ 188298 h 452507"/>
                <a:gd name="connsiteX2" fmla="*/ 69 w 852768"/>
                <a:gd name="connsiteY2" fmla="*/ 165414 h 452507"/>
                <a:gd name="connsiteX3" fmla="*/ 1217 w 852768"/>
                <a:gd name="connsiteY3" fmla="*/ 104437 h 452507"/>
                <a:gd name="connsiteX4" fmla="*/ 30271 w 852768"/>
                <a:gd name="connsiteY4" fmla="*/ 71080 h 452507"/>
                <a:gd name="connsiteX5" fmla="*/ 71591 w 852768"/>
                <a:gd name="connsiteY5" fmla="*/ 84710 h 452507"/>
                <a:gd name="connsiteX6" fmla="*/ 88162 w 852768"/>
                <a:gd name="connsiteY6" fmla="*/ 108957 h 452507"/>
                <a:gd name="connsiteX7" fmla="*/ 103945 w 852768"/>
                <a:gd name="connsiteY7" fmla="*/ 114337 h 452507"/>
                <a:gd name="connsiteX8" fmla="*/ 189240 w 852768"/>
                <a:gd name="connsiteY8" fmla="*/ 81912 h 452507"/>
                <a:gd name="connsiteX9" fmla="*/ 329630 w 852768"/>
                <a:gd name="connsiteY9" fmla="*/ 115270 h 452507"/>
                <a:gd name="connsiteX10" fmla="*/ 482932 w 852768"/>
                <a:gd name="connsiteY10" fmla="*/ 93246 h 452507"/>
                <a:gd name="connsiteX11" fmla="*/ 513348 w 852768"/>
                <a:gd name="connsiteY11" fmla="*/ 53504 h 452507"/>
                <a:gd name="connsiteX12" fmla="*/ 564784 w 852768"/>
                <a:gd name="connsiteY12" fmla="*/ 35642 h 452507"/>
                <a:gd name="connsiteX13" fmla="*/ 578127 w 852768"/>
                <a:gd name="connsiteY13" fmla="*/ 31839 h 452507"/>
                <a:gd name="connsiteX14" fmla="*/ 843626 w 852768"/>
                <a:gd name="connsiteY14" fmla="*/ 119215 h 452507"/>
                <a:gd name="connsiteX15" fmla="*/ 704887 w 852768"/>
                <a:gd name="connsiteY15" fmla="*/ 345402 h 452507"/>
                <a:gd name="connsiteX16" fmla="*/ 656751 w 852768"/>
                <a:gd name="connsiteY16" fmla="*/ 346622 h 452507"/>
                <a:gd name="connsiteX17" fmla="*/ 644340 w 852768"/>
                <a:gd name="connsiteY17" fmla="*/ 350783 h 452507"/>
                <a:gd name="connsiteX18" fmla="*/ 526405 w 852768"/>
                <a:gd name="connsiteY18" fmla="*/ 417355 h 452507"/>
                <a:gd name="connsiteX19" fmla="*/ 364637 w 852768"/>
                <a:gd name="connsiteY19" fmla="*/ 452506 h 452507"/>
                <a:gd name="connsiteX20" fmla="*/ 276975 w 852768"/>
                <a:gd name="connsiteY20" fmla="*/ 427255 h 452507"/>
                <a:gd name="connsiteX21" fmla="*/ 180847 w 852768"/>
                <a:gd name="connsiteY21" fmla="*/ 363409 h 452507"/>
                <a:gd name="connsiteX22" fmla="*/ 121233 w 852768"/>
                <a:gd name="connsiteY22" fmla="*/ 304369 h 452507"/>
                <a:gd name="connsiteX23" fmla="*/ 102438 w 852768"/>
                <a:gd name="connsiteY23" fmla="*/ 295689 h 452507"/>
                <a:gd name="connsiteX24" fmla="*/ 52150 w 852768"/>
                <a:gd name="connsiteY24" fmla="*/ 245473 h 452507"/>
                <a:gd name="connsiteX25" fmla="*/ 52079 w 852768"/>
                <a:gd name="connsiteY25" fmla="*/ 226678 h 452507"/>
                <a:gd name="connsiteX26" fmla="*/ 80415 w 852768"/>
                <a:gd name="connsiteY26" fmla="*/ 160608 h 452507"/>
                <a:gd name="connsiteX27" fmla="*/ 48133 w 852768"/>
                <a:gd name="connsiteY27" fmla="*/ 112687 h 452507"/>
                <a:gd name="connsiteX28" fmla="*/ 38879 w 852768"/>
                <a:gd name="connsiteY28" fmla="*/ 105872 h 452507"/>
                <a:gd name="connsiteX29" fmla="*/ 35292 w 852768"/>
                <a:gd name="connsiteY29" fmla="*/ 116991 h 452507"/>
                <a:gd name="connsiteX30" fmla="*/ 35149 w 852768"/>
                <a:gd name="connsiteY30" fmla="*/ 164338 h 452507"/>
                <a:gd name="connsiteX31" fmla="*/ 62624 w 852768"/>
                <a:gd name="connsiteY31" fmla="*/ 191311 h 452507"/>
                <a:gd name="connsiteX32" fmla="*/ 120516 w 852768"/>
                <a:gd name="connsiteY32" fmla="*/ 191383 h 452507"/>
                <a:gd name="connsiteX33" fmla="*/ 156097 w 852768"/>
                <a:gd name="connsiteY33" fmla="*/ 193607 h 452507"/>
                <a:gd name="connsiteX34" fmla="*/ 210618 w 852768"/>
                <a:gd name="connsiteY34" fmla="*/ 227036 h 452507"/>
                <a:gd name="connsiteX35" fmla="*/ 221307 w 852768"/>
                <a:gd name="connsiteY35" fmla="*/ 212904 h 452507"/>
                <a:gd name="connsiteX36" fmla="*/ 244191 w 852768"/>
                <a:gd name="connsiteY36" fmla="*/ 239232 h 452507"/>
                <a:gd name="connsiteX37" fmla="*/ 226615 w 852768"/>
                <a:gd name="connsiteY37" fmla="*/ 282561 h 452507"/>
                <a:gd name="connsiteX38" fmla="*/ 325684 w 852768"/>
                <a:gd name="connsiteY38" fmla="*/ 411185 h 452507"/>
                <a:gd name="connsiteX39" fmla="*/ 437020 w 852768"/>
                <a:gd name="connsiteY39" fmla="*/ 409679 h 452507"/>
                <a:gd name="connsiteX40" fmla="*/ 555458 w 852768"/>
                <a:gd name="connsiteY40" fmla="*/ 362835 h 452507"/>
                <a:gd name="connsiteX41" fmla="*/ 605172 w 852768"/>
                <a:gd name="connsiteY41" fmla="*/ 332848 h 452507"/>
                <a:gd name="connsiteX42" fmla="*/ 562632 w 852768"/>
                <a:gd name="connsiteY42" fmla="*/ 304871 h 452507"/>
                <a:gd name="connsiteX43" fmla="*/ 586592 w 852768"/>
                <a:gd name="connsiteY43" fmla="*/ 278113 h 452507"/>
                <a:gd name="connsiteX44" fmla="*/ 703308 w 852768"/>
                <a:gd name="connsiteY44" fmla="*/ 310180 h 452507"/>
                <a:gd name="connsiteX45" fmla="*/ 815864 w 852768"/>
                <a:gd name="connsiteY45" fmla="*/ 193320 h 452507"/>
                <a:gd name="connsiteX46" fmla="*/ 740755 w 852768"/>
                <a:gd name="connsiteY46" fmla="*/ 50419 h 452507"/>
                <a:gd name="connsiteX47" fmla="*/ 586807 w 852768"/>
                <a:gd name="connsiteY47" fmla="*/ 69932 h 452507"/>
                <a:gd name="connsiteX48" fmla="*/ 570666 w 852768"/>
                <a:gd name="connsiteY48" fmla="*/ 74451 h 452507"/>
                <a:gd name="connsiteX49" fmla="*/ 534224 w 852768"/>
                <a:gd name="connsiteY49" fmla="*/ 81697 h 452507"/>
                <a:gd name="connsiteX50" fmla="*/ 514496 w 852768"/>
                <a:gd name="connsiteY50" fmla="*/ 149488 h 452507"/>
                <a:gd name="connsiteX51" fmla="*/ 550795 w 852768"/>
                <a:gd name="connsiteY51" fmla="*/ 201139 h 452507"/>
                <a:gd name="connsiteX52" fmla="*/ 566362 w 852768"/>
                <a:gd name="connsiteY52" fmla="*/ 211828 h 452507"/>
                <a:gd name="connsiteX53" fmla="*/ 547567 w 852768"/>
                <a:gd name="connsiteY53" fmla="*/ 240021 h 452507"/>
                <a:gd name="connsiteX54" fmla="*/ 479058 w 852768"/>
                <a:gd name="connsiteY54" fmla="*/ 152573 h 452507"/>
                <a:gd name="connsiteX55" fmla="*/ 420664 w 852768"/>
                <a:gd name="connsiteY55" fmla="*/ 105083 h 452507"/>
                <a:gd name="connsiteX56" fmla="*/ 349286 w 852768"/>
                <a:gd name="connsiteY56" fmla="*/ 146188 h 452507"/>
                <a:gd name="connsiteX57" fmla="*/ 388669 w 852768"/>
                <a:gd name="connsiteY57" fmla="*/ 170149 h 452507"/>
                <a:gd name="connsiteX58" fmla="*/ 434151 w 852768"/>
                <a:gd name="connsiteY58" fmla="*/ 174668 h 452507"/>
                <a:gd name="connsiteX59" fmla="*/ 434151 w 852768"/>
                <a:gd name="connsiteY59" fmla="*/ 208098 h 452507"/>
                <a:gd name="connsiteX60" fmla="*/ 304593 w 852768"/>
                <a:gd name="connsiteY60" fmla="*/ 144252 h 452507"/>
                <a:gd name="connsiteX61" fmla="*/ 211765 w 852768"/>
                <a:gd name="connsiteY61" fmla="*/ 111396 h 452507"/>
                <a:gd name="connsiteX62" fmla="*/ 80415 w 852768"/>
                <a:gd name="connsiteY62" fmla="*/ 160608 h 452507"/>
                <a:gd name="connsiteX63" fmla="*/ 88091 w 852768"/>
                <a:gd name="connsiteY63" fmla="*/ 260896 h 452507"/>
                <a:gd name="connsiteX64" fmla="*/ 122883 w 852768"/>
                <a:gd name="connsiteY64" fmla="*/ 261183 h 452507"/>
                <a:gd name="connsiteX65" fmla="*/ 135796 w 852768"/>
                <a:gd name="connsiteY65" fmla="*/ 267496 h 452507"/>
                <a:gd name="connsiteX66" fmla="*/ 181564 w 852768"/>
                <a:gd name="connsiteY66" fmla="*/ 318071 h 452507"/>
                <a:gd name="connsiteX67" fmla="*/ 190173 w 852768"/>
                <a:gd name="connsiteY67" fmla="*/ 325747 h 452507"/>
                <a:gd name="connsiteX68" fmla="*/ 196629 w 852768"/>
                <a:gd name="connsiteY68" fmla="*/ 331127 h 452507"/>
                <a:gd name="connsiteX69" fmla="*/ 191966 w 852768"/>
                <a:gd name="connsiteY69" fmla="*/ 268070 h 452507"/>
                <a:gd name="connsiteX70" fmla="*/ 189886 w 852768"/>
                <a:gd name="connsiteY70" fmla="*/ 261111 h 452507"/>
                <a:gd name="connsiteX71" fmla="*/ 150072 w 852768"/>
                <a:gd name="connsiteY71" fmla="*/ 228614 h 452507"/>
                <a:gd name="connsiteX72" fmla="*/ 88019 w 852768"/>
                <a:gd name="connsiteY72" fmla="*/ 228041 h 452507"/>
                <a:gd name="connsiteX73" fmla="*/ 88091 w 852768"/>
                <a:gd name="connsiteY73" fmla="*/ 260896 h 4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2768" h="452507">
                  <a:moveTo>
                    <a:pt x="52079" y="226678"/>
                  </a:moveTo>
                  <a:cubicBezTo>
                    <a:pt x="26755" y="224095"/>
                    <a:pt x="9682" y="212043"/>
                    <a:pt x="2580" y="188298"/>
                  </a:cubicBezTo>
                  <a:cubicBezTo>
                    <a:pt x="428" y="181053"/>
                    <a:pt x="69" y="173090"/>
                    <a:pt x="69" y="165414"/>
                  </a:cubicBezTo>
                  <a:cubicBezTo>
                    <a:pt x="-3" y="145112"/>
                    <a:pt x="-290" y="124739"/>
                    <a:pt x="1217" y="104437"/>
                  </a:cubicBezTo>
                  <a:cubicBezTo>
                    <a:pt x="2508" y="86934"/>
                    <a:pt x="13484" y="75527"/>
                    <a:pt x="30271" y="71080"/>
                  </a:cubicBezTo>
                  <a:cubicBezTo>
                    <a:pt x="46627" y="66704"/>
                    <a:pt x="60902" y="71510"/>
                    <a:pt x="71591" y="84710"/>
                  </a:cubicBezTo>
                  <a:cubicBezTo>
                    <a:pt x="77689" y="92314"/>
                    <a:pt x="83213" y="100564"/>
                    <a:pt x="88162" y="108957"/>
                  </a:cubicBezTo>
                  <a:cubicBezTo>
                    <a:pt x="92180" y="115772"/>
                    <a:pt x="95838" y="117565"/>
                    <a:pt x="103945" y="114337"/>
                  </a:cubicBezTo>
                  <a:cubicBezTo>
                    <a:pt x="132209" y="103074"/>
                    <a:pt x="161334" y="94036"/>
                    <a:pt x="189240" y="81912"/>
                  </a:cubicBezTo>
                  <a:cubicBezTo>
                    <a:pt x="244119" y="58024"/>
                    <a:pt x="294837" y="69717"/>
                    <a:pt x="329630" y="115270"/>
                  </a:cubicBezTo>
                  <a:cubicBezTo>
                    <a:pt x="375326" y="64552"/>
                    <a:pt x="426546" y="52930"/>
                    <a:pt x="482932" y="93246"/>
                  </a:cubicBezTo>
                  <a:cubicBezTo>
                    <a:pt x="492975" y="79903"/>
                    <a:pt x="501870" y="65412"/>
                    <a:pt x="513348" y="53504"/>
                  </a:cubicBezTo>
                  <a:cubicBezTo>
                    <a:pt x="526907" y="39372"/>
                    <a:pt x="544195" y="32342"/>
                    <a:pt x="564784" y="35642"/>
                  </a:cubicBezTo>
                  <a:cubicBezTo>
                    <a:pt x="568945" y="36287"/>
                    <a:pt x="574468" y="34350"/>
                    <a:pt x="578127" y="31839"/>
                  </a:cubicBezTo>
                  <a:cubicBezTo>
                    <a:pt x="675690" y="-34876"/>
                    <a:pt x="804888" y="7521"/>
                    <a:pt x="843626" y="119215"/>
                  </a:cubicBezTo>
                  <a:cubicBezTo>
                    <a:pt x="878419" y="219576"/>
                    <a:pt x="809981" y="331629"/>
                    <a:pt x="704887" y="345402"/>
                  </a:cubicBezTo>
                  <a:cubicBezTo>
                    <a:pt x="689104" y="347483"/>
                    <a:pt x="672820" y="345905"/>
                    <a:pt x="656751" y="346622"/>
                  </a:cubicBezTo>
                  <a:cubicBezTo>
                    <a:pt x="652518" y="346837"/>
                    <a:pt x="648071" y="348631"/>
                    <a:pt x="644340" y="350783"/>
                  </a:cubicBezTo>
                  <a:cubicBezTo>
                    <a:pt x="605028" y="373021"/>
                    <a:pt x="566721" y="397197"/>
                    <a:pt x="526405" y="417355"/>
                  </a:cubicBezTo>
                  <a:cubicBezTo>
                    <a:pt x="475830" y="442606"/>
                    <a:pt x="420951" y="452219"/>
                    <a:pt x="364637" y="452506"/>
                  </a:cubicBezTo>
                  <a:cubicBezTo>
                    <a:pt x="333216" y="452650"/>
                    <a:pt x="303589" y="444185"/>
                    <a:pt x="276975" y="427255"/>
                  </a:cubicBezTo>
                  <a:cubicBezTo>
                    <a:pt x="244478" y="406594"/>
                    <a:pt x="211263" y="386795"/>
                    <a:pt x="180847" y="363409"/>
                  </a:cubicBezTo>
                  <a:cubicBezTo>
                    <a:pt x="158823" y="346479"/>
                    <a:pt x="140602" y="324599"/>
                    <a:pt x="121233" y="304369"/>
                  </a:cubicBezTo>
                  <a:cubicBezTo>
                    <a:pt x="115781" y="298702"/>
                    <a:pt x="110760" y="295043"/>
                    <a:pt x="102438" y="295689"/>
                  </a:cubicBezTo>
                  <a:cubicBezTo>
                    <a:pt x="62983" y="298989"/>
                    <a:pt x="49640" y="279404"/>
                    <a:pt x="52150" y="245473"/>
                  </a:cubicBezTo>
                  <a:cubicBezTo>
                    <a:pt x="52437" y="239375"/>
                    <a:pt x="52079" y="233134"/>
                    <a:pt x="52079" y="226678"/>
                  </a:cubicBezTo>
                  <a:close/>
                  <a:moveTo>
                    <a:pt x="80415" y="160608"/>
                  </a:moveTo>
                  <a:cubicBezTo>
                    <a:pt x="69296" y="143965"/>
                    <a:pt x="58965" y="128182"/>
                    <a:pt x="48133" y="112687"/>
                  </a:cubicBezTo>
                  <a:cubicBezTo>
                    <a:pt x="46053" y="109674"/>
                    <a:pt x="42035" y="108096"/>
                    <a:pt x="38879" y="105872"/>
                  </a:cubicBezTo>
                  <a:cubicBezTo>
                    <a:pt x="37588" y="109603"/>
                    <a:pt x="35364" y="113261"/>
                    <a:pt x="35292" y="116991"/>
                  </a:cubicBezTo>
                  <a:cubicBezTo>
                    <a:pt x="34862" y="132774"/>
                    <a:pt x="35077" y="148556"/>
                    <a:pt x="35149" y="164338"/>
                  </a:cubicBezTo>
                  <a:cubicBezTo>
                    <a:pt x="35149" y="186218"/>
                    <a:pt x="40314" y="191311"/>
                    <a:pt x="62624" y="191311"/>
                  </a:cubicBezTo>
                  <a:cubicBezTo>
                    <a:pt x="81921" y="191311"/>
                    <a:pt x="101219" y="191096"/>
                    <a:pt x="120516" y="191383"/>
                  </a:cubicBezTo>
                  <a:cubicBezTo>
                    <a:pt x="132424" y="191598"/>
                    <a:pt x="144404" y="191670"/>
                    <a:pt x="156097" y="193607"/>
                  </a:cubicBezTo>
                  <a:cubicBezTo>
                    <a:pt x="177475" y="197194"/>
                    <a:pt x="194549" y="209174"/>
                    <a:pt x="210618" y="227036"/>
                  </a:cubicBezTo>
                  <a:cubicBezTo>
                    <a:pt x="214491" y="221943"/>
                    <a:pt x="217791" y="217639"/>
                    <a:pt x="221307" y="212904"/>
                  </a:cubicBezTo>
                  <a:cubicBezTo>
                    <a:pt x="229413" y="222230"/>
                    <a:pt x="236658" y="230623"/>
                    <a:pt x="244191" y="239232"/>
                  </a:cubicBezTo>
                  <a:cubicBezTo>
                    <a:pt x="231852" y="251642"/>
                    <a:pt x="226185" y="265918"/>
                    <a:pt x="226615" y="282561"/>
                  </a:cubicBezTo>
                  <a:cubicBezTo>
                    <a:pt x="228122" y="341385"/>
                    <a:pt x="269155" y="394614"/>
                    <a:pt x="325684" y="411185"/>
                  </a:cubicBezTo>
                  <a:cubicBezTo>
                    <a:pt x="362987" y="422089"/>
                    <a:pt x="400075" y="416637"/>
                    <a:pt x="437020" y="409679"/>
                  </a:cubicBezTo>
                  <a:cubicBezTo>
                    <a:pt x="479417" y="401716"/>
                    <a:pt x="518657" y="385217"/>
                    <a:pt x="555458" y="362835"/>
                  </a:cubicBezTo>
                  <a:cubicBezTo>
                    <a:pt x="572029" y="352791"/>
                    <a:pt x="588672" y="342820"/>
                    <a:pt x="605172" y="332848"/>
                  </a:cubicBezTo>
                  <a:cubicBezTo>
                    <a:pt x="590681" y="323307"/>
                    <a:pt x="577051" y="314340"/>
                    <a:pt x="562632" y="304871"/>
                  </a:cubicBezTo>
                  <a:cubicBezTo>
                    <a:pt x="571384" y="295043"/>
                    <a:pt x="578988" y="286578"/>
                    <a:pt x="586592" y="278113"/>
                  </a:cubicBezTo>
                  <a:cubicBezTo>
                    <a:pt x="621456" y="306808"/>
                    <a:pt x="659907" y="317784"/>
                    <a:pt x="703308" y="310180"/>
                  </a:cubicBezTo>
                  <a:cubicBezTo>
                    <a:pt x="761702" y="299993"/>
                    <a:pt x="807973" y="251857"/>
                    <a:pt x="815864" y="193320"/>
                  </a:cubicBezTo>
                  <a:cubicBezTo>
                    <a:pt x="823898" y="134424"/>
                    <a:pt x="793841" y="75743"/>
                    <a:pt x="740755" y="50419"/>
                  </a:cubicBezTo>
                  <a:cubicBezTo>
                    <a:pt x="685733" y="24164"/>
                    <a:pt x="634082" y="31409"/>
                    <a:pt x="586807" y="69932"/>
                  </a:cubicBezTo>
                  <a:cubicBezTo>
                    <a:pt x="582144" y="73734"/>
                    <a:pt x="578773" y="78756"/>
                    <a:pt x="570666" y="74451"/>
                  </a:cubicBezTo>
                  <a:cubicBezTo>
                    <a:pt x="556247" y="66847"/>
                    <a:pt x="544698" y="68999"/>
                    <a:pt x="534224" y="81697"/>
                  </a:cubicBezTo>
                  <a:cubicBezTo>
                    <a:pt x="518155" y="101138"/>
                    <a:pt x="506175" y="121583"/>
                    <a:pt x="514496" y="149488"/>
                  </a:cubicBezTo>
                  <a:cubicBezTo>
                    <a:pt x="521096" y="171440"/>
                    <a:pt x="530996" y="189231"/>
                    <a:pt x="550795" y="201139"/>
                  </a:cubicBezTo>
                  <a:cubicBezTo>
                    <a:pt x="556032" y="204296"/>
                    <a:pt x="560982" y="208098"/>
                    <a:pt x="566362" y="211828"/>
                  </a:cubicBezTo>
                  <a:cubicBezTo>
                    <a:pt x="559547" y="222015"/>
                    <a:pt x="553449" y="231197"/>
                    <a:pt x="547567" y="240021"/>
                  </a:cubicBezTo>
                  <a:cubicBezTo>
                    <a:pt x="510192" y="221369"/>
                    <a:pt x="487308" y="193176"/>
                    <a:pt x="479058" y="152573"/>
                  </a:cubicBezTo>
                  <a:cubicBezTo>
                    <a:pt x="473463" y="125026"/>
                    <a:pt x="448426" y="106733"/>
                    <a:pt x="420664" y="105083"/>
                  </a:cubicBezTo>
                  <a:cubicBezTo>
                    <a:pt x="387450" y="103074"/>
                    <a:pt x="368798" y="124954"/>
                    <a:pt x="349286" y="146188"/>
                  </a:cubicBezTo>
                  <a:cubicBezTo>
                    <a:pt x="360405" y="158456"/>
                    <a:pt x="373317" y="167207"/>
                    <a:pt x="388669" y="170149"/>
                  </a:cubicBezTo>
                  <a:cubicBezTo>
                    <a:pt x="403591" y="173018"/>
                    <a:pt x="419014" y="173305"/>
                    <a:pt x="434151" y="174668"/>
                  </a:cubicBezTo>
                  <a:cubicBezTo>
                    <a:pt x="434151" y="185931"/>
                    <a:pt x="434151" y="196978"/>
                    <a:pt x="434151" y="208098"/>
                  </a:cubicBezTo>
                  <a:cubicBezTo>
                    <a:pt x="377407" y="213191"/>
                    <a:pt x="333432" y="194539"/>
                    <a:pt x="304593" y="144252"/>
                  </a:cubicBezTo>
                  <a:cubicBezTo>
                    <a:pt x="283431" y="107307"/>
                    <a:pt x="251867" y="96475"/>
                    <a:pt x="211765" y="111396"/>
                  </a:cubicBezTo>
                  <a:cubicBezTo>
                    <a:pt x="168293" y="127680"/>
                    <a:pt x="124748" y="144036"/>
                    <a:pt x="80415" y="160608"/>
                  </a:cubicBezTo>
                  <a:close/>
                  <a:moveTo>
                    <a:pt x="88091" y="260896"/>
                  </a:moveTo>
                  <a:cubicBezTo>
                    <a:pt x="99999" y="260896"/>
                    <a:pt x="111549" y="260322"/>
                    <a:pt x="122883" y="261183"/>
                  </a:cubicBezTo>
                  <a:cubicBezTo>
                    <a:pt x="127403" y="261542"/>
                    <a:pt x="132711" y="264196"/>
                    <a:pt x="135796" y="267496"/>
                  </a:cubicBezTo>
                  <a:cubicBezTo>
                    <a:pt x="151363" y="284067"/>
                    <a:pt x="166284" y="301212"/>
                    <a:pt x="181564" y="318071"/>
                  </a:cubicBezTo>
                  <a:cubicBezTo>
                    <a:pt x="184147" y="320940"/>
                    <a:pt x="187231" y="323236"/>
                    <a:pt x="190173" y="325747"/>
                  </a:cubicBezTo>
                  <a:cubicBezTo>
                    <a:pt x="192827" y="327970"/>
                    <a:pt x="195481" y="330122"/>
                    <a:pt x="196629" y="331127"/>
                  </a:cubicBezTo>
                  <a:cubicBezTo>
                    <a:pt x="195122" y="310251"/>
                    <a:pt x="193616" y="289161"/>
                    <a:pt x="191966" y="268070"/>
                  </a:cubicBezTo>
                  <a:cubicBezTo>
                    <a:pt x="191751" y="265703"/>
                    <a:pt x="190890" y="263263"/>
                    <a:pt x="189886" y="261111"/>
                  </a:cubicBezTo>
                  <a:cubicBezTo>
                    <a:pt x="181923" y="243751"/>
                    <a:pt x="168723" y="230910"/>
                    <a:pt x="150072" y="228614"/>
                  </a:cubicBezTo>
                  <a:cubicBezTo>
                    <a:pt x="129842" y="226104"/>
                    <a:pt x="109038" y="228041"/>
                    <a:pt x="88019" y="228041"/>
                  </a:cubicBezTo>
                  <a:cubicBezTo>
                    <a:pt x="88091" y="238227"/>
                    <a:pt x="88091" y="248916"/>
                    <a:pt x="88091" y="260896"/>
                  </a:cubicBezTo>
                  <a:close/>
                </a:path>
              </a:pathLst>
            </a:custGeom>
            <a:solidFill>
              <a:srgbClr val="1499B8"/>
            </a:solidFill>
            <a:ln w="7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12062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6FB0C6-B40C-F461-B4F2-6EE6EA7CB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25E059C7-91DA-B279-F4A6-669E787AE258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D42FA214-DE9F-3CDA-4A4A-F8E967AA7883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0F772225-5FBD-267C-57A8-54DC1D27E0B4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36BFC0-9627-027D-A51D-5CB2E7A1889B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CBC8BC0C-1127-7BE6-6BC0-F89BB2AC4F90}"/>
              </a:ext>
            </a:extLst>
          </p:cNvPr>
          <p:cNvSpPr/>
          <p:nvPr/>
        </p:nvSpPr>
        <p:spPr>
          <a:xfrm flipH="1">
            <a:off x="3950270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362675AA-DF1B-D027-646B-732F95268C0A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5810152C-9952-4EE9-72AC-BB6FDE134DDC}"/>
              </a:ext>
            </a:extLst>
          </p:cNvPr>
          <p:cNvSpPr/>
          <p:nvPr/>
        </p:nvSpPr>
        <p:spPr>
          <a:xfrm>
            <a:off x="8297775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BCB4FFC-F0C9-598F-CE71-CDFF08F2E5FF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4BE8A52-1927-352F-8DB9-85C0720F0C41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FF84E6B6-1B0E-B338-AFB0-CE232850BD8E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7DC75AC5-26B2-DCB0-5A5F-B23862C6D415}"/>
              </a:ext>
            </a:extLst>
          </p:cNvPr>
          <p:cNvSpPr/>
          <p:nvPr/>
        </p:nvSpPr>
        <p:spPr>
          <a:xfrm rot="16200000">
            <a:off x="6394019" y="1102960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E9C36D39-222A-2E9A-A590-F383DA176FF2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16DF95D6-C683-D3D9-FFF5-AF1F0B69A18E}"/>
              </a:ext>
            </a:extLst>
          </p:cNvPr>
          <p:cNvSpPr/>
          <p:nvPr/>
        </p:nvSpPr>
        <p:spPr>
          <a:xfrm>
            <a:off x="5779310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6E095F3B-F9B6-6603-B682-F980FDC1586C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2B72591-E5B8-08FA-A23A-1E9DDDBCFF57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6AF0CCE7-E801-2E76-3E26-1BCE61FC42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4893B43E-41C7-6CC2-A796-3D738743CF92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7802C875-6D05-91A4-F560-71A16418C3A9}"/>
              </a:ext>
            </a:extLst>
          </p:cNvPr>
          <p:cNvSpPr/>
          <p:nvPr/>
        </p:nvSpPr>
        <p:spPr>
          <a:xfrm>
            <a:off x="8199616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AEB23140-24B1-139D-E118-4F492F4CB5AD}"/>
              </a:ext>
            </a:extLst>
          </p:cNvPr>
          <p:cNvSpPr>
            <a:spLocks noChangeAspect="1"/>
          </p:cNvSpPr>
          <p:nvPr/>
        </p:nvSpPr>
        <p:spPr>
          <a:xfrm>
            <a:off x="702260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A689CFE5-AF8D-7B1F-C97A-414DB77B716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2E883240-8F22-33EB-C1E8-ED73E2BEC867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D7FEC7E-68C9-470B-E412-E75A52AFBF2A}"/>
              </a:ext>
            </a:extLst>
          </p:cNvPr>
          <p:cNvSpPr>
            <a:spLocks noChangeAspect="1"/>
          </p:cNvSpPr>
          <p:nvPr/>
        </p:nvSpPr>
        <p:spPr>
          <a:xfrm>
            <a:off x="8335168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DA751E49-DD4C-DA00-6AA7-B5DDF8E79E36}"/>
              </a:ext>
            </a:extLst>
          </p:cNvPr>
          <p:cNvSpPr/>
          <p:nvPr/>
        </p:nvSpPr>
        <p:spPr>
          <a:xfrm>
            <a:off x="3263397" y="1109078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3B32FA46-E28B-FC6B-09C9-23D8E5E1F86B}"/>
              </a:ext>
            </a:extLst>
          </p:cNvPr>
          <p:cNvGrpSpPr/>
          <p:nvPr/>
        </p:nvGrpSpPr>
        <p:grpSpPr>
          <a:xfrm>
            <a:off x="7025860" y="4064925"/>
            <a:ext cx="303110" cy="420181"/>
            <a:chOff x="-38860325" y="3221750"/>
            <a:chExt cx="228425" cy="316650"/>
          </a:xfrm>
          <a:solidFill>
            <a:srgbClr val="1499B8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1E967AFB-77CB-658C-D3AF-20046C0F0AB8}"/>
                </a:ext>
              </a:extLst>
            </p:cNvPr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0692E536-181C-EB13-A3E2-4128ACD3D30A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A5BE217D-CC01-5596-3781-558F5049F76C}"/>
                </a:ext>
              </a:extLst>
            </p:cNvPr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6D4E6F2E-1F17-E9B4-7D62-770F59CAF880}"/>
                </a:ext>
              </a:extLst>
            </p:cNvPr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20D7DA2F-5306-E863-9763-22D3E680B973}"/>
              </a:ext>
            </a:extLst>
          </p:cNvPr>
          <p:cNvGrpSpPr/>
          <p:nvPr/>
        </p:nvGrpSpPr>
        <p:grpSpPr>
          <a:xfrm>
            <a:off x="3235351" y="1800671"/>
            <a:ext cx="483152" cy="480761"/>
            <a:chOff x="-38538975" y="3954250"/>
            <a:chExt cx="318225" cy="316650"/>
          </a:xfrm>
          <a:solidFill>
            <a:srgbClr val="1499B8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68095410-6C0F-7FD1-D8DE-FFC759B3282A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E0149040-9027-C8C4-4BF6-4E1A3C60B50E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CE66E124-6AEA-E538-4C67-91C3A316039D}"/>
              </a:ext>
            </a:extLst>
          </p:cNvPr>
          <p:cNvGrpSpPr/>
          <p:nvPr/>
        </p:nvGrpSpPr>
        <p:grpSpPr>
          <a:xfrm>
            <a:off x="3299914" y="4214193"/>
            <a:ext cx="371546" cy="331550"/>
            <a:chOff x="-42996150" y="3612600"/>
            <a:chExt cx="323750" cy="288900"/>
          </a:xfrm>
          <a:solidFill>
            <a:srgbClr val="1499B8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AF252E0-1E82-CC03-EB75-8EC1791EE32C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80B71361-2DEC-208C-9078-B433E02D1538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44994A47-541E-C133-613E-8C0DA18701C5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B6282DFF-1EB6-A088-32F5-69F2B491D244}"/>
              </a:ext>
            </a:extLst>
          </p:cNvPr>
          <p:cNvGrpSpPr/>
          <p:nvPr/>
        </p:nvGrpSpPr>
        <p:grpSpPr>
          <a:xfrm>
            <a:off x="6324528" y="4126470"/>
            <a:ext cx="372406" cy="364373"/>
            <a:chOff x="-41117650" y="3605525"/>
            <a:chExt cx="324500" cy="317500"/>
          </a:xfrm>
          <a:solidFill>
            <a:srgbClr val="1499B8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5B4D57BB-7838-0953-7F36-969C9C64269D}"/>
                </a:ext>
              </a:extLst>
            </p:cNvPr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0867DA96-7902-ACAF-C334-1CCC29276931}"/>
                </a:ext>
              </a:extLst>
            </p:cNvPr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AD95ACF1-4654-A782-D812-64E7C97BDCF2}"/>
                </a:ext>
              </a:extLst>
            </p:cNvPr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57CDFEA6-BFA8-BFD3-DCB3-9C47EA162074}"/>
              </a:ext>
            </a:extLst>
          </p:cNvPr>
          <p:cNvGrpSpPr/>
          <p:nvPr/>
        </p:nvGrpSpPr>
        <p:grpSpPr>
          <a:xfrm>
            <a:off x="3964163" y="4157041"/>
            <a:ext cx="352265" cy="356769"/>
            <a:chOff x="-42617300" y="3587775"/>
            <a:chExt cx="306950" cy="310875"/>
          </a:xfrm>
          <a:solidFill>
            <a:srgbClr val="1499B8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0D1BFF12-B978-8B8D-1547-4F041E067D77}"/>
                </a:ext>
              </a:extLst>
            </p:cNvPr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FE4BB06A-A58A-F63A-7846-E6B9E452A029}"/>
                </a:ext>
              </a:extLst>
            </p:cNvPr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2D2880D7-EE43-8740-49CB-C45E674B89B6}"/>
              </a:ext>
            </a:extLst>
          </p:cNvPr>
          <p:cNvGrpSpPr/>
          <p:nvPr/>
        </p:nvGrpSpPr>
        <p:grpSpPr>
          <a:xfrm>
            <a:off x="7665928" y="4173510"/>
            <a:ext cx="365204" cy="332669"/>
            <a:chOff x="-40745125" y="3632900"/>
            <a:chExt cx="318225" cy="289875"/>
          </a:xfrm>
          <a:solidFill>
            <a:srgbClr val="1499B8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FC6146FE-C4D7-9EAB-93AD-0303C061AACF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6CA3B7E6-E0E0-F33C-D168-6F062A580DFE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F4FF518A-1A79-2290-4DDD-AF6D57EF1259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731E978C-20F9-581F-B9A4-7943B8C5BA4E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CA06F9F8-A0AA-E9B2-169B-80A4FB233C6E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4EFA09AF-FFD6-0236-B0EA-DF9285FA4BCC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77B056DF-0C0D-E932-6788-E89D2EDDBD78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C19D73F0-EFF0-9100-EC40-3A5B8A3190E7}"/>
              </a:ext>
            </a:extLst>
          </p:cNvPr>
          <p:cNvSpPr/>
          <p:nvPr/>
        </p:nvSpPr>
        <p:spPr>
          <a:xfrm>
            <a:off x="4558100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4DE850E8-829A-6543-9ABA-8B0AF5356051}"/>
              </a:ext>
            </a:extLst>
          </p:cNvPr>
          <p:cNvGrpSpPr/>
          <p:nvPr/>
        </p:nvGrpSpPr>
        <p:grpSpPr>
          <a:xfrm>
            <a:off x="8328946" y="4140814"/>
            <a:ext cx="357086" cy="363398"/>
            <a:chOff x="-40372575" y="3604550"/>
            <a:chExt cx="311150" cy="316650"/>
          </a:xfrm>
          <a:solidFill>
            <a:srgbClr val="1499B8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8E8594C-550B-7384-B4F9-613E8702336F}"/>
                </a:ext>
              </a:extLst>
            </p:cNvPr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541E8B71-3195-79A0-AA95-71FDDFF02121}"/>
                </a:ext>
              </a:extLst>
            </p:cNvPr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10D93D98-C2F5-34FF-568E-A602207A73D4}"/>
                </a:ext>
              </a:extLst>
            </p:cNvPr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665E7B13-E299-17EA-14D7-273B698889C4}"/>
              </a:ext>
            </a:extLst>
          </p:cNvPr>
          <p:cNvGrpSpPr/>
          <p:nvPr/>
        </p:nvGrpSpPr>
        <p:grpSpPr>
          <a:xfrm>
            <a:off x="5126251" y="4158604"/>
            <a:ext cx="365204" cy="363398"/>
            <a:chOff x="-41893475" y="3584850"/>
            <a:chExt cx="318225" cy="316650"/>
          </a:xfrm>
          <a:solidFill>
            <a:srgbClr val="1499B8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630B29C3-920B-7110-0751-C9382F25A8E2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F54A5785-0829-3A17-507D-BB1C5F157002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6BD3A072-0F06-C05F-F5EF-3B9837610DDE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1C4FF6CA-2995-7BB3-1E8A-14B559C1390A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1CF75BEF-D9C0-00CB-FE12-2C06B3C52B2B}"/>
              </a:ext>
            </a:extLst>
          </p:cNvPr>
          <p:cNvGrpSpPr/>
          <p:nvPr/>
        </p:nvGrpSpPr>
        <p:grpSpPr>
          <a:xfrm>
            <a:off x="5733038" y="4193492"/>
            <a:ext cx="362507" cy="283867"/>
            <a:chOff x="-41526450" y="3653375"/>
            <a:chExt cx="315875" cy="247350"/>
          </a:xfrm>
          <a:solidFill>
            <a:srgbClr val="1499B8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6AB08549-205B-E89C-0848-7826FA970BBF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17A1973-4D09-DF3A-B1EB-4C0E4C0DB18E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95016170-9435-DA9C-DF70-611827E7772F}"/>
              </a:ext>
            </a:extLst>
          </p:cNvPr>
          <p:cNvGrpSpPr/>
          <p:nvPr/>
        </p:nvGrpSpPr>
        <p:grpSpPr>
          <a:xfrm>
            <a:off x="3923617" y="1891745"/>
            <a:ext cx="360504" cy="414709"/>
            <a:chOff x="-42971725" y="3217825"/>
            <a:chExt cx="275675" cy="317125"/>
          </a:xfrm>
          <a:solidFill>
            <a:srgbClr val="1499B8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AE04E7BA-D6CB-FDEB-828D-E74FE0005539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73251AA4-1708-0EFA-3599-F15BB4F6E0B4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DAE05AAA-216A-03E7-C743-1D0D9D920DF7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39B39F79-BC52-A9A0-88AD-50C91F4A272C}"/>
              </a:ext>
            </a:extLst>
          </p:cNvPr>
          <p:cNvGrpSpPr/>
          <p:nvPr/>
        </p:nvGrpSpPr>
        <p:grpSpPr>
          <a:xfrm>
            <a:off x="6993481" y="1888681"/>
            <a:ext cx="416114" cy="415100"/>
            <a:chOff x="-41111350" y="3239100"/>
            <a:chExt cx="318200" cy="317425"/>
          </a:xfrm>
          <a:solidFill>
            <a:srgbClr val="1499B8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E4901745-30DD-41A5-868B-F30EF53A7637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B7EE42F8-F4FE-C923-BF94-9E9B5F31361D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DC3631D5-C580-C846-1EA3-C45B13CE05A0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AEE8FF1E-7255-4447-8ACA-8838636F559E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12E5E0C8-B41C-2519-F907-26311CAF9CC7}"/>
              </a:ext>
            </a:extLst>
          </p:cNvPr>
          <p:cNvGrpSpPr/>
          <p:nvPr/>
        </p:nvGrpSpPr>
        <p:grpSpPr>
          <a:xfrm>
            <a:off x="4569813" y="1891744"/>
            <a:ext cx="480716" cy="415100"/>
            <a:chOff x="-42651700" y="3217825"/>
            <a:chExt cx="367600" cy="317425"/>
          </a:xfrm>
          <a:solidFill>
            <a:srgbClr val="1499B8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DE82C3B5-9C83-0945-3845-C91767FEB33C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D9166B9A-5E8B-F327-CC8B-2192317AC389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802A88EE-6B3E-AA58-01AE-07F3F8497331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0A68732A-15DF-C1DF-78E9-8215D60B2C9D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1C1440D2-1F88-DCC6-B73C-C65CF7C6B49B}"/>
              </a:ext>
            </a:extLst>
          </p:cNvPr>
          <p:cNvGrpSpPr/>
          <p:nvPr/>
        </p:nvGrpSpPr>
        <p:grpSpPr>
          <a:xfrm>
            <a:off x="7585153" y="1867514"/>
            <a:ext cx="421868" cy="414479"/>
            <a:chOff x="-40748275" y="3238700"/>
            <a:chExt cx="322600" cy="316950"/>
          </a:xfrm>
          <a:solidFill>
            <a:srgbClr val="1499B8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34A34B3C-10E7-C5F0-04E7-D6FEE533E1F2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767DD89B-8C3F-8418-F298-164710112EC1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A571E13A-8D0A-54DA-DBE3-564F1396F219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AEC62835-F167-9435-A085-CB4AA123D43B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86082EB8-8869-4D84-3F7D-FBFEC700EA2C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CD5689E7-69B6-B30D-E374-BD52C2402D03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3E3BEDCD-9A74-C02D-CA4A-FB515A267F66}"/>
              </a:ext>
            </a:extLst>
          </p:cNvPr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BBDA0D27-CA3A-496B-7676-D3F6EAD8C8C2}"/>
              </a:ext>
            </a:extLst>
          </p:cNvPr>
          <p:cNvGrpSpPr/>
          <p:nvPr/>
        </p:nvGrpSpPr>
        <p:grpSpPr>
          <a:xfrm>
            <a:off x="8230417" y="1867736"/>
            <a:ext cx="415100" cy="378027"/>
            <a:chOff x="-40378075" y="3267450"/>
            <a:chExt cx="317425" cy="289075"/>
          </a:xfrm>
          <a:solidFill>
            <a:srgbClr val="1499B8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2705B68F-21A9-A053-7DAC-123B1C9EDE0C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31242C14-7D9F-93AA-5144-8AA387739494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8E92340B-09AE-D8D8-A4C0-14DB67D9B5D1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622DE207-93F0-93A8-DC25-0BF5754472CF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6B5D3C8E-AF22-092E-074A-8146E0DDA71F}"/>
              </a:ext>
            </a:extLst>
          </p:cNvPr>
          <p:cNvGrpSpPr/>
          <p:nvPr/>
        </p:nvGrpSpPr>
        <p:grpSpPr>
          <a:xfrm>
            <a:off x="5776495" y="1872349"/>
            <a:ext cx="415134" cy="414872"/>
            <a:chOff x="-41895050" y="3217225"/>
            <a:chExt cx="317450" cy="317250"/>
          </a:xfrm>
          <a:solidFill>
            <a:srgbClr val="1499B8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89EBF5B6-9A5A-1F7F-3FD6-FD90C3C39ED0}"/>
                </a:ext>
              </a:extLst>
            </p:cNvPr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98AE8094-D789-D5AC-01E9-33145A72779D}"/>
                </a:ext>
              </a:extLst>
            </p:cNvPr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13A38092-8D17-D8BE-F5BE-589BD2CAD47F}"/>
                </a:ext>
              </a:extLst>
            </p:cNvPr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64268920-2617-D602-64A1-27A1A60F1827}"/>
                </a:ext>
              </a:extLst>
            </p:cNvPr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EA474601-0E1F-5556-F275-802627E8802E}"/>
                </a:ext>
              </a:extLst>
            </p:cNvPr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FB3CC550-6E11-1926-80C8-84543171C3C1}"/>
              </a:ext>
            </a:extLst>
          </p:cNvPr>
          <p:cNvGrpSpPr/>
          <p:nvPr/>
        </p:nvGrpSpPr>
        <p:grpSpPr>
          <a:xfrm>
            <a:off x="6397010" y="1856363"/>
            <a:ext cx="418206" cy="413074"/>
            <a:chOff x="-41530375" y="3218800"/>
            <a:chExt cx="319800" cy="315875"/>
          </a:xfrm>
          <a:solidFill>
            <a:srgbClr val="1499B8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311EF4E-E25A-BA5B-C77B-32F6B681BE35}"/>
                </a:ext>
              </a:extLst>
            </p:cNvPr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B713EC4F-5CAA-610D-82EE-21C0F252F58A}"/>
                </a:ext>
              </a:extLst>
            </p:cNvPr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51473C3D-63EB-676F-BC15-FD8918443328}"/>
              </a:ext>
            </a:extLst>
          </p:cNvPr>
          <p:cNvGrpSpPr/>
          <p:nvPr/>
        </p:nvGrpSpPr>
        <p:grpSpPr>
          <a:xfrm>
            <a:off x="3885546" y="2599752"/>
            <a:ext cx="501820" cy="501820"/>
            <a:chOff x="5049725" y="249400"/>
            <a:chExt cx="481825" cy="481825"/>
          </a:xfrm>
          <a:solidFill>
            <a:srgbClr val="1499B8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D37A8B29-8FB5-B46E-6FD9-3D43C61F34B8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FA4381C0-EB86-ADF7-3ACE-6DB8E478D812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E9F71ECF-91BC-D0BC-5FE9-85D0FC816A93}"/>
              </a:ext>
            </a:extLst>
          </p:cNvPr>
          <p:cNvGrpSpPr/>
          <p:nvPr/>
        </p:nvGrpSpPr>
        <p:grpSpPr>
          <a:xfrm>
            <a:off x="5180758" y="2670650"/>
            <a:ext cx="395025" cy="395025"/>
            <a:chOff x="5660400" y="238125"/>
            <a:chExt cx="481825" cy="481825"/>
          </a:xfrm>
          <a:solidFill>
            <a:srgbClr val="1499B8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C244F4AE-7BBF-B8BF-2AD8-6B86BCAF2A97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8ADE4C45-53CF-B92D-77E4-A45A9474B0C2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A3E66853-4375-6D42-5B6C-20C01281DB84}"/>
              </a:ext>
            </a:extLst>
          </p:cNvPr>
          <p:cNvGrpSpPr/>
          <p:nvPr/>
        </p:nvGrpSpPr>
        <p:grpSpPr>
          <a:xfrm>
            <a:off x="7593279" y="2726921"/>
            <a:ext cx="441296" cy="284451"/>
            <a:chOff x="1492675" y="1520750"/>
            <a:chExt cx="481825" cy="310575"/>
          </a:xfrm>
          <a:solidFill>
            <a:srgbClr val="1499B8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DAC58C94-8FC7-BB30-5D85-32516DEA2167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006D148A-6B28-DADA-B5ED-F1DD3CF6A10D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0BBE92BB-35F8-2B00-DBFC-9A8D17091D2C}"/>
              </a:ext>
            </a:extLst>
          </p:cNvPr>
          <p:cNvGrpSpPr/>
          <p:nvPr/>
        </p:nvGrpSpPr>
        <p:grpSpPr>
          <a:xfrm>
            <a:off x="6432408" y="2748310"/>
            <a:ext cx="338933" cy="317742"/>
            <a:chOff x="4456875" y="2635825"/>
            <a:chExt cx="481825" cy="451700"/>
          </a:xfrm>
          <a:solidFill>
            <a:srgbClr val="1499B8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C680284-77DA-5858-7A2D-4E5DE615846B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040F75B1-92CC-B50D-A824-618F6C63EEE4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FD252023-265B-E361-A37C-8233A6FD7D10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FDB47F56-1A0E-9AD1-7571-904393EC81CD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298B13C8-1093-5C90-5B1B-6B633B9FD3C5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1426F3BE-EBE8-3078-804E-F3A5A2F50F11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118" name="Google Shape;2760;p69">
            <a:extLst>
              <a:ext uri="{FF2B5EF4-FFF2-40B4-BE49-F238E27FC236}">
                <a16:creationId xmlns:a16="http://schemas.microsoft.com/office/drawing/2014/main" id="{42107923-B0AB-0BAE-A685-25CD785F3BAE}"/>
              </a:ext>
            </a:extLst>
          </p:cNvPr>
          <p:cNvSpPr txBox="1">
            <a:spLocks/>
          </p:cNvSpPr>
          <p:nvPr/>
        </p:nvSpPr>
        <p:spPr>
          <a:xfrm>
            <a:off x="902127" y="4695306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dirty="0">
                <a:solidFill>
                  <a:srgbClr val="034D65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121993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6FB0C6-B40C-F461-B4F2-6EE6EA7CB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Fully Editable Icon Sets: B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BB3DC20-EC27-2EFA-39C5-5E0C4B65E99F}"/>
              </a:ext>
            </a:extLst>
          </p:cNvPr>
          <p:cNvGrpSpPr/>
          <p:nvPr/>
        </p:nvGrpSpPr>
        <p:grpSpPr>
          <a:xfrm>
            <a:off x="3128871" y="1179621"/>
            <a:ext cx="5793674" cy="3359816"/>
            <a:chOff x="4171826" y="1572826"/>
            <a:chExt cx="8233076" cy="4479755"/>
          </a:xfrm>
          <a:solidFill>
            <a:srgbClr val="1499B8"/>
          </a:solidFill>
        </p:grpSpPr>
        <p:sp>
          <p:nvSpPr>
            <p:cNvPr id="4" name="Freeform 108">
              <a:extLst>
                <a:ext uri="{FF2B5EF4-FFF2-40B4-BE49-F238E27FC236}">
                  <a16:creationId xmlns:a16="http://schemas.microsoft.com/office/drawing/2014/main" id="{AE76ED17-E345-E888-8C10-B75BFEEB148B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37ED6241-183B-DCAC-214D-4F6789369897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27D8CCB6-4BD3-C8D8-2C40-AE1E470A076D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211" name="Freeform 111">
                <a:extLst>
                  <a:ext uri="{FF2B5EF4-FFF2-40B4-BE49-F238E27FC236}">
                    <a16:creationId xmlns:a16="http://schemas.microsoft.com/office/drawing/2014/main" id="{95D69A3D-3328-581F-4158-1D78BA41AF4D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2" name="Oval 37">
                <a:extLst>
                  <a:ext uri="{FF2B5EF4-FFF2-40B4-BE49-F238E27FC236}">
                    <a16:creationId xmlns:a16="http://schemas.microsoft.com/office/drawing/2014/main" id="{F4A6205C-576C-4094-5D7C-C576BDB1547F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CB826260-D21A-0FB1-45C5-E587D01D7D5B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8" name="Oval 47">
              <a:extLst>
                <a:ext uri="{FF2B5EF4-FFF2-40B4-BE49-F238E27FC236}">
                  <a16:creationId xmlns:a16="http://schemas.microsoft.com/office/drawing/2014/main" id="{43C20D47-7E7E-4A60-4251-62B31AAB3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C0223A6D-1477-E9BA-12FA-8F62947CE477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C776E590-5841-837E-4103-B17880730A76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D94635CB-D4AC-4EAB-6EBD-F7BB2A98D9BC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504D6DDB-5F98-3AA7-8899-3937554F81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258BFBA2-FA93-D21B-C40B-69AC279C7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4" name="Block Arc 6">
              <a:extLst>
                <a:ext uri="{FF2B5EF4-FFF2-40B4-BE49-F238E27FC236}">
                  <a16:creationId xmlns:a16="http://schemas.microsoft.com/office/drawing/2014/main" id="{AA49C31D-6C1F-DB53-5C7D-BBF2A2FE5432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5" name="Google Shape;10001;p74">
              <a:extLst>
                <a:ext uri="{FF2B5EF4-FFF2-40B4-BE49-F238E27FC236}">
                  <a16:creationId xmlns:a16="http://schemas.microsoft.com/office/drawing/2014/main" id="{D3EA6AA7-7D7A-FD4B-10D1-4017707DB91B}"/>
                </a:ext>
              </a:extLst>
            </p:cNvPr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209" name="Google Shape;10002;p74">
                <a:extLst>
                  <a:ext uri="{FF2B5EF4-FFF2-40B4-BE49-F238E27FC236}">
                    <a16:creationId xmlns:a16="http://schemas.microsoft.com/office/drawing/2014/main" id="{56603A2E-6320-36F5-CA0A-3D9BB034F881}"/>
                  </a:ext>
                </a:extLst>
              </p:cNvPr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0" name="Google Shape;10003;p74">
                <a:extLst>
                  <a:ext uri="{FF2B5EF4-FFF2-40B4-BE49-F238E27FC236}">
                    <a16:creationId xmlns:a16="http://schemas.microsoft.com/office/drawing/2014/main" id="{50EA0B1D-0103-5012-9DE9-10416EB84F00}"/>
                  </a:ext>
                </a:extLst>
              </p:cNvPr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6" name="Google Shape;10027;p74">
              <a:extLst>
                <a:ext uri="{FF2B5EF4-FFF2-40B4-BE49-F238E27FC236}">
                  <a16:creationId xmlns:a16="http://schemas.microsoft.com/office/drawing/2014/main" id="{5E298457-D4BC-9E08-C746-A56DB80FAF20}"/>
                </a:ext>
              </a:extLst>
            </p:cNvPr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206" name="Google Shape;10028;p74">
                <a:extLst>
                  <a:ext uri="{FF2B5EF4-FFF2-40B4-BE49-F238E27FC236}">
                    <a16:creationId xmlns:a16="http://schemas.microsoft.com/office/drawing/2014/main" id="{56B5C03A-8A79-FF7F-BA76-B794F3BD0031}"/>
                  </a:ext>
                </a:extLst>
              </p:cNvPr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7" name="Google Shape;10029;p74">
                <a:extLst>
                  <a:ext uri="{FF2B5EF4-FFF2-40B4-BE49-F238E27FC236}">
                    <a16:creationId xmlns:a16="http://schemas.microsoft.com/office/drawing/2014/main" id="{3B9EDDD3-F942-C832-4564-40991E3914AA}"/>
                  </a:ext>
                </a:extLst>
              </p:cNvPr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8" name="Google Shape;10030;p74">
                <a:extLst>
                  <a:ext uri="{FF2B5EF4-FFF2-40B4-BE49-F238E27FC236}">
                    <a16:creationId xmlns:a16="http://schemas.microsoft.com/office/drawing/2014/main" id="{3862F63E-BAE0-A8A0-A1C8-DE6BD1AF6FE3}"/>
                  </a:ext>
                </a:extLst>
              </p:cNvPr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" name="Google Shape;10074;p74">
              <a:extLst>
                <a:ext uri="{FF2B5EF4-FFF2-40B4-BE49-F238E27FC236}">
                  <a16:creationId xmlns:a16="http://schemas.microsoft.com/office/drawing/2014/main" id="{F09D27FC-4443-EA0F-BC7F-725BA3AA83D7}"/>
                </a:ext>
              </a:extLst>
            </p:cNvPr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203" name="Google Shape;10075;p74">
                <a:extLst>
                  <a:ext uri="{FF2B5EF4-FFF2-40B4-BE49-F238E27FC236}">
                    <a16:creationId xmlns:a16="http://schemas.microsoft.com/office/drawing/2014/main" id="{6D455318-3E77-388E-CDC4-D5B5BE514925}"/>
                  </a:ext>
                </a:extLst>
              </p:cNvPr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4" name="Google Shape;10076;p74">
                <a:extLst>
                  <a:ext uri="{FF2B5EF4-FFF2-40B4-BE49-F238E27FC236}">
                    <a16:creationId xmlns:a16="http://schemas.microsoft.com/office/drawing/2014/main" id="{A97E51B8-4B58-06F0-A603-54AF24B640B4}"/>
                  </a:ext>
                </a:extLst>
              </p:cNvPr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5" name="Google Shape;10077;p74">
                <a:extLst>
                  <a:ext uri="{FF2B5EF4-FFF2-40B4-BE49-F238E27FC236}">
                    <a16:creationId xmlns:a16="http://schemas.microsoft.com/office/drawing/2014/main" id="{969F99E3-6835-AE22-E46B-CD67088A2231}"/>
                  </a:ext>
                </a:extLst>
              </p:cNvPr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" name="Google Shape;10084;p74">
              <a:extLst>
                <a:ext uri="{FF2B5EF4-FFF2-40B4-BE49-F238E27FC236}">
                  <a16:creationId xmlns:a16="http://schemas.microsoft.com/office/drawing/2014/main" id="{63DA7C64-3959-C674-2F7C-F8EF045A221E}"/>
                </a:ext>
              </a:extLst>
            </p:cNvPr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9" name="Google Shape;10085;p74">
                <a:extLst>
                  <a:ext uri="{FF2B5EF4-FFF2-40B4-BE49-F238E27FC236}">
                    <a16:creationId xmlns:a16="http://schemas.microsoft.com/office/drawing/2014/main" id="{1B8D8544-AB85-CD78-F309-A330140C537C}"/>
                  </a:ext>
                </a:extLst>
              </p:cNvPr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0" name="Google Shape;10086;p74">
                <a:extLst>
                  <a:ext uri="{FF2B5EF4-FFF2-40B4-BE49-F238E27FC236}">
                    <a16:creationId xmlns:a16="http://schemas.microsoft.com/office/drawing/2014/main" id="{734DA76F-C5E4-7A46-671D-8FBD993370DB}"/>
                  </a:ext>
                </a:extLst>
              </p:cNvPr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1" name="Google Shape;10087;p74">
                <a:extLst>
                  <a:ext uri="{FF2B5EF4-FFF2-40B4-BE49-F238E27FC236}">
                    <a16:creationId xmlns:a16="http://schemas.microsoft.com/office/drawing/2014/main" id="{5A2D4D26-143F-0BBC-DBF2-9669B7CE0410}"/>
                  </a:ext>
                </a:extLst>
              </p:cNvPr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2" name="Google Shape;10088;p74">
                <a:extLst>
                  <a:ext uri="{FF2B5EF4-FFF2-40B4-BE49-F238E27FC236}">
                    <a16:creationId xmlns:a16="http://schemas.microsoft.com/office/drawing/2014/main" id="{24B29763-2126-FE75-DDC9-D617E3C07B0B}"/>
                  </a:ext>
                </a:extLst>
              </p:cNvPr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" name="Google Shape;10089;p74">
              <a:extLst>
                <a:ext uri="{FF2B5EF4-FFF2-40B4-BE49-F238E27FC236}">
                  <a16:creationId xmlns:a16="http://schemas.microsoft.com/office/drawing/2014/main" id="{61F61EC5-3D85-A90F-BB26-FFF018287829}"/>
                </a:ext>
              </a:extLst>
            </p:cNvPr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7" name="Google Shape;10090;p74">
                <a:extLst>
                  <a:ext uri="{FF2B5EF4-FFF2-40B4-BE49-F238E27FC236}">
                    <a16:creationId xmlns:a16="http://schemas.microsoft.com/office/drawing/2014/main" id="{1529E5A5-EA43-EB00-9CEF-0BFCF56B3533}"/>
                  </a:ext>
                </a:extLst>
              </p:cNvPr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8" name="Google Shape;10091;p74">
                <a:extLst>
                  <a:ext uri="{FF2B5EF4-FFF2-40B4-BE49-F238E27FC236}">
                    <a16:creationId xmlns:a16="http://schemas.microsoft.com/office/drawing/2014/main" id="{F3472608-0583-6A09-B04B-E5C6954DE584}"/>
                  </a:ext>
                </a:extLst>
              </p:cNvPr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0" name="Google Shape;10113;p74">
              <a:extLst>
                <a:ext uri="{FF2B5EF4-FFF2-40B4-BE49-F238E27FC236}">
                  <a16:creationId xmlns:a16="http://schemas.microsoft.com/office/drawing/2014/main" id="{DAB9F8FB-7161-A421-D49D-8F2846E30FD9}"/>
                </a:ext>
              </a:extLst>
            </p:cNvPr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1" name="Google Shape;10118;p74">
              <a:extLst>
                <a:ext uri="{FF2B5EF4-FFF2-40B4-BE49-F238E27FC236}">
                  <a16:creationId xmlns:a16="http://schemas.microsoft.com/office/drawing/2014/main" id="{178703DA-5D41-CE86-ED92-E1F9E5FBAD6D}"/>
                </a:ext>
              </a:extLst>
            </p:cNvPr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191" name="Google Shape;10119;p74">
                <a:extLst>
                  <a:ext uri="{FF2B5EF4-FFF2-40B4-BE49-F238E27FC236}">
                    <a16:creationId xmlns:a16="http://schemas.microsoft.com/office/drawing/2014/main" id="{26E21026-7E35-EE05-A116-0A3DB6E96251}"/>
                  </a:ext>
                </a:extLst>
              </p:cNvPr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0120;p74">
                <a:extLst>
                  <a:ext uri="{FF2B5EF4-FFF2-40B4-BE49-F238E27FC236}">
                    <a16:creationId xmlns:a16="http://schemas.microsoft.com/office/drawing/2014/main" id="{9C4C5EAC-4647-ADBB-589A-B4E6441937ED}"/>
                  </a:ext>
                </a:extLst>
              </p:cNvPr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0121;p74">
                <a:extLst>
                  <a:ext uri="{FF2B5EF4-FFF2-40B4-BE49-F238E27FC236}">
                    <a16:creationId xmlns:a16="http://schemas.microsoft.com/office/drawing/2014/main" id="{59FEDA00-5672-B1EA-4AAB-09FF2F5D013E}"/>
                  </a:ext>
                </a:extLst>
              </p:cNvPr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4" name="Google Shape;10122;p74">
                <a:extLst>
                  <a:ext uri="{FF2B5EF4-FFF2-40B4-BE49-F238E27FC236}">
                    <a16:creationId xmlns:a16="http://schemas.microsoft.com/office/drawing/2014/main" id="{21F19120-FFB6-9055-42A6-86D87EFCC623}"/>
                  </a:ext>
                </a:extLst>
              </p:cNvPr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5" name="Google Shape;10123;p74">
                <a:extLst>
                  <a:ext uri="{FF2B5EF4-FFF2-40B4-BE49-F238E27FC236}">
                    <a16:creationId xmlns:a16="http://schemas.microsoft.com/office/drawing/2014/main" id="{865DAF4A-96DA-4D42-2FFB-AC478F1C05FD}"/>
                  </a:ext>
                </a:extLst>
              </p:cNvPr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0124;p74">
                <a:extLst>
                  <a:ext uri="{FF2B5EF4-FFF2-40B4-BE49-F238E27FC236}">
                    <a16:creationId xmlns:a16="http://schemas.microsoft.com/office/drawing/2014/main" id="{A70DC958-297C-47C0-6E81-1E5E195FAB0C}"/>
                  </a:ext>
                </a:extLst>
              </p:cNvPr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2" name="Google Shape;10129;p74">
              <a:extLst>
                <a:ext uri="{FF2B5EF4-FFF2-40B4-BE49-F238E27FC236}">
                  <a16:creationId xmlns:a16="http://schemas.microsoft.com/office/drawing/2014/main" id="{8A7B947D-3DEA-D670-C10D-F88C82B3BA8C}"/>
                </a:ext>
              </a:extLst>
            </p:cNvPr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188" name="Google Shape;10130;p74">
                <a:extLst>
                  <a:ext uri="{FF2B5EF4-FFF2-40B4-BE49-F238E27FC236}">
                    <a16:creationId xmlns:a16="http://schemas.microsoft.com/office/drawing/2014/main" id="{D5A3B941-360B-B25F-87E7-5C9CCD20918F}"/>
                  </a:ext>
                </a:extLst>
              </p:cNvPr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9" name="Google Shape;10131;p74">
                <a:extLst>
                  <a:ext uri="{FF2B5EF4-FFF2-40B4-BE49-F238E27FC236}">
                    <a16:creationId xmlns:a16="http://schemas.microsoft.com/office/drawing/2014/main" id="{39EE01DF-6A2D-47B2-6E49-94CB9CB46713}"/>
                  </a:ext>
                </a:extLst>
              </p:cNvPr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0" name="Google Shape;10132;p74">
                <a:extLst>
                  <a:ext uri="{FF2B5EF4-FFF2-40B4-BE49-F238E27FC236}">
                    <a16:creationId xmlns:a16="http://schemas.microsoft.com/office/drawing/2014/main" id="{F1FA6E80-B77A-ADD0-3B6D-604D02254E73}"/>
                  </a:ext>
                </a:extLst>
              </p:cNvPr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" name="Google Shape;10154;p74">
              <a:extLst>
                <a:ext uri="{FF2B5EF4-FFF2-40B4-BE49-F238E27FC236}">
                  <a16:creationId xmlns:a16="http://schemas.microsoft.com/office/drawing/2014/main" id="{BE3DC53E-1D04-F9A9-22DC-414BC1B9D55B}"/>
                </a:ext>
              </a:extLst>
            </p:cNvPr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181" name="Google Shape;10155;p74">
                <a:extLst>
                  <a:ext uri="{FF2B5EF4-FFF2-40B4-BE49-F238E27FC236}">
                    <a16:creationId xmlns:a16="http://schemas.microsoft.com/office/drawing/2014/main" id="{802113B6-1FB8-F845-936C-F4EA84634045}"/>
                  </a:ext>
                </a:extLst>
              </p:cNvPr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0156;p74">
                <a:extLst>
                  <a:ext uri="{FF2B5EF4-FFF2-40B4-BE49-F238E27FC236}">
                    <a16:creationId xmlns:a16="http://schemas.microsoft.com/office/drawing/2014/main" id="{70FA2DED-32C5-6135-30CD-F95920DAD77A}"/>
                  </a:ext>
                </a:extLst>
              </p:cNvPr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3" name="Google Shape;10157;p74">
                <a:extLst>
                  <a:ext uri="{FF2B5EF4-FFF2-40B4-BE49-F238E27FC236}">
                    <a16:creationId xmlns:a16="http://schemas.microsoft.com/office/drawing/2014/main" id="{DBD0D716-370F-1E67-E6E0-BEFE6CEAA988}"/>
                  </a:ext>
                </a:extLst>
              </p:cNvPr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4" name="Google Shape;10158;p74">
                <a:extLst>
                  <a:ext uri="{FF2B5EF4-FFF2-40B4-BE49-F238E27FC236}">
                    <a16:creationId xmlns:a16="http://schemas.microsoft.com/office/drawing/2014/main" id="{5CDF4C65-A2F7-7045-1E88-2D01FB236DFD}"/>
                  </a:ext>
                </a:extLst>
              </p:cNvPr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5" name="Google Shape;10159;p74">
                <a:extLst>
                  <a:ext uri="{FF2B5EF4-FFF2-40B4-BE49-F238E27FC236}">
                    <a16:creationId xmlns:a16="http://schemas.microsoft.com/office/drawing/2014/main" id="{D126D718-4603-3E52-1C8B-C97CFED4DEA0}"/>
                  </a:ext>
                </a:extLst>
              </p:cNvPr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6" name="Google Shape;10160;p74">
                <a:extLst>
                  <a:ext uri="{FF2B5EF4-FFF2-40B4-BE49-F238E27FC236}">
                    <a16:creationId xmlns:a16="http://schemas.microsoft.com/office/drawing/2014/main" id="{7336867D-292E-4CBD-6A7D-E652030A8328}"/>
                  </a:ext>
                </a:extLst>
              </p:cNvPr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7" name="Google Shape;10161;p74">
                <a:extLst>
                  <a:ext uri="{FF2B5EF4-FFF2-40B4-BE49-F238E27FC236}">
                    <a16:creationId xmlns:a16="http://schemas.microsoft.com/office/drawing/2014/main" id="{6F4ABEC5-A0FA-0471-EB7D-D393B3C5C75A}"/>
                  </a:ext>
                </a:extLst>
              </p:cNvPr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4" name="Google Shape;10172;p74">
              <a:extLst>
                <a:ext uri="{FF2B5EF4-FFF2-40B4-BE49-F238E27FC236}">
                  <a16:creationId xmlns:a16="http://schemas.microsoft.com/office/drawing/2014/main" id="{048F37CB-3405-AB4F-6F88-5B97E180C76E}"/>
                </a:ext>
              </a:extLst>
            </p:cNvPr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178" name="Google Shape;10173;p74">
                <a:extLst>
                  <a:ext uri="{FF2B5EF4-FFF2-40B4-BE49-F238E27FC236}">
                    <a16:creationId xmlns:a16="http://schemas.microsoft.com/office/drawing/2014/main" id="{1283C27D-38E7-8E1C-4508-EC0F149DD417}"/>
                  </a:ext>
                </a:extLst>
              </p:cNvPr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9" name="Google Shape;10174;p74">
                <a:extLst>
                  <a:ext uri="{FF2B5EF4-FFF2-40B4-BE49-F238E27FC236}">
                    <a16:creationId xmlns:a16="http://schemas.microsoft.com/office/drawing/2014/main" id="{8BB9EF55-9885-90B9-8124-B54228F54E3B}"/>
                  </a:ext>
                </a:extLst>
              </p:cNvPr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0" name="Google Shape;10175;p74">
                <a:extLst>
                  <a:ext uri="{FF2B5EF4-FFF2-40B4-BE49-F238E27FC236}">
                    <a16:creationId xmlns:a16="http://schemas.microsoft.com/office/drawing/2014/main" id="{5C249317-1309-4908-00E5-C3AE172FC5EE}"/>
                  </a:ext>
                </a:extLst>
              </p:cNvPr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5" name="Google Shape;10184;p74">
              <a:extLst>
                <a:ext uri="{FF2B5EF4-FFF2-40B4-BE49-F238E27FC236}">
                  <a16:creationId xmlns:a16="http://schemas.microsoft.com/office/drawing/2014/main" id="{84C9AA3F-39A3-4BCC-3E67-3E03514C3127}"/>
                </a:ext>
              </a:extLst>
            </p:cNvPr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176" name="Google Shape;10185;p74">
                <a:extLst>
                  <a:ext uri="{FF2B5EF4-FFF2-40B4-BE49-F238E27FC236}">
                    <a16:creationId xmlns:a16="http://schemas.microsoft.com/office/drawing/2014/main" id="{DD75ED2E-3998-0943-847A-ECC51A169E7A}"/>
                  </a:ext>
                </a:extLst>
              </p:cNvPr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7" name="Google Shape;10186;p74">
                <a:extLst>
                  <a:ext uri="{FF2B5EF4-FFF2-40B4-BE49-F238E27FC236}">
                    <a16:creationId xmlns:a16="http://schemas.microsoft.com/office/drawing/2014/main" id="{3AB25A67-9621-FE75-C5C6-96FC80B65635}"/>
                  </a:ext>
                </a:extLst>
              </p:cNvPr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6" name="Google Shape;10189;p74">
              <a:extLst>
                <a:ext uri="{FF2B5EF4-FFF2-40B4-BE49-F238E27FC236}">
                  <a16:creationId xmlns:a16="http://schemas.microsoft.com/office/drawing/2014/main" id="{1C34AAAB-C3A0-EED9-3710-DB40AE71E357}"/>
                </a:ext>
              </a:extLst>
            </p:cNvPr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7" name="Google Shape;10190;p74">
              <a:extLst>
                <a:ext uri="{FF2B5EF4-FFF2-40B4-BE49-F238E27FC236}">
                  <a16:creationId xmlns:a16="http://schemas.microsoft.com/office/drawing/2014/main" id="{9E2192A6-331F-904E-3F54-86FDC7B83670}"/>
                </a:ext>
              </a:extLst>
            </p:cNvPr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172" name="Google Shape;10191;p74">
                <a:extLst>
                  <a:ext uri="{FF2B5EF4-FFF2-40B4-BE49-F238E27FC236}">
                    <a16:creationId xmlns:a16="http://schemas.microsoft.com/office/drawing/2014/main" id="{28385BF2-41DB-A5E4-2BEB-E454FC89ABF7}"/>
                  </a:ext>
                </a:extLst>
              </p:cNvPr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3" name="Google Shape;10192;p74">
                <a:extLst>
                  <a:ext uri="{FF2B5EF4-FFF2-40B4-BE49-F238E27FC236}">
                    <a16:creationId xmlns:a16="http://schemas.microsoft.com/office/drawing/2014/main" id="{082510B3-DD9E-0F4A-62BF-A3B000D061B1}"/>
                  </a:ext>
                </a:extLst>
              </p:cNvPr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4" name="Google Shape;10193;p74">
                <a:extLst>
                  <a:ext uri="{FF2B5EF4-FFF2-40B4-BE49-F238E27FC236}">
                    <a16:creationId xmlns:a16="http://schemas.microsoft.com/office/drawing/2014/main" id="{85192D3B-F5E6-1390-65D3-FD6CFD2D981F}"/>
                  </a:ext>
                </a:extLst>
              </p:cNvPr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5" name="Google Shape;10194;p74">
                <a:extLst>
                  <a:ext uri="{FF2B5EF4-FFF2-40B4-BE49-F238E27FC236}">
                    <a16:creationId xmlns:a16="http://schemas.microsoft.com/office/drawing/2014/main" id="{A3A249A3-F5CC-268D-44F2-539B61D2FB08}"/>
                  </a:ext>
                </a:extLst>
              </p:cNvPr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8" name="Google Shape;10221;p74">
              <a:extLst>
                <a:ext uri="{FF2B5EF4-FFF2-40B4-BE49-F238E27FC236}">
                  <a16:creationId xmlns:a16="http://schemas.microsoft.com/office/drawing/2014/main" id="{1AD80422-70DC-7A34-2E8E-923C18F52F51}"/>
                </a:ext>
              </a:extLst>
            </p:cNvPr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169" name="Google Shape;10222;p74">
                <a:extLst>
                  <a:ext uri="{FF2B5EF4-FFF2-40B4-BE49-F238E27FC236}">
                    <a16:creationId xmlns:a16="http://schemas.microsoft.com/office/drawing/2014/main" id="{C973D37A-DD98-A6E2-54D7-A1778C03AA6D}"/>
                  </a:ext>
                </a:extLst>
              </p:cNvPr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0" name="Google Shape;10223;p74">
                <a:extLst>
                  <a:ext uri="{FF2B5EF4-FFF2-40B4-BE49-F238E27FC236}">
                    <a16:creationId xmlns:a16="http://schemas.microsoft.com/office/drawing/2014/main" id="{1FB64872-5A4F-61F0-1C51-5139525AF4E3}"/>
                  </a:ext>
                </a:extLst>
              </p:cNvPr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1" name="Google Shape;10224;p74">
                <a:extLst>
                  <a:ext uri="{FF2B5EF4-FFF2-40B4-BE49-F238E27FC236}">
                    <a16:creationId xmlns:a16="http://schemas.microsoft.com/office/drawing/2014/main" id="{C6BE276D-FE18-4FF8-DA85-F34A9CE28D6C}"/>
                  </a:ext>
                </a:extLst>
              </p:cNvPr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9" name="Google Shape;10240;p74">
              <a:extLst>
                <a:ext uri="{FF2B5EF4-FFF2-40B4-BE49-F238E27FC236}">
                  <a16:creationId xmlns:a16="http://schemas.microsoft.com/office/drawing/2014/main" id="{5D897EE2-0587-3428-CFD1-DAC3991AF9C9}"/>
                </a:ext>
              </a:extLst>
            </p:cNvPr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167" name="Google Shape;10241;p74">
                <a:extLst>
                  <a:ext uri="{FF2B5EF4-FFF2-40B4-BE49-F238E27FC236}">
                    <a16:creationId xmlns:a16="http://schemas.microsoft.com/office/drawing/2014/main" id="{40E4950D-68F0-2C2A-9E9E-3D1AD32EC325}"/>
                  </a:ext>
                </a:extLst>
              </p:cNvPr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8" name="Google Shape;10242;p74">
                <a:extLst>
                  <a:ext uri="{FF2B5EF4-FFF2-40B4-BE49-F238E27FC236}">
                    <a16:creationId xmlns:a16="http://schemas.microsoft.com/office/drawing/2014/main" id="{A9B3028C-462A-094D-6D6B-2FD0B665F4E6}"/>
                  </a:ext>
                </a:extLst>
              </p:cNvPr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0" name="Google Shape;10303;p74">
              <a:extLst>
                <a:ext uri="{FF2B5EF4-FFF2-40B4-BE49-F238E27FC236}">
                  <a16:creationId xmlns:a16="http://schemas.microsoft.com/office/drawing/2014/main" id="{65371497-FA3A-EEF1-0701-3F78BA981A88}"/>
                </a:ext>
              </a:extLst>
            </p:cNvPr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155" name="Google Shape;10304;p74">
                <a:extLst>
                  <a:ext uri="{FF2B5EF4-FFF2-40B4-BE49-F238E27FC236}">
                    <a16:creationId xmlns:a16="http://schemas.microsoft.com/office/drawing/2014/main" id="{3D1B04F1-666E-3ED7-C62B-B54921C85232}"/>
                  </a:ext>
                </a:extLst>
              </p:cNvPr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6" name="Google Shape;10305;p74">
                <a:extLst>
                  <a:ext uri="{FF2B5EF4-FFF2-40B4-BE49-F238E27FC236}">
                    <a16:creationId xmlns:a16="http://schemas.microsoft.com/office/drawing/2014/main" id="{4A9156B8-308F-BE17-9892-ACC50F8C01BA}"/>
                  </a:ext>
                </a:extLst>
              </p:cNvPr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7" name="Google Shape;10306;p74">
                <a:extLst>
                  <a:ext uri="{FF2B5EF4-FFF2-40B4-BE49-F238E27FC236}">
                    <a16:creationId xmlns:a16="http://schemas.microsoft.com/office/drawing/2014/main" id="{C190D034-CF60-667E-A7F4-9FB834425F3C}"/>
                  </a:ext>
                </a:extLst>
              </p:cNvPr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8" name="Google Shape;10307;p74">
                <a:extLst>
                  <a:ext uri="{FF2B5EF4-FFF2-40B4-BE49-F238E27FC236}">
                    <a16:creationId xmlns:a16="http://schemas.microsoft.com/office/drawing/2014/main" id="{CE67F9A7-5D2C-D2B4-CE2C-2E6DD11BC082}"/>
                  </a:ext>
                </a:extLst>
              </p:cNvPr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9" name="Google Shape;10308;p74">
                <a:extLst>
                  <a:ext uri="{FF2B5EF4-FFF2-40B4-BE49-F238E27FC236}">
                    <a16:creationId xmlns:a16="http://schemas.microsoft.com/office/drawing/2014/main" id="{474F7159-5BFE-FCC1-F6F3-C830C9EA2F49}"/>
                  </a:ext>
                </a:extLst>
              </p:cNvPr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0" name="Google Shape;10309;p74">
                <a:extLst>
                  <a:ext uri="{FF2B5EF4-FFF2-40B4-BE49-F238E27FC236}">
                    <a16:creationId xmlns:a16="http://schemas.microsoft.com/office/drawing/2014/main" id="{A27B0DC8-1A93-832F-36D0-4840114F87E1}"/>
                  </a:ext>
                </a:extLst>
              </p:cNvPr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1" name="Google Shape;10310;p74">
                <a:extLst>
                  <a:ext uri="{FF2B5EF4-FFF2-40B4-BE49-F238E27FC236}">
                    <a16:creationId xmlns:a16="http://schemas.microsoft.com/office/drawing/2014/main" id="{4E7B7DA6-D83D-6FA2-3A18-E8EB20305743}"/>
                  </a:ext>
                </a:extLst>
              </p:cNvPr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2" name="Google Shape;10311;p74">
                <a:extLst>
                  <a:ext uri="{FF2B5EF4-FFF2-40B4-BE49-F238E27FC236}">
                    <a16:creationId xmlns:a16="http://schemas.microsoft.com/office/drawing/2014/main" id="{93658624-25C4-A84D-E752-BEC72332BC29}"/>
                  </a:ext>
                </a:extLst>
              </p:cNvPr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3" name="Google Shape;10312;p74">
                <a:extLst>
                  <a:ext uri="{FF2B5EF4-FFF2-40B4-BE49-F238E27FC236}">
                    <a16:creationId xmlns:a16="http://schemas.microsoft.com/office/drawing/2014/main" id="{9874AE51-B2C4-0B5D-157A-2821137C689F}"/>
                  </a:ext>
                </a:extLst>
              </p:cNvPr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4" name="Google Shape;10313;p74">
                <a:extLst>
                  <a:ext uri="{FF2B5EF4-FFF2-40B4-BE49-F238E27FC236}">
                    <a16:creationId xmlns:a16="http://schemas.microsoft.com/office/drawing/2014/main" id="{352B5313-8A75-78F0-03F9-47A85F6505D2}"/>
                  </a:ext>
                </a:extLst>
              </p:cNvPr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5" name="Google Shape;10314;p74">
                <a:extLst>
                  <a:ext uri="{FF2B5EF4-FFF2-40B4-BE49-F238E27FC236}">
                    <a16:creationId xmlns:a16="http://schemas.microsoft.com/office/drawing/2014/main" id="{7E8474B6-D9AC-7678-6BD3-8B933AAFB870}"/>
                  </a:ext>
                </a:extLst>
              </p:cNvPr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6" name="Google Shape;10315;p74">
                <a:extLst>
                  <a:ext uri="{FF2B5EF4-FFF2-40B4-BE49-F238E27FC236}">
                    <a16:creationId xmlns:a16="http://schemas.microsoft.com/office/drawing/2014/main" id="{9591C5F7-372F-75AB-65D1-1A5D58F4FF99}"/>
                  </a:ext>
                </a:extLst>
              </p:cNvPr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1" name="Google Shape;10341;p74">
              <a:extLst>
                <a:ext uri="{FF2B5EF4-FFF2-40B4-BE49-F238E27FC236}">
                  <a16:creationId xmlns:a16="http://schemas.microsoft.com/office/drawing/2014/main" id="{A403A904-30BD-37FE-1F2B-180A9C12BC5C}"/>
                </a:ext>
              </a:extLst>
            </p:cNvPr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150" name="Google Shape;10342;p74">
                <a:extLst>
                  <a:ext uri="{FF2B5EF4-FFF2-40B4-BE49-F238E27FC236}">
                    <a16:creationId xmlns:a16="http://schemas.microsoft.com/office/drawing/2014/main" id="{25035CF9-8452-C587-004B-B52DDDBE96BF}"/>
                  </a:ext>
                </a:extLst>
              </p:cNvPr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1" name="Google Shape;10343;p74">
                <a:extLst>
                  <a:ext uri="{FF2B5EF4-FFF2-40B4-BE49-F238E27FC236}">
                    <a16:creationId xmlns:a16="http://schemas.microsoft.com/office/drawing/2014/main" id="{F5CF8CFB-FFAF-12EC-0573-3B7F1451C197}"/>
                  </a:ext>
                </a:extLst>
              </p:cNvPr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2" name="Google Shape;10344;p74">
                <a:extLst>
                  <a:ext uri="{FF2B5EF4-FFF2-40B4-BE49-F238E27FC236}">
                    <a16:creationId xmlns:a16="http://schemas.microsoft.com/office/drawing/2014/main" id="{5531B9DF-1E5F-6EA2-E335-A87ECC4C654A}"/>
                  </a:ext>
                </a:extLst>
              </p:cNvPr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3" name="Google Shape;10345;p74">
                <a:extLst>
                  <a:ext uri="{FF2B5EF4-FFF2-40B4-BE49-F238E27FC236}">
                    <a16:creationId xmlns:a16="http://schemas.microsoft.com/office/drawing/2014/main" id="{AE3D90CC-2AE6-FE83-1E39-6CADF116E93B}"/>
                  </a:ext>
                </a:extLst>
              </p:cNvPr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4" name="Google Shape;10346;p74">
                <a:extLst>
                  <a:ext uri="{FF2B5EF4-FFF2-40B4-BE49-F238E27FC236}">
                    <a16:creationId xmlns:a16="http://schemas.microsoft.com/office/drawing/2014/main" id="{8558DC58-9C00-8600-1480-2BE5F181C03D}"/>
                  </a:ext>
                </a:extLst>
              </p:cNvPr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2" name="Google Shape;10359;p74">
              <a:extLst>
                <a:ext uri="{FF2B5EF4-FFF2-40B4-BE49-F238E27FC236}">
                  <a16:creationId xmlns:a16="http://schemas.microsoft.com/office/drawing/2014/main" id="{F2BDC13A-61EC-E001-8DFC-C0B585CBFF98}"/>
                </a:ext>
              </a:extLst>
            </p:cNvPr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143" name="Google Shape;10360;p74">
                <a:extLst>
                  <a:ext uri="{FF2B5EF4-FFF2-40B4-BE49-F238E27FC236}">
                    <a16:creationId xmlns:a16="http://schemas.microsoft.com/office/drawing/2014/main" id="{B53F07D8-16A1-F7A1-607B-1EAF4386FAFF}"/>
                  </a:ext>
                </a:extLst>
              </p:cNvPr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4" name="Google Shape;10361;p74">
                <a:extLst>
                  <a:ext uri="{FF2B5EF4-FFF2-40B4-BE49-F238E27FC236}">
                    <a16:creationId xmlns:a16="http://schemas.microsoft.com/office/drawing/2014/main" id="{BC216FBE-11EF-5B29-C7A5-B52467DF7F0F}"/>
                  </a:ext>
                </a:extLst>
              </p:cNvPr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5" name="Google Shape;10362;p74">
                <a:extLst>
                  <a:ext uri="{FF2B5EF4-FFF2-40B4-BE49-F238E27FC236}">
                    <a16:creationId xmlns:a16="http://schemas.microsoft.com/office/drawing/2014/main" id="{FBE95C7B-03BE-7C2F-99A5-B2B25F6C7F35}"/>
                  </a:ext>
                </a:extLst>
              </p:cNvPr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6" name="Google Shape;10363;p74">
                <a:extLst>
                  <a:ext uri="{FF2B5EF4-FFF2-40B4-BE49-F238E27FC236}">
                    <a16:creationId xmlns:a16="http://schemas.microsoft.com/office/drawing/2014/main" id="{7DB81E5A-6982-55D9-DACB-6094428186B2}"/>
                  </a:ext>
                </a:extLst>
              </p:cNvPr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7" name="Google Shape;10364;p74">
                <a:extLst>
                  <a:ext uri="{FF2B5EF4-FFF2-40B4-BE49-F238E27FC236}">
                    <a16:creationId xmlns:a16="http://schemas.microsoft.com/office/drawing/2014/main" id="{E9A51064-B714-2B68-1C22-FD54AC4FC10E}"/>
                  </a:ext>
                </a:extLst>
              </p:cNvPr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8" name="Google Shape;10365;p74">
                <a:extLst>
                  <a:ext uri="{FF2B5EF4-FFF2-40B4-BE49-F238E27FC236}">
                    <a16:creationId xmlns:a16="http://schemas.microsoft.com/office/drawing/2014/main" id="{F8A92FC2-B132-2EA8-7569-4C0349EF556E}"/>
                  </a:ext>
                </a:extLst>
              </p:cNvPr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9" name="Google Shape;10366;p74">
                <a:extLst>
                  <a:ext uri="{FF2B5EF4-FFF2-40B4-BE49-F238E27FC236}">
                    <a16:creationId xmlns:a16="http://schemas.microsoft.com/office/drawing/2014/main" id="{449CD0BA-7C31-A10C-5458-8D9999F88934}"/>
                  </a:ext>
                </a:extLst>
              </p:cNvPr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3" name="Google Shape;10399;p74">
              <a:extLst>
                <a:ext uri="{FF2B5EF4-FFF2-40B4-BE49-F238E27FC236}">
                  <a16:creationId xmlns:a16="http://schemas.microsoft.com/office/drawing/2014/main" id="{F8D135A8-519C-A0CB-D3A2-90BA081D6772}"/>
                </a:ext>
              </a:extLst>
            </p:cNvPr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135" name="Google Shape;10400;p74">
                <a:extLst>
                  <a:ext uri="{FF2B5EF4-FFF2-40B4-BE49-F238E27FC236}">
                    <a16:creationId xmlns:a16="http://schemas.microsoft.com/office/drawing/2014/main" id="{D5D889B9-AC43-3F80-A224-90E5E1B551CB}"/>
                  </a:ext>
                </a:extLst>
              </p:cNvPr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6" name="Google Shape;10401;p74">
                <a:extLst>
                  <a:ext uri="{FF2B5EF4-FFF2-40B4-BE49-F238E27FC236}">
                    <a16:creationId xmlns:a16="http://schemas.microsoft.com/office/drawing/2014/main" id="{45EB1062-D70F-3FAB-C063-8AA42BA7C7D3}"/>
                  </a:ext>
                </a:extLst>
              </p:cNvPr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7" name="Google Shape;10402;p74">
                <a:extLst>
                  <a:ext uri="{FF2B5EF4-FFF2-40B4-BE49-F238E27FC236}">
                    <a16:creationId xmlns:a16="http://schemas.microsoft.com/office/drawing/2014/main" id="{46C52326-6618-D1EF-CD81-2E79FB06C7ED}"/>
                  </a:ext>
                </a:extLst>
              </p:cNvPr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8" name="Google Shape;10403;p74">
                <a:extLst>
                  <a:ext uri="{FF2B5EF4-FFF2-40B4-BE49-F238E27FC236}">
                    <a16:creationId xmlns:a16="http://schemas.microsoft.com/office/drawing/2014/main" id="{705A8E24-FD91-83EF-B442-31209CFEA454}"/>
                  </a:ext>
                </a:extLst>
              </p:cNvPr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9" name="Google Shape;10404;p74">
                <a:extLst>
                  <a:ext uri="{FF2B5EF4-FFF2-40B4-BE49-F238E27FC236}">
                    <a16:creationId xmlns:a16="http://schemas.microsoft.com/office/drawing/2014/main" id="{ECB86F9B-55CC-A4F6-AEC3-C34FA7DB0CBC}"/>
                  </a:ext>
                </a:extLst>
              </p:cNvPr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0" name="Google Shape;10405;p74">
                <a:extLst>
                  <a:ext uri="{FF2B5EF4-FFF2-40B4-BE49-F238E27FC236}">
                    <a16:creationId xmlns:a16="http://schemas.microsoft.com/office/drawing/2014/main" id="{19D1ACBF-285E-BEA1-3DE5-61E07B6E2395}"/>
                  </a:ext>
                </a:extLst>
              </p:cNvPr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1" name="Google Shape;10406;p74">
                <a:extLst>
                  <a:ext uri="{FF2B5EF4-FFF2-40B4-BE49-F238E27FC236}">
                    <a16:creationId xmlns:a16="http://schemas.microsoft.com/office/drawing/2014/main" id="{4C946E68-F7E8-7C91-EB97-DA93BA6730B1}"/>
                  </a:ext>
                </a:extLst>
              </p:cNvPr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2" name="Google Shape;10407;p74">
                <a:extLst>
                  <a:ext uri="{FF2B5EF4-FFF2-40B4-BE49-F238E27FC236}">
                    <a16:creationId xmlns:a16="http://schemas.microsoft.com/office/drawing/2014/main" id="{E7022CE1-68A2-D786-FE1A-6EBC426B88B3}"/>
                  </a:ext>
                </a:extLst>
              </p:cNvPr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" name="Google Shape;10421;p74">
              <a:extLst>
                <a:ext uri="{FF2B5EF4-FFF2-40B4-BE49-F238E27FC236}">
                  <a16:creationId xmlns:a16="http://schemas.microsoft.com/office/drawing/2014/main" id="{2AD66108-BC88-C20F-0E7C-EB7E5EBBAEFF}"/>
                </a:ext>
              </a:extLst>
            </p:cNvPr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127" name="Google Shape;10422;p74">
                <a:extLst>
                  <a:ext uri="{FF2B5EF4-FFF2-40B4-BE49-F238E27FC236}">
                    <a16:creationId xmlns:a16="http://schemas.microsoft.com/office/drawing/2014/main" id="{1E3F96C9-870F-94D9-638F-E2EC4D4415B5}"/>
                  </a:ext>
                </a:extLst>
              </p:cNvPr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8" name="Google Shape;10423;p74">
                <a:extLst>
                  <a:ext uri="{FF2B5EF4-FFF2-40B4-BE49-F238E27FC236}">
                    <a16:creationId xmlns:a16="http://schemas.microsoft.com/office/drawing/2014/main" id="{878D12DA-81B5-A22F-0150-BF300A828F87}"/>
                  </a:ext>
                </a:extLst>
              </p:cNvPr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9" name="Google Shape;10424;p74">
                <a:extLst>
                  <a:ext uri="{FF2B5EF4-FFF2-40B4-BE49-F238E27FC236}">
                    <a16:creationId xmlns:a16="http://schemas.microsoft.com/office/drawing/2014/main" id="{B74D3702-4A78-D89F-98DF-1035106056BD}"/>
                  </a:ext>
                </a:extLst>
              </p:cNvPr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0" name="Google Shape;10425;p74">
                <a:extLst>
                  <a:ext uri="{FF2B5EF4-FFF2-40B4-BE49-F238E27FC236}">
                    <a16:creationId xmlns:a16="http://schemas.microsoft.com/office/drawing/2014/main" id="{E4D6D578-5277-4A35-F2F6-7F0A8B996CE7}"/>
                  </a:ext>
                </a:extLst>
              </p:cNvPr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1" name="Google Shape;10426;p74">
                <a:extLst>
                  <a:ext uri="{FF2B5EF4-FFF2-40B4-BE49-F238E27FC236}">
                    <a16:creationId xmlns:a16="http://schemas.microsoft.com/office/drawing/2014/main" id="{85B55060-654D-F84F-844D-85BEDAF67CD5}"/>
                  </a:ext>
                </a:extLst>
              </p:cNvPr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2" name="Google Shape;10427;p74">
                <a:extLst>
                  <a:ext uri="{FF2B5EF4-FFF2-40B4-BE49-F238E27FC236}">
                    <a16:creationId xmlns:a16="http://schemas.microsoft.com/office/drawing/2014/main" id="{F4E57E97-AAAF-4B46-17AB-B7162751AE8B}"/>
                  </a:ext>
                </a:extLst>
              </p:cNvPr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3" name="Google Shape;10428;p74">
                <a:extLst>
                  <a:ext uri="{FF2B5EF4-FFF2-40B4-BE49-F238E27FC236}">
                    <a16:creationId xmlns:a16="http://schemas.microsoft.com/office/drawing/2014/main" id="{1BBAEB5A-17CA-C002-8A77-E20BF2BF6CEB}"/>
                  </a:ext>
                </a:extLst>
              </p:cNvPr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0429;p74">
                <a:extLst>
                  <a:ext uri="{FF2B5EF4-FFF2-40B4-BE49-F238E27FC236}">
                    <a16:creationId xmlns:a16="http://schemas.microsoft.com/office/drawing/2014/main" id="{E8349B42-BCFD-5D9F-5429-C5B8BAAF37E9}"/>
                  </a:ext>
                </a:extLst>
              </p:cNvPr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5" name="Google Shape;10435;p74">
              <a:extLst>
                <a:ext uri="{FF2B5EF4-FFF2-40B4-BE49-F238E27FC236}">
                  <a16:creationId xmlns:a16="http://schemas.microsoft.com/office/drawing/2014/main" id="{6B6A1FD5-4030-D443-B2E2-B7F186A6015A}"/>
                </a:ext>
              </a:extLst>
            </p:cNvPr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120" name="Google Shape;10436;p74">
                <a:extLst>
                  <a:ext uri="{FF2B5EF4-FFF2-40B4-BE49-F238E27FC236}">
                    <a16:creationId xmlns:a16="http://schemas.microsoft.com/office/drawing/2014/main" id="{F81B696D-A483-C4E3-DE01-CD42466F3EE6}"/>
                  </a:ext>
                </a:extLst>
              </p:cNvPr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1" name="Google Shape;10437;p74">
                <a:extLst>
                  <a:ext uri="{FF2B5EF4-FFF2-40B4-BE49-F238E27FC236}">
                    <a16:creationId xmlns:a16="http://schemas.microsoft.com/office/drawing/2014/main" id="{2C0E0919-AB01-7049-7273-01F900595186}"/>
                  </a:ext>
                </a:extLst>
              </p:cNvPr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2" name="Google Shape;10438;p74">
                <a:extLst>
                  <a:ext uri="{FF2B5EF4-FFF2-40B4-BE49-F238E27FC236}">
                    <a16:creationId xmlns:a16="http://schemas.microsoft.com/office/drawing/2014/main" id="{42DA278C-ABB0-BC2D-97CB-C0C93891E2AB}"/>
                  </a:ext>
                </a:extLst>
              </p:cNvPr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3" name="Google Shape;10439;p74">
                <a:extLst>
                  <a:ext uri="{FF2B5EF4-FFF2-40B4-BE49-F238E27FC236}">
                    <a16:creationId xmlns:a16="http://schemas.microsoft.com/office/drawing/2014/main" id="{F673E427-0F15-ACDF-8DF6-79649B07A78E}"/>
                  </a:ext>
                </a:extLst>
              </p:cNvPr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4" name="Google Shape;10440;p74">
                <a:extLst>
                  <a:ext uri="{FF2B5EF4-FFF2-40B4-BE49-F238E27FC236}">
                    <a16:creationId xmlns:a16="http://schemas.microsoft.com/office/drawing/2014/main" id="{A66C3FE4-41C2-873E-E0B3-6F8ED8F02FA8}"/>
                  </a:ext>
                </a:extLst>
              </p:cNvPr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5" name="Google Shape;10441;p74">
                <a:extLst>
                  <a:ext uri="{FF2B5EF4-FFF2-40B4-BE49-F238E27FC236}">
                    <a16:creationId xmlns:a16="http://schemas.microsoft.com/office/drawing/2014/main" id="{AD6C4C25-D3E0-E90D-DB03-D2A229304D56}"/>
                  </a:ext>
                </a:extLst>
              </p:cNvPr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6" name="Google Shape;10442;p74">
                <a:extLst>
                  <a:ext uri="{FF2B5EF4-FFF2-40B4-BE49-F238E27FC236}">
                    <a16:creationId xmlns:a16="http://schemas.microsoft.com/office/drawing/2014/main" id="{ACB072A7-AAD6-F224-F3F7-98C82F4D4893}"/>
                  </a:ext>
                </a:extLst>
              </p:cNvPr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6" name="Google Shape;10443;p74">
              <a:extLst>
                <a:ext uri="{FF2B5EF4-FFF2-40B4-BE49-F238E27FC236}">
                  <a16:creationId xmlns:a16="http://schemas.microsoft.com/office/drawing/2014/main" id="{0DD67A46-559F-BCF0-FEA8-0E7FF5D38A49}"/>
                </a:ext>
              </a:extLst>
            </p:cNvPr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114" name="Google Shape;10444;p74">
                <a:extLst>
                  <a:ext uri="{FF2B5EF4-FFF2-40B4-BE49-F238E27FC236}">
                    <a16:creationId xmlns:a16="http://schemas.microsoft.com/office/drawing/2014/main" id="{139F2682-BDA2-AD21-E592-27DC1428F603}"/>
                  </a:ext>
                </a:extLst>
              </p:cNvPr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5" name="Google Shape;10445;p74">
                <a:extLst>
                  <a:ext uri="{FF2B5EF4-FFF2-40B4-BE49-F238E27FC236}">
                    <a16:creationId xmlns:a16="http://schemas.microsoft.com/office/drawing/2014/main" id="{F343ED22-82EF-7E43-E46F-2759B6F1C5A4}"/>
                  </a:ext>
                </a:extLst>
              </p:cNvPr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6" name="Google Shape;10446;p74">
                <a:extLst>
                  <a:ext uri="{FF2B5EF4-FFF2-40B4-BE49-F238E27FC236}">
                    <a16:creationId xmlns:a16="http://schemas.microsoft.com/office/drawing/2014/main" id="{C89B1F07-85BF-196A-C9E5-2D0A0AA107B2}"/>
                  </a:ext>
                </a:extLst>
              </p:cNvPr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7" name="Google Shape;10447;p74">
                <a:extLst>
                  <a:ext uri="{FF2B5EF4-FFF2-40B4-BE49-F238E27FC236}">
                    <a16:creationId xmlns:a16="http://schemas.microsoft.com/office/drawing/2014/main" id="{B2431596-DA92-630E-9FF9-71628E5D84D2}"/>
                  </a:ext>
                </a:extLst>
              </p:cNvPr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8" name="Google Shape;10448;p74">
                <a:extLst>
                  <a:ext uri="{FF2B5EF4-FFF2-40B4-BE49-F238E27FC236}">
                    <a16:creationId xmlns:a16="http://schemas.microsoft.com/office/drawing/2014/main" id="{0EC434AB-597B-F186-C8BC-524C82BEE688}"/>
                  </a:ext>
                </a:extLst>
              </p:cNvPr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9" name="Google Shape;10449;p74">
                <a:extLst>
                  <a:ext uri="{FF2B5EF4-FFF2-40B4-BE49-F238E27FC236}">
                    <a16:creationId xmlns:a16="http://schemas.microsoft.com/office/drawing/2014/main" id="{B04FE3B5-CDFD-3A90-57CF-C7C7E11F9C00}"/>
                  </a:ext>
                </a:extLst>
              </p:cNvPr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7" name="Google Shape;10468;p74">
              <a:extLst>
                <a:ext uri="{FF2B5EF4-FFF2-40B4-BE49-F238E27FC236}">
                  <a16:creationId xmlns:a16="http://schemas.microsoft.com/office/drawing/2014/main" id="{23ACF233-C941-7DF5-8B6E-DFD96D6BAB76}"/>
                </a:ext>
              </a:extLst>
            </p:cNvPr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111" name="Google Shape;10469;p74">
                <a:extLst>
                  <a:ext uri="{FF2B5EF4-FFF2-40B4-BE49-F238E27FC236}">
                    <a16:creationId xmlns:a16="http://schemas.microsoft.com/office/drawing/2014/main" id="{50AE1860-A7C9-7C08-4EC4-25A138C718FF}"/>
                  </a:ext>
                </a:extLst>
              </p:cNvPr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2" name="Google Shape;10470;p74">
                <a:extLst>
                  <a:ext uri="{FF2B5EF4-FFF2-40B4-BE49-F238E27FC236}">
                    <a16:creationId xmlns:a16="http://schemas.microsoft.com/office/drawing/2014/main" id="{D5130F35-642B-31E5-DB27-462A84343ACD}"/>
                  </a:ext>
                </a:extLst>
              </p:cNvPr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3" name="Google Shape;10471;p74">
                <a:extLst>
                  <a:ext uri="{FF2B5EF4-FFF2-40B4-BE49-F238E27FC236}">
                    <a16:creationId xmlns:a16="http://schemas.microsoft.com/office/drawing/2014/main" id="{CDA32921-9499-901B-8D7A-A14BEFFD1F6C}"/>
                  </a:ext>
                </a:extLst>
              </p:cNvPr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8" name="Google Shape;10483;p74">
              <a:extLst>
                <a:ext uri="{FF2B5EF4-FFF2-40B4-BE49-F238E27FC236}">
                  <a16:creationId xmlns:a16="http://schemas.microsoft.com/office/drawing/2014/main" id="{1DCFB72D-F2D4-7418-9354-4B96D215510B}"/>
                </a:ext>
              </a:extLst>
            </p:cNvPr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106" name="Google Shape;10484;p74">
                <a:extLst>
                  <a:ext uri="{FF2B5EF4-FFF2-40B4-BE49-F238E27FC236}">
                    <a16:creationId xmlns:a16="http://schemas.microsoft.com/office/drawing/2014/main" id="{3E7D1B41-E08C-AEC5-C28E-E367A801B353}"/>
                  </a:ext>
                </a:extLst>
              </p:cNvPr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7" name="Google Shape;10485;p74">
                <a:extLst>
                  <a:ext uri="{FF2B5EF4-FFF2-40B4-BE49-F238E27FC236}">
                    <a16:creationId xmlns:a16="http://schemas.microsoft.com/office/drawing/2014/main" id="{183659B6-9D3D-8CC3-B8AE-6539D27E4927}"/>
                  </a:ext>
                </a:extLst>
              </p:cNvPr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0486;p74">
                <a:extLst>
                  <a:ext uri="{FF2B5EF4-FFF2-40B4-BE49-F238E27FC236}">
                    <a16:creationId xmlns:a16="http://schemas.microsoft.com/office/drawing/2014/main" id="{F078FB1A-C45A-28C8-3793-FCB57F843067}"/>
                  </a:ext>
                </a:extLst>
              </p:cNvPr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9" name="Google Shape;10487;p74">
                <a:extLst>
                  <a:ext uri="{FF2B5EF4-FFF2-40B4-BE49-F238E27FC236}">
                    <a16:creationId xmlns:a16="http://schemas.microsoft.com/office/drawing/2014/main" id="{A88C4EA6-A838-D9B5-52E9-B84DFF6197E8}"/>
                  </a:ext>
                </a:extLst>
              </p:cNvPr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0" name="Google Shape;10488;p74">
                <a:extLst>
                  <a:ext uri="{FF2B5EF4-FFF2-40B4-BE49-F238E27FC236}">
                    <a16:creationId xmlns:a16="http://schemas.microsoft.com/office/drawing/2014/main" id="{1D0F93B6-FB65-53BA-7FA8-25BBE192BE03}"/>
                  </a:ext>
                </a:extLst>
              </p:cNvPr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9" name="Google Shape;10497;p74">
              <a:extLst>
                <a:ext uri="{FF2B5EF4-FFF2-40B4-BE49-F238E27FC236}">
                  <a16:creationId xmlns:a16="http://schemas.microsoft.com/office/drawing/2014/main" id="{1620F78A-0B4A-EC44-D624-B2269945AECF}"/>
                </a:ext>
              </a:extLst>
            </p:cNvPr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100" name="Google Shape;10498;p74">
                <a:extLst>
                  <a:ext uri="{FF2B5EF4-FFF2-40B4-BE49-F238E27FC236}">
                    <a16:creationId xmlns:a16="http://schemas.microsoft.com/office/drawing/2014/main" id="{F3047CDA-DDB8-8AB5-1C3D-96DD1B6C0F63}"/>
                  </a:ext>
                </a:extLst>
              </p:cNvPr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" name="Google Shape;10499;p74">
                <a:extLst>
                  <a:ext uri="{FF2B5EF4-FFF2-40B4-BE49-F238E27FC236}">
                    <a16:creationId xmlns:a16="http://schemas.microsoft.com/office/drawing/2014/main" id="{A036FE13-7B7A-B64A-8B0B-E46A5F5FFE0E}"/>
                  </a:ext>
                </a:extLst>
              </p:cNvPr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" name="Google Shape;10500;p74">
                <a:extLst>
                  <a:ext uri="{FF2B5EF4-FFF2-40B4-BE49-F238E27FC236}">
                    <a16:creationId xmlns:a16="http://schemas.microsoft.com/office/drawing/2014/main" id="{9EE2D176-39DD-4954-621F-FF2D99574276}"/>
                  </a:ext>
                </a:extLst>
              </p:cNvPr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" name="Google Shape;10501;p74">
                <a:extLst>
                  <a:ext uri="{FF2B5EF4-FFF2-40B4-BE49-F238E27FC236}">
                    <a16:creationId xmlns:a16="http://schemas.microsoft.com/office/drawing/2014/main" id="{984CD838-F290-6893-73EB-34271128667F}"/>
                  </a:ext>
                </a:extLst>
              </p:cNvPr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" name="Google Shape;10502;p74">
                <a:extLst>
                  <a:ext uri="{FF2B5EF4-FFF2-40B4-BE49-F238E27FC236}">
                    <a16:creationId xmlns:a16="http://schemas.microsoft.com/office/drawing/2014/main" id="{D7A13A69-F47E-21B2-DFD0-910AE9A50587}"/>
                  </a:ext>
                </a:extLst>
              </p:cNvPr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5" name="Google Shape;10503;p74">
                <a:extLst>
                  <a:ext uri="{FF2B5EF4-FFF2-40B4-BE49-F238E27FC236}">
                    <a16:creationId xmlns:a16="http://schemas.microsoft.com/office/drawing/2014/main" id="{34150489-DE08-2585-4496-895909F2DE47}"/>
                  </a:ext>
                </a:extLst>
              </p:cNvPr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" name="Google Shape;10234;p74">
              <a:extLst>
                <a:ext uri="{FF2B5EF4-FFF2-40B4-BE49-F238E27FC236}">
                  <a16:creationId xmlns:a16="http://schemas.microsoft.com/office/drawing/2014/main" id="{526B2B1E-3E00-0D7D-DB13-91EAD42C0C3A}"/>
                </a:ext>
              </a:extLst>
            </p:cNvPr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95" name="Google Shape;10235;p74">
                <a:extLst>
                  <a:ext uri="{FF2B5EF4-FFF2-40B4-BE49-F238E27FC236}">
                    <a16:creationId xmlns:a16="http://schemas.microsoft.com/office/drawing/2014/main" id="{6CB178C2-E3CE-4823-5986-8642D2558243}"/>
                  </a:ext>
                </a:extLst>
              </p:cNvPr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" name="Google Shape;10236;p74">
                <a:extLst>
                  <a:ext uri="{FF2B5EF4-FFF2-40B4-BE49-F238E27FC236}">
                    <a16:creationId xmlns:a16="http://schemas.microsoft.com/office/drawing/2014/main" id="{0FA7AB73-11EA-E4D0-19B0-BD00A239F907}"/>
                  </a:ext>
                </a:extLst>
              </p:cNvPr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" name="Google Shape;10237;p74">
                <a:extLst>
                  <a:ext uri="{FF2B5EF4-FFF2-40B4-BE49-F238E27FC236}">
                    <a16:creationId xmlns:a16="http://schemas.microsoft.com/office/drawing/2014/main" id="{B7D89009-A73C-B7E9-6131-561117A66836}"/>
                  </a:ext>
                </a:extLst>
              </p:cNvPr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" name="Google Shape;10238;p74">
                <a:extLst>
                  <a:ext uri="{FF2B5EF4-FFF2-40B4-BE49-F238E27FC236}">
                    <a16:creationId xmlns:a16="http://schemas.microsoft.com/office/drawing/2014/main" id="{779C28E6-718C-3AD5-F15E-18B74E1F4548}"/>
                  </a:ext>
                </a:extLst>
              </p:cNvPr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" name="Google Shape;10239;p74">
                <a:extLst>
                  <a:ext uri="{FF2B5EF4-FFF2-40B4-BE49-F238E27FC236}">
                    <a16:creationId xmlns:a16="http://schemas.microsoft.com/office/drawing/2014/main" id="{27FD25E3-6C98-405D-59F4-9EFC432291E4}"/>
                  </a:ext>
                </a:extLst>
              </p:cNvPr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1" name="Google Shape;10251;p74">
              <a:extLst>
                <a:ext uri="{FF2B5EF4-FFF2-40B4-BE49-F238E27FC236}">
                  <a16:creationId xmlns:a16="http://schemas.microsoft.com/office/drawing/2014/main" id="{B422B075-05F2-A575-3FA2-35FED459FD80}"/>
                </a:ext>
              </a:extLst>
            </p:cNvPr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88" name="Google Shape;10252;p74">
                <a:extLst>
                  <a:ext uri="{FF2B5EF4-FFF2-40B4-BE49-F238E27FC236}">
                    <a16:creationId xmlns:a16="http://schemas.microsoft.com/office/drawing/2014/main" id="{5AE75BE8-9EB2-06B2-D2C8-550E3AB25DF2}"/>
                  </a:ext>
                </a:extLst>
              </p:cNvPr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9" name="Google Shape;10253;p74">
                <a:extLst>
                  <a:ext uri="{FF2B5EF4-FFF2-40B4-BE49-F238E27FC236}">
                    <a16:creationId xmlns:a16="http://schemas.microsoft.com/office/drawing/2014/main" id="{3909E75C-E795-D3DA-0BB8-C2C41B99F804}"/>
                  </a:ext>
                </a:extLst>
              </p:cNvPr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0" name="Google Shape;10254;p74">
                <a:extLst>
                  <a:ext uri="{FF2B5EF4-FFF2-40B4-BE49-F238E27FC236}">
                    <a16:creationId xmlns:a16="http://schemas.microsoft.com/office/drawing/2014/main" id="{A0FF09CB-203B-DF66-66C6-E6A6D70D8835}"/>
                  </a:ext>
                </a:extLst>
              </p:cNvPr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1" name="Google Shape;10255;p74">
                <a:extLst>
                  <a:ext uri="{FF2B5EF4-FFF2-40B4-BE49-F238E27FC236}">
                    <a16:creationId xmlns:a16="http://schemas.microsoft.com/office/drawing/2014/main" id="{DE36AB38-D832-3613-BC31-93AEDF790A5F}"/>
                  </a:ext>
                </a:extLst>
              </p:cNvPr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2" name="Google Shape;10256;p74">
                <a:extLst>
                  <a:ext uri="{FF2B5EF4-FFF2-40B4-BE49-F238E27FC236}">
                    <a16:creationId xmlns:a16="http://schemas.microsoft.com/office/drawing/2014/main" id="{33EFEE6D-D0CA-D820-029A-7A4E99DECF91}"/>
                  </a:ext>
                </a:extLst>
              </p:cNvPr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10257;p74">
                <a:extLst>
                  <a:ext uri="{FF2B5EF4-FFF2-40B4-BE49-F238E27FC236}">
                    <a16:creationId xmlns:a16="http://schemas.microsoft.com/office/drawing/2014/main" id="{75FEA517-2CEE-5ABE-E9DF-81B8BAD07624}"/>
                  </a:ext>
                </a:extLst>
              </p:cNvPr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4" name="Google Shape;10258;p74">
                <a:extLst>
                  <a:ext uri="{FF2B5EF4-FFF2-40B4-BE49-F238E27FC236}">
                    <a16:creationId xmlns:a16="http://schemas.microsoft.com/office/drawing/2014/main" id="{88501083-5CB0-4223-8448-17CBF6503FB8}"/>
                  </a:ext>
                </a:extLst>
              </p:cNvPr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2" name="Google Shape;10297;p74">
              <a:extLst>
                <a:ext uri="{FF2B5EF4-FFF2-40B4-BE49-F238E27FC236}">
                  <a16:creationId xmlns:a16="http://schemas.microsoft.com/office/drawing/2014/main" id="{78B87F36-BF6D-CB0A-845F-D80D1BB38411}"/>
                </a:ext>
              </a:extLst>
            </p:cNvPr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83" name="Google Shape;10298;p74">
                <a:extLst>
                  <a:ext uri="{FF2B5EF4-FFF2-40B4-BE49-F238E27FC236}">
                    <a16:creationId xmlns:a16="http://schemas.microsoft.com/office/drawing/2014/main" id="{93A6B33E-BB39-A8B9-DECF-B35334297D29}"/>
                  </a:ext>
                </a:extLst>
              </p:cNvPr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4" name="Google Shape;10299;p74">
                <a:extLst>
                  <a:ext uri="{FF2B5EF4-FFF2-40B4-BE49-F238E27FC236}">
                    <a16:creationId xmlns:a16="http://schemas.microsoft.com/office/drawing/2014/main" id="{74CFDA81-8363-0F1E-E0A4-9D104E0D07D5}"/>
                  </a:ext>
                </a:extLst>
              </p:cNvPr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5" name="Google Shape;10300;p74">
                <a:extLst>
                  <a:ext uri="{FF2B5EF4-FFF2-40B4-BE49-F238E27FC236}">
                    <a16:creationId xmlns:a16="http://schemas.microsoft.com/office/drawing/2014/main" id="{3A6C1AED-7691-BA38-EE14-8B0A5B45A55C}"/>
                  </a:ext>
                </a:extLst>
              </p:cNvPr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6" name="Google Shape;10301;p74">
                <a:extLst>
                  <a:ext uri="{FF2B5EF4-FFF2-40B4-BE49-F238E27FC236}">
                    <a16:creationId xmlns:a16="http://schemas.microsoft.com/office/drawing/2014/main" id="{C81B885E-0DD4-2FED-332A-503E04F1ADD1}"/>
                  </a:ext>
                </a:extLst>
              </p:cNvPr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7" name="Google Shape;10302;p74">
                <a:extLst>
                  <a:ext uri="{FF2B5EF4-FFF2-40B4-BE49-F238E27FC236}">
                    <a16:creationId xmlns:a16="http://schemas.microsoft.com/office/drawing/2014/main" id="{622A7651-1B0D-7318-BAED-D9F00909A62C}"/>
                  </a:ext>
                </a:extLst>
              </p:cNvPr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3" name="Google Shape;10352;p74">
              <a:extLst>
                <a:ext uri="{FF2B5EF4-FFF2-40B4-BE49-F238E27FC236}">
                  <a16:creationId xmlns:a16="http://schemas.microsoft.com/office/drawing/2014/main" id="{EF67B627-939A-8658-10B3-9DE7F85158FE}"/>
                </a:ext>
              </a:extLst>
            </p:cNvPr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77" name="Google Shape;10353;p74">
                <a:extLst>
                  <a:ext uri="{FF2B5EF4-FFF2-40B4-BE49-F238E27FC236}">
                    <a16:creationId xmlns:a16="http://schemas.microsoft.com/office/drawing/2014/main" id="{F36C0777-3E07-211C-43AD-E6B0C5C6E47D}"/>
                  </a:ext>
                </a:extLst>
              </p:cNvPr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8" name="Google Shape;10354;p74">
                <a:extLst>
                  <a:ext uri="{FF2B5EF4-FFF2-40B4-BE49-F238E27FC236}">
                    <a16:creationId xmlns:a16="http://schemas.microsoft.com/office/drawing/2014/main" id="{04427F73-B998-8C80-CFEC-93ACC1AB987E}"/>
                  </a:ext>
                </a:extLst>
              </p:cNvPr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9" name="Google Shape;10355;p74">
                <a:extLst>
                  <a:ext uri="{FF2B5EF4-FFF2-40B4-BE49-F238E27FC236}">
                    <a16:creationId xmlns:a16="http://schemas.microsoft.com/office/drawing/2014/main" id="{3F586869-C962-6E13-CEDF-0D458E076D1D}"/>
                  </a:ext>
                </a:extLst>
              </p:cNvPr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0" name="Google Shape;10356;p74">
                <a:extLst>
                  <a:ext uri="{FF2B5EF4-FFF2-40B4-BE49-F238E27FC236}">
                    <a16:creationId xmlns:a16="http://schemas.microsoft.com/office/drawing/2014/main" id="{55CDF441-A45D-083D-62F2-2CB943BCABC7}"/>
                  </a:ext>
                </a:extLst>
              </p:cNvPr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1" name="Google Shape;10357;p74">
                <a:extLst>
                  <a:ext uri="{FF2B5EF4-FFF2-40B4-BE49-F238E27FC236}">
                    <a16:creationId xmlns:a16="http://schemas.microsoft.com/office/drawing/2014/main" id="{32725106-720A-7A1C-F65C-6545D4E2EF2C}"/>
                  </a:ext>
                </a:extLst>
              </p:cNvPr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10358;p74">
                <a:extLst>
                  <a:ext uri="{FF2B5EF4-FFF2-40B4-BE49-F238E27FC236}">
                    <a16:creationId xmlns:a16="http://schemas.microsoft.com/office/drawing/2014/main" id="{D24132E5-8E2F-F4B1-F9A1-80397AF9AA93}"/>
                  </a:ext>
                </a:extLst>
              </p:cNvPr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4" name="Google Shape;10390;p74">
              <a:extLst>
                <a:ext uri="{FF2B5EF4-FFF2-40B4-BE49-F238E27FC236}">
                  <a16:creationId xmlns:a16="http://schemas.microsoft.com/office/drawing/2014/main" id="{5A67A602-8837-56D8-C6F9-B64713B08B6E}"/>
                </a:ext>
              </a:extLst>
            </p:cNvPr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9" name="Google Shape;10391;p74">
                <a:extLst>
                  <a:ext uri="{FF2B5EF4-FFF2-40B4-BE49-F238E27FC236}">
                    <a16:creationId xmlns:a16="http://schemas.microsoft.com/office/drawing/2014/main" id="{11F7C27B-4BB8-ED2B-BC49-1F04CA8A50E3}"/>
                  </a:ext>
                </a:extLst>
              </p:cNvPr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0" name="Google Shape;10392;p74">
                <a:extLst>
                  <a:ext uri="{FF2B5EF4-FFF2-40B4-BE49-F238E27FC236}">
                    <a16:creationId xmlns:a16="http://schemas.microsoft.com/office/drawing/2014/main" id="{55630F36-0C00-CD05-6B26-C3DDB748D245}"/>
                  </a:ext>
                </a:extLst>
              </p:cNvPr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1" name="Google Shape;10393;p74">
                <a:extLst>
                  <a:ext uri="{FF2B5EF4-FFF2-40B4-BE49-F238E27FC236}">
                    <a16:creationId xmlns:a16="http://schemas.microsoft.com/office/drawing/2014/main" id="{CA200494-72DE-BCDA-64E9-8EA3EE0CA680}"/>
                  </a:ext>
                </a:extLst>
              </p:cNvPr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2" name="Google Shape;10394;p74">
                <a:extLst>
                  <a:ext uri="{FF2B5EF4-FFF2-40B4-BE49-F238E27FC236}">
                    <a16:creationId xmlns:a16="http://schemas.microsoft.com/office/drawing/2014/main" id="{1F31EA40-D326-1A80-2D05-29EDD6051995}"/>
                  </a:ext>
                </a:extLst>
              </p:cNvPr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3" name="Google Shape;10395;p74">
                <a:extLst>
                  <a:ext uri="{FF2B5EF4-FFF2-40B4-BE49-F238E27FC236}">
                    <a16:creationId xmlns:a16="http://schemas.microsoft.com/office/drawing/2014/main" id="{4E33885C-4840-DFB9-ED0C-712940CEE480}"/>
                  </a:ext>
                </a:extLst>
              </p:cNvPr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4" name="Google Shape;10396;p74">
                <a:extLst>
                  <a:ext uri="{FF2B5EF4-FFF2-40B4-BE49-F238E27FC236}">
                    <a16:creationId xmlns:a16="http://schemas.microsoft.com/office/drawing/2014/main" id="{65B47750-400A-7DB6-0759-3352D7825EE6}"/>
                  </a:ext>
                </a:extLst>
              </p:cNvPr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5" name="Google Shape;10397;p74">
                <a:extLst>
                  <a:ext uri="{FF2B5EF4-FFF2-40B4-BE49-F238E27FC236}">
                    <a16:creationId xmlns:a16="http://schemas.microsoft.com/office/drawing/2014/main" id="{60243B01-6A8F-783A-A628-92E7E2FABE49}"/>
                  </a:ext>
                </a:extLst>
              </p:cNvPr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6" name="Google Shape;10398;p74">
                <a:extLst>
                  <a:ext uri="{FF2B5EF4-FFF2-40B4-BE49-F238E27FC236}">
                    <a16:creationId xmlns:a16="http://schemas.microsoft.com/office/drawing/2014/main" id="{96CD2C18-AF12-5864-1F82-29445D79E752}"/>
                  </a:ext>
                </a:extLst>
              </p:cNvPr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5" name="Google Shape;10412;p74">
              <a:extLst>
                <a:ext uri="{FF2B5EF4-FFF2-40B4-BE49-F238E27FC236}">
                  <a16:creationId xmlns:a16="http://schemas.microsoft.com/office/drawing/2014/main" id="{C63A6E97-956C-F2B6-3BAA-2878D81A4412}"/>
                </a:ext>
              </a:extLst>
            </p:cNvPr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1" name="Google Shape;10413;p74">
                <a:extLst>
                  <a:ext uri="{FF2B5EF4-FFF2-40B4-BE49-F238E27FC236}">
                    <a16:creationId xmlns:a16="http://schemas.microsoft.com/office/drawing/2014/main" id="{8C95408E-396D-00DA-1797-49054A4CC0AF}"/>
                  </a:ext>
                </a:extLst>
              </p:cNvPr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" name="Google Shape;10414;p74">
                <a:extLst>
                  <a:ext uri="{FF2B5EF4-FFF2-40B4-BE49-F238E27FC236}">
                    <a16:creationId xmlns:a16="http://schemas.microsoft.com/office/drawing/2014/main" id="{2BEB31E3-CACA-9AE2-DA80-7EA7972479BF}"/>
                  </a:ext>
                </a:extLst>
              </p:cNvPr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" name="Google Shape;10415;p74">
                <a:extLst>
                  <a:ext uri="{FF2B5EF4-FFF2-40B4-BE49-F238E27FC236}">
                    <a16:creationId xmlns:a16="http://schemas.microsoft.com/office/drawing/2014/main" id="{7771E70F-BA12-8B33-A5E0-8C7BB7A52E02}"/>
                  </a:ext>
                </a:extLst>
              </p:cNvPr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" name="Google Shape;10416;p74">
                <a:extLst>
                  <a:ext uri="{FF2B5EF4-FFF2-40B4-BE49-F238E27FC236}">
                    <a16:creationId xmlns:a16="http://schemas.microsoft.com/office/drawing/2014/main" id="{EB9843F9-EE8E-8B30-6DC1-EE135F187E35}"/>
                  </a:ext>
                </a:extLst>
              </p:cNvPr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" name="Google Shape;10417;p74">
                <a:extLst>
                  <a:ext uri="{FF2B5EF4-FFF2-40B4-BE49-F238E27FC236}">
                    <a16:creationId xmlns:a16="http://schemas.microsoft.com/office/drawing/2014/main" id="{09E577D8-22C7-CFBD-02A3-65ED9EF619F4}"/>
                  </a:ext>
                </a:extLst>
              </p:cNvPr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" name="Google Shape;10418;p74">
                <a:extLst>
                  <a:ext uri="{FF2B5EF4-FFF2-40B4-BE49-F238E27FC236}">
                    <a16:creationId xmlns:a16="http://schemas.microsoft.com/office/drawing/2014/main" id="{3B8C1665-7603-394A-32F5-8553E301496C}"/>
                  </a:ext>
                </a:extLst>
              </p:cNvPr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7" name="Google Shape;10419;p74">
                <a:extLst>
                  <a:ext uri="{FF2B5EF4-FFF2-40B4-BE49-F238E27FC236}">
                    <a16:creationId xmlns:a16="http://schemas.microsoft.com/office/drawing/2014/main" id="{60907343-8B2D-7329-EA52-CC184FEE4379}"/>
                  </a:ext>
                </a:extLst>
              </p:cNvPr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8" name="Google Shape;10420;p74">
                <a:extLst>
                  <a:ext uri="{FF2B5EF4-FFF2-40B4-BE49-F238E27FC236}">
                    <a16:creationId xmlns:a16="http://schemas.microsoft.com/office/drawing/2014/main" id="{8F6405C3-06C7-2911-34E5-407F6CAEA6BE}"/>
                  </a:ext>
                </a:extLst>
              </p:cNvPr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6" name="Google Shape;10478;p74">
              <a:extLst>
                <a:ext uri="{FF2B5EF4-FFF2-40B4-BE49-F238E27FC236}">
                  <a16:creationId xmlns:a16="http://schemas.microsoft.com/office/drawing/2014/main" id="{3695CAA0-14D5-59E7-02EB-1C0A19ACF688}"/>
                </a:ext>
              </a:extLst>
            </p:cNvPr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57" name="Google Shape;10479;p74">
                <a:extLst>
                  <a:ext uri="{FF2B5EF4-FFF2-40B4-BE49-F238E27FC236}">
                    <a16:creationId xmlns:a16="http://schemas.microsoft.com/office/drawing/2014/main" id="{C72838CF-519B-2AD7-3727-BC7F64E573FF}"/>
                  </a:ext>
                </a:extLst>
              </p:cNvPr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" name="Google Shape;10480;p74">
                <a:extLst>
                  <a:ext uri="{FF2B5EF4-FFF2-40B4-BE49-F238E27FC236}">
                    <a16:creationId xmlns:a16="http://schemas.microsoft.com/office/drawing/2014/main" id="{0B8BF12F-C974-BDD5-4CC6-6BA300F9FC35}"/>
                  </a:ext>
                </a:extLst>
              </p:cNvPr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" name="Google Shape;10481;p74">
                <a:extLst>
                  <a:ext uri="{FF2B5EF4-FFF2-40B4-BE49-F238E27FC236}">
                    <a16:creationId xmlns:a16="http://schemas.microsoft.com/office/drawing/2014/main" id="{1C4E5992-29B9-C408-690F-3B0EE85E41AC}"/>
                  </a:ext>
                </a:extLst>
              </p:cNvPr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" name="Google Shape;10482;p74">
                <a:extLst>
                  <a:ext uri="{FF2B5EF4-FFF2-40B4-BE49-F238E27FC236}">
                    <a16:creationId xmlns:a16="http://schemas.microsoft.com/office/drawing/2014/main" id="{9195A5E1-0E4E-01F8-540A-81CA67FDBFFB}"/>
                  </a:ext>
                </a:extLst>
              </p:cNvPr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7" name="Google Shape;10101;p74">
              <a:extLst>
                <a:ext uri="{FF2B5EF4-FFF2-40B4-BE49-F238E27FC236}">
                  <a16:creationId xmlns:a16="http://schemas.microsoft.com/office/drawing/2014/main" id="{7498148B-D7EF-DCA9-EF4A-8369D99AADAF}"/>
                </a:ext>
              </a:extLst>
            </p:cNvPr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52" name="Google Shape;10102;p74">
                <a:extLst>
                  <a:ext uri="{FF2B5EF4-FFF2-40B4-BE49-F238E27FC236}">
                    <a16:creationId xmlns:a16="http://schemas.microsoft.com/office/drawing/2014/main" id="{3EAD6A87-5714-CD7F-7674-2EF1249D8838}"/>
                  </a:ext>
                </a:extLst>
              </p:cNvPr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" name="Google Shape;10103;p74">
                <a:extLst>
                  <a:ext uri="{FF2B5EF4-FFF2-40B4-BE49-F238E27FC236}">
                    <a16:creationId xmlns:a16="http://schemas.microsoft.com/office/drawing/2014/main" id="{931E96FA-349B-A679-4342-DA1239D48404}"/>
                  </a:ext>
                </a:extLst>
              </p:cNvPr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" name="Google Shape;10104;p74">
                <a:extLst>
                  <a:ext uri="{FF2B5EF4-FFF2-40B4-BE49-F238E27FC236}">
                    <a16:creationId xmlns:a16="http://schemas.microsoft.com/office/drawing/2014/main" id="{06FB84AC-1572-843B-BFE5-DCEB9797F763}"/>
                  </a:ext>
                </a:extLst>
              </p:cNvPr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" name="Google Shape;10105;p74">
                <a:extLst>
                  <a:ext uri="{FF2B5EF4-FFF2-40B4-BE49-F238E27FC236}">
                    <a16:creationId xmlns:a16="http://schemas.microsoft.com/office/drawing/2014/main" id="{F161A68F-21EA-CA19-84DB-92352E1C5F65}"/>
                  </a:ext>
                </a:extLst>
              </p:cNvPr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6" name="Google Shape;10106;p74">
                <a:extLst>
                  <a:ext uri="{FF2B5EF4-FFF2-40B4-BE49-F238E27FC236}">
                    <a16:creationId xmlns:a16="http://schemas.microsoft.com/office/drawing/2014/main" id="{F117E7A6-0F87-FE94-AB0A-23A18FC89595}"/>
                  </a:ext>
                </a:extLst>
              </p:cNvPr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8" name="Google Shape;10125;p74">
              <a:extLst>
                <a:ext uri="{FF2B5EF4-FFF2-40B4-BE49-F238E27FC236}">
                  <a16:creationId xmlns:a16="http://schemas.microsoft.com/office/drawing/2014/main" id="{4B363B58-CA42-97D8-D6CF-C5CF7B40603C}"/>
                </a:ext>
              </a:extLst>
            </p:cNvPr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49" name="Google Shape;10126;p74">
                <a:extLst>
                  <a:ext uri="{FF2B5EF4-FFF2-40B4-BE49-F238E27FC236}">
                    <a16:creationId xmlns:a16="http://schemas.microsoft.com/office/drawing/2014/main" id="{F3219F33-1069-7522-2BAA-0D516A76A13C}"/>
                  </a:ext>
                </a:extLst>
              </p:cNvPr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" name="Google Shape;10127;p74">
                <a:extLst>
                  <a:ext uri="{FF2B5EF4-FFF2-40B4-BE49-F238E27FC236}">
                    <a16:creationId xmlns:a16="http://schemas.microsoft.com/office/drawing/2014/main" id="{1A73391D-92E6-3AC0-68C6-BFC6D81BEF72}"/>
                  </a:ext>
                </a:extLst>
              </p:cNvPr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" name="Google Shape;10128;p74">
                <a:extLst>
                  <a:ext uri="{FF2B5EF4-FFF2-40B4-BE49-F238E27FC236}">
                    <a16:creationId xmlns:a16="http://schemas.microsoft.com/office/drawing/2014/main" id="{45CC8EC6-289A-DA23-A043-DF63C03FADC8}"/>
                  </a:ext>
                </a:extLst>
              </p:cNvPr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sp>
        <p:nvSpPr>
          <p:cNvPr id="213" name="Google Shape;2760;p69">
            <a:extLst>
              <a:ext uri="{FF2B5EF4-FFF2-40B4-BE49-F238E27FC236}">
                <a16:creationId xmlns:a16="http://schemas.microsoft.com/office/drawing/2014/main" id="{1589B968-9E77-409F-C1F7-594D0EC08D3B}"/>
              </a:ext>
            </a:extLst>
          </p:cNvPr>
          <p:cNvSpPr txBox="1">
            <a:spLocks/>
          </p:cNvSpPr>
          <p:nvPr/>
        </p:nvSpPr>
        <p:spPr>
          <a:xfrm>
            <a:off x="902127" y="4695306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dirty="0">
                <a:solidFill>
                  <a:srgbClr val="034D65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885055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6FB0C6-B40C-F461-B4F2-6EE6EA7CB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5A9847BB-D6AA-8608-D3CE-08CDA0EA6837}"/>
              </a:ext>
            </a:extLst>
          </p:cNvPr>
          <p:cNvSpPr/>
          <p:nvPr/>
        </p:nvSpPr>
        <p:spPr>
          <a:xfrm rot="10800000">
            <a:off x="6295509" y="3369519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B80B9CD-F115-C970-27DB-3F5D78BCA3D6}"/>
              </a:ext>
            </a:extLst>
          </p:cNvPr>
          <p:cNvSpPr/>
          <p:nvPr/>
        </p:nvSpPr>
        <p:spPr>
          <a:xfrm>
            <a:off x="6773769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0EFB359-1B8F-E225-7DA0-963DD190EB26}"/>
              </a:ext>
            </a:extLst>
          </p:cNvPr>
          <p:cNvSpPr/>
          <p:nvPr/>
        </p:nvSpPr>
        <p:spPr>
          <a:xfrm>
            <a:off x="8190368" y="3486043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4BFCDE27-7F33-E403-9B1A-C370CBFE3403}"/>
              </a:ext>
            </a:extLst>
          </p:cNvPr>
          <p:cNvSpPr/>
          <p:nvPr/>
        </p:nvSpPr>
        <p:spPr>
          <a:xfrm>
            <a:off x="8234290" y="4387111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07218182-9298-A1B6-0EF3-403E30174FD4}"/>
              </a:ext>
            </a:extLst>
          </p:cNvPr>
          <p:cNvSpPr/>
          <p:nvPr/>
        </p:nvSpPr>
        <p:spPr>
          <a:xfrm>
            <a:off x="3138977" y="3416942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78AF8C3E-8DF9-FDA8-AB1D-08D564686F0E}"/>
              </a:ext>
            </a:extLst>
          </p:cNvPr>
          <p:cNvSpPr/>
          <p:nvPr/>
        </p:nvSpPr>
        <p:spPr>
          <a:xfrm>
            <a:off x="5003404" y="4227353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BA279C67-EF16-0805-36F2-BAC2DDAA23AC}"/>
              </a:ext>
            </a:extLst>
          </p:cNvPr>
          <p:cNvSpPr/>
          <p:nvPr/>
        </p:nvSpPr>
        <p:spPr>
          <a:xfrm>
            <a:off x="5631482" y="4355128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DB7275B1-2F8B-D6F3-A40C-3D8EDFB195E4}"/>
              </a:ext>
            </a:extLst>
          </p:cNvPr>
          <p:cNvSpPr/>
          <p:nvPr/>
        </p:nvSpPr>
        <p:spPr>
          <a:xfrm>
            <a:off x="3847656" y="4275686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9E0B08F1-A6BE-185A-4F08-0811B5D65783}"/>
              </a:ext>
            </a:extLst>
          </p:cNvPr>
          <p:cNvSpPr/>
          <p:nvPr/>
        </p:nvSpPr>
        <p:spPr>
          <a:xfrm>
            <a:off x="6265996" y="4307387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62F3F3FB-ACA6-A23A-CE84-C439907B7676}"/>
              </a:ext>
            </a:extLst>
          </p:cNvPr>
          <p:cNvSpPr/>
          <p:nvPr/>
        </p:nvSpPr>
        <p:spPr>
          <a:xfrm>
            <a:off x="7561148" y="4333711"/>
            <a:ext cx="423999" cy="43472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89827614-C514-41DE-015B-FB3626F22EC8}"/>
              </a:ext>
            </a:extLst>
          </p:cNvPr>
          <p:cNvSpPr/>
          <p:nvPr/>
        </p:nvSpPr>
        <p:spPr>
          <a:xfrm>
            <a:off x="3746681" y="3514833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EFCFD566-4722-BC6C-793C-530226E9F10C}"/>
              </a:ext>
            </a:extLst>
          </p:cNvPr>
          <p:cNvSpPr/>
          <p:nvPr/>
        </p:nvSpPr>
        <p:spPr>
          <a:xfrm>
            <a:off x="3288877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DC9F6267-6B83-3880-E04E-E744534EA280}"/>
              </a:ext>
            </a:extLst>
          </p:cNvPr>
          <p:cNvSpPr/>
          <p:nvPr/>
        </p:nvSpPr>
        <p:spPr>
          <a:xfrm>
            <a:off x="6820426" y="4333710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7003182-90FE-089B-FD37-10B388F32742}"/>
              </a:ext>
            </a:extLst>
          </p:cNvPr>
          <p:cNvSpPr>
            <a:spLocks noChangeAspect="1"/>
          </p:cNvSpPr>
          <p:nvPr/>
        </p:nvSpPr>
        <p:spPr>
          <a:xfrm>
            <a:off x="4424338" y="4314274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31A6BC2A-57E6-F2E5-EBFA-FA85513D0F56}"/>
              </a:ext>
            </a:extLst>
          </p:cNvPr>
          <p:cNvSpPr/>
          <p:nvPr/>
        </p:nvSpPr>
        <p:spPr>
          <a:xfrm>
            <a:off x="7514032" y="3429337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43280AF-D28D-A522-6853-E7180F28E5A7}"/>
              </a:ext>
            </a:extLst>
          </p:cNvPr>
          <p:cNvGrpSpPr/>
          <p:nvPr/>
        </p:nvGrpSpPr>
        <p:grpSpPr>
          <a:xfrm>
            <a:off x="8211050" y="926484"/>
            <a:ext cx="425141" cy="424850"/>
            <a:chOff x="-34004625" y="3585850"/>
            <a:chExt cx="292225" cy="292025"/>
          </a:xfrm>
          <a:solidFill>
            <a:srgbClr val="1499B8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00C96DB9-F02B-7783-ADF4-056152CFEB73}"/>
                </a:ext>
              </a:extLst>
            </p:cNvPr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5888F7B5-0F19-C9D3-B0E7-829832980F7F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30E61933-7B98-79D6-4AF8-7B90F2CDA9BC}"/>
                </a:ext>
              </a:extLst>
            </p:cNvPr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2CA29260-CA47-F94C-2423-ECF5900B045E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0E07DD78-1783-5540-13A7-498E3DD92382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3E1ED137-8DF6-BE88-348E-60B83A0ACDB1}"/>
              </a:ext>
            </a:extLst>
          </p:cNvPr>
          <p:cNvGrpSpPr/>
          <p:nvPr/>
        </p:nvGrpSpPr>
        <p:grpSpPr>
          <a:xfrm>
            <a:off x="7495165" y="1728546"/>
            <a:ext cx="414065" cy="412966"/>
            <a:chOff x="-30345325" y="3184750"/>
            <a:chExt cx="292225" cy="291450"/>
          </a:xfrm>
          <a:solidFill>
            <a:srgbClr val="1499B8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501440D8-F20A-5ABC-0512-5F9E1E27FD1B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60533A04-259C-3F89-50FB-639F6DB6B48E}"/>
                </a:ext>
              </a:extLst>
            </p:cNvPr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781820ED-6C4F-2C55-E946-F5FE30EE73A9}"/>
                </a:ext>
              </a:extLst>
            </p:cNvPr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586EFB28-99E7-862A-210C-D39FC28DD3FF}"/>
                </a:ext>
              </a:extLst>
            </p:cNvPr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D2373D39-955F-D844-E523-2055DCA339C5}"/>
                </a:ext>
              </a:extLst>
            </p:cNvPr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DC4FD788-6D79-531D-2236-FBD9A44A8C31}"/>
              </a:ext>
            </a:extLst>
          </p:cNvPr>
          <p:cNvGrpSpPr/>
          <p:nvPr/>
        </p:nvGrpSpPr>
        <p:grpSpPr>
          <a:xfrm>
            <a:off x="4435184" y="3483024"/>
            <a:ext cx="381641" cy="422300"/>
            <a:chOff x="-30354000" y="3569100"/>
            <a:chExt cx="292250" cy="292225"/>
          </a:xfrm>
          <a:solidFill>
            <a:srgbClr val="1499B8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C4FE2A14-9874-EAC3-25A5-C32FD0A85AFF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C385E74E-0C33-23A1-DF06-C9D925BA95C7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8448F517-2387-9EE0-D449-44E14A370C8A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714D925D-4AD1-F059-9CAC-DE54158EDA05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EAC1E528-1208-123F-F8EA-CAF1CFAC7E5F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CAABD18-71ED-AA0E-E022-F8AB314BA0C6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595EB3B8-AE68-04CD-82CB-75F1A7FEE804}"/>
              </a:ext>
            </a:extLst>
          </p:cNvPr>
          <p:cNvGrpSpPr/>
          <p:nvPr/>
        </p:nvGrpSpPr>
        <p:grpSpPr>
          <a:xfrm>
            <a:off x="3730946" y="986056"/>
            <a:ext cx="373566" cy="372830"/>
            <a:chOff x="-31094350" y="3194000"/>
            <a:chExt cx="292225" cy="291650"/>
          </a:xfrm>
          <a:solidFill>
            <a:srgbClr val="1499B8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91154D4D-9607-64A7-CEE1-88E552BD4FFE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45413106-34C3-FF8D-A655-2CC436E1B771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BC55FECF-C495-D7EC-04D1-3CBAF4248E15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36FC22EC-B915-26CE-EC09-39C860185794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FA5636E8-1171-88F2-25A1-D9F9DFE014E5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33A15C4D-05C9-A5B0-B714-732F6C61E16C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1F18EE03-CC3E-217E-6D9C-D74182FF5F6F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55E60865-DF8E-949A-75BE-517ECBE24F97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C7BEDCC7-A140-294D-4A8F-121CD9B5988D}"/>
              </a:ext>
            </a:extLst>
          </p:cNvPr>
          <p:cNvGrpSpPr/>
          <p:nvPr/>
        </p:nvGrpSpPr>
        <p:grpSpPr>
          <a:xfrm>
            <a:off x="8189636" y="2558379"/>
            <a:ext cx="453661" cy="454361"/>
            <a:chOff x="-31093575" y="3552550"/>
            <a:chExt cx="291450" cy="291900"/>
          </a:xfrm>
          <a:solidFill>
            <a:srgbClr val="1499B8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F967129C-E1E8-B301-6FE4-E27BB7CA9540}"/>
                </a:ext>
              </a:extLst>
            </p:cNvPr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1DFCE073-D690-74BF-3CDC-0AD3B6E41A43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2F374DDD-380F-A183-045C-44332D92053C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538CE6A8-F652-7E27-DEB6-E3A100C3FA2D}"/>
                </a:ext>
              </a:extLst>
            </p:cNvPr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37351696-A9FB-9C67-D6A7-EE11A6345F21}"/>
              </a:ext>
            </a:extLst>
          </p:cNvPr>
          <p:cNvGrpSpPr/>
          <p:nvPr/>
        </p:nvGrpSpPr>
        <p:grpSpPr>
          <a:xfrm>
            <a:off x="3152161" y="935257"/>
            <a:ext cx="374965" cy="450422"/>
            <a:chOff x="-35814600" y="3202075"/>
            <a:chExt cx="242625" cy="291450"/>
          </a:xfrm>
          <a:solidFill>
            <a:srgbClr val="1499B8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0356BE50-AEA0-4B9D-56DA-4F041A00D378}"/>
                </a:ext>
              </a:extLst>
            </p:cNvPr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B710F6E-A07F-1777-2DC1-F058CCDF0D75}"/>
                </a:ext>
              </a:extLst>
            </p:cNvPr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70BA90AB-32B2-9717-236E-EEA015DFD307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826A3AB8-B0EF-56C5-55A3-237E8289CE87}"/>
                </a:ext>
              </a:extLst>
            </p:cNvPr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ADCA7780-4217-1EBB-24B8-47A74FDB6F03}"/>
                </a:ext>
              </a:extLst>
            </p:cNvPr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E8DDE706-C41C-7351-8284-2E8E675730BC}"/>
                </a:ext>
              </a:extLst>
            </p:cNvPr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37595EE7-D875-B644-2A70-96629FC045A0}"/>
                </a:ext>
              </a:extLst>
            </p:cNvPr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0AD86D20-18A8-A101-EC97-296CDAF03CA2}"/>
              </a:ext>
            </a:extLst>
          </p:cNvPr>
          <p:cNvGrpSpPr/>
          <p:nvPr/>
        </p:nvGrpSpPr>
        <p:grpSpPr>
          <a:xfrm>
            <a:off x="6127724" y="908464"/>
            <a:ext cx="450421" cy="450422"/>
            <a:chOff x="-34003850" y="3227275"/>
            <a:chExt cx="291450" cy="291450"/>
          </a:xfrm>
          <a:solidFill>
            <a:srgbClr val="1499B8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E8E5A40E-9CB7-A2A8-1BC1-8C83D08D3073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F5491EB3-6EDE-6883-FF88-04E393147CC9}"/>
                </a:ext>
              </a:extLst>
            </p:cNvPr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35E85E94-0257-EE79-42A4-8D8C57426F82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63FB0834-9DE9-75D2-D412-94B6DD178ADC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445BCA45-237D-2D1D-17D0-A023811BE4CC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8F772221-FA1A-3015-A55B-171AA20DA854}"/>
              </a:ext>
            </a:extLst>
          </p:cNvPr>
          <p:cNvGrpSpPr/>
          <p:nvPr/>
        </p:nvGrpSpPr>
        <p:grpSpPr>
          <a:xfrm>
            <a:off x="6694941" y="916356"/>
            <a:ext cx="455290" cy="449186"/>
            <a:chOff x="-33645475" y="3228075"/>
            <a:chExt cx="294600" cy="290650"/>
          </a:xfrm>
          <a:solidFill>
            <a:srgbClr val="1499B8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D90E2282-0ED5-4B61-8DEB-6F981A91ACD5}"/>
                </a:ext>
              </a:extLst>
            </p:cNvPr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B59F5EFC-34A6-404D-C0F1-0998003679EE}"/>
                </a:ext>
              </a:extLst>
            </p:cNvPr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11A277DC-39FC-6234-A694-A454403D6679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8D0BCF24-9D53-8940-7DD8-BEFD28EBC8B1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691CE398-37EE-E375-E285-A945155D3B0B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099D83A3-4A3D-54CB-4C0C-7E243972D358}"/>
                </a:ext>
              </a:extLst>
            </p:cNvPr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C33C1A96-D5A1-5FFC-24EE-6F8283B24384}"/>
                </a:ext>
              </a:extLst>
            </p:cNvPr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66655EED-501D-4F57-FEA5-903B6AC0E7A3}"/>
              </a:ext>
            </a:extLst>
          </p:cNvPr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rgbClr val="1499B8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0BA34E8F-3212-EEA1-8995-139A5DF0DE04}"/>
                </a:ext>
              </a:extLst>
            </p:cNvPr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45FF0075-E62E-6B50-D352-9C3F98483BE5}"/>
                </a:ext>
              </a:extLst>
            </p:cNvPr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5B10A28C-75BE-B6DB-04F4-7BB6ED99A0D6}"/>
                </a:ext>
              </a:extLst>
            </p:cNvPr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E0BCDDC0-63FF-96EF-D3FF-4F7CB36D8B6C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FCDEF3B1-11B4-F376-F278-02C638E7CEDA}"/>
              </a:ext>
            </a:extLst>
          </p:cNvPr>
          <p:cNvGrpSpPr/>
          <p:nvPr/>
        </p:nvGrpSpPr>
        <p:grpSpPr>
          <a:xfrm>
            <a:off x="7495164" y="916356"/>
            <a:ext cx="428514" cy="451040"/>
            <a:chOff x="-33277650" y="3226875"/>
            <a:chExt cx="277275" cy="291850"/>
          </a:xfrm>
          <a:solidFill>
            <a:srgbClr val="1499B8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C6D48E40-15F9-324B-579F-78D0085C24B1}"/>
                </a:ext>
              </a:extLst>
            </p:cNvPr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8CF7D71C-B1CA-133B-1C46-597B67725B10}"/>
                </a:ext>
              </a:extLst>
            </p:cNvPr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C2EE210E-602C-F79B-85E4-ED3CF7D0BCE0}"/>
                </a:ext>
              </a:extLst>
            </p:cNvPr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3CEDA08B-C236-8DE5-2308-58D76FD4DF21}"/>
                </a:ext>
              </a:extLst>
            </p:cNvPr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AAEB0A4C-62FD-40EB-D93D-42213802AACF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68556F38-7F66-D65B-38A2-84288AFD0874}"/>
                </a:ext>
              </a:extLst>
            </p:cNvPr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782ADA02-6A05-E67C-E2F0-F5817286E475}"/>
                </a:ext>
              </a:extLst>
            </p:cNvPr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12889A14-7362-6D22-3A58-F5D0C0E76D05}"/>
              </a:ext>
            </a:extLst>
          </p:cNvPr>
          <p:cNvGrpSpPr/>
          <p:nvPr/>
        </p:nvGrpSpPr>
        <p:grpSpPr>
          <a:xfrm>
            <a:off x="4970683" y="916891"/>
            <a:ext cx="423608" cy="450422"/>
            <a:chOff x="-34755225" y="3202075"/>
            <a:chExt cx="274100" cy="291450"/>
          </a:xfrm>
          <a:solidFill>
            <a:srgbClr val="1499B8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1D3D4CAC-AA64-5000-25FF-DCCB7148E339}"/>
                </a:ext>
              </a:extLst>
            </p:cNvPr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CEFFAA00-D917-3354-7552-CE5D64CA04CD}"/>
                </a:ext>
              </a:extLst>
            </p:cNvPr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B1651CF4-0A16-E8E6-60E1-72146DE5DD54}"/>
                </a:ext>
              </a:extLst>
            </p:cNvPr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21CB015F-8134-1367-D901-1C26FA07CC48}"/>
                </a:ext>
              </a:extLst>
            </p:cNvPr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0D5CFEFF-CC91-BB76-E929-94672F81AFEB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CD1E6E1B-209A-F7F4-9261-F8060D4367BA}"/>
                </a:ext>
              </a:extLst>
            </p:cNvPr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CEA6D1E1-3D6B-582A-7D02-C122FCE44297}"/>
                </a:ext>
              </a:extLst>
            </p:cNvPr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80AC96A8-8DE3-C54C-74B9-726B169B859D}"/>
              </a:ext>
            </a:extLst>
          </p:cNvPr>
          <p:cNvGrpSpPr/>
          <p:nvPr/>
        </p:nvGrpSpPr>
        <p:grpSpPr>
          <a:xfrm>
            <a:off x="5515288" y="916565"/>
            <a:ext cx="456488" cy="451079"/>
            <a:chOff x="-34408675" y="3202075"/>
            <a:chExt cx="295375" cy="291875"/>
          </a:xfrm>
          <a:solidFill>
            <a:srgbClr val="1499B8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4EF7C744-849D-AEFA-AB2A-27335B27DFAC}"/>
                </a:ext>
              </a:extLst>
            </p:cNvPr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C1B0AA19-F1B7-69FC-C449-41581142C4F3}"/>
                </a:ext>
              </a:extLst>
            </p:cNvPr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17289F1-B45D-A581-B824-F7623F56415F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03986137-E541-AD77-8149-8CA5986595A1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DCE0D0D1-0285-ADF3-3AB0-5AA90AC22196}"/>
              </a:ext>
            </a:extLst>
          </p:cNvPr>
          <p:cNvGrpSpPr/>
          <p:nvPr/>
        </p:nvGrpSpPr>
        <p:grpSpPr>
          <a:xfrm>
            <a:off x="8170801" y="1679595"/>
            <a:ext cx="498608" cy="496390"/>
            <a:chOff x="-30735200" y="3552550"/>
            <a:chExt cx="292225" cy="290925"/>
          </a:xfrm>
          <a:solidFill>
            <a:srgbClr val="1499B8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EAD98127-090C-428C-B3B1-A1654805C14F}"/>
                </a:ext>
              </a:extLst>
            </p:cNvPr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5C3DFDBA-D128-8AFD-80E0-AA901AD28B9A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312DD423-0503-81D1-396B-90FC575E90E6}"/>
              </a:ext>
            </a:extLst>
          </p:cNvPr>
          <p:cNvSpPr/>
          <p:nvPr/>
        </p:nvSpPr>
        <p:spPr>
          <a:xfrm>
            <a:off x="4346601" y="1707902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A601A39F-81B6-828E-7F12-06F751E86C74}"/>
              </a:ext>
            </a:extLst>
          </p:cNvPr>
          <p:cNvGrpSpPr/>
          <p:nvPr/>
        </p:nvGrpSpPr>
        <p:grpSpPr>
          <a:xfrm>
            <a:off x="4907684" y="1706389"/>
            <a:ext cx="460833" cy="449225"/>
            <a:chOff x="-31817400" y="3910025"/>
            <a:chExt cx="301675" cy="294075"/>
          </a:xfrm>
          <a:solidFill>
            <a:srgbClr val="1499B8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B246B3E1-6D3B-390D-16AA-514E3EA51796}"/>
                </a:ext>
              </a:extLst>
            </p:cNvPr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327F86E9-1183-53F4-109A-2518DC574B9D}"/>
                </a:ext>
              </a:extLst>
            </p:cNvPr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4C198A6-8B54-3F14-2766-1F4760D2501B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BB9DCE33-D663-FB9F-0D06-0FA230B90BDB}"/>
              </a:ext>
            </a:extLst>
          </p:cNvPr>
          <p:cNvGrpSpPr/>
          <p:nvPr/>
        </p:nvGrpSpPr>
        <p:grpSpPr>
          <a:xfrm>
            <a:off x="5475369" y="1706598"/>
            <a:ext cx="450026" cy="448804"/>
            <a:chOff x="-31455100" y="3909350"/>
            <a:chExt cx="294600" cy="293800"/>
          </a:xfrm>
          <a:solidFill>
            <a:srgbClr val="1499B8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8C983D36-99E3-5994-D94B-02BD8822C8AA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A8E71EFC-6676-5661-6B42-06840EF8A10E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EA1D6BDB-8BC5-C1B3-F03F-05A16600C7C1}"/>
              </a:ext>
            </a:extLst>
          </p:cNvPr>
          <p:cNvGrpSpPr/>
          <p:nvPr/>
        </p:nvGrpSpPr>
        <p:grpSpPr>
          <a:xfrm>
            <a:off x="3147851" y="1725784"/>
            <a:ext cx="446398" cy="447620"/>
            <a:chOff x="-32927950" y="3944800"/>
            <a:chExt cx="292225" cy="293025"/>
          </a:xfrm>
          <a:solidFill>
            <a:srgbClr val="1499B8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1C9B7D67-85FA-5DD2-0C97-435A0AAB9AE1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B4380F02-E6E2-2B0F-8519-737D6F89D13A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4689E97E-0037-C1C2-7CD6-017BDF0F79A4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4DA3B936-C8E1-B211-6E15-A35ECB732FF5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DD118817-4BDA-AA3F-6073-1CB4DCC45DFA}"/>
                </a:ext>
              </a:extLst>
            </p:cNvPr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DE0776F9-AA5A-A2B3-256E-20D128CE0DCE}"/>
                </a:ext>
              </a:extLst>
            </p:cNvPr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3A193C78-C55F-32A6-9FBD-53E91A539C5E}"/>
                </a:ext>
              </a:extLst>
            </p:cNvPr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44ED8E19-2139-352B-CF32-DCACDA1418E6}"/>
                </a:ext>
              </a:extLst>
            </p:cNvPr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E29679EB-3FC7-1CD9-800C-62B2444CF77D}"/>
                </a:ext>
              </a:extLst>
            </p:cNvPr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0EF7F27E-6D93-29B7-96B4-0102C0AC7B35}"/>
              </a:ext>
            </a:extLst>
          </p:cNvPr>
          <p:cNvGrpSpPr/>
          <p:nvPr/>
        </p:nvGrpSpPr>
        <p:grpSpPr>
          <a:xfrm>
            <a:off x="6107749" y="1700219"/>
            <a:ext cx="445214" cy="445176"/>
            <a:chOff x="-31093575" y="3911725"/>
            <a:chExt cx="291450" cy="291425"/>
          </a:xfrm>
          <a:solidFill>
            <a:srgbClr val="1499B8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5DA936DE-9CAC-F414-5DE2-4E796B090739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236858FA-E33D-0CC4-CD4E-A3CBACA98A93}"/>
                </a:ext>
              </a:extLst>
            </p:cNvPr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023DA37C-BD21-2AF0-2549-7ECA9637FBBD}"/>
              </a:ext>
            </a:extLst>
          </p:cNvPr>
          <p:cNvGrpSpPr/>
          <p:nvPr/>
        </p:nvGrpSpPr>
        <p:grpSpPr>
          <a:xfrm>
            <a:off x="3781531" y="1707953"/>
            <a:ext cx="469273" cy="446093"/>
            <a:chOff x="-32576675" y="3944600"/>
            <a:chExt cx="307200" cy="292025"/>
          </a:xfrm>
          <a:solidFill>
            <a:srgbClr val="1499B8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CD015E0B-3EE5-A80E-D042-5AD3CD7A7A9D}"/>
                </a:ext>
              </a:extLst>
            </p:cNvPr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5F77B69F-1E48-DB67-0911-D12CE09FCD3E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E19E105-45BA-7A6A-0200-6636FD6B3A37}"/>
              </a:ext>
            </a:extLst>
          </p:cNvPr>
          <p:cNvGrpSpPr/>
          <p:nvPr/>
        </p:nvGrpSpPr>
        <p:grpSpPr>
          <a:xfrm>
            <a:off x="6730347" y="1707238"/>
            <a:ext cx="446398" cy="445214"/>
            <a:chOff x="-30735200" y="3910925"/>
            <a:chExt cx="292225" cy="291450"/>
          </a:xfrm>
          <a:solidFill>
            <a:srgbClr val="1499B8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7E9E132B-1D35-FD63-E40E-9157526901F7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C4697012-DEA3-91D2-10C8-01757ED8DD1A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80785657-B4A3-BA04-A3C0-E0B4FC6CBDBF}"/>
              </a:ext>
            </a:extLst>
          </p:cNvPr>
          <p:cNvSpPr/>
          <p:nvPr/>
        </p:nvSpPr>
        <p:spPr>
          <a:xfrm>
            <a:off x="4339773" y="2577097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E5501753-DA75-D89A-F49F-B52B43BA806E}"/>
              </a:ext>
            </a:extLst>
          </p:cNvPr>
          <p:cNvSpPr/>
          <p:nvPr/>
        </p:nvSpPr>
        <p:spPr>
          <a:xfrm>
            <a:off x="4879374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1499B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9A747CBA-2507-0AD4-760E-A3CF4E60DDB8}"/>
              </a:ext>
            </a:extLst>
          </p:cNvPr>
          <p:cNvGrpSpPr/>
          <p:nvPr/>
        </p:nvGrpSpPr>
        <p:grpSpPr>
          <a:xfrm>
            <a:off x="5526834" y="2589234"/>
            <a:ext cx="461288" cy="462005"/>
            <a:chOff x="-38538975" y="3954250"/>
            <a:chExt cx="318225" cy="316650"/>
          </a:xfrm>
          <a:solidFill>
            <a:srgbClr val="1499B8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A59C564-4822-4FF9-40BE-15B2216FF988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B8D0DBAF-FDF8-5712-76E1-3D3B0E7DDFF1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39E4622F-7231-7ED2-F7CB-574ACED96867}"/>
              </a:ext>
            </a:extLst>
          </p:cNvPr>
          <p:cNvGrpSpPr/>
          <p:nvPr/>
        </p:nvGrpSpPr>
        <p:grpSpPr>
          <a:xfrm>
            <a:off x="7353853" y="2571605"/>
            <a:ext cx="465818" cy="464303"/>
            <a:chOff x="-37385100" y="3949908"/>
            <a:chExt cx="321350" cy="318225"/>
          </a:xfrm>
          <a:solidFill>
            <a:srgbClr val="1499B8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C672E438-6996-D315-D6F7-DC158F35F7F7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B4CEF4BE-9515-A18D-C0AA-BEAD3C3DC79D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A67E011C-905E-DA36-9F1E-675ABF6DB5EC}"/>
              </a:ext>
            </a:extLst>
          </p:cNvPr>
          <p:cNvGrpSpPr/>
          <p:nvPr/>
        </p:nvGrpSpPr>
        <p:grpSpPr>
          <a:xfrm>
            <a:off x="4901348" y="3495290"/>
            <a:ext cx="406289" cy="408912"/>
            <a:chOff x="-40011050" y="3972375"/>
            <a:chExt cx="316650" cy="316625"/>
          </a:xfrm>
          <a:solidFill>
            <a:srgbClr val="1499B8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B46684EA-9D4F-89A4-DE25-50A2A03BBCBB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9BC8D70D-DFC4-B5E3-E94A-EE4A8F50960B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1EB79D11-C9AD-06C5-43A1-4812A43271BC}"/>
              </a:ext>
            </a:extLst>
          </p:cNvPr>
          <p:cNvGrpSpPr/>
          <p:nvPr/>
        </p:nvGrpSpPr>
        <p:grpSpPr>
          <a:xfrm>
            <a:off x="6148312" y="2583009"/>
            <a:ext cx="272918" cy="462005"/>
            <a:chOff x="-38109725" y="3955025"/>
            <a:chExt cx="188275" cy="316650"/>
          </a:xfrm>
          <a:solidFill>
            <a:srgbClr val="1499B8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5D805304-7E05-C9D4-758F-63B68D06F6C1}"/>
                </a:ext>
              </a:extLst>
            </p:cNvPr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A021F7A1-A7DA-46DC-0B36-EEA0C85D0DAA}"/>
                </a:ext>
              </a:extLst>
            </p:cNvPr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94716CD3-FE5D-A9FF-AE28-827CF9693961}"/>
              </a:ext>
            </a:extLst>
          </p:cNvPr>
          <p:cNvGrpSpPr/>
          <p:nvPr/>
        </p:nvGrpSpPr>
        <p:grpSpPr>
          <a:xfrm>
            <a:off x="3796055" y="2604496"/>
            <a:ext cx="454439" cy="462589"/>
            <a:chOff x="-39647175" y="3972000"/>
            <a:chExt cx="313500" cy="317050"/>
          </a:xfrm>
          <a:solidFill>
            <a:srgbClr val="1499B8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E54BA119-C92B-FD3E-C0CD-7CBFB70C3BFE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A8190A41-C38F-7F6A-90F5-9AB22BE594C3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6561DCF5-0F42-D8F1-3BD9-9BB6E46E706D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9699069C-1488-485D-4D1F-78F754C724A7}"/>
              </a:ext>
            </a:extLst>
          </p:cNvPr>
          <p:cNvGrpSpPr/>
          <p:nvPr/>
        </p:nvGrpSpPr>
        <p:grpSpPr>
          <a:xfrm>
            <a:off x="6705283" y="2576276"/>
            <a:ext cx="456722" cy="464303"/>
            <a:chOff x="-37804925" y="3953450"/>
            <a:chExt cx="315075" cy="318225"/>
          </a:xfrm>
          <a:solidFill>
            <a:srgbClr val="1499B8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7A2F1A3A-C3DA-76E2-6255-711521F099EC}"/>
                </a:ext>
              </a:extLst>
            </p:cNvPr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F9C92D99-6510-24CA-5765-B6A6520D7E1C}"/>
                </a:ext>
              </a:extLst>
            </p:cNvPr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736DE520-BC03-51B4-EB35-6C4F956AD4D3}"/>
                </a:ext>
              </a:extLst>
            </p:cNvPr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DA06DD16-54E7-BE94-FC74-1D49857B0EE7}"/>
              </a:ext>
            </a:extLst>
          </p:cNvPr>
          <p:cNvGrpSpPr/>
          <p:nvPr/>
        </p:nvGrpSpPr>
        <p:grpSpPr>
          <a:xfrm>
            <a:off x="5567841" y="3523547"/>
            <a:ext cx="492364" cy="387939"/>
            <a:chOff x="5629975" y="3255775"/>
            <a:chExt cx="504500" cy="397500"/>
          </a:xfrm>
          <a:solidFill>
            <a:srgbClr val="1499B8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82B8D244-9F87-2DB3-05ED-74197F18E108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A59C9D64-0348-CA4B-82EC-C16AA7D2A5E1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81B5F60-5691-6B4F-B939-3A503B577B3C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4BF5320F-24E7-8A9B-32FB-CE3317CF0659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E2D2B2D6-A192-2F9C-3A74-477987C475B1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4A082E06-D5FE-E667-9F33-28AF282FB989}"/>
              </a:ext>
            </a:extLst>
          </p:cNvPr>
          <p:cNvGrpSpPr/>
          <p:nvPr/>
        </p:nvGrpSpPr>
        <p:grpSpPr>
          <a:xfrm>
            <a:off x="3077945" y="2595843"/>
            <a:ext cx="556457" cy="457373"/>
            <a:chOff x="6234950" y="3255925"/>
            <a:chExt cx="483250" cy="397200"/>
          </a:xfrm>
          <a:solidFill>
            <a:srgbClr val="1499B8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4286EDE6-ECE7-4E03-ACE3-A8CCE3C37ABC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EF4F95E-DF83-1C66-0D7D-38C20D806AAE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A39FEAAC-8BCC-4ADB-9F60-D877B80ABD23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CB49B0E4-6550-DDEA-BF7C-E4771C16DA64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76A5E063-256A-72B4-D514-1311F7CBA987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D1062BF8-E092-7E65-9707-954B05A6BA9E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sp>
        <p:nvSpPr>
          <p:cNvPr id="164" name="Google Shape;2760;p69">
            <a:extLst>
              <a:ext uri="{FF2B5EF4-FFF2-40B4-BE49-F238E27FC236}">
                <a16:creationId xmlns:a16="http://schemas.microsoft.com/office/drawing/2014/main" id="{7C7B299F-E7EB-A365-B664-9238C6A8DA54}"/>
              </a:ext>
            </a:extLst>
          </p:cNvPr>
          <p:cNvSpPr txBox="1">
            <a:spLocks/>
          </p:cNvSpPr>
          <p:nvPr/>
        </p:nvSpPr>
        <p:spPr>
          <a:xfrm>
            <a:off x="902127" y="4695306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dirty="0">
                <a:solidFill>
                  <a:srgbClr val="034D65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1170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460650" y="1832582"/>
            <a:ext cx="4276800" cy="1955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dirty="0"/>
              <a:t>Mercury is the closest planet to the Sun and the smallest one in our Solar System—it’s only a bit larger than our Moon. </a:t>
            </a:r>
            <a:r>
              <a:rPr lang="en-US" dirty="0"/>
              <a:t>The planet’s name has nothing to do with the liquid metal, since Mercury was named after the Roman messenger god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planet’s name has nothing to do with the liquid metal, since Mercury was named after the Roman messenger god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2;p4"/>
          <p:cNvSpPr/>
          <p:nvPr/>
        </p:nvSpPr>
        <p:spPr>
          <a:xfrm>
            <a:off x="460650" y="590551"/>
            <a:ext cx="3619500" cy="1034064"/>
          </a:xfrm>
          <a:prstGeom prst="roundRect">
            <a:avLst>
              <a:gd name="adj" fmla="val 16667"/>
            </a:avLst>
          </a:prstGeom>
          <a:solidFill>
            <a:srgbClr val="1499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692700" y="883651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Livvic Black" pitchFamily="2" charset="0"/>
              </a:rPr>
              <a:t>INTRODUCTION</a:t>
            </a:r>
            <a:endParaRPr sz="2800" dirty="0">
              <a:solidFill>
                <a:srgbClr val="FFFFFF"/>
              </a:solidFill>
              <a:latin typeface="Livvic Black" pitchFamily="2" charset="0"/>
            </a:endParaRPr>
          </a:p>
        </p:txBody>
      </p:sp>
      <p:sp>
        <p:nvSpPr>
          <p:cNvPr id="6" name="Google Shape;32;p6"/>
          <p:cNvSpPr/>
          <p:nvPr/>
        </p:nvSpPr>
        <p:spPr>
          <a:xfrm>
            <a:off x="460650" y="4659373"/>
            <a:ext cx="6261672" cy="216080"/>
          </a:xfrm>
          <a:prstGeom prst="roundRect">
            <a:avLst>
              <a:gd name="adj" fmla="val 16667"/>
            </a:avLst>
          </a:prstGeom>
          <a:solidFill>
            <a:srgbClr val="1499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E6FA743-0D31-C02F-127D-CE45AF4024FB}"/>
              </a:ext>
            </a:extLst>
          </p:cNvPr>
          <p:cNvGrpSpPr/>
          <p:nvPr/>
        </p:nvGrpSpPr>
        <p:grpSpPr>
          <a:xfrm>
            <a:off x="5063852" y="1336694"/>
            <a:ext cx="3236770" cy="3237417"/>
            <a:chOff x="5063852" y="1609725"/>
            <a:chExt cx="2868574" cy="2869147"/>
          </a:xfrm>
          <a:solidFill>
            <a:srgbClr val="1499B8"/>
          </a:solidFill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E9D53B9-0EB3-39D8-141E-A29CDBFA33D8}"/>
                </a:ext>
              </a:extLst>
            </p:cNvPr>
            <p:cNvSpPr/>
            <p:nvPr/>
          </p:nvSpPr>
          <p:spPr>
            <a:xfrm>
              <a:off x="5063852" y="1609725"/>
              <a:ext cx="2868574" cy="2869147"/>
            </a:xfrm>
            <a:custGeom>
              <a:avLst/>
              <a:gdLst>
                <a:gd name="connsiteX0" fmla="*/ 459486 w 2868574"/>
                <a:gd name="connsiteY0" fmla="*/ 0 h 2869147"/>
                <a:gd name="connsiteX1" fmla="*/ 471869 w 2868574"/>
                <a:gd name="connsiteY1" fmla="*/ 1810 h 2869147"/>
                <a:gd name="connsiteX2" fmla="*/ 541877 w 2868574"/>
                <a:gd name="connsiteY2" fmla="*/ 32195 h 2869147"/>
                <a:gd name="connsiteX3" fmla="*/ 586550 w 2868574"/>
                <a:gd name="connsiteY3" fmla="*/ 135731 h 2869147"/>
                <a:gd name="connsiteX4" fmla="*/ 582930 w 2868574"/>
                <a:gd name="connsiteY4" fmla="*/ 534543 h 2869147"/>
                <a:gd name="connsiteX5" fmla="*/ 537305 w 2868574"/>
                <a:gd name="connsiteY5" fmla="*/ 684848 h 2869147"/>
                <a:gd name="connsiteX6" fmla="*/ 501301 w 2868574"/>
                <a:gd name="connsiteY6" fmla="*/ 789146 h 2869147"/>
                <a:gd name="connsiteX7" fmla="*/ 371380 w 2868574"/>
                <a:gd name="connsiteY7" fmla="*/ 910400 h 2869147"/>
                <a:gd name="connsiteX8" fmla="*/ 340519 w 2868574"/>
                <a:gd name="connsiteY8" fmla="*/ 945928 h 2869147"/>
                <a:gd name="connsiteX9" fmla="*/ 339757 w 2868574"/>
                <a:gd name="connsiteY9" fmla="*/ 2579561 h 2869147"/>
                <a:gd name="connsiteX10" fmla="*/ 487775 w 2868574"/>
                <a:gd name="connsiteY10" fmla="*/ 2765393 h 2869147"/>
                <a:gd name="connsiteX11" fmla="*/ 712280 w 2868574"/>
                <a:gd name="connsiteY11" fmla="*/ 2657761 h 2869147"/>
                <a:gd name="connsiteX12" fmla="*/ 727901 w 2868574"/>
                <a:gd name="connsiteY12" fmla="*/ 2586990 h 2869147"/>
                <a:gd name="connsiteX13" fmla="*/ 733901 w 2868574"/>
                <a:gd name="connsiteY13" fmla="*/ 2395728 h 2869147"/>
                <a:gd name="connsiteX14" fmla="*/ 753047 w 2868574"/>
                <a:gd name="connsiteY14" fmla="*/ 2321814 h 2869147"/>
                <a:gd name="connsiteX15" fmla="*/ 818960 w 2868574"/>
                <a:gd name="connsiteY15" fmla="*/ 2242852 h 2869147"/>
                <a:gd name="connsiteX16" fmla="*/ 943832 w 2868574"/>
                <a:gd name="connsiteY16" fmla="*/ 2201704 h 2869147"/>
                <a:gd name="connsiteX17" fmla="*/ 1112901 w 2868574"/>
                <a:gd name="connsiteY17" fmla="*/ 2198275 h 2869147"/>
                <a:gd name="connsiteX18" fmla="*/ 1138619 w 2868574"/>
                <a:gd name="connsiteY18" fmla="*/ 2198275 h 2869147"/>
                <a:gd name="connsiteX19" fmla="*/ 1141857 w 2868574"/>
                <a:gd name="connsiteY19" fmla="*/ 2164271 h 2869147"/>
                <a:gd name="connsiteX20" fmla="*/ 1236631 w 2868574"/>
                <a:gd name="connsiteY20" fmla="*/ 2040636 h 2869147"/>
                <a:gd name="connsiteX21" fmla="*/ 1255586 w 2868574"/>
                <a:gd name="connsiteY21" fmla="*/ 2039303 h 2869147"/>
                <a:gd name="connsiteX22" fmla="*/ 1855375 w 2868574"/>
                <a:gd name="connsiteY22" fmla="*/ 2039303 h 2869147"/>
                <a:gd name="connsiteX23" fmla="*/ 1872329 w 2868574"/>
                <a:gd name="connsiteY23" fmla="*/ 2039303 h 2869147"/>
                <a:gd name="connsiteX24" fmla="*/ 1872329 w 2868574"/>
                <a:gd name="connsiteY24" fmla="*/ 1894332 h 2869147"/>
                <a:gd name="connsiteX25" fmla="*/ 1856423 w 2868574"/>
                <a:gd name="connsiteY25" fmla="*/ 1893475 h 2869147"/>
                <a:gd name="connsiteX26" fmla="*/ 1085945 w 2868574"/>
                <a:gd name="connsiteY26" fmla="*/ 1889093 h 2869147"/>
                <a:gd name="connsiteX27" fmla="*/ 1048131 w 2868574"/>
                <a:gd name="connsiteY27" fmla="*/ 1875092 h 2869147"/>
                <a:gd name="connsiteX28" fmla="*/ 978884 w 2868574"/>
                <a:gd name="connsiteY28" fmla="*/ 1759649 h 2869147"/>
                <a:gd name="connsiteX29" fmla="*/ 976408 w 2868574"/>
                <a:gd name="connsiteY29" fmla="*/ 1115187 h 2869147"/>
                <a:gd name="connsiteX30" fmla="*/ 980313 w 2868574"/>
                <a:gd name="connsiteY30" fmla="*/ 548831 h 2869147"/>
                <a:gd name="connsiteX31" fmla="*/ 983837 w 2868574"/>
                <a:gd name="connsiteY31" fmla="*/ 499586 h 2869147"/>
                <a:gd name="connsiteX32" fmla="*/ 995363 w 2868574"/>
                <a:gd name="connsiteY32" fmla="*/ 470535 h 2869147"/>
                <a:gd name="connsiteX33" fmla="*/ 1025366 w 2868574"/>
                <a:gd name="connsiteY33" fmla="*/ 437674 h 2869147"/>
                <a:gd name="connsiteX34" fmla="*/ 1092422 w 2868574"/>
                <a:gd name="connsiteY34" fmla="*/ 410718 h 2869147"/>
                <a:gd name="connsiteX35" fmla="*/ 1682591 w 2868574"/>
                <a:gd name="connsiteY35" fmla="*/ 407480 h 2869147"/>
                <a:gd name="connsiteX36" fmla="*/ 2692337 w 2868574"/>
                <a:gd name="connsiteY36" fmla="*/ 409480 h 2869147"/>
                <a:gd name="connsiteX37" fmla="*/ 2767203 w 2868574"/>
                <a:gd name="connsiteY37" fmla="*/ 412242 h 2869147"/>
                <a:gd name="connsiteX38" fmla="*/ 2862167 w 2868574"/>
                <a:gd name="connsiteY38" fmla="*/ 504825 h 2869147"/>
                <a:gd name="connsiteX39" fmla="*/ 2868263 w 2868574"/>
                <a:gd name="connsiteY39" fmla="*/ 739140 h 2869147"/>
                <a:gd name="connsiteX40" fmla="*/ 2867978 w 2868574"/>
                <a:gd name="connsiteY40" fmla="*/ 1632490 h 2869147"/>
                <a:gd name="connsiteX41" fmla="*/ 2862929 w 2868574"/>
                <a:gd name="connsiteY41" fmla="*/ 1777460 h 2869147"/>
                <a:gd name="connsiteX42" fmla="*/ 2753392 w 2868574"/>
                <a:gd name="connsiteY42" fmla="*/ 1885950 h 2869147"/>
                <a:gd name="connsiteX43" fmla="*/ 2452021 w 2868574"/>
                <a:gd name="connsiteY43" fmla="*/ 1891284 h 2869147"/>
                <a:gd name="connsiteX44" fmla="*/ 1987868 w 2868574"/>
                <a:gd name="connsiteY44" fmla="*/ 1893284 h 2869147"/>
                <a:gd name="connsiteX45" fmla="*/ 1972818 w 2868574"/>
                <a:gd name="connsiteY45" fmla="*/ 1894237 h 2869147"/>
                <a:gd name="connsiteX46" fmla="*/ 1973485 w 2868574"/>
                <a:gd name="connsiteY46" fmla="*/ 2027873 h 2869147"/>
                <a:gd name="connsiteX47" fmla="*/ 1988439 w 2868574"/>
                <a:gd name="connsiteY47" fmla="*/ 2035778 h 2869147"/>
                <a:gd name="connsiteX48" fmla="*/ 2227707 w 2868574"/>
                <a:gd name="connsiteY48" fmla="*/ 2038445 h 2869147"/>
                <a:gd name="connsiteX49" fmla="*/ 2592991 w 2868574"/>
                <a:gd name="connsiteY49" fmla="*/ 2042255 h 2869147"/>
                <a:gd name="connsiteX50" fmla="*/ 2659475 w 2868574"/>
                <a:gd name="connsiteY50" fmla="*/ 2068449 h 2869147"/>
                <a:gd name="connsiteX51" fmla="*/ 2705767 w 2868574"/>
                <a:gd name="connsiteY51" fmla="*/ 2169414 h 2869147"/>
                <a:gd name="connsiteX52" fmla="*/ 2707862 w 2868574"/>
                <a:gd name="connsiteY52" fmla="*/ 2233136 h 2869147"/>
                <a:gd name="connsiteX53" fmla="*/ 2705672 w 2868574"/>
                <a:gd name="connsiteY53" fmla="*/ 2416493 h 2869147"/>
                <a:gd name="connsiteX54" fmla="*/ 2659095 w 2868574"/>
                <a:gd name="connsiteY54" fmla="*/ 2514314 h 2869147"/>
                <a:gd name="connsiteX55" fmla="*/ 2613374 w 2868574"/>
                <a:gd name="connsiteY55" fmla="*/ 2533174 h 2869147"/>
                <a:gd name="connsiteX56" fmla="*/ 2423922 w 2868574"/>
                <a:gd name="connsiteY56" fmla="*/ 2542032 h 2869147"/>
                <a:gd name="connsiteX57" fmla="*/ 1331214 w 2868574"/>
                <a:gd name="connsiteY57" fmla="*/ 2540127 h 2869147"/>
                <a:gd name="connsiteX58" fmla="*/ 1246727 w 2868574"/>
                <a:gd name="connsiteY58" fmla="*/ 2537174 h 2869147"/>
                <a:gd name="connsiteX59" fmla="*/ 1145191 w 2868574"/>
                <a:gd name="connsiteY59" fmla="*/ 2441258 h 2869147"/>
                <a:gd name="connsiteX60" fmla="*/ 1140714 w 2868574"/>
                <a:gd name="connsiteY60" fmla="*/ 2321814 h 2869147"/>
                <a:gd name="connsiteX61" fmla="*/ 1140714 w 2868574"/>
                <a:gd name="connsiteY61" fmla="*/ 2300478 h 2869147"/>
                <a:gd name="connsiteX62" fmla="*/ 1122617 w 2868574"/>
                <a:gd name="connsiteY62" fmla="*/ 2300478 h 2869147"/>
                <a:gd name="connsiteX63" fmla="*/ 912114 w 2868574"/>
                <a:gd name="connsiteY63" fmla="*/ 2303812 h 2869147"/>
                <a:gd name="connsiteX64" fmla="*/ 891921 w 2868574"/>
                <a:gd name="connsiteY64" fmla="*/ 2310670 h 2869147"/>
                <a:gd name="connsiteX65" fmla="*/ 831533 w 2868574"/>
                <a:gd name="connsiteY65" fmla="*/ 2425637 h 2869147"/>
                <a:gd name="connsiteX66" fmla="*/ 823722 w 2868574"/>
                <a:gd name="connsiteY66" fmla="*/ 2610517 h 2869147"/>
                <a:gd name="connsiteX67" fmla="*/ 686848 w 2868574"/>
                <a:gd name="connsiteY67" fmla="*/ 2826258 h 2869147"/>
                <a:gd name="connsiteX68" fmla="*/ 264509 w 2868574"/>
                <a:gd name="connsiteY68" fmla="*/ 2690241 h 2869147"/>
                <a:gd name="connsiteX69" fmla="*/ 246031 w 2868574"/>
                <a:gd name="connsiteY69" fmla="*/ 2563273 h 2869147"/>
                <a:gd name="connsiteX70" fmla="*/ 241744 w 2868574"/>
                <a:gd name="connsiteY70" fmla="*/ 1997012 h 2869147"/>
                <a:gd name="connsiteX71" fmla="*/ 241459 w 2868574"/>
                <a:gd name="connsiteY71" fmla="*/ 931355 h 2869147"/>
                <a:gd name="connsiteX72" fmla="*/ 221075 w 2868574"/>
                <a:gd name="connsiteY72" fmla="*/ 910304 h 2869147"/>
                <a:gd name="connsiteX73" fmla="*/ 80391 w 2868574"/>
                <a:gd name="connsiteY73" fmla="*/ 788289 h 2869147"/>
                <a:gd name="connsiteX74" fmla="*/ 45530 w 2868574"/>
                <a:gd name="connsiteY74" fmla="*/ 684943 h 2869147"/>
                <a:gd name="connsiteX75" fmla="*/ 7429 w 2868574"/>
                <a:gd name="connsiteY75" fmla="*/ 611315 h 2869147"/>
                <a:gd name="connsiteX76" fmla="*/ 2572 w 2868574"/>
                <a:gd name="connsiteY76" fmla="*/ 590074 h 2869147"/>
                <a:gd name="connsiteX77" fmla="*/ 0 w 2868574"/>
                <a:gd name="connsiteY77" fmla="*/ 523304 h 2869147"/>
                <a:gd name="connsiteX78" fmla="*/ 0 w 2868574"/>
                <a:gd name="connsiteY78" fmla="*/ 127635 h 2869147"/>
                <a:gd name="connsiteX79" fmla="*/ 2667 w 2868574"/>
                <a:gd name="connsiteY79" fmla="*/ 110681 h 2869147"/>
                <a:gd name="connsiteX80" fmla="*/ 80867 w 2868574"/>
                <a:gd name="connsiteY80" fmla="*/ 7906 h 2869147"/>
                <a:gd name="connsiteX81" fmla="*/ 118015 w 2868574"/>
                <a:gd name="connsiteY81" fmla="*/ 0 h 2869147"/>
                <a:gd name="connsiteX82" fmla="*/ 459486 w 2868574"/>
                <a:gd name="connsiteY82" fmla="*/ 0 h 2869147"/>
                <a:gd name="connsiteX83" fmla="*/ 1920716 w 2868574"/>
                <a:gd name="connsiteY83" fmla="*/ 1786985 h 2869147"/>
                <a:gd name="connsiteX84" fmla="*/ 1920716 w 2868574"/>
                <a:gd name="connsiteY84" fmla="*/ 1790319 h 2869147"/>
                <a:gd name="connsiteX85" fmla="*/ 2435924 w 2868574"/>
                <a:gd name="connsiteY85" fmla="*/ 1790129 h 2869147"/>
                <a:gd name="connsiteX86" fmla="*/ 2732532 w 2868574"/>
                <a:gd name="connsiteY86" fmla="*/ 1786318 h 2869147"/>
                <a:gd name="connsiteX87" fmla="*/ 2769013 w 2868574"/>
                <a:gd name="connsiteY87" fmla="*/ 1750124 h 2869147"/>
                <a:gd name="connsiteX88" fmla="*/ 2771680 w 2868574"/>
                <a:gd name="connsiteY88" fmla="*/ 1608201 h 2869147"/>
                <a:gd name="connsiteX89" fmla="*/ 2772061 w 2868574"/>
                <a:gd name="connsiteY89" fmla="*/ 665417 h 2869147"/>
                <a:gd name="connsiteX90" fmla="*/ 2768918 w 2868574"/>
                <a:gd name="connsiteY90" fmla="*/ 544259 h 2869147"/>
                <a:gd name="connsiteX91" fmla="*/ 2735009 w 2868574"/>
                <a:gd name="connsiteY91" fmla="*/ 508064 h 2869147"/>
                <a:gd name="connsiteX92" fmla="*/ 2604326 w 2868574"/>
                <a:gd name="connsiteY92" fmla="*/ 504349 h 2869147"/>
                <a:gd name="connsiteX93" fmla="*/ 1451039 w 2868574"/>
                <a:gd name="connsiteY93" fmla="*/ 504254 h 2869147"/>
                <a:gd name="connsiteX94" fmla="*/ 1109758 w 2868574"/>
                <a:gd name="connsiteY94" fmla="*/ 507968 h 2869147"/>
                <a:gd name="connsiteX95" fmla="*/ 1081564 w 2868574"/>
                <a:gd name="connsiteY95" fmla="*/ 535305 h 2869147"/>
                <a:gd name="connsiteX96" fmla="*/ 1078706 w 2868574"/>
                <a:gd name="connsiteY96" fmla="*/ 619792 h 2869147"/>
                <a:gd name="connsiteX97" fmla="*/ 1078516 w 2868574"/>
                <a:gd name="connsiteY97" fmla="*/ 1589723 h 2869147"/>
                <a:gd name="connsiteX98" fmla="*/ 1082040 w 2868574"/>
                <a:gd name="connsiteY98" fmla="*/ 1766697 h 2869147"/>
                <a:gd name="connsiteX99" fmla="*/ 1100995 w 2868574"/>
                <a:gd name="connsiteY99" fmla="*/ 1785461 h 2869147"/>
                <a:gd name="connsiteX100" fmla="*/ 1148810 w 2868574"/>
                <a:gd name="connsiteY100" fmla="*/ 1786890 h 2869147"/>
                <a:gd name="connsiteX101" fmla="*/ 1920716 w 2868574"/>
                <a:gd name="connsiteY101" fmla="*/ 1786985 h 2869147"/>
                <a:gd name="connsiteX102" fmla="*/ 2329244 w 2868574"/>
                <a:gd name="connsiteY102" fmla="*/ 2201418 h 2869147"/>
                <a:gd name="connsiteX103" fmla="*/ 2329244 w 2868574"/>
                <a:gd name="connsiteY103" fmla="*/ 2199037 h 2869147"/>
                <a:gd name="connsiteX104" fmla="*/ 2227231 w 2868574"/>
                <a:gd name="connsiteY104" fmla="*/ 2199227 h 2869147"/>
                <a:gd name="connsiteX105" fmla="*/ 2157508 w 2868574"/>
                <a:gd name="connsiteY105" fmla="*/ 2204561 h 2869147"/>
                <a:gd name="connsiteX106" fmla="*/ 2122075 w 2868574"/>
                <a:gd name="connsiteY106" fmla="*/ 2255615 h 2869147"/>
                <a:gd name="connsiteX107" fmla="*/ 2164175 w 2868574"/>
                <a:gd name="connsiteY107" fmla="*/ 2294382 h 2869147"/>
                <a:gd name="connsiteX108" fmla="*/ 2465356 w 2868574"/>
                <a:gd name="connsiteY108" fmla="*/ 2298954 h 2869147"/>
                <a:gd name="connsiteX109" fmla="*/ 2507933 w 2868574"/>
                <a:gd name="connsiteY109" fmla="*/ 2294192 h 2869147"/>
                <a:gd name="connsiteX110" fmla="*/ 2542889 w 2868574"/>
                <a:gd name="connsiteY110" fmla="*/ 2247043 h 2869147"/>
                <a:gd name="connsiteX111" fmla="*/ 2504313 w 2868574"/>
                <a:gd name="connsiteY111" fmla="*/ 2204752 h 2869147"/>
                <a:gd name="connsiteX112" fmla="*/ 2475833 w 2868574"/>
                <a:gd name="connsiteY112" fmla="*/ 2201609 h 2869147"/>
                <a:gd name="connsiteX113" fmla="*/ 2329244 w 2868574"/>
                <a:gd name="connsiteY113" fmla="*/ 2201418 h 2869147"/>
                <a:gd name="connsiteX114" fmla="*/ 293561 w 2868574"/>
                <a:gd name="connsiteY114" fmla="*/ 334613 h 2869147"/>
                <a:gd name="connsiteX115" fmla="*/ 293561 w 2868574"/>
                <a:gd name="connsiteY115" fmla="*/ 334137 h 2869147"/>
                <a:gd name="connsiteX116" fmla="*/ 464153 w 2868574"/>
                <a:gd name="connsiteY116" fmla="*/ 333756 h 2869147"/>
                <a:gd name="connsiteX117" fmla="*/ 502063 w 2868574"/>
                <a:gd name="connsiteY117" fmla="*/ 289560 h 2869147"/>
                <a:gd name="connsiteX118" fmla="*/ 457962 w 2868574"/>
                <a:gd name="connsiteY118" fmla="*/ 241364 h 2869147"/>
                <a:gd name="connsiteX119" fmla="*/ 261842 w 2868574"/>
                <a:gd name="connsiteY119" fmla="*/ 241554 h 2869147"/>
                <a:gd name="connsiteX120" fmla="*/ 123349 w 2868574"/>
                <a:gd name="connsiteY120" fmla="*/ 245650 h 2869147"/>
                <a:gd name="connsiteX121" fmla="*/ 82772 w 2868574"/>
                <a:gd name="connsiteY121" fmla="*/ 299466 h 2869147"/>
                <a:gd name="connsiteX122" fmla="*/ 123158 w 2868574"/>
                <a:gd name="connsiteY122" fmla="*/ 333470 h 2869147"/>
                <a:gd name="connsiteX123" fmla="*/ 139065 w 2868574"/>
                <a:gd name="connsiteY123" fmla="*/ 334613 h 2869147"/>
                <a:gd name="connsiteX124" fmla="*/ 293561 w 2868574"/>
                <a:gd name="connsiteY124" fmla="*/ 334613 h 286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868574" h="2869147">
                  <a:moveTo>
                    <a:pt x="459486" y="0"/>
                  </a:moveTo>
                  <a:cubicBezTo>
                    <a:pt x="463582" y="667"/>
                    <a:pt x="467963" y="2477"/>
                    <a:pt x="471869" y="1810"/>
                  </a:cubicBezTo>
                  <a:cubicBezTo>
                    <a:pt x="501777" y="-3048"/>
                    <a:pt x="523685" y="12859"/>
                    <a:pt x="541877" y="32195"/>
                  </a:cubicBezTo>
                  <a:cubicBezTo>
                    <a:pt x="568833" y="60770"/>
                    <a:pt x="587312" y="93250"/>
                    <a:pt x="586550" y="135731"/>
                  </a:cubicBezTo>
                  <a:cubicBezTo>
                    <a:pt x="584168" y="268605"/>
                    <a:pt x="584454" y="401574"/>
                    <a:pt x="582930" y="534543"/>
                  </a:cubicBezTo>
                  <a:cubicBezTo>
                    <a:pt x="582263" y="588836"/>
                    <a:pt x="569119" y="639985"/>
                    <a:pt x="537305" y="684848"/>
                  </a:cubicBezTo>
                  <a:cubicBezTo>
                    <a:pt x="514922" y="716280"/>
                    <a:pt x="507492" y="752094"/>
                    <a:pt x="501301" y="789146"/>
                  </a:cubicBezTo>
                  <a:cubicBezTo>
                    <a:pt x="488537" y="865251"/>
                    <a:pt x="448247" y="901922"/>
                    <a:pt x="371380" y="910400"/>
                  </a:cubicBezTo>
                  <a:cubicBezTo>
                    <a:pt x="340519" y="913829"/>
                    <a:pt x="340519" y="913829"/>
                    <a:pt x="340519" y="945928"/>
                  </a:cubicBezTo>
                  <a:cubicBezTo>
                    <a:pt x="340519" y="1490472"/>
                    <a:pt x="341186" y="2035016"/>
                    <a:pt x="339757" y="2579561"/>
                  </a:cubicBezTo>
                  <a:cubicBezTo>
                    <a:pt x="339566" y="2659190"/>
                    <a:pt x="418243" y="2752249"/>
                    <a:pt x="487775" y="2765393"/>
                  </a:cubicBezTo>
                  <a:cubicBezTo>
                    <a:pt x="581406" y="2783110"/>
                    <a:pt x="672941" y="2743486"/>
                    <a:pt x="712280" y="2657761"/>
                  </a:cubicBezTo>
                  <a:cubicBezTo>
                    <a:pt x="722186" y="2636234"/>
                    <a:pt x="726567" y="2610898"/>
                    <a:pt x="727901" y="2586990"/>
                  </a:cubicBezTo>
                  <a:cubicBezTo>
                    <a:pt x="731615" y="2523363"/>
                    <a:pt x="733330" y="2459450"/>
                    <a:pt x="733901" y="2395728"/>
                  </a:cubicBezTo>
                  <a:cubicBezTo>
                    <a:pt x="734092" y="2368868"/>
                    <a:pt x="739235" y="2345150"/>
                    <a:pt x="753047" y="2321814"/>
                  </a:cubicBezTo>
                  <a:cubicBezTo>
                    <a:pt x="770858" y="2291715"/>
                    <a:pt x="790861" y="2264188"/>
                    <a:pt x="818960" y="2242852"/>
                  </a:cubicBezTo>
                  <a:cubicBezTo>
                    <a:pt x="855917" y="2214753"/>
                    <a:pt x="897636" y="2202180"/>
                    <a:pt x="943832" y="2201704"/>
                  </a:cubicBezTo>
                  <a:cubicBezTo>
                    <a:pt x="1000220" y="2201132"/>
                    <a:pt x="1056513" y="2199418"/>
                    <a:pt x="1112901" y="2198275"/>
                  </a:cubicBezTo>
                  <a:cubicBezTo>
                    <a:pt x="1120807" y="2198084"/>
                    <a:pt x="1128713" y="2198275"/>
                    <a:pt x="1138619" y="2198275"/>
                  </a:cubicBezTo>
                  <a:cubicBezTo>
                    <a:pt x="1139762" y="2185988"/>
                    <a:pt x="1141190" y="2175129"/>
                    <a:pt x="1141857" y="2164271"/>
                  </a:cubicBezTo>
                  <a:cubicBezTo>
                    <a:pt x="1145096" y="2105882"/>
                    <a:pt x="1181576" y="2057781"/>
                    <a:pt x="1236631" y="2040636"/>
                  </a:cubicBezTo>
                  <a:cubicBezTo>
                    <a:pt x="1242536" y="2038826"/>
                    <a:pt x="1249204" y="2039303"/>
                    <a:pt x="1255586" y="2039303"/>
                  </a:cubicBezTo>
                  <a:cubicBezTo>
                    <a:pt x="1455515" y="2039207"/>
                    <a:pt x="1655445" y="2039303"/>
                    <a:pt x="1855375" y="2039303"/>
                  </a:cubicBezTo>
                  <a:cubicBezTo>
                    <a:pt x="1860614" y="2039303"/>
                    <a:pt x="1865852" y="2039303"/>
                    <a:pt x="1872329" y="2039303"/>
                  </a:cubicBezTo>
                  <a:cubicBezTo>
                    <a:pt x="1872329" y="1990535"/>
                    <a:pt x="1872329" y="1943005"/>
                    <a:pt x="1872329" y="1894332"/>
                  </a:cubicBezTo>
                  <a:cubicBezTo>
                    <a:pt x="1866805" y="1894046"/>
                    <a:pt x="1861661" y="1893570"/>
                    <a:pt x="1856423" y="1893475"/>
                  </a:cubicBezTo>
                  <a:cubicBezTo>
                    <a:pt x="1599629" y="1892237"/>
                    <a:pt x="1342739" y="1891189"/>
                    <a:pt x="1085945" y="1889093"/>
                  </a:cubicBezTo>
                  <a:cubicBezTo>
                    <a:pt x="1073277" y="1888998"/>
                    <a:pt x="1059656" y="1881854"/>
                    <a:pt x="1048131" y="1875092"/>
                  </a:cubicBezTo>
                  <a:cubicBezTo>
                    <a:pt x="1004126" y="1849469"/>
                    <a:pt x="979075" y="1812512"/>
                    <a:pt x="978884" y="1759649"/>
                  </a:cubicBezTo>
                  <a:cubicBezTo>
                    <a:pt x="978313" y="1544860"/>
                    <a:pt x="976217" y="1329976"/>
                    <a:pt x="976408" y="1115187"/>
                  </a:cubicBezTo>
                  <a:cubicBezTo>
                    <a:pt x="976503" y="926402"/>
                    <a:pt x="978789" y="737616"/>
                    <a:pt x="980313" y="548831"/>
                  </a:cubicBezTo>
                  <a:cubicBezTo>
                    <a:pt x="980408" y="532352"/>
                    <a:pt x="981170" y="515779"/>
                    <a:pt x="983837" y="499586"/>
                  </a:cubicBezTo>
                  <a:cubicBezTo>
                    <a:pt x="985457" y="489490"/>
                    <a:pt x="989457" y="478822"/>
                    <a:pt x="995363" y="470535"/>
                  </a:cubicBezTo>
                  <a:cubicBezTo>
                    <a:pt x="1003935" y="458534"/>
                    <a:pt x="1014794" y="448056"/>
                    <a:pt x="1025366" y="437674"/>
                  </a:cubicBezTo>
                  <a:cubicBezTo>
                    <a:pt x="1043845" y="419386"/>
                    <a:pt x="1065276" y="410718"/>
                    <a:pt x="1092422" y="410718"/>
                  </a:cubicBezTo>
                  <a:cubicBezTo>
                    <a:pt x="1289114" y="410242"/>
                    <a:pt x="1485900" y="407575"/>
                    <a:pt x="1682591" y="407480"/>
                  </a:cubicBezTo>
                  <a:cubicBezTo>
                    <a:pt x="2019205" y="407384"/>
                    <a:pt x="2355723" y="408623"/>
                    <a:pt x="2692337" y="409480"/>
                  </a:cubicBezTo>
                  <a:cubicBezTo>
                    <a:pt x="2717292" y="409575"/>
                    <a:pt x="2742343" y="410718"/>
                    <a:pt x="2767203" y="412242"/>
                  </a:cubicBezTo>
                  <a:cubicBezTo>
                    <a:pt x="2813590" y="415100"/>
                    <a:pt x="2859977" y="458153"/>
                    <a:pt x="2862167" y="504825"/>
                  </a:cubicBezTo>
                  <a:cubicBezTo>
                    <a:pt x="2865882" y="582835"/>
                    <a:pt x="2868073" y="661035"/>
                    <a:pt x="2868263" y="739140"/>
                  </a:cubicBezTo>
                  <a:cubicBezTo>
                    <a:pt x="2868835" y="1036892"/>
                    <a:pt x="2868549" y="1334738"/>
                    <a:pt x="2867978" y="1632490"/>
                  </a:cubicBezTo>
                  <a:cubicBezTo>
                    <a:pt x="2867882" y="1680782"/>
                    <a:pt x="2863406" y="1729168"/>
                    <a:pt x="2862929" y="1777460"/>
                  </a:cubicBezTo>
                  <a:cubicBezTo>
                    <a:pt x="2862453" y="1833372"/>
                    <a:pt x="2812066" y="1885569"/>
                    <a:pt x="2753392" y="1885950"/>
                  </a:cubicBezTo>
                  <a:cubicBezTo>
                    <a:pt x="2652903" y="1886617"/>
                    <a:pt x="2552510" y="1890332"/>
                    <a:pt x="2452021" y="1891284"/>
                  </a:cubicBezTo>
                  <a:cubicBezTo>
                    <a:pt x="2297335" y="1892618"/>
                    <a:pt x="2142554" y="1892713"/>
                    <a:pt x="1987868" y="1893284"/>
                  </a:cubicBezTo>
                  <a:cubicBezTo>
                    <a:pt x="1982153" y="1893284"/>
                    <a:pt x="1976533" y="1893951"/>
                    <a:pt x="1972818" y="1894237"/>
                  </a:cubicBezTo>
                  <a:cubicBezTo>
                    <a:pt x="1972818" y="1939957"/>
                    <a:pt x="1972532" y="1983962"/>
                    <a:pt x="1973485" y="2027873"/>
                  </a:cubicBezTo>
                  <a:cubicBezTo>
                    <a:pt x="1973580" y="2030730"/>
                    <a:pt x="1983200" y="2035683"/>
                    <a:pt x="1988439" y="2035778"/>
                  </a:cubicBezTo>
                  <a:cubicBezTo>
                    <a:pt x="2068163" y="2037017"/>
                    <a:pt x="2147983" y="2037588"/>
                    <a:pt x="2227707" y="2038445"/>
                  </a:cubicBezTo>
                  <a:cubicBezTo>
                    <a:pt x="2349437" y="2039779"/>
                    <a:pt x="2471261" y="2041970"/>
                    <a:pt x="2592991" y="2042255"/>
                  </a:cubicBezTo>
                  <a:cubicBezTo>
                    <a:pt x="2619851" y="2042351"/>
                    <a:pt x="2639759" y="2050447"/>
                    <a:pt x="2659475" y="2068449"/>
                  </a:cubicBezTo>
                  <a:cubicBezTo>
                    <a:pt x="2689860" y="2096167"/>
                    <a:pt x="2705291" y="2128742"/>
                    <a:pt x="2705767" y="2169414"/>
                  </a:cubicBezTo>
                  <a:cubicBezTo>
                    <a:pt x="2706053" y="2190655"/>
                    <a:pt x="2708053" y="2211896"/>
                    <a:pt x="2707862" y="2233136"/>
                  </a:cubicBezTo>
                  <a:cubicBezTo>
                    <a:pt x="2707577" y="2294287"/>
                    <a:pt x="2707005" y="2355342"/>
                    <a:pt x="2705672" y="2416493"/>
                  </a:cubicBezTo>
                  <a:cubicBezTo>
                    <a:pt x="2704910" y="2455831"/>
                    <a:pt x="2688527" y="2489264"/>
                    <a:pt x="2659095" y="2514314"/>
                  </a:cubicBezTo>
                  <a:cubicBezTo>
                    <a:pt x="2646998" y="2524601"/>
                    <a:pt x="2629186" y="2532031"/>
                    <a:pt x="2613374" y="2533174"/>
                  </a:cubicBezTo>
                  <a:cubicBezTo>
                    <a:pt x="2550319" y="2537841"/>
                    <a:pt x="2487073" y="2542032"/>
                    <a:pt x="2423922" y="2542032"/>
                  </a:cubicBezTo>
                  <a:cubicBezTo>
                    <a:pt x="2059686" y="2542128"/>
                    <a:pt x="1695450" y="2541080"/>
                    <a:pt x="1331214" y="2540127"/>
                  </a:cubicBezTo>
                  <a:cubicBezTo>
                    <a:pt x="1303020" y="2540032"/>
                    <a:pt x="1274921" y="2538413"/>
                    <a:pt x="1246727" y="2537174"/>
                  </a:cubicBezTo>
                  <a:cubicBezTo>
                    <a:pt x="1202246" y="2535174"/>
                    <a:pt x="1148429" y="2485549"/>
                    <a:pt x="1145191" y="2441258"/>
                  </a:cubicBezTo>
                  <a:cubicBezTo>
                    <a:pt x="1142238" y="2401538"/>
                    <a:pt x="1142048" y="2361629"/>
                    <a:pt x="1140714" y="2321814"/>
                  </a:cubicBezTo>
                  <a:cubicBezTo>
                    <a:pt x="1140524" y="2315528"/>
                    <a:pt x="1140714" y="2309241"/>
                    <a:pt x="1140714" y="2300478"/>
                  </a:cubicBezTo>
                  <a:cubicBezTo>
                    <a:pt x="1133761" y="2300478"/>
                    <a:pt x="1128236" y="2300383"/>
                    <a:pt x="1122617" y="2300478"/>
                  </a:cubicBezTo>
                  <a:cubicBezTo>
                    <a:pt x="1052417" y="2301526"/>
                    <a:pt x="982218" y="2302383"/>
                    <a:pt x="912114" y="2303812"/>
                  </a:cubicBezTo>
                  <a:cubicBezTo>
                    <a:pt x="905256" y="2304002"/>
                    <a:pt x="898017" y="2307146"/>
                    <a:pt x="891921" y="2310670"/>
                  </a:cubicBezTo>
                  <a:cubicBezTo>
                    <a:pt x="847249" y="2336006"/>
                    <a:pt x="832295" y="2376297"/>
                    <a:pt x="831533" y="2425637"/>
                  </a:cubicBezTo>
                  <a:cubicBezTo>
                    <a:pt x="830485" y="2487263"/>
                    <a:pt x="827246" y="2548890"/>
                    <a:pt x="823722" y="2610517"/>
                  </a:cubicBezTo>
                  <a:cubicBezTo>
                    <a:pt x="818198" y="2707577"/>
                    <a:pt x="766763" y="2777966"/>
                    <a:pt x="686848" y="2826258"/>
                  </a:cubicBezTo>
                  <a:cubicBezTo>
                    <a:pt x="540639" y="2914650"/>
                    <a:pt x="347377" y="2865025"/>
                    <a:pt x="264509" y="2690241"/>
                  </a:cubicBezTo>
                  <a:cubicBezTo>
                    <a:pt x="245650" y="2650522"/>
                    <a:pt x="246507" y="2606231"/>
                    <a:pt x="246031" y="2563273"/>
                  </a:cubicBezTo>
                  <a:cubicBezTo>
                    <a:pt x="243840" y="2374487"/>
                    <a:pt x="242126" y="2185702"/>
                    <a:pt x="241744" y="1997012"/>
                  </a:cubicBezTo>
                  <a:cubicBezTo>
                    <a:pt x="241078" y="1641824"/>
                    <a:pt x="241459" y="1286542"/>
                    <a:pt x="241459" y="931355"/>
                  </a:cubicBezTo>
                  <a:cubicBezTo>
                    <a:pt x="241459" y="910400"/>
                    <a:pt x="241459" y="910400"/>
                    <a:pt x="221075" y="910304"/>
                  </a:cubicBezTo>
                  <a:cubicBezTo>
                    <a:pt x="140018" y="910114"/>
                    <a:pt x="92107" y="869442"/>
                    <a:pt x="80391" y="788289"/>
                  </a:cubicBezTo>
                  <a:cubicBezTo>
                    <a:pt x="75057" y="751332"/>
                    <a:pt x="64103" y="717233"/>
                    <a:pt x="45530" y="684943"/>
                  </a:cubicBezTo>
                  <a:cubicBezTo>
                    <a:pt x="31814" y="661035"/>
                    <a:pt x="19622" y="636175"/>
                    <a:pt x="7429" y="611315"/>
                  </a:cubicBezTo>
                  <a:cubicBezTo>
                    <a:pt x="4286" y="604933"/>
                    <a:pt x="2953" y="597218"/>
                    <a:pt x="2572" y="590074"/>
                  </a:cubicBezTo>
                  <a:cubicBezTo>
                    <a:pt x="1334" y="567881"/>
                    <a:pt x="857" y="545592"/>
                    <a:pt x="0" y="523304"/>
                  </a:cubicBezTo>
                  <a:cubicBezTo>
                    <a:pt x="0" y="391382"/>
                    <a:pt x="0" y="259556"/>
                    <a:pt x="0" y="127635"/>
                  </a:cubicBezTo>
                  <a:cubicBezTo>
                    <a:pt x="953" y="122015"/>
                    <a:pt x="2286" y="116300"/>
                    <a:pt x="2667" y="110681"/>
                  </a:cubicBezTo>
                  <a:cubicBezTo>
                    <a:pt x="5525" y="64484"/>
                    <a:pt x="36957" y="22479"/>
                    <a:pt x="80867" y="7906"/>
                  </a:cubicBezTo>
                  <a:cubicBezTo>
                    <a:pt x="92774" y="3905"/>
                    <a:pt x="105632" y="2572"/>
                    <a:pt x="118015" y="0"/>
                  </a:cubicBezTo>
                  <a:cubicBezTo>
                    <a:pt x="231839" y="0"/>
                    <a:pt x="345662" y="0"/>
                    <a:pt x="459486" y="0"/>
                  </a:cubicBezTo>
                  <a:close/>
                  <a:moveTo>
                    <a:pt x="1920716" y="1786985"/>
                  </a:moveTo>
                  <a:cubicBezTo>
                    <a:pt x="1920716" y="1788128"/>
                    <a:pt x="1920716" y="1789176"/>
                    <a:pt x="1920716" y="1790319"/>
                  </a:cubicBezTo>
                  <a:cubicBezTo>
                    <a:pt x="2092452" y="1790319"/>
                    <a:pt x="2264188" y="1790795"/>
                    <a:pt x="2435924" y="1790129"/>
                  </a:cubicBezTo>
                  <a:cubicBezTo>
                    <a:pt x="2534793" y="1789748"/>
                    <a:pt x="2633663" y="1788128"/>
                    <a:pt x="2732532" y="1786318"/>
                  </a:cubicBezTo>
                  <a:cubicBezTo>
                    <a:pt x="2767584" y="1785652"/>
                    <a:pt x="2768156" y="1784223"/>
                    <a:pt x="2769013" y="1750124"/>
                  </a:cubicBezTo>
                  <a:cubicBezTo>
                    <a:pt x="2770156" y="1702784"/>
                    <a:pt x="2771585" y="1655540"/>
                    <a:pt x="2771680" y="1608201"/>
                  </a:cubicBezTo>
                  <a:cubicBezTo>
                    <a:pt x="2772061" y="1293971"/>
                    <a:pt x="2772156" y="979646"/>
                    <a:pt x="2772061" y="665417"/>
                  </a:cubicBezTo>
                  <a:cubicBezTo>
                    <a:pt x="2772061" y="625031"/>
                    <a:pt x="2770441" y="584645"/>
                    <a:pt x="2768918" y="544259"/>
                  </a:cubicBezTo>
                  <a:cubicBezTo>
                    <a:pt x="2767774" y="513779"/>
                    <a:pt x="2764250" y="509492"/>
                    <a:pt x="2735009" y="508064"/>
                  </a:cubicBezTo>
                  <a:cubicBezTo>
                    <a:pt x="2691479" y="505873"/>
                    <a:pt x="2647855" y="504349"/>
                    <a:pt x="2604326" y="504349"/>
                  </a:cubicBezTo>
                  <a:cubicBezTo>
                    <a:pt x="2219897" y="504063"/>
                    <a:pt x="1835468" y="503873"/>
                    <a:pt x="1451039" y="504254"/>
                  </a:cubicBezTo>
                  <a:cubicBezTo>
                    <a:pt x="1337215" y="504349"/>
                    <a:pt x="1223486" y="506444"/>
                    <a:pt x="1109758" y="507968"/>
                  </a:cubicBezTo>
                  <a:cubicBezTo>
                    <a:pt x="1084421" y="508254"/>
                    <a:pt x="1082993" y="509778"/>
                    <a:pt x="1081564" y="535305"/>
                  </a:cubicBezTo>
                  <a:cubicBezTo>
                    <a:pt x="1079945" y="563404"/>
                    <a:pt x="1078706" y="591598"/>
                    <a:pt x="1078706" y="619792"/>
                  </a:cubicBezTo>
                  <a:cubicBezTo>
                    <a:pt x="1078421" y="943070"/>
                    <a:pt x="1078230" y="1266349"/>
                    <a:pt x="1078516" y="1589723"/>
                  </a:cubicBezTo>
                  <a:cubicBezTo>
                    <a:pt x="1078611" y="1648682"/>
                    <a:pt x="1081278" y="1707737"/>
                    <a:pt x="1082040" y="1766697"/>
                  </a:cubicBezTo>
                  <a:cubicBezTo>
                    <a:pt x="1082231" y="1780508"/>
                    <a:pt x="1087660" y="1785557"/>
                    <a:pt x="1100995" y="1785461"/>
                  </a:cubicBezTo>
                  <a:cubicBezTo>
                    <a:pt x="1116902" y="1785366"/>
                    <a:pt x="1132904" y="1786890"/>
                    <a:pt x="1148810" y="1786890"/>
                  </a:cubicBezTo>
                  <a:cubicBezTo>
                    <a:pt x="1406081" y="1786985"/>
                    <a:pt x="1663351" y="1786985"/>
                    <a:pt x="1920716" y="1786985"/>
                  </a:cubicBezTo>
                  <a:close/>
                  <a:moveTo>
                    <a:pt x="2329244" y="2201418"/>
                  </a:moveTo>
                  <a:cubicBezTo>
                    <a:pt x="2329244" y="2200656"/>
                    <a:pt x="2329244" y="2199799"/>
                    <a:pt x="2329244" y="2199037"/>
                  </a:cubicBezTo>
                  <a:cubicBezTo>
                    <a:pt x="2295239" y="2199037"/>
                    <a:pt x="2261235" y="2198370"/>
                    <a:pt x="2227231" y="2199227"/>
                  </a:cubicBezTo>
                  <a:cubicBezTo>
                    <a:pt x="2203895" y="2199799"/>
                    <a:pt x="2180368" y="2200751"/>
                    <a:pt x="2157508" y="2204561"/>
                  </a:cubicBezTo>
                  <a:cubicBezTo>
                    <a:pt x="2133505" y="2208562"/>
                    <a:pt x="2120075" y="2230184"/>
                    <a:pt x="2122075" y="2255615"/>
                  </a:cubicBezTo>
                  <a:cubicBezTo>
                    <a:pt x="2123980" y="2279142"/>
                    <a:pt x="2138077" y="2293811"/>
                    <a:pt x="2164175" y="2294382"/>
                  </a:cubicBezTo>
                  <a:cubicBezTo>
                    <a:pt x="2264569" y="2296573"/>
                    <a:pt x="2364962" y="2297906"/>
                    <a:pt x="2465356" y="2298954"/>
                  </a:cubicBezTo>
                  <a:cubicBezTo>
                    <a:pt x="2479548" y="2299145"/>
                    <a:pt x="2494121" y="2297430"/>
                    <a:pt x="2507933" y="2294192"/>
                  </a:cubicBezTo>
                  <a:cubicBezTo>
                    <a:pt x="2530507" y="2288858"/>
                    <a:pt x="2544128" y="2269141"/>
                    <a:pt x="2542889" y="2247043"/>
                  </a:cubicBezTo>
                  <a:cubicBezTo>
                    <a:pt x="2541651" y="2225040"/>
                    <a:pt x="2527173" y="2208848"/>
                    <a:pt x="2504313" y="2204752"/>
                  </a:cubicBezTo>
                  <a:cubicBezTo>
                    <a:pt x="2494979" y="2203037"/>
                    <a:pt x="2485358" y="2201609"/>
                    <a:pt x="2475833" y="2201609"/>
                  </a:cubicBezTo>
                  <a:cubicBezTo>
                    <a:pt x="2426970" y="2201228"/>
                    <a:pt x="2378107" y="2201418"/>
                    <a:pt x="2329244" y="2201418"/>
                  </a:cubicBezTo>
                  <a:close/>
                  <a:moveTo>
                    <a:pt x="293561" y="334613"/>
                  </a:moveTo>
                  <a:cubicBezTo>
                    <a:pt x="293561" y="334423"/>
                    <a:pt x="293561" y="334232"/>
                    <a:pt x="293561" y="334137"/>
                  </a:cubicBezTo>
                  <a:cubicBezTo>
                    <a:pt x="350425" y="334137"/>
                    <a:pt x="407289" y="334994"/>
                    <a:pt x="464153" y="333756"/>
                  </a:cubicBezTo>
                  <a:cubicBezTo>
                    <a:pt x="488156" y="333280"/>
                    <a:pt x="503301" y="313468"/>
                    <a:pt x="502063" y="289560"/>
                  </a:cubicBezTo>
                  <a:cubicBezTo>
                    <a:pt x="500825" y="266224"/>
                    <a:pt x="478155" y="241364"/>
                    <a:pt x="457962" y="241364"/>
                  </a:cubicBezTo>
                  <a:cubicBezTo>
                    <a:pt x="392621" y="241364"/>
                    <a:pt x="327184" y="240983"/>
                    <a:pt x="261842" y="241554"/>
                  </a:cubicBezTo>
                  <a:cubicBezTo>
                    <a:pt x="215646" y="242030"/>
                    <a:pt x="169355" y="242316"/>
                    <a:pt x="123349" y="245650"/>
                  </a:cubicBezTo>
                  <a:cubicBezTo>
                    <a:pt x="93155" y="247841"/>
                    <a:pt x="81820" y="265652"/>
                    <a:pt x="82772" y="299466"/>
                  </a:cubicBezTo>
                  <a:cubicBezTo>
                    <a:pt x="83439" y="323088"/>
                    <a:pt x="91250" y="329756"/>
                    <a:pt x="123158" y="333470"/>
                  </a:cubicBezTo>
                  <a:cubicBezTo>
                    <a:pt x="128397" y="334137"/>
                    <a:pt x="133731" y="334613"/>
                    <a:pt x="139065" y="334613"/>
                  </a:cubicBezTo>
                  <a:cubicBezTo>
                    <a:pt x="190405" y="334709"/>
                    <a:pt x="241935" y="334613"/>
                    <a:pt x="293561" y="334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BC2571E-E57E-F78C-6A73-A55830AE8066}"/>
                </a:ext>
              </a:extLst>
            </p:cNvPr>
            <p:cNvSpPr/>
            <p:nvPr/>
          </p:nvSpPr>
          <p:spPr>
            <a:xfrm>
              <a:off x="5063852" y="1609725"/>
              <a:ext cx="118014" cy="127634"/>
            </a:xfrm>
            <a:custGeom>
              <a:avLst/>
              <a:gdLst>
                <a:gd name="connsiteX0" fmla="*/ 118015 w 118014"/>
                <a:gd name="connsiteY0" fmla="*/ 0 h 127634"/>
                <a:gd name="connsiteX1" fmla="*/ 80867 w 118014"/>
                <a:gd name="connsiteY1" fmla="*/ 7906 h 127634"/>
                <a:gd name="connsiteX2" fmla="*/ 2667 w 118014"/>
                <a:gd name="connsiteY2" fmla="*/ 110681 h 127634"/>
                <a:gd name="connsiteX3" fmla="*/ 0 w 118014"/>
                <a:gd name="connsiteY3" fmla="*/ 127635 h 127634"/>
                <a:gd name="connsiteX4" fmla="*/ 0 w 118014"/>
                <a:gd name="connsiteY4" fmla="*/ 0 h 127634"/>
                <a:gd name="connsiteX5" fmla="*/ 118015 w 118014"/>
                <a:gd name="connsiteY5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14" h="127634">
                  <a:moveTo>
                    <a:pt x="118015" y="0"/>
                  </a:moveTo>
                  <a:cubicBezTo>
                    <a:pt x="105632" y="2572"/>
                    <a:pt x="92774" y="3905"/>
                    <a:pt x="80867" y="7906"/>
                  </a:cubicBezTo>
                  <a:cubicBezTo>
                    <a:pt x="36957" y="22479"/>
                    <a:pt x="5525" y="64484"/>
                    <a:pt x="2667" y="110681"/>
                  </a:cubicBezTo>
                  <a:cubicBezTo>
                    <a:pt x="2286" y="116300"/>
                    <a:pt x="953" y="122015"/>
                    <a:pt x="0" y="127635"/>
                  </a:cubicBezTo>
                  <a:cubicBezTo>
                    <a:pt x="0" y="85058"/>
                    <a:pt x="0" y="42577"/>
                    <a:pt x="0" y="0"/>
                  </a:cubicBezTo>
                  <a:cubicBezTo>
                    <a:pt x="39338" y="0"/>
                    <a:pt x="78677" y="0"/>
                    <a:pt x="1180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A0E7C34E-DDFE-5BF3-09E0-7DCE3A69A9F8}"/>
                </a:ext>
              </a:extLst>
            </p:cNvPr>
            <p:cNvSpPr/>
            <p:nvPr/>
          </p:nvSpPr>
          <p:spPr>
            <a:xfrm>
              <a:off x="6205518" y="2178558"/>
              <a:ext cx="1565338" cy="1156620"/>
            </a:xfrm>
            <a:custGeom>
              <a:avLst/>
              <a:gdLst>
                <a:gd name="connsiteX0" fmla="*/ 1565339 w 1565338"/>
                <a:gd name="connsiteY0" fmla="*/ 0 h 1156620"/>
                <a:gd name="connsiteX1" fmla="*/ 1565339 w 1565338"/>
                <a:gd name="connsiteY1" fmla="*/ 1156621 h 1156620"/>
                <a:gd name="connsiteX2" fmla="*/ 0 w 1565338"/>
                <a:gd name="connsiteY2" fmla="*/ 1156621 h 1156620"/>
                <a:gd name="connsiteX3" fmla="*/ 0 w 1565338"/>
                <a:gd name="connsiteY3" fmla="*/ 0 h 1156620"/>
                <a:gd name="connsiteX4" fmla="*/ 1565339 w 1565338"/>
                <a:gd name="connsiteY4" fmla="*/ 0 h 1156620"/>
                <a:gd name="connsiteX5" fmla="*/ 675608 w 1565338"/>
                <a:gd name="connsiteY5" fmla="*/ 186500 h 1156620"/>
                <a:gd name="connsiteX6" fmla="*/ 216979 w 1565338"/>
                <a:gd name="connsiteY6" fmla="*/ 651224 h 1156620"/>
                <a:gd name="connsiteX7" fmla="*/ 1348835 w 1565338"/>
                <a:gd name="connsiteY7" fmla="*/ 652177 h 1156620"/>
                <a:gd name="connsiteX8" fmla="*/ 886968 w 1565338"/>
                <a:gd name="connsiteY8" fmla="*/ 189929 h 1156620"/>
                <a:gd name="connsiteX9" fmla="*/ 675608 w 1565338"/>
                <a:gd name="connsiteY9" fmla="*/ 186500 h 115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5338" h="1156620">
                  <a:moveTo>
                    <a:pt x="1565339" y="0"/>
                  </a:moveTo>
                  <a:cubicBezTo>
                    <a:pt x="1565339" y="387572"/>
                    <a:pt x="1565339" y="771334"/>
                    <a:pt x="1565339" y="1156621"/>
                  </a:cubicBezTo>
                  <a:cubicBezTo>
                    <a:pt x="1044797" y="1156621"/>
                    <a:pt x="523018" y="1156621"/>
                    <a:pt x="0" y="1156621"/>
                  </a:cubicBezTo>
                  <a:cubicBezTo>
                    <a:pt x="0" y="770954"/>
                    <a:pt x="0" y="385191"/>
                    <a:pt x="0" y="0"/>
                  </a:cubicBezTo>
                  <a:cubicBezTo>
                    <a:pt x="521494" y="0"/>
                    <a:pt x="1041845" y="0"/>
                    <a:pt x="1565339" y="0"/>
                  </a:cubicBezTo>
                  <a:close/>
                  <a:moveTo>
                    <a:pt x="675608" y="186500"/>
                  </a:moveTo>
                  <a:cubicBezTo>
                    <a:pt x="520637" y="343471"/>
                    <a:pt x="368903" y="497300"/>
                    <a:pt x="216979" y="651224"/>
                  </a:cubicBezTo>
                  <a:cubicBezTo>
                    <a:pt x="532733" y="1002030"/>
                    <a:pt x="1061561" y="976122"/>
                    <a:pt x="1348835" y="652177"/>
                  </a:cubicBezTo>
                  <a:cubicBezTo>
                    <a:pt x="1195578" y="498729"/>
                    <a:pt x="1042321" y="345377"/>
                    <a:pt x="886968" y="189929"/>
                  </a:cubicBezTo>
                  <a:cubicBezTo>
                    <a:pt x="817721" y="270986"/>
                    <a:pt x="746284" y="268700"/>
                    <a:pt x="675608" y="186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9BA-C56C-0D36-6B84-D767A5E9B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8" name="Google Shape;191;p32">
            <a:extLst>
              <a:ext uri="{FF2B5EF4-FFF2-40B4-BE49-F238E27FC236}">
                <a16:creationId xmlns:a16="http://schemas.microsoft.com/office/drawing/2014/main" id="{979A515A-35B2-315D-D35A-0085FD523666}"/>
              </a:ext>
            </a:extLst>
          </p:cNvPr>
          <p:cNvGrpSpPr/>
          <p:nvPr/>
        </p:nvGrpSpPr>
        <p:grpSpPr>
          <a:xfrm rot="10800000">
            <a:off x="4346324" y="1810636"/>
            <a:ext cx="3393600" cy="2815910"/>
            <a:chOff x="1490951" y="1395875"/>
            <a:chExt cx="3393600" cy="2815910"/>
          </a:xfrm>
          <a:solidFill>
            <a:srgbClr val="034D65"/>
          </a:solidFill>
        </p:grpSpPr>
        <p:sp>
          <p:nvSpPr>
            <p:cNvPr id="9" name="Google Shape;192;p32">
              <a:extLst>
                <a:ext uri="{FF2B5EF4-FFF2-40B4-BE49-F238E27FC236}">
                  <a16:creationId xmlns:a16="http://schemas.microsoft.com/office/drawing/2014/main" id="{EA722140-D575-8C76-08D9-3B52AD689DCF}"/>
                </a:ext>
              </a:extLst>
            </p:cNvPr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3;p32">
              <a:extLst>
                <a:ext uri="{FF2B5EF4-FFF2-40B4-BE49-F238E27FC236}">
                  <a16:creationId xmlns:a16="http://schemas.microsoft.com/office/drawing/2014/main" id="{583685A7-3071-DE79-ADED-2944FB2BCDA4}"/>
                </a:ext>
              </a:extLst>
            </p:cNvPr>
            <p:cNvSpPr/>
            <p:nvPr/>
          </p:nvSpPr>
          <p:spPr>
            <a:xfrm>
              <a:off x="1490951" y="1989985"/>
              <a:ext cx="3393600" cy="2221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94;p32">
            <a:extLst>
              <a:ext uri="{FF2B5EF4-FFF2-40B4-BE49-F238E27FC236}">
                <a16:creationId xmlns:a16="http://schemas.microsoft.com/office/drawing/2014/main" id="{3171965A-55D7-AD24-DF45-FE1DEDD23E2F}"/>
              </a:ext>
            </a:extLst>
          </p:cNvPr>
          <p:cNvGrpSpPr/>
          <p:nvPr/>
        </p:nvGrpSpPr>
        <p:grpSpPr>
          <a:xfrm>
            <a:off x="1528725" y="1395875"/>
            <a:ext cx="3393600" cy="2626225"/>
            <a:chOff x="1528725" y="1395875"/>
            <a:chExt cx="3393600" cy="2626225"/>
          </a:xfrm>
          <a:solidFill>
            <a:srgbClr val="034D65"/>
          </a:solidFill>
        </p:grpSpPr>
        <p:sp>
          <p:nvSpPr>
            <p:cNvPr id="12" name="Google Shape;195;p32">
              <a:extLst>
                <a:ext uri="{FF2B5EF4-FFF2-40B4-BE49-F238E27FC236}">
                  <a16:creationId xmlns:a16="http://schemas.microsoft.com/office/drawing/2014/main" id="{599ACB92-76CD-094E-13DD-4C05444AB26E}"/>
                </a:ext>
              </a:extLst>
            </p:cNvPr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6;p32">
              <a:extLst>
                <a:ext uri="{FF2B5EF4-FFF2-40B4-BE49-F238E27FC236}">
                  <a16:creationId xmlns:a16="http://schemas.microsoft.com/office/drawing/2014/main" id="{EA93FF57-759C-BE53-9B8D-A1D639AEB6E9}"/>
                </a:ext>
              </a:extLst>
            </p:cNvPr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97;p32">
            <a:extLst>
              <a:ext uri="{FF2B5EF4-FFF2-40B4-BE49-F238E27FC236}">
                <a16:creationId xmlns:a16="http://schemas.microsoft.com/office/drawing/2014/main" id="{5045DBE4-1391-A570-78FE-350A215387F6}"/>
              </a:ext>
            </a:extLst>
          </p:cNvPr>
          <p:cNvSpPr/>
          <p:nvPr/>
        </p:nvSpPr>
        <p:spPr>
          <a:xfrm>
            <a:off x="6343200" y="1791525"/>
            <a:ext cx="2085600" cy="24381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98;p32">
            <a:extLst>
              <a:ext uri="{FF2B5EF4-FFF2-40B4-BE49-F238E27FC236}">
                <a16:creationId xmlns:a16="http://schemas.microsoft.com/office/drawing/2014/main" id="{0B0FB466-094B-4AB8-60F0-615CD6BD3753}"/>
              </a:ext>
            </a:extLst>
          </p:cNvPr>
          <p:cNvSpPr/>
          <p:nvPr/>
        </p:nvSpPr>
        <p:spPr>
          <a:xfrm>
            <a:off x="3529200" y="1791525"/>
            <a:ext cx="2085600" cy="24381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32">
            <a:extLst>
              <a:ext uri="{FF2B5EF4-FFF2-40B4-BE49-F238E27FC236}">
                <a16:creationId xmlns:a16="http://schemas.microsoft.com/office/drawing/2014/main" id="{E3109426-F4DB-D443-7FED-C0ACDC644734}"/>
              </a:ext>
            </a:extLst>
          </p:cNvPr>
          <p:cNvSpPr/>
          <p:nvPr/>
        </p:nvSpPr>
        <p:spPr>
          <a:xfrm>
            <a:off x="715200" y="1791525"/>
            <a:ext cx="2085600" cy="24381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00;p32">
            <a:extLst>
              <a:ext uri="{FF2B5EF4-FFF2-40B4-BE49-F238E27FC236}">
                <a16:creationId xmlns:a16="http://schemas.microsoft.com/office/drawing/2014/main" id="{A87FD600-38F8-EF19-DFA7-8DE49A891463}"/>
              </a:ext>
            </a:extLst>
          </p:cNvPr>
          <p:cNvSpPr txBox="1">
            <a:spLocks/>
          </p:cNvSpPr>
          <p:nvPr/>
        </p:nvSpPr>
        <p:spPr>
          <a:xfrm flipH="1">
            <a:off x="977706" y="248933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s-PE">
                <a:latin typeface="+mn-lt"/>
              </a:rPr>
              <a:t>MARS</a:t>
            </a:r>
            <a:endParaRPr lang="es-PE" dirty="0">
              <a:latin typeface="+mn-lt"/>
            </a:endParaRPr>
          </a:p>
        </p:txBody>
      </p:sp>
      <p:sp>
        <p:nvSpPr>
          <p:cNvPr id="18" name="Google Shape;201;p32">
            <a:extLst>
              <a:ext uri="{FF2B5EF4-FFF2-40B4-BE49-F238E27FC236}">
                <a16:creationId xmlns:a16="http://schemas.microsoft.com/office/drawing/2014/main" id="{A2140E6E-5CFF-BB5D-846A-0CADE5BD2ADF}"/>
              </a:ext>
            </a:extLst>
          </p:cNvPr>
          <p:cNvSpPr txBox="1">
            <a:spLocks/>
          </p:cNvSpPr>
          <p:nvPr/>
        </p:nvSpPr>
        <p:spPr>
          <a:xfrm flipH="1">
            <a:off x="877501" y="2911450"/>
            <a:ext cx="1761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4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/>
            <a:r>
              <a:rPr lang="en-US" dirty="0"/>
              <a:t>Despite being red, Mars is actually a cold place. It’s full of iron oxide dust</a:t>
            </a:r>
          </a:p>
        </p:txBody>
      </p:sp>
      <p:sp>
        <p:nvSpPr>
          <p:cNvPr id="19" name="Google Shape;202;p32">
            <a:extLst>
              <a:ext uri="{FF2B5EF4-FFF2-40B4-BE49-F238E27FC236}">
                <a16:creationId xmlns:a16="http://schemas.microsoft.com/office/drawing/2014/main" id="{33C37F35-C9E4-B322-9EC7-3FE0968FCF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6404388" y="2911450"/>
            <a:ext cx="1963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the ringed planet. It’s a gas giant, composed mostly of hydrogen and helium</a:t>
            </a:r>
            <a:endParaRPr dirty="0"/>
          </a:p>
        </p:txBody>
      </p:sp>
      <p:sp>
        <p:nvSpPr>
          <p:cNvPr id="20" name="Google Shape;203;p32">
            <a:extLst>
              <a:ext uri="{FF2B5EF4-FFF2-40B4-BE49-F238E27FC236}">
                <a16:creationId xmlns:a16="http://schemas.microsoft.com/office/drawing/2014/main" id="{A331F757-2396-E671-7617-A63A6221907D}"/>
              </a:ext>
            </a:extLst>
          </p:cNvPr>
          <p:cNvSpPr txBox="1">
            <a:spLocks/>
          </p:cNvSpPr>
          <p:nvPr/>
        </p:nvSpPr>
        <p:spPr>
          <a:xfrm flipH="1">
            <a:off x="3664351" y="2911450"/>
            <a:ext cx="18153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4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None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/>
            <a:r>
              <a:rPr lang="en-US"/>
              <a:t>Venus has a beautiful name and is the second planet from the Sun</a:t>
            </a:r>
            <a:endParaRPr lang="en-US" dirty="0"/>
          </a:p>
        </p:txBody>
      </p:sp>
      <p:sp>
        <p:nvSpPr>
          <p:cNvPr id="21" name="Google Shape;204;p32">
            <a:extLst>
              <a:ext uri="{FF2B5EF4-FFF2-40B4-BE49-F238E27FC236}">
                <a16:creationId xmlns:a16="http://schemas.microsoft.com/office/drawing/2014/main" id="{136E5BEF-D143-268C-3DF6-90B0A4E3DD7A}"/>
              </a:ext>
            </a:extLst>
          </p:cNvPr>
          <p:cNvSpPr txBox="1">
            <a:spLocks/>
          </p:cNvSpPr>
          <p:nvPr/>
        </p:nvSpPr>
        <p:spPr>
          <a:xfrm flipH="1">
            <a:off x="6605688" y="248933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2400"/>
              <a:buFont typeface="Marvel"/>
              <a:buNone/>
              <a:defRPr sz="2000" b="1">
                <a:solidFill>
                  <a:schemeClr val="dk1"/>
                </a:solidFill>
                <a:latin typeface="+mn-lt"/>
                <a:ea typeface="Marvel"/>
                <a:cs typeface="Marvel"/>
                <a:sym typeface="Marvel"/>
              </a:defRPr>
            </a:lvl1pPr>
            <a:lvl2pPr algn="ctr">
              <a:buClr>
                <a:schemeClr val="dk1"/>
              </a:buClr>
              <a:buSzPts val="1800"/>
              <a:buFont typeface="Marvel"/>
              <a:buNone/>
              <a:defRPr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algn="ctr">
              <a:buClr>
                <a:schemeClr val="dk1"/>
              </a:buClr>
              <a:buSzPts val="1800"/>
              <a:buFont typeface="Marvel"/>
              <a:buNone/>
              <a:defRPr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algn="ctr">
              <a:buClr>
                <a:schemeClr val="dk1"/>
              </a:buClr>
              <a:buSzPts val="1800"/>
              <a:buFont typeface="Marvel"/>
              <a:buNone/>
              <a:defRPr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algn="ctr">
              <a:buClr>
                <a:schemeClr val="dk1"/>
              </a:buClr>
              <a:buSzPts val="1800"/>
              <a:buFont typeface="Marvel"/>
              <a:buNone/>
              <a:defRPr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algn="ctr">
              <a:buClr>
                <a:schemeClr val="dk1"/>
              </a:buClr>
              <a:buSzPts val="1800"/>
              <a:buFont typeface="Marvel"/>
              <a:buNone/>
              <a:defRPr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algn="ctr">
              <a:buClr>
                <a:schemeClr val="dk1"/>
              </a:buClr>
              <a:buSzPts val="1800"/>
              <a:buFont typeface="Marvel"/>
              <a:buNone/>
              <a:defRPr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algn="ctr">
              <a:buClr>
                <a:schemeClr val="dk1"/>
              </a:buClr>
              <a:buSzPts val="1800"/>
              <a:buFont typeface="Marvel"/>
              <a:buNone/>
              <a:defRPr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algn="ctr">
              <a:buClr>
                <a:schemeClr val="dk1"/>
              </a:buClr>
              <a:buSzPts val="1800"/>
              <a:buFont typeface="Marvel"/>
              <a:buNone/>
              <a:defRPr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s-PE" dirty="0"/>
              <a:t>SATURN</a:t>
            </a:r>
          </a:p>
        </p:txBody>
      </p:sp>
      <p:sp>
        <p:nvSpPr>
          <p:cNvPr id="22" name="Google Shape;205;p32">
            <a:extLst>
              <a:ext uri="{FF2B5EF4-FFF2-40B4-BE49-F238E27FC236}">
                <a16:creationId xmlns:a16="http://schemas.microsoft.com/office/drawing/2014/main" id="{BA7CC42E-6620-9660-3C0C-E3573EAA6147}"/>
              </a:ext>
            </a:extLst>
          </p:cNvPr>
          <p:cNvSpPr txBox="1">
            <a:spLocks noGrp="1"/>
          </p:cNvSpPr>
          <p:nvPr>
            <p:ph type="ctrTitle" idx="4"/>
          </p:nvPr>
        </p:nvSpPr>
        <p:spPr>
          <a:xfrm flipH="1">
            <a:off x="3664356" y="2489339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VENUS</a:t>
            </a:r>
            <a:endParaRPr dirty="0">
              <a:latin typeface="+mn-lt"/>
            </a:endParaRPr>
          </a:p>
        </p:txBody>
      </p:sp>
      <p:sp>
        <p:nvSpPr>
          <p:cNvPr id="23" name="Google Shape;206;p32">
            <a:extLst>
              <a:ext uri="{FF2B5EF4-FFF2-40B4-BE49-F238E27FC236}">
                <a16:creationId xmlns:a16="http://schemas.microsoft.com/office/drawing/2014/main" id="{F5E6829D-E87E-1175-4E6A-81B27C636A53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 flipH="1">
            <a:off x="977706" y="202245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latin typeface="+mj-lt"/>
              </a:rPr>
              <a:t>01</a:t>
            </a:r>
            <a:endParaRPr sz="48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4" name="Google Shape;207;p32">
            <a:extLst>
              <a:ext uri="{FF2B5EF4-FFF2-40B4-BE49-F238E27FC236}">
                <a16:creationId xmlns:a16="http://schemas.microsoft.com/office/drawing/2014/main" id="{1E4BF6DA-72EB-B02F-4C9D-3E4193351CB9}"/>
              </a:ext>
            </a:extLst>
          </p:cNvPr>
          <p:cNvSpPr txBox="1">
            <a:spLocks/>
          </p:cNvSpPr>
          <p:nvPr/>
        </p:nvSpPr>
        <p:spPr>
          <a:xfrm flipH="1">
            <a:off x="3791706" y="2022458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n" sz="4800">
                <a:solidFill>
                  <a:schemeClr val="lt1"/>
                </a:solidFill>
                <a:latin typeface="+mj-lt"/>
              </a:rPr>
              <a:t>02</a:t>
            </a:r>
            <a:endParaRPr lang="en" sz="48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5" name="Google Shape;208;p32">
            <a:extLst>
              <a:ext uri="{FF2B5EF4-FFF2-40B4-BE49-F238E27FC236}">
                <a16:creationId xmlns:a16="http://schemas.microsoft.com/office/drawing/2014/main" id="{B0130F7C-229F-964D-C9A1-BCA2B7B133BC}"/>
              </a:ext>
            </a:extLst>
          </p:cNvPr>
          <p:cNvSpPr txBox="1">
            <a:spLocks/>
          </p:cNvSpPr>
          <p:nvPr/>
        </p:nvSpPr>
        <p:spPr>
          <a:xfrm flipH="1">
            <a:off x="6605706" y="2022458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vel"/>
              <a:buNone/>
              <a:defRPr sz="18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n" sz="4800">
                <a:solidFill>
                  <a:schemeClr val="lt1"/>
                </a:solidFill>
                <a:latin typeface="+mj-lt"/>
              </a:rPr>
              <a:t>03</a:t>
            </a:r>
            <a:endParaRPr lang="en" sz="4800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03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>
            <a:extLst>
              <a:ext uri="{FF2B5EF4-FFF2-40B4-BE49-F238E27FC236}">
                <a16:creationId xmlns:a16="http://schemas.microsoft.com/office/drawing/2014/main" id="{27A4C38F-6CC9-4D29-3831-B4A609AC0202}"/>
              </a:ext>
            </a:extLst>
          </p:cNvPr>
          <p:cNvGrpSpPr/>
          <p:nvPr/>
        </p:nvGrpSpPr>
        <p:grpSpPr>
          <a:xfrm>
            <a:off x="-1970" y="-9238"/>
            <a:ext cx="9145970" cy="909354"/>
            <a:chOff x="-1970" y="-83126"/>
            <a:chExt cx="9145970" cy="909354"/>
          </a:xfrm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A45ECBC2-E8B4-A480-D939-2BCF69FF1444}"/>
                </a:ext>
              </a:extLst>
            </p:cNvPr>
            <p:cNvSpPr/>
            <p:nvPr/>
          </p:nvSpPr>
          <p:spPr>
            <a:xfrm>
              <a:off x="0" y="710386"/>
              <a:ext cx="9144000" cy="115842"/>
            </a:xfrm>
            <a:prstGeom prst="rect">
              <a:avLst/>
            </a:prstGeom>
            <a:solidFill>
              <a:srgbClr val="149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91BB97BA-707D-0D5D-FECE-9F4465480A48}"/>
                </a:ext>
              </a:extLst>
            </p:cNvPr>
            <p:cNvSpPr/>
            <p:nvPr/>
          </p:nvSpPr>
          <p:spPr>
            <a:xfrm>
              <a:off x="-1970" y="-83126"/>
              <a:ext cx="9144000" cy="824378"/>
            </a:xfrm>
            <a:prstGeom prst="rect">
              <a:avLst/>
            </a:prstGeom>
            <a:solidFill>
              <a:srgbClr val="034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13" name="Google Shape;213;p33"/>
          <p:cNvSpPr txBox="1">
            <a:spLocks noGrp="1"/>
          </p:cNvSpPr>
          <p:nvPr>
            <p:ph type="title" idx="6"/>
          </p:nvPr>
        </p:nvSpPr>
        <p:spPr>
          <a:xfrm>
            <a:off x="3375021" y="138505"/>
            <a:ext cx="2245686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Livvic Black" pitchFamily="2" charset="0"/>
              </a:rPr>
              <a:t>GOALS</a:t>
            </a:r>
            <a:endParaRPr sz="3600" dirty="0">
              <a:solidFill>
                <a:srgbClr val="FFFFFF"/>
              </a:solidFill>
              <a:latin typeface="Livvic Black" pitchFamily="2" charset="0"/>
            </a:endParaRPr>
          </a:p>
        </p:txBody>
      </p:sp>
      <p:sp>
        <p:nvSpPr>
          <p:cNvPr id="217" name="Google Shape;217;p33"/>
          <p:cNvSpPr txBox="1">
            <a:spLocks noGrp="1"/>
          </p:cNvSpPr>
          <p:nvPr>
            <p:ph type="ctrTitle" idx="4"/>
          </p:nvPr>
        </p:nvSpPr>
        <p:spPr>
          <a:xfrm flipH="1">
            <a:off x="6230307" y="251903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MERCURY</a:t>
            </a:r>
            <a:endParaRPr>
              <a:solidFill>
                <a:schemeClr val="dk1"/>
              </a:solidFill>
              <a:latin typeface="+mj-lt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1"/>
          </p:nvPr>
        </p:nvSpPr>
        <p:spPr>
          <a:xfrm flipH="1">
            <a:off x="5620707" y="1863283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name, but it’s terribly hot</a:t>
            </a:r>
            <a:endParaRPr dirty="0"/>
          </a:p>
        </p:txBody>
      </p:sp>
      <p:sp>
        <p:nvSpPr>
          <p:cNvPr id="219" name="Google Shape;219;p33"/>
          <p:cNvSpPr txBox="1">
            <a:spLocks noGrp="1"/>
          </p:cNvSpPr>
          <p:nvPr>
            <p:ph type="subTitle" idx="5"/>
          </p:nvPr>
        </p:nvSpPr>
        <p:spPr>
          <a:xfrm flipH="1">
            <a:off x="6230307" y="2934448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ctrTitle"/>
          </p:nvPr>
        </p:nvSpPr>
        <p:spPr>
          <a:xfrm flipH="1">
            <a:off x="5656720" y="13359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VENUS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subTitle" idx="3"/>
          </p:nvPr>
        </p:nvSpPr>
        <p:spPr>
          <a:xfrm flipH="1">
            <a:off x="6704100" y="3987156"/>
            <a:ext cx="243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ctrTitle" idx="2"/>
          </p:nvPr>
        </p:nvSpPr>
        <p:spPr>
          <a:xfrm flipH="1">
            <a:off x="6704100" y="357947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MARS</a:t>
            </a:r>
            <a:endParaRPr>
              <a:solidFill>
                <a:schemeClr val="dk1"/>
              </a:solidFill>
              <a:latin typeface="+mj-lt"/>
            </a:endParaRPr>
          </a:p>
        </p:txBody>
      </p:sp>
      <p:cxnSp>
        <p:nvCxnSpPr>
          <p:cNvPr id="226" name="Google Shape;226;p33"/>
          <p:cNvCxnSpPr>
            <a:cxnSpLocks/>
          </p:cNvCxnSpPr>
          <p:nvPr/>
        </p:nvCxnSpPr>
        <p:spPr>
          <a:xfrm flipV="1">
            <a:off x="3303132" y="1778575"/>
            <a:ext cx="2217513" cy="36055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3"/>
          <p:cNvCxnSpPr>
            <a:cxnSpLocks/>
          </p:cNvCxnSpPr>
          <p:nvPr/>
        </p:nvCxnSpPr>
        <p:spPr>
          <a:xfrm flipV="1">
            <a:off x="4264817" y="2860650"/>
            <a:ext cx="1884028" cy="9437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3"/>
          <p:cNvCxnSpPr>
            <a:cxnSpLocks/>
          </p:cNvCxnSpPr>
          <p:nvPr/>
        </p:nvCxnSpPr>
        <p:spPr>
          <a:xfrm flipV="1">
            <a:off x="2971742" y="3949250"/>
            <a:ext cx="3624703" cy="20802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AC4DD11-39FD-8010-C8ED-DCA8BF66AAC6}"/>
              </a:ext>
            </a:extLst>
          </p:cNvPr>
          <p:cNvGrpSpPr/>
          <p:nvPr/>
        </p:nvGrpSpPr>
        <p:grpSpPr>
          <a:xfrm>
            <a:off x="813767" y="1501385"/>
            <a:ext cx="3152704" cy="2967118"/>
            <a:chOff x="6142481" y="2053216"/>
            <a:chExt cx="1104175" cy="1039177"/>
          </a:xfrm>
          <a:solidFill>
            <a:srgbClr val="1499B8"/>
          </a:solidFill>
        </p:grpSpPr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0AAEB11-C4B3-47BA-F19C-37D08345CA38}"/>
                </a:ext>
              </a:extLst>
            </p:cNvPr>
            <p:cNvSpPr/>
            <p:nvPr/>
          </p:nvSpPr>
          <p:spPr>
            <a:xfrm>
              <a:off x="6142481" y="2479976"/>
              <a:ext cx="1104175" cy="612417"/>
            </a:xfrm>
            <a:custGeom>
              <a:avLst/>
              <a:gdLst>
                <a:gd name="connsiteX0" fmla="*/ 161544 w 1104175"/>
                <a:gd name="connsiteY0" fmla="*/ 612418 h 612417"/>
                <a:gd name="connsiteX1" fmla="*/ 0 w 1104175"/>
                <a:gd name="connsiteY1" fmla="*/ 391438 h 612417"/>
                <a:gd name="connsiteX2" fmla="*/ 7144 w 1104175"/>
                <a:gd name="connsiteY2" fmla="*/ 385342 h 612417"/>
                <a:gd name="connsiteX3" fmla="*/ 133922 w 1104175"/>
                <a:gd name="connsiteY3" fmla="*/ 264089 h 612417"/>
                <a:gd name="connsiteX4" fmla="*/ 278606 w 1104175"/>
                <a:gd name="connsiteY4" fmla="*/ 181031 h 612417"/>
                <a:gd name="connsiteX5" fmla="*/ 418814 w 1104175"/>
                <a:gd name="connsiteY5" fmla="*/ 170267 h 612417"/>
                <a:gd name="connsiteX6" fmla="*/ 557213 w 1104175"/>
                <a:gd name="connsiteY6" fmla="*/ 166076 h 612417"/>
                <a:gd name="connsiteX7" fmla="*/ 675989 w 1104175"/>
                <a:gd name="connsiteY7" fmla="*/ 154170 h 612417"/>
                <a:gd name="connsiteX8" fmla="*/ 712089 w 1104175"/>
                <a:gd name="connsiteY8" fmla="*/ 150170 h 612417"/>
                <a:gd name="connsiteX9" fmla="*/ 740569 w 1104175"/>
                <a:gd name="connsiteY9" fmla="*/ 174363 h 612417"/>
                <a:gd name="connsiteX10" fmla="*/ 688372 w 1104175"/>
                <a:gd name="connsiteY10" fmla="*/ 255802 h 612417"/>
                <a:gd name="connsiteX11" fmla="*/ 648176 w 1104175"/>
                <a:gd name="connsiteY11" fmla="*/ 262660 h 612417"/>
                <a:gd name="connsiteX12" fmla="*/ 488156 w 1104175"/>
                <a:gd name="connsiteY12" fmla="*/ 287901 h 612417"/>
                <a:gd name="connsiteX13" fmla="*/ 459772 w 1104175"/>
                <a:gd name="connsiteY13" fmla="*/ 292283 h 612417"/>
                <a:gd name="connsiteX14" fmla="*/ 449294 w 1104175"/>
                <a:gd name="connsiteY14" fmla="*/ 304094 h 612417"/>
                <a:gd name="connsiteX15" fmla="*/ 462725 w 1104175"/>
                <a:gd name="connsiteY15" fmla="*/ 312476 h 612417"/>
                <a:gd name="connsiteX16" fmla="*/ 587407 w 1104175"/>
                <a:gd name="connsiteY16" fmla="*/ 292854 h 612417"/>
                <a:gd name="connsiteX17" fmla="*/ 681895 w 1104175"/>
                <a:gd name="connsiteY17" fmla="*/ 278090 h 612417"/>
                <a:gd name="connsiteX18" fmla="*/ 730472 w 1104175"/>
                <a:gd name="connsiteY18" fmla="*/ 255897 h 612417"/>
                <a:gd name="connsiteX19" fmla="*/ 749427 w 1104175"/>
                <a:gd name="connsiteY19" fmla="*/ 232656 h 612417"/>
                <a:gd name="connsiteX20" fmla="*/ 758476 w 1104175"/>
                <a:gd name="connsiteY20" fmla="*/ 222274 h 612417"/>
                <a:gd name="connsiteX21" fmla="*/ 913733 w 1104175"/>
                <a:gd name="connsiteY21" fmla="*/ 101687 h 612417"/>
                <a:gd name="connsiteX22" fmla="*/ 933736 w 1104175"/>
                <a:gd name="connsiteY22" fmla="*/ 88257 h 612417"/>
                <a:gd name="connsiteX23" fmla="*/ 944404 w 1104175"/>
                <a:gd name="connsiteY23" fmla="*/ 77780 h 612417"/>
                <a:gd name="connsiteX24" fmla="*/ 1033082 w 1104175"/>
                <a:gd name="connsiteY24" fmla="*/ 8819 h 612417"/>
                <a:gd name="connsiteX25" fmla="*/ 1094137 w 1104175"/>
                <a:gd name="connsiteY25" fmla="*/ 22249 h 612417"/>
                <a:gd name="connsiteX26" fmla="*/ 1071086 w 1104175"/>
                <a:gd name="connsiteY26" fmla="*/ 130929 h 612417"/>
                <a:gd name="connsiteX27" fmla="*/ 688658 w 1104175"/>
                <a:gd name="connsiteY27" fmla="*/ 419822 h 612417"/>
                <a:gd name="connsiteX28" fmla="*/ 629888 w 1104175"/>
                <a:gd name="connsiteY28" fmla="*/ 442968 h 612417"/>
                <a:gd name="connsiteX29" fmla="*/ 539591 w 1104175"/>
                <a:gd name="connsiteY29" fmla="*/ 446492 h 612417"/>
                <a:gd name="connsiteX30" fmla="*/ 366617 w 1104175"/>
                <a:gd name="connsiteY30" fmla="*/ 475544 h 612417"/>
                <a:gd name="connsiteX31" fmla="*/ 222695 w 1104175"/>
                <a:gd name="connsiteY31" fmla="*/ 563364 h 612417"/>
                <a:gd name="connsiteX32" fmla="*/ 161544 w 1104175"/>
                <a:gd name="connsiteY32" fmla="*/ 612418 h 6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04175" h="612417">
                  <a:moveTo>
                    <a:pt x="161544" y="612418"/>
                  </a:moveTo>
                  <a:cubicBezTo>
                    <a:pt x="107823" y="538885"/>
                    <a:pt x="54102" y="465447"/>
                    <a:pt x="0" y="391438"/>
                  </a:cubicBezTo>
                  <a:cubicBezTo>
                    <a:pt x="2381" y="389342"/>
                    <a:pt x="4763" y="387247"/>
                    <a:pt x="7144" y="385342"/>
                  </a:cubicBezTo>
                  <a:cubicBezTo>
                    <a:pt x="52578" y="348194"/>
                    <a:pt x="94869" y="307808"/>
                    <a:pt x="133922" y="264089"/>
                  </a:cubicBezTo>
                  <a:cubicBezTo>
                    <a:pt x="173165" y="220274"/>
                    <a:pt x="221933" y="193985"/>
                    <a:pt x="278606" y="181031"/>
                  </a:cubicBezTo>
                  <a:cubicBezTo>
                    <a:pt x="324803" y="170458"/>
                    <a:pt x="371666" y="168362"/>
                    <a:pt x="418814" y="170267"/>
                  </a:cubicBezTo>
                  <a:cubicBezTo>
                    <a:pt x="465106" y="172172"/>
                    <a:pt x="511207" y="170458"/>
                    <a:pt x="557213" y="166076"/>
                  </a:cubicBezTo>
                  <a:cubicBezTo>
                    <a:pt x="596837" y="162362"/>
                    <a:pt x="636365" y="158266"/>
                    <a:pt x="675989" y="154170"/>
                  </a:cubicBezTo>
                  <a:cubicBezTo>
                    <a:pt x="688086" y="152932"/>
                    <a:pt x="700088" y="151122"/>
                    <a:pt x="712089" y="150170"/>
                  </a:cubicBezTo>
                  <a:cubicBezTo>
                    <a:pt x="727996" y="148931"/>
                    <a:pt x="739045" y="158552"/>
                    <a:pt x="740569" y="174363"/>
                  </a:cubicBezTo>
                  <a:cubicBezTo>
                    <a:pt x="744474" y="214082"/>
                    <a:pt x="723900" y="246753"/>
                    <a:pt x="688372" y="255802"/>
                  </a:cubicBezTo>
                  <a:cubicBezTo>
                    <a:pt x="675227" y="259136"/>
                    <a:pt x="661607" y="260564"/>
                    <a:pt x="648176" y="262660"/>
                  </a:cubicBezTo>
                  <a:cubicBezTo>
                    <a:pt x="594836" y="271137"/>
                    <a:pt x="541496" y="279424"/>
                    <a:pt x="488156" y="287901"/>
                  </a:cubicBezTo>
                  <a:cubicBezTo>
                    <a:pt x="478727" y="289425"/>
                    <a:pt x="469297" y="290759"/>
                    <a:pt x="459772" y="292283"/>
                  </a:cubicBezTo>
                  <a:cubicBezTo>
                    <a:pt x="452438" y="293426"/>
                    <a:pt x="448342" y="298188"/>
                    <a:pt x="449294" y="304094"/>
                  </a:cubicBezTo>
                  <a:cubicBezTo>
                    <a:pt x="450342" y="310380"/>
                    <a:pt x="455105" y="313619"/>
                    <a:pt x="462725" y="312476"/>
                  </a:cubicBezTo>
                  <a:cubicBezTo>
                    <a:pt x="504349" y="305999"/>
                    <a:pt x="545878" y="299426"/>
                    <a:pt x="587407" y="292854"/>
                  </a:cubicBezTo>
                  <a:cubicBezTo>
                    <a:pt x="618935" y="287901"/>
                    <a:pt x="650367" y="282948"/>
                    <a:pt x="681895" y="278090"/>
                  </a:cubicBezTo>
                  <a:cubicBezTo>
                    <a:pt x="700183" y="275233"/>
                    <a:pt x="716471" y="268184"/>
                    <a:pt x="730472" y="255897"/>
                  </a:cubicBezTo>
                  <a:cubicBezTo>
                    <a:pt x="738188" y="249230"/>
                    <a:pt x="744855" y="241991"/>
                    <a:pt x="749427" y="232656"/>
                  </a:cubicBezTo>
                  <a:cubicBezTo>
                    <a:pt x="751427" y="228656"/>
                    <a:pt x="754856" y="225036"/>
                    <a:pt x="758476" y="222274"/>
                  </a:cubicBezTo>
                  <a:cubicBezTo>
                    <a:pt x="810101" y="181983"/>
                    <a:pt x="861917" y="141692"/>
                    <a:pt x="913733" y="101687"/>
                  </a:cubicBezTo>
                  <a:cubicBezTo>
                    <a:pt x="920115" y="96830"/>
                    <a:pt x="927354" y="93115"/>
                    <a:pt x="933736" y="88257"/>
                  </a:cubicBezTo>
                  <a:cubicBezTo>
                    <a:pt x="937736" y="85304"/>
                    <a:pt x="940499" y="80828"/>
                    <a:pt x="944404" y="77780"/>
                  </a:cubicBezTo>
                  <a:cubicBezTo>
                    <a:pt x="973836" y="54634"/>
                    <a:pt x="1003364" y="31583"/>
                    <a:pt x="1033082" y="8819"/>
                  </a:cubicBezTo>
                  <a:cubicBezTo>
                    <a:pt x="1053941" y="-7088"/>
                    <a:pt x="1081564" y="-802"/>
                    <a:pt x="1094137" y="22249"/>
                  </a:cubicBezTo>
                  <a:cubicBezTo>
                    <a:pt x="1113758" y="58158"/>
                    <a:pt x="1103852" y="106164"/>
                    <a:pt x="1071086" y="130929"/>
                  </a:cubicBezTo>
                  <a:cubicBezTo>
                    <a:pt x="943642" y="227322"/>
                    <a:pt x="816102" y="323525"/>
                    <a:pt x="688658" y="419822"/>
                  </a:cubicBezTo>
                  <a:cubicBezTo>
                    <a:pt x="671132" y="433062"/>
                    <a:pt x="650748" y="438682"/>
                    <a:pt x="629888" y="442968"/>
                  </a:cubicBezTo>
                  <a:cubicBezTo>
                    <a:pt x="599980" y="449064"/>
                    <a:pt x="569881" y="449350"/>
                    <a:pt x="539591" y="446492"/>
                  </a:cubicBezTo>
                  <a:cubicBezTo>
                    <a:pt x="479298" y="440968"/>
                    <a:pt x="421862" y="451446"/>
                    <a:pt x="366617" y="475544"/>
                  </a:cubicBezTo>
                  <a:cubicBezTo>
                    <a:pt x="314611" y="498308"/>
                    <a:pt x="267462" y="528884"/>
                    <a:pt x="222695" y="563364"/>
                  </a:cubicBezTo>
                  <a:cubicBezTo>
                    <a:pt x="202311" y="579176"/>
                    <a:pt x="182309" y="595749"/>
                    <a:pt x="161544" y="612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A0558994-DD61-B84B-9C63-AA2986A0089B}"/>
                </a:ext>
              </a:extLst>
            </p:cNvPr>
            <p:cNvSpPr/>
            <p:nvPr/>
          </p:nvSpPr>
          <p:spPr>
            <a:xfrm>
              <a:off x="6460379" y="2295437"/>
              <a:ext cx="481976" cy="137072"/>
            </a:xfrm>
            <a:custGeom>
              <a:avLst/>
              <a:gdLst>
                <a:gd name="connsiteX0" fmla="*/ 240744 w 481976"/>
                <a:gd name="connsiteY0" fmla="*/ 137065 h 137072"/>
                <a:gd name="connsiteX1" fmla="*/ 15287 w 481976"/>
                <a:gd name="connsiteY1" fmla="*/ 137065 h 137072"/>
                <a:gd name="connsiteX2" fmla="*/ 8334 w 481976"/>
                <a:gd name="connsiteY2" fmla="*/ 136684 h 137072"/>
                <a:gd name="connsiteX3" fmla="*/ 904 w 481976"/>
                <a:gd name="connsiteY3" fmla="*/ 123444 h 137072"/>
                <a:gd name="connsiteX4" fmla="*/ 46910 w 481976"/>
                <a:gd name="connsiteY4" fmla="*/ 6572 h 137072"/>
                <a:gd name="connsiteX5" fmla="*/ 58531 w 481976"/>
                <a:gd name="connsiteY5" fmla="*/ 0 h 137072"/>
                <a:gd name="connsiteX6" fmla="*/ 233505 w 481976"/>
                <a:gd name="connsiteY6" fmla="*/ 95 h 137072"/>
                <a:gd name="connsiteX7" fmla="*/ 423148 w 481976"/>
                <a:gd name="connsiteY7" fmla="*/ 0 h 137072"/>
                <a:gd name="connsiteX8" fmla="*/ 436387 w 481976"/>
                <a:gd name="connsiteY8" fmla="*/ 9049 h 137072"/>
                <a:gd name="connsiteX9" fmla="*/ 480012 w 481976"/>
                <a:gd name="connsiteY9" fmla="*/ 119920 h 137072"/>
                <a:gd name="connsiteX10" fmla="*/ 468106 w 481976"/>
                <a:gd name="connsiteY10" fmla="*/ 136969 h 137072"/>
                <a:gd name="connsiteX11" fmla="*/ 240744 w 481976"/>
                <a:gd name="connsiteY11" fmla="*/ 137065 h 137072"/>
                <a:gd name="connsiteX12" fmla="*/ 240744 w 481976"/>
                <a:gd name="connsiteY12" fmla="*/ 137065 h 137072"/>
                <a:gd name="connsiteX13" fmla="*/ 425815 w 481976"/>
                <a:gd name="connsiteY13" fmla="*/ 80105 h 137072"/>
                <a:gd name="connsiteX14" fmla="*/ 400478 w 481976"/>
                <a:gd name="connsiteY14" fmla="*/ 53435 h 137072"/>
                <a:gd name="connsiteX15" fmla="*/ 373427 w 481976"/>
                <a:gd name="connsiteY15" fmla="*/ 78962 h 137072"/>
                <a:gd name="connsiteX16" fmla="*/ 399335 w 481976"/>
                <a:gd name="connsiteY16" fmla="*/ 105918 h 137072"/>
                <a:gd name="connsiteX17" fmla="*/ 425815 w 481976"/>
                <a:gd name="connsiteY17" fmla="*/ 80105 h 137072"/>
                <a:gd name="connsiteX18" fmla="*/ 294179 w 481976"/>
                <a:gd name="connsiteY18" fmla="*/ 103918 h 137072"/>
                <a:gd name="connsiteX19" fmla="*/ 342757 w 481976"/>
                <a:gd name="connsiteY19" fmla="*/ 103918 h 137072"/>
                <a:gd name="connsiteX20" fmla="*/ 352758 w 481976"/>
                <a:gd name="connsiteY20" fmla="*/ 96774 h 137072"/>
                <a:gd name="connsiteX21" fmla="*/ 343042 w 481976"/>
                <a:gd name="connsiteY21" fmla="*/ 89916 h 137072"/>
                <a:gd name="connsiteX22" fmla="*/ 245983 w 481976"/>
                <a:gd name="connsiteY22" fmla="*/ 89916 h 137072"/>
                <a:gd name="connsiteX23" fmla="*/ 236458 w 481976"/>
                <a:gd name="connsiteY23" fmla="*/ 96869 h 137072"/>
                <a:gd name="connsiteX24" fmla="*/ 245697 w 481976"/>
                <a:gd name="connsiteY24" fmla="*/ 103918 h 137072"/>
                <a:gd name="connsiteX25" fmla="*/ 294179 w 481976"/>
                <a:gd name="connsiteY25" fmla="*/ 103918 h 137072"/>
                <a:gd name="connsiteX26" fmla="*/ 296465 w 481976"/>
                <a:gd name="connsiteY26" fmla="*/ 57436 h 137072"/>
                <a:gd name="connsiteX27" fmla="*/ 260746 w 481976"/>
                <a:gd name="connsiteY27" fmla="*/ 57436 h 137072"/>
                <a:gd name="connsiteX28" fmla="*/ 251793 w 481976"/>
                <a:gd name="connsiteY28" fmla="*/ 64103 h 137072"/>
                <a:gd name="connsiteX29" fmla="*/ 260842 w 481976"/>
                <a:gd name="connsiteY29" fmla="*/ 71438 h 137072"/>
                <a:gd name="connsiteX30" fmla="*/ 331708 w 481976"/>
                <a:gd name="connsiteY30" fmla="*/ 71438 h 137072"/>
                <a:gd name="connsiteX31" fmla="*/ 340280 w 481976"/>
                <a:gd name="connsiteY31" fmla="*/ 64294 h 137072"/>
                <a:gd name="connsiteX32" fmla="*/ 331517 w 481976"/>
                <a:gd name="connsiteY32" fmla="*/ 57436 h 137072"/>
                <a:gd name="connsiteX33" fmla="*/ 296465 w 481976"/>
                <a:gd name="connsiteY33" fmla="*/ 57436 h 137072"/>
                <a:gd name="connsiteX34" fmla="*/ 204835 w 481976"/>
                <a:gd name="connsiteY34" fmla="*/ 38576 h 137072"/>
                <a:gd name="connsiteX35" fmla="*/ 225790 w 481976"/>
                <a:gd name="connsiteY35" fmla="*/ 38576 h 137072"/>
                <a:gd name="connsiteX36" fmla="*/ 233791 w 481976"/>
                <a:gd name="connsiteY36" fmla="*/ 32194 h 137072"/>
                <a:gd name="connsiteX37" fmla="*/ 226266 w 481976"/>
                <a:gd name="connsiteY37" fmla="*/ 24575 h 137072"/>
                <a:gd name="connsiteX38" fmla="*/ 184927 w 481976"/>
                <a:gd name="connsiteY38" fmla="*/ 24575 h 137072"/>
                <a:gd name="connsiteX39" fmla="*/ 177212 w 481976"/>
                <a:gd name="connsiteY39" fmla="*/ 32004 h 137072"/>
                <a:gd name="connsiteX40" fmla="*/ 185023 w 481976"/>
                <a:gd name="connsiteY40" fmla="*/ 38576 h 137072"/>
                <a:gd name="connsiteX41" fmla="*/ 204835 w 481976"/>
                <a:gd name="connsiteY41" fmla="*/ 38576 h 137072"/>
                <a:gd name="connsiteX42" fmla="*/ 190452 w 481976"/>
                <a:gd name="connsiteY42" fmla="*/ 57436 h 137072"/>
                <a:gd name="connsiteX43" fmla="*/ 190452 w 481976"/>
                <a:gd name="connsiteY43" fmla="*/ 57436 h 137072"/>
                <a:gd name="connsiteX44" fmla="*/ 169497 w 481976"/>
                <a:gd name="connsiteY44" fmla="*/ 57436 h 137072"/>
                <a:gd name="connsiteX45" fmla="*/ 161877 w 481976"/>
                <a:gd name="connsiteY45" fmla="*/ 64103 h 137072"/>
                <a:gd name="connsiteX46" fmla="*/ 169211 w 481976"/>
                <a:gd name="connsiteY46" fmla="*/ 71342 h 137072"/>
                <a:gd name="connsiteX47" fmla="*/ 211121 w 481976"/>
                <a:gd name="connsiteY47" fmla="*/ 71342 h 137072"/>
                <a:gd name="connsiteX48" fmla="*/ 218455 w 481976"/>
                <a:gd name="connsiteY48" fmla="*/ 64198 h 137072"/>
                <a:gd name="connsiteX49" fmla="*/ 210835 w 481976"/>
                <a:gd name="connsiteY49" fmla="*/ 57436 h 137072"/>
                <a:gd name="connsiteX50" fmla="*/ 190452 w 481976"/>
                <a:gd name="connsiteY50" fmla="*/ 57436 h 137072"/>
                <a:gd name="connsiteX51" fmla="*/ 384762 w 481976"/>
                <a:gd name="connsiteY51" fmla="*/ 38576 h 137072"/>
                <a:gd name="connsiteX52" fmla="*/ 405145 w 481976"/>
                <a:gd name="connsiteY52" fmla="*/ 38576 h 137072"/>
                <a:gd name="connsiteX53" fmla="*/ 413242 w 481976"/>
                <a:gd name="connsiteY53" fmla="*/ 31623 h 137072"/>
                <a:gd name="connsiteX54" fmla="*/ 405241 w 481976"/>
                <a:gd name="connsiteY54" fmla="*/ 24575 h 137072"/>
                <a:gd name="connsiteX55" fmla="*/ 365045 w 481976"/>
                <a:gd name="connsiteY55" fmla="*/ 24575 h 137072"/>
                <a:gd name="connsiteX56" fmla="*/ 356949 w 481976"/>
                <a:gd name="connsiteY56" fmla="*/ 31528 h 137072"/>
                <a:gd name="connsiteX57" fmla="*/ 364950 w 481976"/>
                <a:gd name="connsiteY57" fmla="*/ 38576 h 137072"/>
                <a:gd name="connsiteX58" fmla="*/ 384762 w 481976"/>
                <a:gd name="connsiteY58" fmla="*/ 38576 h 137072"/>
                <a:gd name="connsiteX59" fmla="*/ 100536 w 481976"/>
                <a:gd name="connsiteY59" fmla="*/ 57531 h 137072"/>
                <a:gd name="connsiteX60" fmla="*/ 80152 w 481976"/>
                <a:gd name="connsiteY60" fmla="*/ 57531 h 137072"/>
                <a:gd name="connsiteX61" fmla="*/ 72151 w 481976"/>
                <a:gd name="connsiteY61" fmla="*/ 63817 h 137072"/>
                <a:gd name="connsiteX62" fmla="*/ 79676 w 481976"/>
                <a:gd name="connsiteY62" fmla="*/ 71342 h 137072"/>
                <a:gd name="connsiteX63" fmla="*/ 121110 w 481976"/>
                <a:gd name="connsiteY63" fmla="*/ 71342 h 137072"/>
                <a:gd name="connsiteX64" fmla="*/ 128444 w 481976"/>
                <a:gd name="connsiteY64" fmla="*/ 64198 h 137072"/>
                <a:gd name="connsiteX65" fmla="*/ 120919 w 481976"/>
                <a:gd name="connsiteY65" fmla="*/ 57436 h 137072"/>
                <a:gd name="connsiteX66" fmla="*/ 100536 w 481976"/>
                <a:gd name="connsiteY66" fmla="*/ 57531 h 137072"/>
                <a:gd name="connsiteX67" fmla="*/ 174355 w 481976"/>
                <a:gd name="connsiteY67" fmla="*/ 103918 h 137072"/>
                <a:gd name="connsiteX68" fmla="*/ 174355 w 481976"/>
                <a:gd name="connsiteY68" fmla="*/ 103918 h 137072"/>
                <a:gd name="connsiteX69" fmla="*/ 194738 w 481976"/>
                <a:gd name="connsiteY69" fmla="*/ 103918 h 137072"/>
                <a:gd name="connsiteX70" fmla="*/ 202930 w 481976"/>
                <a:gd name="connsiteY70" fmla="*/ 96964 h 137072"/>
                <a:gd name="connsiteX71" fmla="*/ 194643 w 481976"/>
                <a:gd name="connsiteY71" fmla="*/ 90011 h 137072"/>
                <a:gd name="connsiteX72" fmla="*/ 154447 w 481976"/>
                <a:gd name="connsiteY72" fmla="*/ 90011 h 137072"/>
                <a:gd name="connsiteX73" fmla="*/ 146351 w 481976"/>
                <a:gd name="connsiteY73" fmla="*/ 97060 h 137072"/>
                <a:gd name="connsiteX74" fmla="*/ 154543 w 481976"/>
                <a:gd name="connsiteY74" fmla="*/ 103918 h 137072"/>
                <a:gd name="connsiteX75" fmla="*/ 174355 w 481976"/>
                <a:gd name="connsiteY75" fmla="*/ 103918 h 137072"/>
                <a:gd name="connsiteX76" fmla="*/ 85010 w 481976"/>
                <a:gd name="connsiteY76" fmla="*/ 103918 h 137072"/>
                <a:gd name="connsiteX77" fmla="*/ 85010 w 481976"/>
                <a:gd name="connsiteY77" fmla="*/ 103918 h 137072"/>
                <a:gd name="connsiteX78" fmla="*/ 105394 w 481976"/>
                <a:gd name="connsiteY78" fmla="*/ 103822 h 137072"/>
                <a:gd name="connsiteX79" fmla="*/ 113014 w 481976"/>
                <a:gd name="connsiteY79" fmla="*/ 97155 h 137072"/>
                <a:gd name="connsiteX80" fmla="*/ 105775 w 481976"/>
                <a:gd name="connsiteY80" fmla="*/ 90011 h 137072"/>
                <a:gd name="connsiteX81" fmla="*/ 64341 w 481976"/>
                <a:gd name="connsiteY81" fmla="*/ 90011 h 137072"/>
                <a:gd name="connsiteX82" fmla="*/ 56721 w 481976"/>
                <a:gd name="connsiteY82" fmla="*/ 97441 h 137072"/>
                <a:gd name="connsiteX83" fmla="*/ 64627 w 481976"/>
                <a:gd name="connsiteY83" fmla="*/ 103918 h 137072"/>
                <a:gd name="connsiteX84" fmla="*/ 85010 w 481976"/>
                <a:gd name="connsiteY84" fmla="*/ 103918 h 137072"/>
                <a:gd name="connsiteX85" fmla="*/ 295989 w 481976"/>
                <a:gd name="connsiteY85" fmla="*/ 24575 h 137072"/>
                <a:gd name="connsiteX86" fmla="*/ 275605 w 481976"/>
                <a:gd name="connsiteY86" fmla="*/ 24575 h 137072"/>
                <a:gd name="connsiteX87" fmla="*/ 267319 w 481976"/>
                <a:gd name="connsiteY87" fmla="*/ 31337 h 137072"/>
                <a:gd name="connsiteX88" fmla="*/ 275605 w 481976"/>
                <a:gd name="connsiteY88" fmla="*/ 38576 h 137072"/>
                <a:gd name="connsiteX89" fmla="*/ 315134 w 481976"/>
                <a:gd name="connsiteY89" fmla="*/ 38576 h 137072"/>
                <a:gd name="connsiteX90" fmla="*/ 323421 w 481976"/>
                <a:gd name="connsiteY90" fmla="*/ 31909 h 137072"/>
                <a:gd name="connsiteX91" fmla="*/ 315039 w 481976"/>
                <a:gd name="connsiteY91" fmla="*/ 24575 h 137072"/>
                <a:gd name="connsiteX92" fmla="*/ 295989 w 481976"/>
                <a:gd name="connsiteY92" fmla="*/ 24575 h 137072"/>
                <a:gd name="connsiteX93" fmla="*/ 115204 w 481976"/>
                <a:gd name="connsiteY93" fmla="*/ 38576 h 137072"/>
                <a:gd name="connsiteX94" fmla="*/ 136255 w 481976"/>
                <a:gd name="connsiteY94" fmla="*/ 38576 h 137072"/>
                <a:gd name="connsiteX95" fmla="*/ 143779 w 481976"/>
                <a:gd name="connsiteY95" fmla="*/ 31718 h 137072"/>
                <a:gd name="connsiteX96" fmla="*/ 136445 w 481976"/>
                <a:gd name="connsiteY96" fmla="*/ 24575 h 137072"/>
                <a:gd name="connsiteX97" fmla="*/ 94916 w 481976"/>
                <a:gd name="connsiteY97" fmla="*/ 24575 h 137072"/>
                <a:gd name="connsiteX98" fmla="*/ 87296 w 481976"/>
                <a:gd name="connsiteY98" fmla="*/ 31433 h 137072"/>
                <a:gd name="connsiteX99" fmla="*/ 95297 w 481976"/>
                <a:gd name="connsiteY99" fmla="*/ 38481 h 137072"/>
                <a:gd name="connsiteX100" fmla="*/ 115204 w 481976"/>
                <a:gd name="connsiteY100" fmla="*/ 38576 h 13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81976" h="137072">
                  <a:moveTo>
                    <a:pt x="240744" y="137065"/>
                  </a:moveTo>
                  <a:cubicBezTo>
                    <a:pt x="165592" y="137065"/>
                    <a:pt x="90439" y="137065"/>
                    <a:pt x="15287" y="137065"/>
                  </a:cubicBezTo>
                  <a:cubicBezTo>
                    <a:pt x="12906" y="137065"/>
                    <a:pt x="10525" y="137160"/>
                    <a:pt x="8334" y="136684"/>
                  </a:cubicBezTo>
                  <a:cubicBezTo>
                    <a:pt x="1381" y="135255"/>
                    <a:pt x="-1667" y="130016"/>
                    <a:pt x="904" y="123444"/>
                  </a:cubicBezTo>
                  <a:cubicBezTo>
                    <a:pt x="16240" y="84487"/>
                    <a:pt x="31670" y="45529"/>
                    <a:pt x="46910" y="6572"/>
                  </a:cubicBezTo>
                  <a:cubicBezTo>
                    <a:pt x="49101" y="952"/>
                    <a:pt x="53197" y="0"/>
                    <a:pt x="58531" y="0"/>
                  </a:cubicBezTo>
                  <a:cubicBezTo>
                    <a:pt x="116824" y="95"/>
                    <a:pt x="175212" y="95"/>
                    <a:pt x="233505" y="95"/>
                  </a:cubicBezTo>
                  <a:cubicBezTo>
                    <a:pt x="296751" y="95"/>
                    <a:pt x="359997" y="190"/>
                    <a:pt x="423148" y="0"/>
                  </a:cubicBezTo>
                  <a:cubicBezTo>
                    <a:pt x="430196" y="0"/>
                    <a:pt x="433816" y="2381"/>
                    <a:pt x="436387" y="9049"/>
                  </a:cubicBezTo>
                  <a:cubicBezTo>
                    <a:pt x="450675" y="46101"/>
                    <a:pt x="465439" y="82963"/>
                    <a:pt x="480012" y="119920"/>
                  </a:cubicBezTo>
                  <a:cubicBezTo>
                    <a:pt x="484679" y="131826"/>
                    <a:pt x="481155" y="136969"/>
                    <a:pt x="468106" y="136969"/>
                  </a:cubicBezTo>
                  <a:cubicBezTo>
                    <a:pt x="392382" y="137065"/>
                    <a:pt x="316563" y="137065"/>
                    <a:pt x="240744" y="137065"/>
                  </a:cubicBezTo>
                  <a:cubicBezTo>
                    <a:pt x="240744" y="137065"/>
                    <a:pt x="240744" y="137065"/>
                    <a:pt x="240744" y="137065"/>
                  </a:cubicBezTo>
                  <a:close/>
                  <a:moveTo>
                    <a:pt x="425815" y="80105"/>
                  </a:moveTo>
                  <a:cubicBezTo>
                    <a:pt x="426005" y="65627"/>
                    <a:pt x="414766" y="53816"/>
                    <a:pt x="400478" y="53435"/>
                  </a:cubicBezTo>
                  <a:cubicBezTo>
                    <a:pt x="385714" y="53054"/>
                    <a:pt x="373618" y="64579"/>
                    <a:pt x="373427" y="78962"/>
                  </a:cubicBezTo>
                  <a:cubicBezTo>
                    <a:pt x="373237" y="93535"/>
                    <a:pt x="384762" y="105442"/>
                    <a:pt x="399335" y="105918"/>
                  </a:cubicBezTo>
                  <a:cubicBezTo>
                    <a:pt x="414099" y="106394"/>
                    <a:pt x="425624" y="95155"/>
                    <a:pt x="425815" y="80105"/>
                  </a:cubicBezTo>
                  <a:close/>
                  <a:moveTo>
                    <a:pt x="294179" y="103918"/>
                  </a:moveTo>
                  <a:cubicBezTo>
                    <a:pt x="310372" y="103918"/>
                    <a:pt x="326564" y="103918"/>
                    <a:pt x="342757" y="103918"/>
                  </a:cubicBezTo>
                  <a:cubicBezTo>
                    <a:pt x="349329" y="103918"/>
                    <a:pt x="353329" y="101155"/>
                    <a:pt x="352758" y="96774"/>
                  </a:cubicBezTo>
                  <a:cubicBezTo>
                    <a:pt x="352091" y="91250"/>
                    <a:pt x="347995" y="89821"/>
                    <a:pt x="343042" y="89916"/>
                  </a:cubicBezTo>
                  <a:cubicBezTo>
                    <a:pt x="310657" y="90011"/>
                    <a:pt x="278368" y="90011"/>
                    <a:pt x="245983" y="89916"/>
                  </a:cubicBezTo>
                  <a:cubicBezTo>
                    <a:pt x="241030" y="89916"/>
                    <a:pt x="236648" y="91154"/>
                    <a:pt x="236458" y="96869"/>
                  </a:cubicBezTo>
                  <a:cubicBezTo>
                    <a:pt x="236267" y="102775"/>
                    <a:pt x="240649" y="103918"/>
                    <a:pt x="245697" y="103918"/>
                  </a:cubicBezTo>
                  <a:cubicBezTo>
                    <a:pt x="261794" y="103822"/>
                    <a:pt x="277987" y="103918"/>
                    <a:pt x="294179" y="103918"/>
                  </a:cubicBezTo>
                  <a:close/>
                  <a:moveTo>
                    <a:pt x="296465" y="57436"/>
                  </a:moveTo>
                  <a:cubicBezTo>
                    <a:pt x="284559" y="57436"/>
                    <a:pt x="272653" y="57531"/>
                    <a:pt x="260746" y="57436"/>
                  </a:cubicBezTo>
                  <a:cubicBezTo>
                    <a:pt x="255984" y="57436"/>
                    <a:pt x="251983" y="58483"/>
                    <a:pt x="251793" y="64103"/>
                  </a:cubicBezTo>
                  <a:cubicBezTo>
                    <a:pt x="251698" y="70009"/>
                    <a:pt x="255889" y="71438"/>
                    <a:pt x="260842" y="71438"/>
                  </a:cubicBezTo>
                  <a:cubicBezTo>
                    <a:pt x="284464" y="71438"/>
                    <a:pt x="308086" y="71438"/>
                    <a:pt x="331708" y="71438"/>
                  </a:cubicBezTo>
                  <a:cubicBezTo>
                    <a:pt x="336565" y="71438"/>
                    <a:pt x="340375" y="69723"/>
                    <a:pt x="340280" y="64294"/>
                  </a:cubicBezTo>
                  <a:cubicBezTo>
                    <a:pt x="340280" y="58769"/>
                    <a:pt x="336375" y="57436"/>
                    <a:pt x="331517" y="57436"/>
                  </a:cubicBezTo>
                  <a:cubicBezTo>
                    <a:pt x="319897" y="57531"/>
                    <a:pt x="308181" y="57531"/>
                    <a:pt x="296465" y="57436"/>
                  </a:cubicBezTo>
                  <a:close/>
                  <a:moveTo>
                    <a:pt x="204835" y="38576"/>
                  </a:moveTo>
                  <a:cubicBezTo>
                    <a:pt x="211788" y="38576"/>
                    <a:pt x="218836" y="38576"/>
                    <a:pt x="225790" y="38576"/>
                  </a:cubicBezTo>
                  <a:cubicBezTo>
                    <a:pt x="230266" y="38576"/>
                    <a:pt x="233600" y="36576"/>
                    <a:pt x="233791" y="32194"/>
                  </a:cubicBezTo>
                  <a:cubicBezTo>
                    <a:pt x="234076" y="27527"/>
                    <a:pt x="231028" y="24670"/>
                    <a:pt x="226266" y="24575"/>
                  </a:cubicBezTo>
                  <a:cubicBezTo>
                    <a:pt x="212455" y="24479"/>
                    <a:pt x="198739" y="24479"/>
                    <a:pt x="184927" y="24575"/>
                  </a:cubicBezTo>
                  <a:cubicBezTo>
                    <a:pt x="180260" y="24670"/>
                    <a:pt x="176926" y="27242"/>
                    <a:pt x="177212" y="32004"/>
                  </a:cubicBezTo>
                  <a:cubicBezTo>
                    <a:pt x="177498" y="36290"/>
                    <a:pt x="180451" y="38671"/>
                    <a:pt x="185023" y="38576"/>
                  </a:cubicBezTo>
                  <a:cubicBezTo>
                    <a:pt x="191690" y="38481"/>
                    <a:pt x="198262" y="38576"/>
                    <a:pt x="204835" y="38576"/>
                  </a:cubicBezTo>
                  <a:close/>
                  <a:moveTo>
                    <a:pt x="190452" y="57436"/>
                  </a:moveTo>
                  <a:cubicBezTo>
                    <a:pt x="190452" y="57531"/>
                    <a:pt x="190452" y="57531"/>
                    <a:pt x="190452" y="57436"/>
                  </a:cubicBezTo>
                  <a:cubicBezTo>
                    <a:pt x="183499" y="57436"/>
                    <a:pt x="176450" y="57531"/>
                    <a:pt x="169497" y="57436"/>
                  </a:cubicBezTo>
                  <a:cubicBezTo>
                    <a:pt x="164925" y="57340"/>
                    <a:pt x="161972" y="59722"/>
                    <a:pt x="161877" y="64103"/>
                  </a:cubicBezTo>
                  <a:cubicBezTo>
                    <a:pt x="161686" y="68580"/>
                    <a:pt x="164830" y="71247"/>
                    <a:pt x="169211" y="71342"/>
                  </a:cubicBezTo>
                  <a:cubicBezTo>
                    <a:pt x="183213" y="71533"/>
                    <a:pt x="197215" y="71533"/>
                    <a:pt x="211121" y="71342"/>
                  </a:cubicBezTo>
                  <a:cubicBezTo>
                    <a:pt x="215503" y="71247"/>
                    <a:pt x="218551" y="68675"/>
                    <a:pt x="218455" y="64198"/>
                  </a:cubicBezTo>
                  <a:cubicBezTo>
                    <a:pt x="218360" y="59817"/>
                    <a:pt x="215407" y="57436"/>
                    <a:pt x="210835" y="57436"/>
                  </a:cubicBezTo>
                  <a:cubicBezTo>
                    <a:pt x="203977" y="57531"/>
                    <a:pt x="197215" y="57436"/>
                    <a:pt x="190452" y="57436"/>
                  </a:cubicBezTo>
                  <a:close/>
                  <a:moveTo>
                    <a:pt x="384762" y="38576"/>
                  </a:moveTo>
                  <a:cubicBezTo>
                    <a:pt x="391525" y="38576"/>
                    <a:pt x="398383" y="38576"/>
                    <a:pt x="405145" y="38576"/>
                  </a:cubicBezTo>
                  <a:cubicBezTo>
                    <a:pt x="409908" y="38576"/>
                    <a:pt x="413146" y="36671"/>
                    <a:pt x="413242" y="31623"/>
                  </a:cubicBezTo>
                  <a:cubicBezTo>
                    <a:pt x="413337" y="26575"/>
                    <a:pt x="409908" y="24575"/>
                    <a:pt x="405241" y="24575"/>
                  </a:cubicBezTo>
                  <a:cubicBezTo>
                    <a:pt x="391810" y="24575"/>
                    <a:pt x="378475" y="24575"/>
                    <a:pt x="365045" y="24575"/>
                  </a:cubicBezTo>
                  <a:cubicBezTo>
                    <a:pt x="360378" y="24575"/>
                    <a:pt x="356949" y="26670"/>
                    <a:pt x="356949" y="31528"/>
                  </a:cubicBezTo>
                  <a:cubicBezTo>
                    <a:pt x="356949" y="36385"/>
                    <a:pt x="360187" y="38576"/>
                    <a:pt x="364950" y="38576"/>
                  </a:cubicBezTo>
                  <a:cubicBezTo>
                    <a:pt x="371617" y="38481"/>
                    <a:pt x="378190" y="38576"/>
                    <a:pt x="384762" y="38576"/>
                  </a:cubicBezTo>
                  <a:close/>
                  <a:moveTo>
                    <a:pt x="100536" y="57531"/>
                  </a:moveTo>
                  <a:cubicBezTo>
                    <a:pt x="93773" y="57531"/>
                    <a:pt x="86915" y="57531"/>
                    <a:pt x="80152" y="57531"/>
                  </a:cubicBezTo>
                  <a:cubicBezTo>
                    <a:pt x="75771" y="57531"/>
                    <a:pt x="72532" y="59246"/>
                    <a:pt x="72151" y="63817"/>
                  </a:cubicBezTo>
                  <a:cubicBezTo>
                    <a:pt x="71770" y="68866"/>
                    <a:pt x="75104" y="71342"/>
                    <a:pt x="79676" y="71342"/>
                  </a:cubicBezTo>
                  <a:cubicBezTo>
                    <a:pt x="93487" y="71533"/>
                    <a:pt x="107299" y="71533"/>
                    <a:pt x="121110" y="71342"/>
                  </a:cubicBezTo>
                  <a:cubicBezTo>
                    <a:pt x="125491" y="71247"/>
                    <a:pt x="128444" y="68961"/>
                    <a:pt x="128444" y="64198"/>
                  </a:cubicBezTo>
                  <a:cubicBezTo>
                    <a:pt x="128444" y="59436"/>
                    <a:pt x="125301" y="57531"/>
                    <a:pt x="120919" y="57436"/>
                  </a:cubicBezTo>
                  <a:cubicBezTo>
                    <a:pt x="114061" y="57436"/>
                    <a:pt x="107299" y="57531"/>
                    <a:pt x="100536" y="57531"/>
                  </a:cubicBezTo>
                  <a:close/>
                  <a:moveTo>
                    <a:pt x="174355" y="103918"/>
                  </a:moveTo>
                  <a:cubicBezTo>
                    <a:pt x="174355" y="103918"/>
                    <a:pt x="174355" y="103918"/>
                    <a:pt x="174355" y="103918"/>
                  </a:cubicBezTo>
                  <a:cubicBezTo>
                    <a:pt x="181117" y="103918"/>
                    <a:pt x="187975" y="103822"/>
                    <a:pt x="194738" y="103918"/>
                  </a:cubicBezTo>
                  <a:cubicBezTo>
                    <a:pt x="199596" y="104013"/>
                    <a:pt x="202930" y="101727"/>
                    <a:pt x="202930" y="96964"/>
                  </a:cubicBezTo>
                  <a:cubicBezTo>
                    <a:pt x="202930" y="92107"/>
                    <a:pt x="199310" y="90011"/>
                    <a:pt x="194643" y="90011"/>
                  </a:cubicBezTo>
                  <a:cubicBezTo>
                    <a:pt x="181213" y="89916"/>
                    <a:pt x="167782" y="89916"/>
                    <a:pt x="154447" y="90011"/>
                  </a:cubicBezTo>
                  <a:cubicBezTo>
                    <a:pt x="149875" y="90011"/>
                    <a:pt x="146256" y="92202"/>
                    <a:pt x="146351" y="97060"/>
                  </a:cubicBezTo>
                  <a:cubicBezTo>
                    <a:pt x="146446" y="101917"/>
                    <a:pt x="149780" y="103918"/>
                    <a:pt x="154543" y="103918"/>
                  </a:cubicBezTo>
                  <a:cubicBezTo>
                    <a:pt x="161210" y="103822"/>
                    <a:pt x="167782" y="103918"/>
                    <a:pt x="174355" y="103918"/>
                  </a:cubicBezTo>
                  <a:close/>
                  <a:moveTo>
                    <a:pt x="85010" y="103918"/>
                  </a:moveTo>
                  <a:cubicBezTo>
                    <a:pt x="85010" y="103918"/>
                    <a:pt x="85010" y="103918"/>
                    <a:pt x="85010" y="103918"/>
                  </a:cubicBezTo>
                  <a:cubicBezTo>
                    <a:pt x="91773" y="103822"/>
                    <a:pt x="98631" y="103918"/>
                    <a:pt x="105394" y="103822"/>
                  </a:cubicBezTo>
                  <a:cubicBezTo>
                    <a:pt x="109775" y="103727"/>
                    <a:pt x="112918" y="101917"/>
                    <a:pt x="113014" y="97155"/>
                  </a:cubicBezTo>
                  <a:cubicBezTo>
                    <a:pt x="113109" y="92488"/>
                    <a:pt x="110156" y="90106"/>
                    <a:pt x="105775" y="90011"/>
                  </a:cubicBezTo>
                  <a:cubicBezTo>
                    <a:pt x="91963" y="89821"/>
                    <a:pt x="78152" y="89821"/>
                    <a:pt x="64341" y="90011"/>
                  </a:cubicBezTo>
                  <a:cubicBezTo>
                    <a:pt x="59769" y="90106"/>
                    <a:pt x="56435" y="92392"/>
                    <a:pt x="56721" y="97441"/>
                  </a:cubicBezTo>
                  <a:cubicBezTo>
                    <a:pt x="56911" y="102203"/>
                    <a:pt x="60340" y="103822"/>
                    <a:pt x="64627" y="103918"/>
                  </a:cubicBezTo>
                  <a:cubicBezTo>
                    <a:pt x="71389" y="103918"/>
                    <a:pt x="78152" y="103918"/>
                    <a:pt x="85010" y="103918"/>
                  </a:cubicBezTo>
                  <a:close/>
                  <a:moveTo>
                    <a:pt x="295989" y="24575"/>
                  </a:moveTo>
                  <a:cubicBezTo>
                    <a:pt x="289226" y="24575"/>
                    <a:pt x="282368" y="24575"/>
                    <a:pt x="275605" y="24575"/>
                  </a:cubicBezTo>
                  <a:cubicBezTo>
                    <a:pt x="271033" y="24575"/>
                    <a:pt x="267414" y="26194"/>
                    <a:pt x="267319" y="31337"/>
                  </a:cubicBezTo>
                  <a:cubicBezTo>
                    <a:pt x="267128" y="36767"/>
                    <a:pt x="270652" y="38671"/>
                    <a:pt x="275605" y="38576"/>
                  </a:cubicBezTo>
                  <a:cubicBezTo>
                    <a:pt x="288750" y="38481"/>
                    <a:pt x="301990" y="38576"/>
                    <a:pt x="315134" y="38576"/>
                  </a:cubicBezTo>
                  <a:cubicBezTo>
                    <a:pt x="319801" y="38576"/>
                    <a:pt x="323326" y="36957"/>
                    <a:pt x="323421" y="31909"/>
                  </a:cubicBezTo>
                  <a:cubicBezTo>
                    <a:pt x="323611" y="26479"/>
                    <a:pt x="319992" y="24575"/>
                    <a:pt x="315039" y="24575"/>
                  </a:cubicBezTo>
                  <a:cubicBezTo>
                    <a:pt x="308752" y="24575"/>
                    <a:pt x="302371" y="24575"/>
                    <a:pt x="295989" y="24575"/>
                  </a:cubicBezTo>
                  <a:close/>
                  <a:moveTo>
                    <a:pt x="115204" y="38576"/>
                  </a:moveTo>
                  <a:cubicBezTo>
                    <a:pt x="122253" y="38576"/>
                    <a:pt x="129301" y="38576"/>
                    <a:pt x="136255" y="38576"/>
                  </a:cubicBezTo>
                  <a:cubicBezTo>
                    <a:pt x="140827" y="38576"/>
                    <a:pt x="143779" y="36290"/>
                    <a:pt x="143779" y="31718"/>
                  </a:cubicBezTo>
                  <a:cubicBezTo>
                    <a:pt x="143875" y="27242"/>
                    <a:pt x="141017" y="24670"/>
                    <a:pt x="136445" y="24575"/>
                  </a:cubicBezTo>
                  <a:cubicBezTo>
                    <a:pt x="122634" y="24479"/>
                    <a:pt x="108727" y="24479"/>
                    <a:pt x="94916" y="24575"/>
                  </a:cubicBezTo>
                  <a:cubicBezTo>
                    <a:pt x="90535" y="24575"/>
                    <a:pt x="87391" y="26860"/>
                    <a:pt x="87296" y="31433"/>
                  </a:cubicBezTo>
                  <a:cubicBezTo>
                    <a:pt x="87296" y="36290"/>
                    <a:pt x="90439" y="38481"/>
                    <a:pt x="95297" y="38481"/>
                  </a:cubicBezTo>
                  <a:cubicBezTo>
                    <a:pt x="101965" y="38481"/>
                    <a:pt x="108632" y="38576"/>
                    <a:pt x="11520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A0890F02-B59F-FF72-28A8-FAB90D59C9D7}"/>
                </a:ext>
              </a:extLst>
            </p:cNvPr>
            <p:cNvSpPr/>
            <p:nvPr/>
          </p:nvSpPr>
          <p:spPr>
            <a:xfrm>
              <a:off x="6512051" y="2053216"/>
              <a:ext cx="379002" cy="228314"/>
            </a:xfrm>
            <a:custGeom>
              <a:avLst/>
              <a:gdLst>
                <a:gd name="connsiteX0" fmla="*/ 378714 w 379002"/>
                <a:gd name="connsiteY0" fmla="*/ 0 h 228314"/>
                <a:gd name="connsiteX1" fmla="*/ 377666 w 379002"/>
                <a:gd name="connsiteY1" fmla="*/ 11430 h 228314"/>
                <a:gd name="connsiteX2" fmla="*/ 379000 w 379002"/>
                <a:gd name="connsiteY2" fmla="*/ 214884 h 228314"/>
                <a:gd name="connsiteX3" fmla="*/ 365760 w 379002"/>
                <a:gd name="connsiteY3" fmla="*/ 228314 h 228314"/>
                <a:gd name="connsiteX4" fmla="*/ 13240 w 379002"/>
                <a:gd name="connsiteY4" fmla="*/ 228314 h 228314"/>
                <a:gd name="connsiteX5" fmla="*/ 0 w 379002"/>
                <a:gd name="connsiteY5" fmla="*/ 214884 h 228314"/>
                <a:gd name="connsiteX6" fmla="*/ 0 w 379002"/>
                <a:gd name="connsiteY6" fmla="*/ 10478 h 228314"/>
                <a:gd name="connsiteX7" fmla="*/ 0 w 379002"/>
                <a:gd name="connsiteY7" fmla="*/ 0 h 228314"/>
                <a:gd name="connsiteX8" fmla="*/ 378714 w 379002"/>
                <a:gd name="connsiteY8" fmla="*/ 0 h 228314"/>
                <a:gd name="connsiteX9" fmla="*/ 189643 w 379002"/>
                <a:gd name="connsiteY9" fmla="*/ 216884 h 228314"/>
                <a:gd name="connsiteX10" fmla="*/ 345377 w 379002"/>
                <a:gd name="connsiteY10" fmla="*/ 216884 h 228314"/>
                <a:gd name="connsiteX11" fmla="*/ 363950 w 379002"/>
                <a:gd name="connsiteY11" fmla="*/ 198311 h 228314"/>
                <a:gd name="connsiteX12" fmla="*/ 363950 w 379002"/>
                <a:gd name="connsiteY12" fmla="*/ 62294 h 228314"/>
                <a:gd name="connsiteX13" fmla="*/ 364046 w 379002"/>
                <a:gd name="connsiteY13" fmla="*/ 34862 h 228314"/>
                <a:gd name="connsiteX14" fmla="*/ 364712 w 379002"/>
                <a:gd name="connsiteY14" fmla="*/ 24098 h 228314"/>
                <a:gd name="connsiteX15" fmla="*/ 346043 w 379002"/>
                <a:gd name="connsiteY15" fmla="*/ 11049 h 228314"/>
                <a:gd name="connsiteX16" fmla="*/ 33242 w 379002"/>
                <a:gd name="connsiteY16" fmla="*/ 11049 h 228314"/>
                <a:gd name="connsiteX17" fmla="*/ 15145 w 379002"/>
                <a:gd name="connsiteY17" fmla="*/ 29337 h 228314"/>
                <a:gd name="connsiteX18" fmla="*/ 15145 w 379002"/>
                <a:gd name="connsiteY18" fmla="*/ 198501 h 228314"/>
                <a:gd name="connsiteX19" fmla="*/ 33242 w 379002"/>
                <a:gd name="connsiteY19" fmla="*/ 216884 h 228314"/>
                <a:gd name="connsiteX20" fmla="*/ 189643 w 379002"/>
                <a:gd name="connsiteY20" fmla="*/ 216884 h 2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9002" h="228314">
                  <a:moveTo>
                    <a:pt x="378714" y="0"/>
                  </a:moveTo>
                  <a:cubicBezTo>
                    <a:pt x="378333" y="4000"/>
                    <a:pt x="377571" y="7715"/>
                    <a:pt x="377666" y="11430"/>
                  </a:cubicBezTo>
                  <a:cubicBezTo>
                    <a:pt x="378047" y="79248"/>
                    <a:pt x="378619" y="147066"/>
                    <a:pt x="379000" y="214884"/>
                  </a:cubicBezTo>
                  <a:cubicBezTo>
                    <a:pt x="379095" y="226219"/>
                    <a:pt x="376904" y="228314"/>
                    <a:pt x="365760" y="228314"/>
                  </a:cubicBezTo>
                  <a:cubicBezTo>
                    <a:pt x="248221" y="228314"/>
                    <a:pt x="130683" y="228314"/>
                    <a:pt x="13240" y="228314"/>
                  </a:cubicBezTo>
                  <a:cubicBezTo>
                    <a:pt x="2000" y="228314"/>
                    <a:pt x="0" y="226219"/>
                    <a:pt x="0" y="214884"/>
                  </a:cubicBezTo>
                  <a:cubicBezTo>
                    <a:pt x="0" y="146780"/>
                    <a:pt x="0" y="78581"/>
                    <a:pt x="0" y="10478"/>
                  </a:cubicBezTo>
                  <a:cubicBezTo>
                    <a:pt x="0" y="7144"/>
                    <a:pt x="0" y="3810"/>
                    <a:pt x="0" y="0"/>
                  </a:cubicBezTo>
                  <a:cubicBezTo>
                    <a:pt x="126587" y="0"/>
                    <a:pt x="252508" y="0"/>
                    <a:pt x="378714" y="0"/>
                  </a:cubicBezTo>
                  <a:close/>
                  <a:moveTo>
                    <a:pt x="189643" y="216884"/>
                  </a:moveTo>
                  <a:cubicBezTo>
                    <a:pt x="241554" y="216884"/>
                    <a:pt x="293465" y="216884"/>
                    <a:pt x="345377" y="216884"/>
                  </a:cubicBezTo>
                  <a:cubicBezTo>
                    <a:pt x="358426" y="216884"/>
                    <a:pt x="363950" y="211455"/>
                    <a:pt x="363950" y="198311"/>
                  </a:cubicBezTo>
                  <a:cubicBezTo>
                    <a:pt x="363950" y="152971"/>
                    <a:pt x="363950" y="107633"/>
                    <a:pt x="363950" y="62294"/>
                  </a:cubicBezTo>
                  <a:cubicBezTo>
                    <a:pt x="363950" y="53150"/>
                    <a:pt x="363855" y="44006"/>
                    <a:pt x="364046" y="34862"/>
                  </a:cubicBezTo>
                  <a:cubicBezTo>
                    <a:pt x="364141" y="31242"/>
                    <a:pt x="365665" y="27337"/>
                    <a:pt x="364712" y="24098"/>
                  </a:cubicBezTo>
                  <a:cubicBezTo>
                    <a:pt x="362045" y="14954"/>
                    <a:pt x="356045" y="11049"/>
                    <a:pt x="346043" y="11049"/>
                  </a:cubicBezTo>
                  <a:cubicBezTo>
                    <a:pt x="241745" y="11049"/>
                    <a:pt x="137446" y="11049"/>
                    <a:pt x="33242" y="11049"/>
                  </a:cubicBezTo>
                  <a:cubicBezTo>
                    <a:pt x="20479" y="11049"/>
                    <a:pt x="15145" y="16478"/>
                    <a:pt x="15145" y="29337"/>
                  </a:cubicBezTo>
                  <a:cubicBezTo>
                    <a:pt x="15145" y="85725"/>
                    <a:pt x="15145" y="142113"/>
                    <a:pt x="15145" y="198501"/>
                  </a:cubicBezTo>
                  <a:cubicBezTo>
                    <a:pt x="15145" y="211265"/>
                    <a:pt x="20574" y="216884"/>
                    <a:pt x="33242" y="216884"/>
                  </a:cubicBezTo>
                  <a:cubicBezTo>
                    <a:pt x="85344" y="216884"/>
                    <a:pt x="137446" y="216884"/>
                    <a:pt x="189643" y="216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9C2F3F17-C3A8-4A43-5E3F-FA81233725A7}"/>
                </a:ext>
              </a:extLst>
            </p:cNvPr>
            <p:cNvSpPr/>
            <p:nvPr/>
          </p:nvSpPr>
          <p:spPr>
            <a:xfrm>
              <a:off x="6460876" y="2447551"/>
              <a:ext cx="142043" cy="78552"/>
            </a:xfrm>
            <a:custGeom>
              <a:avLst/>
              <a:gdLst>
                <a:gd name="connsiteX0" fmla="*/ 131661 w 142043"/>
                <a:gd name="connsiteY0" fmla="*/ 95 h 78552"/>
                <a:gd name="connsiteX1" fmla="*/ 142044 w 142043"/>
                <a:gd name="connsiteY1" fmla="*/ 54292 h 78552"/>
                <a:gd name="connsiteX2" fmla="*/ 105468 w 142043"/>
                <a:gd name="connsiteY2" fmla="*/ 61913 h 78552"/>
                <a:gd name="connsiteX3" fmla="*/ 51270 w 142043"/>
                <a:gd name="connsiteY3" fmla="*/ 78296 h 78552"/>
                <a:gd name="connsiteX4" fmla="*/ 44984 w 142043"/>
                <a:gd name="connsiteY4" fmla="*/ 77152 h 78552"/>
                <a:gd name="connsiteX5" fmla="*/ 26 w 142043"/>
                <a:gd name="connsiteY5" fmla="*/ 1333 h 78552"/>
                <a:gd name="connsiteX6" fmla="*/ 216 w 142043"/>
                <a:gd name="connsiteY6" fmla="*/ 0 h 78552"/>
                <a:gd name="connsiteX7" fmla="*/ 131661 w 142043"/>
                <a:gd name="connsiteY7" fmla="*/ 95 h 7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43" h="78552">
                  <a:moveTo>
                    <a:pt x="131661" y="95"/>
                  </a:moveTo>
                  <a:cubicBezTo>
                    <a:pt x="135186" y="18669"/>
                    <a:pt x="138615" y="36290"/>
                    <a:pt x="142044" y="54292"/>
                  </a:cubicBezTo>
                  <a:cubicBezTo>
                    <a:pt x="129852" y="56769"/>
                    <a:pt x="117469" y="58674"/>
                    <a:pt x="105468" y="61913"/>
                  </a:cubicBezTo>
                  <a:cubicBezTo>
                    <a:pt x="87275" y="66865"/>
                    <a:pt x="69368" y="72961"/>
                    <a:pt x="51270" y="78296"/>
                  </a:cubicBezTo>
                  <a:cubicBezTo>
                    <a:pt x="49365" y="78867"/>
                    <a:pt x="46032" y="78486"/>
                    <a:pt x="44984" y="77152"/>
                  </a:cubicBezTo>
                  <a:cubicBezTo>
                    <a:pt x="25362" y="54673"/>
                    <a:pt x="10503" y="29337"/>
                    <a:pt x="26" y="1333"/>
                  </a:cubicBezTo>
                  <a:cubicBezTo>
                    <a:pt x="-69" y="952"/>
                    <a:pt x="121" y="476"/>
                    <a:pt x="216" y="0"/>
                  </a:cubicBezTo>
                  <a:cubicBezTo>
                    <a:pt x="43936" y="95"/>
                    <a:pt x="87656" y="95"/>
                    <a:pt x="131661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41D773E3-0AA6-6C0E-0423-A19CF911DAF9}"/>
                </a:ext>
              </a:extLst>
            </p:cNvPr>
            <p:cNvSpPr/>
            <p:nvPr/>
          </p:nvSpPr>
          <p:spPr>
            <a:xfrm>
              <a:off x="6799992" y="2447742"/>
              <a:ext cx="143827" cy="78742"/>
            </a:xfrm>
            <a:custGeom>
              <a:avLst/>
              <a:gdLst>
                <a:gd name="connsiteX0" fmla="*/ 10477 w 143827"/>
                <a:gd name="connsiteY0" fmla="*/ 0 h 78742"/>
                <a:gd name="connsiteX1" fmla="*/ 143827 w 143827"/>
                <a:gd name="connsiteY1" fmla="*/ 0 h 78742"/>
                <a:gd name="connsiteX2" fmla="*/ 122015 w 143827"/>
                <a:gd name="connsiteY2" fmla="*/ 42482 h 78742"/>
                <a:gd name="connsiteX3" fmla="*/ 98012 w 143827"/>
                <a:gd name="connsiteY3" fmla="*/ 76200 h 78742"/>
                <a:gd name="connsiteX4" fmla="*/ 91916 w 143827"/>
                <a:gd name="connsiteY4" fmla="*/ 78581 h 78742"/>
                <a:gd name="connsiteX5" fmla="*/ 0 w 143827"/>
                <a:gd name="connsiteY5" fmla="*/ 54483 h 78742"/>
                <a:gd name="connsiteX6" fmla="*/ 10477 w 143827"/>
                <a:gd name="connsiteY6" fmla="*/ 0 h 7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27" h="78742">
                  <a:moveTo>
                    <a:pt x="10477" y="0"/>
                  </a:moveTo>
                  <a:cubicBezTo>
                    <a:pt x="54483" y="0"/>
                    <a:pt x="98203" y="0"/>
                    <a:pt x="143827" y="0"/>
                  </a:cubicBezTo>
                  <a:cubicBezTo>
                    <a:pt x="136303" y="14764"/>
                    <a:pt x="130016" y="29051"/>
                    <a:pt x="122015" y="42482"/>
                  </a:cubicBezTo>
                  <a:cubicBezTo>
                    <a:pt x="114967" y="54293"/>
                    <a:pt x="106299" y="65151"/>
                    <a:pt x="98012" y="76200"/>
                  </a:cubicBezTo>
                  <a:cubicBezTo>
                    <a:pt x="96869" y="77724"/>
                    <a:pt x="93440" y="79248"/>
                    <a:pt x="91916" y="78581"/>
                  </a:cubicBezTo>
                  <a:cubicBezTo>
                    <a:pt x="62294" y="67151"/>
                    <a:pt x="31718" y="59722"/>
                    <a:pt x="0" y="54483"/>
                  </a:cubicBezTo>
                  <a:cubicBezTo>
                    <a:pt x="3524" y="36290"/>
                    <a:pt x="6953" y="18479"/>
                    <a:pt x="1047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A392E631-8B01-3061-4B75-F0880021BFF5}"/>
                </a:ext>
              </a:extLst>
            </p:cNvPr>
            <p:cNvSpPr/>
            <p:nvPr/>
          </p:nvSpPr>
          <p:spPr>
            <a:xfrm>
              <a:off x="6746366" y="2518752"/>
              <a:ext cx="134778" cy="92057"/>
            </a:xfrm>
            <a:custGeom>
              <a:avLst/>
              <a:gdLst>
                <a:gd name="connsiteX0" fmla="*/ 0 w 134778"/>
                <a:gd name="connsiteY0" fmla="*/ 90343 h 92057"/>
                <a:gd name="connsiteX1" fmla="*/ 9716 w 134778"/>
                <a:gd name="connsiteY1" fmla="*/ 82342 h 92057"/>
                <a:gd name="connsiteX2" fmla="*/ 41529 w 134778"/>
                <a:gd name="connsiteY2" fmla="*/ 20906 h 92057"/>
                <a:gd name="connsiteX3" fmla="*/ 47149 w 134778"/>
                <a:gd name="connsiteY3" fmla="*/ 3951 h 92057"/>
                <a:gd name="connsiteX4" fmla="*/ 52959 w 134778"/>
                <a:gd name="connsiteY4" fmla="*/ 141 h 92057"/>
                <a:gd name="connsiteX5" fmla="*/ 134779 w 134778"/>
                <a:gd name="connsiteY5" fmla="*/ 21382 h 92057"/>
                <a:gd name="connsiteX6" fmla="*/ 1429 w 134778"/>
                <a:gd name="connsiteY6" fmla="*/ 92057 h 92057"/>
                <a:gd name="connsiteX7" fmla="*/ 0 w 134778"/>
                <a:gd name="connsiteY7" fmla="*/ 90343 h 9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778" h="92057">
                  <a:moveTo>
                    <a:pt x="0" y="90343"/>
                  </a:moveTo>
                  <a:cubicBezTo>
                    <a:pt x="3239" y="87676"/>
                    <a:pt x="7334" y="85676"/>
                    <a:pt x="9716" y="82342"/>
                  </a:cubicBezTo>
                  <a:cubicBezTo>
                    <a:pt x="23527" y="63578"/>
                    <a:pt x="33528" y="42718"/>
                    <a:pt x="41529" y="20906"/>
                  </a:cubicBezTo>
                  <a:cubicBezTo>
                    <a:pt x="43625" y="15286"/>
                    <a:pt x="45530" y="9666"/>
                    <a:pt x="47149" y="3951"/>
                  </a:cubicBezTo>
                  <a:cubicBezTo>
                    <a:pt x="48101" y="713"/>
                    <a:pt x="49435" y="-430"/>
                    <a:pt x="52959" y="141"/>
                  </a:cubicBezTo>
                  <a:cubicBezTo>
                    <a:pt x="80867" y="4713"/>
                    <a:pt x="108299" y="11285"/>
                    <a:pt x="134779" y="21382"/>
                  </a:cubicBezTo>
                  <a:cubicBezTo>
                    <a:pt x="124873" y="44337"/>
                    <a:pt x="45434" y="86342"/>
                    <a:pt x="1429" y="92057"/>
                  </a:cubicBezTo>
                  <a:cubicBezTo>
                    <a:pt x="953" y="91486"/>
                    <a:pt x="476" y="90914"/>
                    <a:pt x="0" y="90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7D72938-2287-6143-BC0B-D501B64EA159}"/>
                </a:ext>
              </a:extLst>
            </p:cNvPr>
            <p:cNvSpPr/>
            <p:nvPr/>
          </p:nvSpPr>
          <p:spPr>
            <a:xfrm>
              <a:off x="6520338" y="2518417"/>
              <a:ext cx="135254" cy="92106"/>
            </a:xfrm>
            <a:custGeom>
              <a:avLst/>
              <a:gdLst>
                <a:gd name="connsiteX0" fmla="*/ 135255 w 135254"/>
                <a:gd name="connsiteY0" fmla="*/ 92107 h 92106"/>
                <a:gd name="connsiteX1" fmla="*/ 0 w 135254"/>
                <a:gd name="connsiteY1" fmla="*/ 22384 h 92106"/>
                <a:gd name="connsiteX2" fmla="*/ 87535 w 135254"/>
                <a:gd name="connsiteY2" fmla="*/ 0 h 92106"/>
                <a:gd name="connsiteX3" fmla="*/ 135255 w 135254"/>
                <a:gd name="connsiteY3" fmla="*/ 92107 h 9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4" h="92106">
                  <a:moveTo>
                    <a:pt x="135255" y="92107"/>
                  </a:moveTo>
                  <a:cubicBezTo>
                    <a:pt x="83248" y="82868"/>
                    <a:pt x="38576" y="59627"/>
                    <a:pt x="0" y="22384"/>
                  </a:cubicBezTo>
                  <a:cubicBezTo>
                    <a:pt x="28861" y="11240"/>
                    <a:pt x="57817" y="4382"/>
                    <a:pt x="87535" y="0"/>
                  </a:cubicBezTo>
                  <a:cubicBezTo>
                    <a:pt x="98965" y="33338"/>
                    <a:pt x="109823" y="66389"/>
                    <a:pt x="135255" y="92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76BA9600-F6B2-790B-4ADA-99663E8CB530}"/>
                </a:ext>
              </a:extLst>
            </p:cNvPr>
            <p:cNvSpPr/>
            <p:nvPr/>
          </p:nvSpPr>
          <p:spPr>
            <a:xfrm>
              <a:off x="6624828" y="2510702"/>
              <a:ext cx="67913" cy="103632"/>
            </a:xfrm>
            <a:custGeom>
              <a:avLst/>
              <a:gdLst>
                <a:gd name="connsiteX0" fmla="*/ 67913 w 67913"/>
                <a:gd name="connsiteY0" fmla="*/ 103632 h 103632"/>
                <a:gd name="connsiteX1" fmla="*/ 36290 w 67913"/>
                <a:gd name="connsiteY1" fmla="*/ 79153 h 103632"/>
                <a:gd name="connsiteX2" fmla="*/ 30290 w 67913"/>
                <a:gd name="connsiteY2" fmla="*/ 71438 h 103632"/>
                <a:gd name="connsiteX3" fmla="*/ 27146 w 67913"/>
                <a:gd name="connsiteY3" fmla="*/ 67532 h 103632"/>
                <a:gd name="connsiteX4" fmla="*/ 15716 w 67913"/>
                <a:gd name="connsiteY4" fmla="*/ 45529 h 103632"/>
                <a:gd name="connsiteX5" fmla="*/ 2381 w 67913"/>
                <a:gd name="connsiteY5" fmla="*/ 12859 h 103632"/>
                <a:gd name="connsiteX6" fmla="*/ 0 w 67913"/>
                <a:gd name="connsiteY6" fmla="*/ 4572 h 103632"/>
                <a:gd name="connsiteX7" fmla="*/ 67913 w 67913"/>
                <a:gd name="connsiteY7" fmla="*/ 0 h 103632"/>
                <a:gd name="connsiteX8" fmla="*/ 67913 w 67913"/>
                <a:gd name="connsiteY8" fmla="*/ 103632 h 10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13" h="103632">
                  <a:moveTo>
                    <a:pt x="67913" y="103632"/>
                  </a:moveTo>
                  <a:cubicBezTo>
                    <a:pt x="54292" y="98870"/>
                    <a:pt x="43720" y="91059"/>
                    <a:pt x="36290" y="79153"/>
                  </a:cubicBezTo>
                  <a:cubicBezTo>
                    <a:pt x="34576" y="76391"/>
                    <a:pt x="32290" y="74009"/>
                    <a:pt x="30290" y="71438"/>
                  </a:cubicBezTo>
                  <a:cubicBezTo>
                    <a:pt x="29242" y="70104"/>
                    <a:pt x="27908" y="68961"/>
                    <a:pt x="27146" y="67532"/>
                  </a:cubicBezTo>
                  <a:cubicBezTo>
                    <a:pt x="23241" y="60293"/>
                    <a:pt x="19050" y="53054"/>
                    <a:pt x="15716" y="45529"/>
                  </a:cubicBezTo>
                  <a:cubicBezTo>
                    <a:pt x="10954" y="34766"/>
                    <a:pt x="6763" y="23813"/>
                    <a:pt x="2381" y="12859"/>
                  </a:cubicBezTo>
                  <a:cubicBezTo>
                    <a:pt x="1429" y="10573"/>
                    <a:pt x="1048" y="8096"/>
                    <a:pt x="0" y="4572"/>
                  </a:cubicBezTo>
                  <a:cubicBezTo>
                    <a:pt x="23050" y="3048"/>
                    <a:pt x="45244" y="1524"/>
                    <a:pt x="67913" y="0"/>
                  </a:cubicBezTo>
                  <a:cubicBezTo>
                    <a:pt x="67913" y="34957"/>
                    <a:pt x="67913" y="68771"/>
                    <a:pt x="67913" y="1036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3AD82F9C-6257-A265-CB55-6FACBA81D3CA}"/>
                </a:ext>
              </a:extLst>
            </p:cNvPr>
            <p:cNvSpPr/>
            <p:nvPr/>
          </p:nvSpPr>
          <p:spPr>
            <a:xfrm>
              <a:off x="6710553" y="2510702"/>
              <a:ext cx="69246" cy="103251"/>
            </a:xfrm>
            <a:custGeom>
              <a:avLst/>
              <a:gdLst>
                <a:gd name="connsiteX0" fmla="*/ 0 w 69246"/>
                <a:gd name="connsiteY0" fmla="*/ 0 h 103251"/>
                <a:gd name="connsiteX1" fmla="*/ 69247 w 69246"/>
                <a:gd name="connsiteY1" fmla="*/ 4667 h 103251"/>
                <a:gd name="connsiteX2" fmla="*/ 51816 w 69246"/>
                <a:gd name="connsiteY2" fmla="*/ 44196 h 103251"/>
                <a:gd name="connsiteX3" fmla="*/ 43529 w 69246"/>
                <a:gd name="connsiteY3" fmla="*/ 60674 h 103251"/>
                <a:gd name="connsiteX4" fmla="*/ 35719 w 69246"/>
                <a:gd name="connsiteY4" fmla="*/ 72771 h 103251"/>
                <a:gd name="connsiteX5" fmla="*/ 25527 w 69246"/>
                <a:gd name="connsiteY5" fmla="*/ 86868 h 103251"/>
                <a:gd name="connsiteX6" fmla="*/ 0 w 69246"/>
                <a:gd name="connsiteY6" fmla="*/ 103251 h 103251"/>
                <a:gd name="connsiteX7" fmla="*/ 0 w 69246"/>
                <a:gd name="connsiteY7" fmla="*/ 0 h 1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246" h="103251">
                  <a:moveTo>
                    <a:pt x="0" y="0"/>
                  </a:moveTo>
                  <a:cubicBezTo>
                    <a:pt x="22479" y="1524"/>
                    <a:pt x="44672" y="2953"/>
                    <a:pt x="69247" y="4667"/>
                  </a:cubicBezTo>
                  <a:cubicBezTo>
                    <a:pt x="62960" y="18955"/>
                    <a:pt x="57436" y="31623"/>
                    <a:pt x="51816" y="44196"/>
                  </a:cubicBezTo>
                  <a:cubicBezTo>
                    <a:pt x="49244" y="49816"/>
                    <a:pt x="46482" y="55340"/>
                    <a:pt x="43529" y="60674"/>
                  </a:cubicBezTo>
                  <a:cubicBezTo>
                    <a:pt x="41243" y="64865"/>
                    <a:pt x="38481" y="68771"/>
                    <a:pt x="35719" y="72771"/>
                  </a:cubicBezTo>
                  <a:cubicBezTo>
                    <a:pt x="32480" y="77533"/>
                    <a:pt x="29432" y="82677"/>
                    <a:pt x="25527" y="86868"/>
                  </a:cubicBezTo>
                  <a:cubicBezTo>
                    <a:pt x="18574" y="94393"/>
                    <a:pt x="10573" y="100584"/>
                    <a:pt x="0" y="103251"/>
                  </a:cubicBezTo>
                  <a:cubicBezTo>
                    <a:pt x="0" y="68961"/>
                    <a:pt x="0" y="3524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45077C10-4854-313E-0482-1EDC405B8071}"/>
                </a:ext>
              </a:extLst>
            </p:cNvPr>
            <p:cNvSpPr/>
            <p:nvPr/>
          </p:nvSpPr>
          <p:spPr>
            <a:xfrm>
              <a:off x="6609492" y="2447932"/>
              <a:ext cx="83248" cy="50964"/>
            </a:xfrm>
            <a:custGeom>
              <a:avLst/>
              <a:gdLst>
                <a:gd name="connsiteX0" fmla="*/ 83249 w 83248"/>
                <a:gd name="connsiteY0" fmla="*/ 46387 h 50964"/>
                <a:gd name="connsiteX1" fmla="*/ 53912 w 83248"/>
                <a:gd name="connsiteY1" fmla="*/ 47911 h 50964"/>
                <a:gd name="connsiteX2" fmla="*/ 15145 w 83248"/>
                <a:gd name="connsiteY2" fmla="*/ 50959 h 50964"/>
                <a:gd name="connsiteX3" fmla="*/ 10287 w 83248"/>
                <a:gd name="connsiteY3" fmla="*/ 48958 h 50964"/>
                <a:gd name="connsiteX4" fmla="*/ 0 w 83248"/>
                <a:gd name="connsiteY4" fmla="*/ 0 h 50964"/>
                <a:gd name="connsiteX5" fmla="*/ 83249 w 83248"/>
                <a:gd name="connsiteY5" fmla="*/ 0 h 50964"/>
                <a:gd name="connsiteX6" fmla="*/ 83249 w 83248"/>
                <a:gd name="connsiteY6" fmla="*/ 46387 h 5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48" h="50964">
                  <a:moveTo>
                    <a:pt x="83249" y="46387"/>
                  </a:moveTo>
                  <a:cubicBezTo>
                    <a:pt x="73343" y="46863"/>
                    <a:pt x="63627" y="47244"/>
                    <a:pt x="53912" y="47911"/>
                  </a:cubicBezTo>
                  <a:cubicBezTo>
                    <a:pt x="40957" y="48863"/>
                    <a:pt x="28099" y="50101"/>
                    <a:pt x="15145" y="50959"/>
                  </a:cubicBezTo>
                  <a:cubicBezTo>
                    <a:pt x="13526" y="51054"/>
                    <a:pt x="10478" y="50006"/>
                    <a:pt x="10287" y="48958"/>
                  </a:cubicBezTo>
                  <a:cubicBezTo>
                    <a:pt x="6668" y="32861"/>
                    <a:pt x="3429" y="16669"/>
                    <a:pt x="0" y="0"/>
                  </a:cubicBezTo>
                  <a:cubicBezTo>
                    <a:pt x="28384" y="0"/>
                    <a:pt x="55531" y="0"/>
                    <a:pt x="83249" y="0"/>
                  </a:cubicBezTo>
                  <a:cubicBezTo>
                    <a:pt x="83249" y="15240"/>
                    <a:pt x="83249" y="30385"/>
                    <a:pt x="83249" y="4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C396EA5E-C06C-D978-FA04-4573D3FB5370}"/>
                </a:ext>
              </a:extLst>
            </p:cNvPr>
            <p:cNvSpPr/>
            <p:nvPr/>
          </p:nvSpPr>
          <p:spPr>
            <a:xfrm>
              <a:off x="6710457" y="2447932"/>
              <a:ext cx="83153" cy="51059"/>
            </a:xfrm>
            <a:custGeom>
              <a:avLst/>
              <a:gdLst>
                <a:gd name="connsiteX0" fmla="*/ 0 w 83153"/>
                <a:gd name="connsiteY0" fmla="*/ 0 h 51059"/>
                <a:gd name="connsiteX1" fmla="*/ 83153 w 83153"/>
                <a:gd name="connsiteY1" fmla="*/ 0 h 51059"/>
                <a:gd name="connsiteX2" fmla="*/ 72866 w 83153"/>
                <a:gd name="connsiteY2" fmla="*/ 48958 h 51059"/>
                <a:gd name="connsiteX3" fmla="*/ 68675 w 83153"/>
                <a:gd name="connsiteY3" fmla="*/ 51054 h 51059"/>
                <a:gd name="connsiteX4" fmla="*/ 0 w 83153"/>
                <a:gd name="connsiteY4" fmla="*/ 45720 h 51059"/>
                <a:gd name="connsiteX5" fmla="*/ 0 w 83153"/>
                <a:gd name="connsiteY5" fmla="*/ 0 h 5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53" h="51059">
                  <a:moveTo>
                    <a:pt x="0" y="0"/>
                  </a:moveTo>
                  <a:cubicBezTo>
                    <a:pt x="27623" y="0"/>
                    <a:pt x="54769" y="0"/>
                    <a:pt x="83153" y="0"/>
                  </a:cubicBezTo>
                  <a:cubicBezTo>
                    <a:pt x="79724" y="16669"/>
                    <a:pt x="76390" y="32861"/>
                    <a:pt x="72866" y="48958"/>
                  </a:cubicBezTo>
                  <a:cubicBezTo>
                    <a:pt x="72676" y="50006"/>
                    <a:pt x="70009" y="51149"/>
                    <a:pt x="68675" y="51054"/>
                  </a:cubicBezTo>
                  <a:cubicBezTo>
                    <a:pt x="46006" y="49435"/>
                    <a:pt x="23336" y="47625"/>
                    <a:pt x="0" y="45720"/>
                  </a:cubicBezTo>
                  <a:cubicBezTo>
                    <a:pt x="0" y="31147"/>
                    <a:pt x="0" y="15812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C71FB20C-4CFB-C2D0-106E-58E2C5820796}"/>
                </a:ext>
              </a:extLst>
            </p:cNvPr>
            <p:cNvSpPr/>
            <p:nvPr/>
          </p:nvSpPr>
          <p:spPr>
            <a:xfrm>
              <a:off x="6847902" y="2362968"/>
              <a:ext cx="24289" cy="24385"/>
            </a:xfrm>
            <a:custGeom>
              <a:avLst/>
              <a:gdLst>
                <a:gd name="connsiteX0" fmla="*/ 24290 w 24289"/>
                <a:gd name="connsiteY0" fmla="*/ 12193 h 24385"/>
                <a:gd name="connsiteX1" fmla="*/ 12193 w 24289"/>
                <a:gd name="connsiteY1" fmla="*/ 24385 h 24385"/>
                <a:gd name="connsiteX2" fmla="*/ 1 w 24289"/>
                <a:gd name="connsiteY2" fmla="*/ 12288 h 24385"/>
                <a:gd name="connsiteX3" fmla="*/ 12479 w 24289"/>
                <a:gd name="connsiteY3" fmla="*/ 1 h 24385"/>
                <a:gd name="connsiteX4" fmla="*/ 24290 w 24289"/>
                <a:gd name="connsiteY4" fmla="*/ 12193 h 2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9" h="24385">
                  <a:moveTo>
                    <a:pt x="24290" y="12193"/>
                  </a:moveTo>
                  <a:cubicBezTo>
                    <a:pt x="24290" y="18766"/>
                    <a:pt x="18670" y="24385"/>
                    <a:pt x="12193" y="24385"/>
                  </a:cubicBezTo>
                  <a:cubicBezTo>
                    <a:pt x="5716" y="24385"/>
                    <a:pt x="1" y="18766"/>
                    <a:pt x="1" y="12288"/>
                  </a:cubicBezTo>
                  <a:cubicBezTo>
                    <a:pt x="-94" y="5240"/>
                    <a:pt x="5335" y="-94"/>
                    <a:pt x="12479" y="1"/>
                  </a:cubicBezTo>
                  <a:cubicBezTo>
                    <a:pt x="19147" y="1"/>
                    <a:pt x="24290" y="5335"/>
                    <a:pt x="24290" y="12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621F0A8D-E19D-E3CA-3F87-B89D9114B5DF}"/>
                </a:ext>
              </a:extLst>
            </p:cNvPr>
            <p:cNvSpPr/>
            <p:nvPr/>
          </p:nvSpPr>
          <p:spPr>
            <a:xfrm>
              <a:off x="6541579" y="2078648"/>
              <a:ext cx="320135" cy="176974"/>
            </a:xfrm>
            <a:custGeom>
              <a:avLst/>
              <a:gdLst>
                <a:gd name="connsiteX0" fmla="*/ 320135 w 320135"/>
                <a:gd name="connsiteY0" fmla="*/ 0 h 176974"/>
                <a:gd name="connsiteX1" fmla="*/ 320135 w 320135"/>
                <a:gd name="connsiteY1" fmla="*/ 176975 h 176974"/>
                <a:gd name="connsiteX2" fmla="*/ 0 w 320135"/>
                <a:gd name="connsiteY2" fmla="*/ 176975 h 176974"/>
                <a:gd name="connsiteX3" fmla="*/ 0 w 320135"/>
                <a:gd name="connsiteY3" fmla="*/ 0 h 176974"/>
                <a:gd name="connsiteX4" fmla="*/ 320135 w 320135"/>
                <a:gd name="connsiteY4" fmla="*/ 0 h 176974"/>
                <a:gd name="connsiteX5" fmla="*/ 150876 w 320135"/>
                <a:gd name="connsiteY5" fmla="*/ 145733 h 176974"/>
                <a:gd name="connsiteX6" fmla="*/ 178118 w 320135"/>
                <a:gd name="connsiteY6" fmla="*/ 144018 h 176974"/>
                <a:gd name="connsiteX7" fmla="*/ 235077 w 320135"/>
                <a:gd name="connsiteY7" fmla="*/ 127349 h 176974"/>
                <a:gd name="connsiteX8" fmla="*/ 239078 w 320135"/>
                <a:gd name="connsiteY8" fmla="*/ 112109 h 176974"/>
                <a:gd name="connsiteX9" fmla="*/ 201930 w 320135"/>
                <a:gd name="connsiteY9" fmla="*/ 38767 h 176974"/>
                <a:gd name="connsiteX10" fmla="*/ 187166 w 320135"/>
                <a:gd name="connsiteY10" fmla="*/ 34481 h 176974"/>
                <a:gd name="connsiteX11" fmla="*/ 133731 w 320135"/>
                <a:gd name="connsiteY11" fmla="*/ 34957 h 176974"/>
                <a:gd name="connsiteX12" fmla="*/ 117348 w 320135"/>
                <a:gd name="connsiteY12" fmla="*/ 40196 h 176974"/>
                <a:gd name="connsiteX13" fmla="*/ 81915 w 320135"/>
                <a:gd name="connsiteY13" fmla="*/ 110204 h 176974"/>
                <a:gd name="connsiteX14" fmla="*/ 87344 w 320135"/>
                <a:gd name="connsiteY14" fmla="*/ 128969 h 176974"/>
                <a:gd name="connsiteX15" fmla="*/ 150876 w 320135"/>
                <a:gd name="connsiteY15" fmla="*/ 145733 h 17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0135" h="176974">
                  <a:moveTo>
                    <a:pt x="320135" y="0"/>
                  </a:moveTo>
                  <a:cubicBezTo>
                    <a:pt x="320135" y="59246"/>
                    <a:pt x="320135" y="117920"/>
                    <a:pt x="320135" y="176975"/>
                  </a:cubicBezTo>
                  <a:cubicBezTo>
                    <a:pt x="213360" y="176975"/>
                    <a:pt x="106870" y="176975"/>
                    <a:pt x="0" y="176975"/>
                  </a:cubicBezTo>
                  <a:cubicBezTo>
                    <a:pt x="0" y="118015"/>
                    <a:pt x="0" y="59246"/>
                    <a:pt x="0" y="0"/>
                  </a:cubicBezTo>
                  <a:cubicBezTo>
                    <a:pt x="106585" y="0"/>
                    <a:pt x="213074" y="0"/>
                    <a:pt x="320135" y="0"/>
                  </a:cubicBezTo>
                  <a:close/>
                  <a:moveTo>
                    <a:pt x="150876" y="145733"/>
                  </a:moveTo>
                  <a:cubicBezTo>
                    <a:pt x="160782" y="145161"/>
                    <a:pt x="169450" y="144875"/>
                    <a:pt x="178118" y="144018"/>
                  </a:cubicBezTo>
                  <a:cubicBezTo>
                    <a:pt x="198120" y="142018"/>
                    <a:pt x="217646" y="138208"/>
                    <a:pt x="235077" y="127349"/>
                  </a:cubicBezTo>
                  <a:cubicBezTo>
                    <a:pt x="242602" y="122682"/>
                    <a:pt x="243173" y="120206"/>
                    <a:pt x="239078" y="112109"/>
                  </a:cubicBezTo>
                  <a:cubicBezTo>
                    <a:pt x="226695" y="87630"/>
                    <a:pt x="214312" y="63151"/>
                    <a:pt x="201930" y="38767"/>
                  </a:cubicBezTo>
                  <a:cubicBezTo>
                    <a:pt x="198120" y="31337"/>
                    <a:pt x="194691" y="30766"/>
                    <a:pt x="187166" y="34481"/>
                  </a:cubicBezTo>
                  <a:cubicBezTo>
                    <a:pt x="169545" y="43244"/>
                    <a:pt x="151447" y="43148"/>
                    <a:pt x="133731" y="34957"/>
                  </a:cubicBezTo>
                  <a:cubicBezTo>
                    <a:pt x="124397" y="30671"/>
                    <a:pt x="122110" y="30861"/>
                    <a:pt x="117348" y="40196"/>
                  </a:cubicBezTo>
                  <a:cubicBezTo>
                    <a:pt x="105537" y="63532"/>
                    <a:pt x="93821" y="86868"/>
                    <a:pt x="81915" y="110204"/>
                  </a:cubicBezTo>
                  <a:cubicBezTo>
                    <a:pt x="76486" y="120872"/>
                    <a:pt x="76962" y="122873"/>
                    <a:pt x="87344" y="128969"/>
                  </a:cubicBezTo>
                  <a:cubicBezTo>
                    <a:pt x="107251" y="140494"/>
                    <a:pt x="129921" y="142304"/>
                    <a:pt x="150876" y="1457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2C187083-1DAF-9054-A71F-548C11F0742C}"/>
                </a:ext>
              </a:extLst>
            </p:cNvPr>
            <p:cNvSpPr/>
            <p:nvPr/>
          </p:nvSpPr>
          <p:spPr>
            <a:xfrm>
              <a:off x="6635972" y="2128654"/>
              <a:ext cx="130873" cy="80664"/>
            </a:xfrm>
            <a:custGeom>
              <a:avLst/>
              <a:gdLst>
                <a:gd name="connsiteX0" fmla="*/ 0 w 130873"/>
                <a:gd name="connsiteY0" fmla="*/ 66389 h 80664"/>
                <a:gd name="connsiteX1" fmla="*/ 33528 w 130873"/>
                <a:gd name="connsiteY1" fmla="*/ 0 h 80664"/>
                <a:gd name="connsiteX2" fmla="*/ 65056 w 130873"/>
                <a:gd name="connsiteY2" fmla="*/ 4286 h 80664"/>
                <a:gd name="connsiteX3" fmla="*/ 97631 w 130873"/>
                <a:gd name="connsiteY3" fmla="*/ 95 h 80664"/>
                <a:gd name="connsiteX4" fmla="*/ 130873 w 130873"/>
                <a:gd name="connsiteY4" fmla="*/ 65818 h 80664"/>
                <a:gd name="connsiteX5" fmla="*/ 0 w 130873"/>
                <a:gd name="connsiteY5" fmla="*/ 66389 h 80664"/>
                <a:gd name="connsiteX6" fmla="*/ 45339 w 130873"/>
                <a:gd name="connsiteY6" fmla="*/ 70771 h 80664"/>
                <a:gd name="connsiteX7" fmla="*/ 49816 w 130873"/>
                <a:gd name="connsiteY7" fmla="*/ 70295 h 80664"/>
                <a:gd name="connsiteX8" fmla="*/ 58102 w 130873"/>
                <a:gd name="connsiteY8" fmla="*/ 62770 h 80664"/>
                <a:gd name="connsiteX9" fmla="*/ 48387 w 130873"/>
                <a:gd name="connsiteY9" fmla="*/ 56483 h 80664"/>
                <a:gd name="connsiteX10" fmla="*/ 25432 w 130873"/>
                <a:gd name="connsiteY10" fmla="*/ 51149 h 80664"/>
                <a:gd name="connsiteX11" fmla="*/ 14954 w 130873"/>
                <a:gd name="connsiteY11" fmla="*/ 52483 h 80664"/>
                <a:gd name="connsiteX12" fmla="*/ 17812 w 130873"/>
                <a:gd name="connsiteY12" fmla="*/ 62770 h 80664"/>
                <a:gd name="connsiteX13" fmla="*/ 45339 w 130873"/>
                <a:gd name="connsiteY13" fmla="*/ 70771 h 80664"/>
                <a:gd name="connsiteX14" fmla="*/ 77533 w 130873"/>
                <a:gd name="connsiteY14" fmla="*/ 38672 h 80664"/>
                <a:gd name="connsiteX15" fmla="*/ 66389 w 130873"/>
                <a:gd name="connsiteY15" fmla="*/ 44196 h 80664"/>
                <a:gd name="connsiteX16" fmla="*/ 76962 w 130873"/>
                <a:gd name="connsiteY16" fmla="*/ 51625 h 80664"/>
                <a:gd name="connsiteX17" fmla="*/ 97346 w 130873"/>
                <a:gd name="connsiteY17" fmla="*/ 47435 h 80664"/>
                <a:gd name="connsiteX18" fmla="*/ 101822 w 130873"/>
                <a:gd name="connsiteY18" fmla="*/ 37814 h 80664"/>
                <a:gd name="connsiteX19" fmla="*/ 91535 w 130873"/>
                <a:gd name="connsiteY19" fmla="*/ 34862 h 80664"/>
                <a:gd name="connsiteX20" fmla="*/ 77533 w 130873"/>
                <a:gd name="connsiteY20" fmla="*/ 38672 h 80664"/>
                <a:gd name="connsiteX21" fmla="*/ 57340 w 130873"/>
                <a:gd name="connsiteY21" fmla="*/ 31718 h 80664"/>
                <a:gd name="connsiteX22" fmla="*/ 65056 w 130873"/>
                <a:gd name="connsiteY22" fmla="*/ 30385 h 80664"/>
                <a:gd name="connsiteX23" fmla="*/ 71056 w 130873"/>
                <a:gd name="connsiteY23" fmla="*/ 22765 h 80664"/>
                <a:gd name="connsiteX24" fmla="*/ 62865 w 130873"/>
                <a:gd name="connsiteY24" fmla="*/ 16574 h 80664"/>
                <a:gd name="connsiteX25" fmla="*/ 47815 w 130873"/>
                <a:gd name="connsiteY25" fmla="*/ 15335 h 80664"/>
                <a:gd name="connsiteX26" fmla="*/ 38481 w 130873"/>
                <a:gd name="connsiteY26" fmla="*/ 19526 h 80664"/>
                <a:gd name="connsiteX27" fmla="*/ 43720 w 130873"/>
                <a:gd name="connsiteY27" fmla="*/ 28766 h 80664"/>
                <a:gd name="connsiteX28" fmla="*/ 57340 w 130873"/>
                <a:gd name="connsiteY28" fmla="*/ 31718 h 8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873" h="80664">
                  <a:moveTo>
                    <a:pt x="0" y="66389"/>
                  </a:moveTo>
                  <a:cubicBezTo>
                    <a:pt x="11240" y="44101"/>
                    <a:pt x="22574" y="21717"/>
                    <a:pt x="33528" y="0"/>
                  </a:cubicBezTo>
                  <a:cubicBezTo>
                    <a:pt x="44386" y="1619"/>
                    <a:pt x="54673" y="4286"/>
                    <a:pt x="65056" y="4286"/>
                  </a:cubicBezTo>
                  <a:cubicBezTo>
                    <a:pt x="75438" y="4286"/>
                    <a:pt x="85915" y="1715"/>
                    <a:pt x="97631" y="95"/>
                  </a:cubicBezTo>
                  <a:cubicBezTo>
                    <a:pt x="108204" y="20955"/>
                    <a:pt x="119539" y="43434"/>
                    <a:pt x="130873" y="65818"/>
                  </a:cubicBezTo>
                  <a:cubicBezTo>
                    <a:pt x="107442" y="84201"/>
                    <a:pt x="31528" y="86773"/>
                    <a:pt x="0" y="66389"/>
                  </a:cubicBezTo>
                  <a:close/>
                  <a:moveTo>
                    <a:pt x="45339" y="70771"/>
                  </a:moveTo>
                  <a:cubicBezTo>
                    <a:pt x="46482" y="70675"/>
                    <a:pt x="48101" y="70390"/>
                    <a:pt x="49816" y="70295"/>
                  </a:cubicBezTo>
                  <a:cubicBezTo>
                    <a:pt x="54673" y="70009"/>
                    <a:pt x="58483" y="67913"/>
                    <a:pt x="58102" y="62770"/>
                  </a:cubicBezTo>
                  <a:cubicBezTo>
                    <a:pt x="57626" y="57341"/>
                    <a:pt x="53626" y="55817"/>
                    <a:pt x="48387" y="56483"/>
                  </a:cubicBezTo>
                  <a:cubicBezTo>
                    <a:pt x="40196" y="57436"/>
                    <a:pt x="32385" y="55817"/>
                    <a:pt x="25432" y="51149"/>
                  </a:cubicBezTo>
                  <a:cubicBezTo>
                    <a:pt x="21431" y="48482"/>
                    <a:pt x="17621" y="48292"/>
                    <a:pt x="14954" y="52483"/>
                  </a:cubicBezTo>
                  <a:cubicBezTo>
                    <a:pt x="12382" y="56579"/>
                    <a:pt x="14002" y="60103"/>
                    <a:pt x="17812" y="62770"/>
                  </a:cubicBezTo>
                  <a:cubicBezTo>
                    <a:pt x="25813" y="68390"/>
                    <a:pt x="35052" y="70390"/>
                    <a:pt x="45339" y="70771"/>
                  </a:cubicBezTo>
                  <a:close/>
                  <a:moveTo>
                    <a:pt x="77533" y="38672"/>
                  </a:moveTo>
                  <a:cubicBezTo>
                    <a:pt x="69913" y="37433"/>
                    <a:pt x="66389" y="39433"/>
                    <a:pt x="66389" y="44196"/>
                  </a:cubicBezTo>
                  <a:cubicBezTo>
                    <a:pt x="66294" y="48768"/>
                    <a:pt x="70104" y="52197"/>
                    <a:pt x="76962" y="51625"/>
                  </a:cubicBezTo>
                  <a:cubicBezTo>
                    <a:pt x="83820" y="51149"/>
                    <a:pt x="90678" y="49435"/>
                    <a:pt x="97346" y="47435"/>
                  </a:cubicBezTo>
                  <a:cubicBezTo>
                    <a:pt x="101822" y="46101"/>
                    <a:pt x="103823" y="42291"/>
                    <a:pt x="101822" y="37814"/>
                  </a:cubicBezTo>
                  <a:cubicBezTo>
                    <a:pt x="99727" y="33242"/>
                    <a:pt x="95917" y="33338"/>
                    <a:pt x="91535" y="34862"/>
                  </a:cubicBezTo>
                  <a:cubicBezTo>
                    <a:pt x="86963" y="36386"/>
                    <a:pt x="82201" y="37338"/>
                    <a:pt x="77533" y="38672"/>
                  </a:cubicBezTo>
                  <a:close/>
                  <a:moveTo>
                    <a:pt x="57340" y="31718"/>
                  </a:moveTo>
                  <a:cubicBezTo>
                    <a:pt x="60484" y="31242"/>
                    <a:pt x="62865" y="30861"/>
                    <a:pt x="65056" y="30385"/>
                  </a:cubicBezTo>
                  <a:cubicBezTo>
                    <a:pt x="69152" y="29528"/>
                    <a:pt x="71723" y="27051"/>
                    <a:pt x="71056" y="22765"/>
                  </a:cubicBezTo>
                  <a:cubicBezTo>
                    <a:pt x="70390" y="18383"/>
                    <a:pt x="67342" y="16574"/>
                    <a:pt x="62865" y="16574"/>
                  </a:cubicBezTo>
                  <a:cubicBezTo>
                    <a:pt x="57817" y="16574"/>
                    <a:pt x="52769" y="16193"/>
                    <a:pt x="47815" y="15335"/>
                  </a:cubicBezTo>
                  <a:cubicBezTo>
                    <a:pt x="43434" y="14573"/>
                    <a:pt x="39910" y="15240"/>
                    <a:pt x="38481" y="19526"/>
                  </a:cubicBezTo>
                  <a:cubicBezTo>
                    <a:pt x="36862" y="24194"/>
                    <a:pt x="39243" y="27527"/>
                    <a:pt x="43720" y="28766"/>
                  </a:cubicBezTo>
                  <a:cubicBezTo>
                    <a:pt x="48482" y="30194"/>
                    <a:pt x="53340" y="30861"/>
                    <a:pt x="57340" y="31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DC2286E-82F1-51A1-CB8A-E3DFB87F463D}"/>
              </a:ext>
            </a:extLst>
          </p:cNvPr>
          <p:cNvSpPr/>
          <p:nvPr/>
        </p:nvSpPr>
        <p:spPr>
          <a:xfrm>
            <a:off x="295275" y="4827745"/>
            <a:ext cx="8553449" cy="134471"/>
          </a:xfrm>
          <a:prstGeom prst="rect">
            <a:avLst/>
          </a:prstGeom>
          <a:solidFill>
            <a:srgbClr val="14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l Hospital San Juan de Dios ofrece controles ginecologicos gratuitos |  Estación Sur Digi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/>
        </p:blipFill>
        <p:spPr bwMode="auto">
          <a:xfrm>
            <a:off x="0" y="0"/>
            <a:ext cx="9144000" cy="51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" name="Google Shape;678;p41"/>
          <p:cNvSpPr txBox="1">
            <a:spLocks noGrp="1"/>
          </p:cNvSpPr>
          <p:nvPr>
            <p:ph type="title"/>
          </p:nvPr>
        </p:nvSpPr>
        <p:spPr>
          <a:xfrm>
            <a:off x="1885124" y="2782164"/>
            <a:ext cx="5497312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800" dirty="0">
                <a:solidFill>
                  <a:schemeClr val="bg1"/>
                </a:solidFill>
                <a:latin typeface="Livvic Black" pitchFamily="2" charset="0"/>
              </a:rPr>
              <a:t>awesome</a:t>
            </a:r>
            <a:endParaRPr sz="8800" dirty="0">
              <a:solidFill>
                <a:schemeClr val="bg1"/>
              </a:solidFill>
              <a:latin typeface="Livvic Black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800" dirty="0">
                <a:solidFill>
                  <a:schemeClr val="bg1"/>
                </a:solidFill>
                <a:latin typeface="Livvic Black" pitchFamily="2" charset="0"/>
              </a:rPr>
              <a:t>words</a:t>
            </a:r>
            <a:endParaRPr sz="8800" dirty="0">
              <a:solidFill>
                <a:schemeClr val="bg1"/>
              </a:solidFill>
              <a:latin typeface="Livvic Black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>
            <a:extLst>
              <a:ext uri="{FF2B5EF4-FFF2-40B4-BE49-F238E27FC236}">
                <a16:creationId xmlns:a16="http://schemas.microsoft.com/office/drawing/2014/main" id="{BDC0AF56-2728-CFAA-FAE9-D365FE0D12DF}"/>
              </a:ext>
            </a:extLst>
          </p:cNvPr>
          <p:cNvGrpSpPr/>
          <p:nvPr/>
        </p:nvGrpSpPr>
        <p:grpSpPr>
          <a:xfrm>
            <a:off x="-1970" y="-9238"/>
            <a:ext cx="9145970" cy="909354"/>
            <a:chOff x="-1970" y="-83126"/>
            <a:chExt cx="9145970" cy="909354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9C76D1D2-5885-58E0-61D5-F08059AE7163}"/>
                </a:ext>
              </a:extLst>
            </p:cNvPr>
            <p:cNvSpPr/>
            <p:nvPr/>
          </p:nvSpPr>
          <p:spPr>
            <a:xfrm>
              <a:off x="0" y="710386"/>
              <a:ext cx="9144000" cy="115842"/>
            </a:xfrm>
            <a:prstGeom prst="rect">
              <a:avLst/>
            </a:prstGeom>
            <a:solidFill>
              <a:srgbClr val="149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11AB77C0-046E-1A6F-767A-A76DDBF3BB53}"/>
                </a:ext>
              </a:extLst>
            </p:cNvPr>
            <p:cNvSpPr/>
            <p:nvPr/>
          </p:nvSpPr>
          <p:spPr>
            <a:xfrm>
              <a:off x="-1970" y="-83126"/>
              <a:ext cx="9144000" cy="824378"/>
            </a:xfrm>
            <a:prstGeom prst="rect">
              <a:avLst/>
            </a:prstGeom>
            <a:solidFill>
              <a:srgbClr val="034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2" name="Oval 2">
            <a:extLst>
              <a:ext uri="{FF2B5EF4-FFF2-40B4-BE49-F238E27FC236}">
                <a16:creationId xmlns:a16="http://schemas.microsoft.com/office/drawing/2014/main" id="{46B2F439-8415-4DE8-85D3-BD829D94A83A}"/>
              </a:ext>
            </a:extLst>
          </p:cNvPr>
          <p:cNvSpPr/>
          <p:nvPr/>
        </p:nvSpPr>
        <p:spPr>
          <a:xfrm>
            <a:off x="3034381" y="2626263"/>
            <a:ext cx="473224" cy="473224"/>
          </a:xfrm>
          <a:prstGeom prst="ellipse">
            <a:avLst/>
          </a:prstGeom>
          <a:solidFill>
            <a:srgbClr val="1499B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C9DCD53F-DE9F-4216-8021-D6781169438C}"/>
              </a:ext>
            </a:extLst>
          </p:cNvPr>
          <p:cNvSpPr/>
          <p:nvPr/>
        </p:nvSpPr>
        <p:spPr>
          <a:xfrm>
            <a:off x="710907" y="2626263"/>
            <a:ext cx="473224" cy="473224"/>
          </a:xfrm>
          <a:prstGeom prst="ellipse">
            <a:avLst/>
          </a:prstGeom>
          <a:solidFill>
            <a:srgbClr val="1499B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cs typeface="Arial" pitchFamily="34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C533C0E8-6B35-4981-A428-E806884C2E83}"/>
              </a:ext>
            </a:extLst>
          </p:cNvPr>
          <p:cNvGrpSpPr/>
          <p:nvPr/>
        </p:nvGrpSpPr>
        <p:grpSpPr>
          <a:xfrm>
            <a:off x="1235199" y="2492313"/>
            <a:ext cx="1809022" cy="1052752"/>
            <a:chOff x="3131840" y="2174089"/>
            <a:chExt cx="3096344" cy="1403669"/>
          </a:xfrm>
        </p:grpSpPr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D2C7779A-EF63-4036-B273-BD0C359E3706}"/>
                </a:ext>
              </a:extLst>
            </p:cNvPr>
            <p:cNvSpPr txBox="1"/>
            <p:nvPr/>
          </p:nvSpPr>
          <p:spPr>
            <a:xfrm>
              <a:off x="3131840" y="2174089"/>
              <a:ext cx="309634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id="{A4B099C6-36D6-406C-B313-1DFB0F809241}"/>
              </a:ext>
            </a:extLst>
          </p:cNvPr>
          <p:cNvGrpSpPr/>
          <p:nvPr/>
        </p:nvGrpSpPr>
        <p:grpSpPr>
          <a:xfrm>
            <a:off x="3558673" y="2492313"/>
            <a:ext cx="1809022" cy="1052752"/>
            <a:chOff x="3131840" y="2174089"/>
            <a:chExt cx="3096344" cy="1403669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3F81A4DA-4CA2-40FD-84D2-715ED7EF8764}"/>
                </a:ext>
              </a:extLst>
            </p:cNvPr>
            <p:cNvSpPr txBox="1"/>
            <p:nvPr/>
          </p:nvSpPr>
          <p:spPr>
            <a:xfrm>
              <a:off x="3131840" y="2174089"/>
              <a:ext cx="309634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Oval 10">
            <a:extLst>
              <a:ext uri="{FF2B5EF4-FFF2-40B4-BE49-F238E27FC236}">
                <a16:creationId xmlns:a16="http://schemas.microsoft.com/office/drawing/2014/main" id="{921FF0E3-E552-4197-B6CB-B18A2D6D6AEC}"/>
              </a:ext>
            </a:extLst>
          </p:cNvPr>
          <p:cNvSpPr/>
          <p:nvPr/>
        </p:nvSpPr>
        <p:spPr>
          <a:xfrm>
            <a:off x="3034381" y="3689104"/>
            <a:ext cx="473224" cy="473224"/>
          </a:xfrm>
          <a:prstGeom prst="ellipse">
            <a:avLst/>
          </a:prstGeom>
          <a:solidFill>
            <a:srgbClr val="1499B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id="{DBEBF686-8AC0-4FEF-939A-2BCFA0500049}"/>
              </a:ext>
            </a:extLst>
          </p:cNvPr>
          <p:cNvSpPr/>
          <p:nvPr/>
        </p:nvSpPr>
        <p:spPr>
          <a:xfrm>
            <a:off x="710907" y="3689104"/>
            <a:ext cx="473224" cy="473224"/>
          </a:xfrm>
          <a:prstGeom prst="ellipse">
            <a:avLst/>
          </a:prstGeom>
          <a:solidFill>
            <a:srgbClr val="1499B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cs typeface="Arial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E786BDCB-1573-4AD9-B08A-044DCD9ED820}"/>
              </a:ext>
            </a:extLst>
          </p:cNvPr>
          <p:cNvGrpSpPr/>
          <p:nvPr/>
        </p:nvGrpSpPr>
        <p:grpSpPr>
          <a:xfrm>
            <a:off x="1235199" y="3555153"/>
            <a:ext cx="1809022" cy="1052752"/>
            <a:chOff x="3131840" y="2174089"/>
            <a:chExt cx="3096344" cy="1403669"/>
          </a:xfrm>
        </p:grpSpPr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3838F3BF-1B26-40C9-92AA-62AE3434D0F0}"/>
                </a:ext>
              </a:extLst>
            </p:cNvPr>
            <p:cNvSpPr txBox="1"/>
            <p:nvPr/>
          </p:nvSpPr>
          <p:spPr>
            <a:xfrm>
              <a:off x="3131840" y="2174089"/>
              <a:ext cx="309634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:a16="http://schemas.microsoft.com/office/drawing/2014/main" id="{7FEEB962-5BC9-4139-AA46-CFDD2C271904}"/>
              </a:ext>
            </a:extLst>
          </p:cNvPr>
          <p:cNvGrpSpPr/>
          <p:nvPr/>
        </p:nvGrpSpPr>
        <p:grpSpPr>
          <a:xfrm>
            <a:off x="3558673" y="3555153"/>
            <a:ext cx="1809022" cy="1052752"/>
            <a:chOff x="3131840" y="2174089"/>
            <a:chExt cx="3096344" cy="1403669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93237616-3C6E-4364-85CA-3B53AE5561FF}"/>
                </a:ext>
              </a:extLst>
            </p:cNvPr>
            <p:cNvSpPr txBox="1"/>
            <p:nvPr/>
          </p:nvSpPr>
          <p:spPr>
            <a:xfrm>
              <a:off x="3131840" y="2174089"/>
              <a:ext cx="309634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:a16="http://schemas.microsoft.com/office/drawing/2014/main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839438" y="3815986"/>
            <a:ext cx="216164" cy="219462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49" name="Rounded Rectangle 36">
            <a:extLst>
              <a:ext uri="{FF2B5EF4-FFF2-40B4-BE49-F238E27FC236}">
                <a16:creationId xmlns:a16="http://schemas.microsoft.com/office/drawing/2014/main" id="{9720635A-85B8-4B2C-97D0-FE2240856DB5}"/>
              </a:ext>
            </a:extLst>
          </p:cNvPr>
          <p:cNvSpPr/>
          <p:nvPr/>
        </p:nvSpPr>
        <p:spPr>
          <a:xfrm>
            <a:off x="837787" y="2753144"/>
            <a:ext cx="219462" cy="2194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3177223" y="2753146"/>
            <a:ext cx="187540" cy="219461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78F26C9D-DA79-4DD7-AB01-84BEB8A71299}"/>
              </a:ext>
            </a:extLst>
          </p:cNvPr>
          <p:cNvSpPr/>
          <p:nvPr/>
        </p:nvSpPr>
        <p:spPr>
          <a:xfrm rot="20700000">
            <a:off x="3152040" y="3821465"/>
            <a:ext cx="237902" cy="2085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grpSp>
        <p:nvGrpSpPr>
          <p:cNvPr id="52" name="Group 24">
            <a:extLst>
              <a:ext uri="{FF2B5EF4-FFF2-40B4-BE49-F238E27FC236}">
                <a16:creationId xmlns:a16="http://schemas.microsoft.com/office/drawing/2014/main" id="{E66422EC-A884-457F-9EA1-5094B8558755}"/>
              </a:ext>
            </a:extLst>
          </p:cNvPr>
          <p:cNvGrpSpPr/>
          <p:nvPr/>
        </p:nvGrpSpPr>
        <p:grpSpPr>
          <a:xfrm>
            <a:off x="837787" y="1396609"/>
            <a:ext cx="4085808" cy="1013994"/>
            <a:chOff x="2079598" y="4257726"/>
            <a:chExt cx="2262901" cy="1351992"/>
          </a:xfrm>
        </p:grpSpPr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85177" y="201530"/>
            <a:ext cx="8679898" cy="54318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50" dirty="0">
                <a:solidFill>
                  <a:srgbClr val="FFFFFF"/>
                </a:solidFill>
              </a:rPr>
              <a:t>Investigation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5ABDA542-3219-3ABD-943B-8C12A80443C1}"/>
              </a:ext>
            </a:extLst>
          </p:cNvPr>
          <p:cNvGrpSpPr/>
          <p:nvPr/>
        </p:nvGrpSpPr>
        <p:grpSpPr>
          <a:xfrm>
            <a:off x="5139906" y="2064184"/>
            <a:ext cx="2583796" cy="2578372"/>
            <a:chOff x="6064261" y="437883"/>
            <a:chExt cx="1376287" cy="1373398"/>
          </a:xfrm>
          <a:solidFill>
            <a:srgbClr val="1499B8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996ACA73-5504-BD84-DCE5-E89E30F783D9}"/>
                </a:ext>
              </a:extLst>
            </p:cNvPr>
            <p:cNvSpPr/>
            <p:nvPr/>
          </p:nvSpPr>
          <p:spPr>
            <a:xfrm>
              <a:off x="6113729" y="1235971"/>
              <a:ext cx="1326819" cy="460256"/>
            </a:xfrm>
            <a:custGeom>
              <a:avLst/>
              <a:gdLst>
                <a:gd name="connsiteX0" fmla="*/ 1324057 w 1326819"/>
                <a:gd name="connsiteY0" fmla="*/ 398526 h 460256"/>
                <a:gd name="connsiteX1" fmla="*/ 1326820 w 1326819"/>
                <a:gd name="connsiteY1" fmla="*/ 459867 h 460256"/>
                <a:gd name="connsiteX2" fmla="*/ 1301198 w 1326819"/>
                <a:gd name="connsiteY2" fmla="*/ 459867 h 460256"/>
                <a:gd name="connsiteX3" fmla="*/ 795134 w 1326819"/>
                <a:gd name="connsiteY3" fmla="*/ 460248 h 460256"/>
                <a:gd name="connsiteX4" fmla="*/ 613969 w 1326819"/>
                <a:gd name="connsiteY4" fmla="*/ 397478 h 460256"/>
                <a:gd name="connsiteX5" fmla="*/ 398513 w 1326819"/>
                <a:gd name="connsiteY5" fmla="*/ 363665 h 460256"/>
                <a:gd name="connsiteX6" fmla="*/ 321456 w 1326819"/>
                <a:gd name="connsiteY6" fmla="*/ 400336 h 460256"/>
                <a:gd name="connsiteX7" fmla="*/ 184677 w 1326819"/>
                <a:gd name="connsiteY7" fmla="*/ 443103 h 460256"/>
                <a:gd name="connsiteX8" fmla="*/ 67615 w 1326819"/>
                <a:gd name="connsiteY8" fmla="*/ 394811 h 460256"/>
                <a:gd name="connsiteX9" fmla="*/ 30943 w 1326819"/>
                <a:gd name="connsiteY9" fmla="*/ 118491 h 460256"/>
                <a:gd name="connsiteX10" fmla="*/ 184391 w 1326819"/>
                <a:gd name="connsiteY10" fmla="*/ 37338 h 460256"/>
                <a:gd name="connsiteX11" fmla="*/ 293929 w 1326819"/>
                <a:gd name="connsiteY11" fmla="*/ 3524 h 460256"/>
                <a:gd name="connsiteX12" fmla="*/ 300787 w 1326819"/>
                <a:gd name="connsiteY12" fmla="*/ 0 h 460256"/>
                <a:gd name="connsiteX13" fmla="*/ 343840 w 1326819"/>
                <a:gd name="connsiteY13" fmla="*/ 25908 h 460256"/>
                <a:gd name="connsiteX14" fmla="*/ 430898 w 1326819"/>
                <a:gd name="connsiteY14" fmla="*/ 36481 h 460256"/>
                <a:gd name="connsiteX15" fmla="*/ 450996 w 1326819"/>
                <a:gd name="connsiteY15" fmla="*/ 56674 h 460256"/>
                <a:gd name="connsiteX16" fmla="*/ 453663 w 1326819"/>
                <a:gd name="connsiteY16" fmla="*/ 89249 h 460256"/>
                <a:gd name="connsiteX17" fmla="*/ 515290 w 1326819"/>
                <a:gd name="connsiteY17" fmla="*/ 138017 h 460256"/>
                <a:gd name="connsiteX18" fmla="*/ 579679 w 1326819"/>
                <a:gd name="connsiteY18" fmla="*/ 114109 h 460256"/>
                <a:gd name="connsiteX19" fmla="*/ 786943 w 1326819"/>
                <a:gd name="connsiteY19" fmla="*/ 53816 h 460256"/>
                <a:gd name="connsiteX20" fmla="*/ 1307008 w 1326819"/>
                <a:gd name="connsiteY20" fmla="*/ 52292 h 460256"/>
                <a:gd name="connsiteX21" fmla="*/ 1315485 w 1326819"/>
                <a:gd name="connsiteY21" fmla="*/ 54483 h 460256"/>
                <a:gd name="connsiteX22" fmla="*/ 1315485 w 1326819"/>
                <a:gd name="connsiteY22" fmla="*/ 182309 h 460256"/>
                <a:gd name="connsiteX23" fmla="*/ 1074979 w 1326819"/>
                <a:gd name="connsiteY23" fmla="*/ 148971 h 460256"/>
                <a:gd name="connsiteX24" fmla="*/ 869810 w 1326819"/>
                <a:gd name="connsiteY24" fmla="*/ 126968 h 460256"/>
                <a:gd name="connsiteX25" fmla="*/ 835330 w 1326819"/>
                <a:gd name="connsiteY25" fmla="*/ 123634 h 460256"/>
                <a:gd name="connsiteX26" fmla="*/ 818661 w 1326819"/>
                <a:gd name="connsiteY26" fmla="*/ 134588 h 460256"/>
                <a:gd name="connsiteX27" fmla="*/ 833234 w 1326819"/>
                <a:gd name="connsiteY27" fmla="*/ 147447 h 460256"/>
                <a:gd name="connsiteX28" fmla="*/ 944962 w 1326819"/>
                <a:gd name="connsiteY28" fmla="*/ 159925 h 460256"/>
                <a:gd name="connsiteX29" fmla="*/ 1163847 w 1326819"/>
                <a:gd name="connsiteY29" fmla="*/ 186404 h 460256"/>
                <a:gd name="connsiteX30" fmla="*/ 1319676 w 1326819"/>
                <a:gd name="connsiteY30" fmla="*/ 209455 h 460256"/>
                <a:gd name="connsiteX31" fmla="*/ 1319676 w 1326819"/>
                <a:gd name="connsiteY31" fmla="*/ 372428 h 460256"/>
                <a:gd name="connsiteX32" fmla="*/ 1300721 w 1326819"/>
                <a:gd name="connsiteY32" fmla="*/ 372332 h 460256"/>
                <a:gd name="connsiteX33" fmla="*/ 1041451 w 1326819"/>
                <a:gd name="connsiteY33" fmla="*/ 355663 h 460256"/>
                <a:gd name="connsiteX34" fmla="*/ 806659 w 1326819"/>
                <a:gd name="connsiteY34" fmla="*/ 325088 h 460256"/>
                <a:gd name="connsiteX35" fmla="*/ 794563 w 1326819"/>
                <a:gd name="connsiteY35" fmla="*/ 324040 h 460256"/>
                <a:gd name="connsiteX36" fmla="*/ 776560 w 1326819"/>
                <a:gd name="connsiteY36" fmla="*/ 335185 h 460256"/>
                <a:gd name="connsiteX37" fmla="*/ 791229 w 1326819"/>
                <a:gd name="connsiteY37" fmla="*/ 347948 h 460256"/>
                <a:gd name="connsiteX38" fmla="*/ 906291 w 1326819"/>
                <a:gd name="connsiteY38" fmla="*/ 364712 h 460256"/>
                <a:gd name="connsiteX39" fmla="*/ 1121556 w 1326819"/>
                <a:gd name="connsiteY39" fmla="*/ 387953 h 460256"/>
                <a:gd name="connsiteX40" fmla="*/ 1309675 w 1326819"/>
                <a:gd name="connsiteY40" fmla="*/ 397478 h 460256"/>
                <a:gd name="connsiteX41" fmla="*/ 1324057 w 1326819"/>
                <a:gd name="connsiteY41" fmla="*/ 398526 h 46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6819" h="460256">
                  <a:moveTo>
                    <a:pt x="1324057" y="398526"/>
                  </a:moveTo>
                  <a:cubicBezTo>
                    <a:pt x="1324915" y="418243"/>
                    <a:pt x="1325772" y="437674"/>
                    <a:pt x="1326820" y="459867"/>
                  </a:cubicBezTo>
                  <a:cubicBezTo>
                    <a:pt x="1317009" y="459867"/>
                    <a:pt x="1309103" y="459867"/>
                    <a:pt x="1301198" y="459867"/>
                  </a:cubicBezTo>
                  <a:cubicBezTo>
                    <a:pt x="1132510" y="459867"/>
                    <a:pt x="963822" y="459105"/>
                    <a:pt x="795134" y="460248"/>
                  </a:cubicBezTo>
                  <a:cubicBezTo>
                    <a:pt x="726649" y="460724"/>
                    <a:pt x="664356" y="441674"/>
                    <a:pt x="613969" y="397478"/>
                  </a:cubicBezTo>
                  <a:cubicBezTo>
                    <a:pt x="547484" y="339185"/>
                    <a:pt x="475666" y="337090"/>
                    <a:pt x="398513" y="363665"/>
                  </a:cubicBezTo>
                  <a:cubicBezTo>
                    <a:pt x="371748" y="372904"/>
                    <a:pt x="346792" y="387382"/>
                    <a:pt x="321456" y="400336"/>
                  </a:cubicBezTo>
                  <a:cubicBezTo>
                    <a:pt x="278308" y="422434"/>
                    <a:pt x="234683" y="442055"/>
                    <a:pt x="184677" y="443103"/>
                  </a:cubicBezTo>
                  <a:cubicBezTo>
                    <a:pt x="138195" y="444056"/>
                    <a:pt x="99904" y="427577"/>
                    <a:pt x="67615" y="394811"/>
                  </a:cubicBezTo>
                  <a:cubicBezTo>
                    <a:pt x="-5918" y="320421"/>
                    <a:pt x="-21539" y="209264"/>
                    <a:pt x="30943" y="118491"/>
                  </a:cubicBezTo>
                  <a:cubicBezTo>
                    <a:pt x="64757" y="60007"/>
                    <a:pt x="117811" y="32099"/>
                    <a:pt x="184391" y="37338"/>
                  </a:cubicBezTo>
                  <a:cubicBezTo>
                    <a:pt x="226968" y="40672"/>
                    <a:pt x="261258" y="27242"/>
                    <a:pt x="293929" y="3524"/>
                  </a:cubicBezTo>
                  <a:cubicBezTo>
                    <a:pt x="295548" y="2381"/>
                    <a:pt x="297453" y="1619"/>
                    <a:pt x="300787" y="0"/>
                  </a:cubicBezTo>
                  <a:cubicBezTo>
                    <a:pt x="308026" y="20479"/>
                    <a:pt x="323551" y="24956"/>
                    <a:pt x="343840" y="25908"/>
                  </a:cubicBezTo>
                  <a:cubicBezTo>
                    <a:pt x="372986" y="27337"/>
                    <a:pt x="401847" y="33909"/>
                    <a:pt x="430898" y="36481"/>
                  </a:cubicBezTo>
                  <a:cubicBezTo>
                    <a:pt x="444805" y="37719"/>
                    <a:pt x="450234" y="43720"/>
                    <a:pt x="450996" y="56674"/>
                  </a:cubicBezTo>
                  <a:cubicBezTo>
                    <a:pt x="451567" y="67532"/>
                    <a:pt x="453091" y="78391"/>
                    <a:pt x="453663" y="89249"/>
                  </a:cubicBezTo>
                  <a:cubicBezTo>
                    <a:pt x="455092" y="121348"/>
                    <a:pt x="483952" y="145637"/>
                    <a:pt x="515290" y="138017"/>
                  </a:cubicBezTo>
                  <a:cubicBezTo>
                    <a:pt x="537483" y="132588"/>
                    <a:pt x="560152" y="125444"/>
                    <a:pt x="579679" y="114109"/>
                  </a:cubicBezTo>
                  <a:cubicBezTo>
                    <a:pt x="644068" y="76867"/>
                    <a:pt x="713505" y="54959"/>
                    <a:pt x="786943" y="53816"/>
                  </a:cubicBezTo>
                  <a:cubicBezTo>
                    <a:pt x="960298" y="51149"/>
                    <a:pt x="1133653" y="52483"/>
                    <a:pt x="1307008" y="52292"/>
                  </a:cubicBezTo>
                  <a:cubicBezTo>
                    <a:pt x="1308913" y="52292"/>
                    <a:pt x="1310818" y="53245"/>
                    <a:pt x="1315485" y="54483"/>
                  </a:cubicBezTo>
                  <a:cubicBezTo>
                    <a:pt x="1315485" y="96869"/>
                    <a:pt x="1315485" y="139541"/>
                    <a:pt x="1315485" y="182309"/>
                  </a:cubicBezTo>
                  <a:cubicBezTo>
                    <a:pt x="1236332" y="171259"/>
                    <a:pt x="1155751" y="159067"/>
                    <a:pt x="1074979" y="148971"/>
                  </a:cubicBezTo>
                  <a:cubicBezTo>
                    <a:pt x="1006780" y="140398"/>
                    <a:pt x="938200" y="134207"/>
                    <a:pt x="869810" y="126968"/>
                  </a:cubicBezTo>
                  <a:cubicBezTo>
                    <a:pt x="858285" y="125730"/>
                    <a:pt x="846664" y="122873"/>
                    <a:pt x="835330" y="123634"/>
                  </a:cubicBezTo>
                  <a:cubicBezTo>
                    <a:pt x="829519" y="124015"/>
                    <a:pt x="824185" y="130778"/>
                    <a:pt x="818661" y="134588"/>
                  </a:cubicBezTo>
                  <a:cubicBezTo>
                    <a:pt x="823519" y="139065"/>
                    <a:pt x="827900" y="146685"/>
                    <a:pt x="833234" y="147447"/>
                  </a:cubicBezTo>
                  <a:cubicBezTo>
                    <a:pt x="870382" y="152400"/>
                    <a:pt x="907720" y="155638"/>
                    <a:pt x="944962" y="159925"/>
                  </a:cubicBezTo>
                  <a:cubicBezTo>
                    <a:pt x="1017924" y="168497"/>
                    <a:pt x="1090981" y="176879"/>
                    <a:pt x="1163847" y="186404"/>
                  </a:cubicBezTo>
                  <a:cubicBezTo>
                    <a:pt x="1214996" y="193072"/>
                    <a:pt x="1265955" y="201454"/>
                    <a:pt x="1319676" y="209455"/>
                  </a:cubicBezTo>
                  <a:cubicBezTo>
                    <a:pt x="1319676" y="263557"/>
                    <a:pt x="1319676" y="316611"/>
                    <a:pt x="1319676" y="372428"/>
                  </a:cubicBezTo>
                  <a:cubicBezTo>
                    <a:pt x="1315009" y="372428"/>
                    <a:pt x="1307865" y="372809"/>
                    <a:pt x="1300721" y="372332"/>
                  </a:cubicBezTo>
                  <a:cubicBezTo>
                    <a:pt x="1214234" y="367094"/>
                    <a:pt x="1127557" y="363855"/>
                    <a:pt x="1041451" y="355663"/>
                  </a:cubicBezTo>
                  <a:cubicBezTo>
                    <a:pt x="962965" y="348234"/>
                    <a:pt x="884955" y="335471"/>
                    <a:pt x="806659" y="325088"/>
                  </a:cubicBezTo>
                  <a:cubicBezTo>
                    <a:pt x="802564" y="324517"/>
                    <a:pt x="797896" y="322707"/>
                    <a:pt x="794563" y="324040"/>
                  </a:cubicBezTo>
                  <a:cubicBezTo>
                    <a:pt x="788181" y="326803"/>
                    <a:pt x="782466" y="331375"/>
                    <a:pt x="776560" y="335185"/>
                  </a:cubicBezTo>
                  <a:cubicBezTo>
                    <a:pt x="781418" y="339566"/>
                    <a:pt x="785800" y="346996"/>
                    <a:pt x="791229" y="347948"/>
                  </a:cubicBezTo>
                  <a:cubicBezTo>
                    <a:pt x="829424" y="354330"/>
                    <a:pt x="867810" y="360236"/>
                    <a:pt x="906291" y="364712"/>
                  </a:cubicBezTo>
                  <a:cubicBezTo>
                    <a:pt x="978014" y="373190"/>
                    <a:pt x="1049642" y="382048"/>
                    <a:pt x="1121556" y="387953"/>
                  </a:cubicBezTo>
                  <a:cubicBezTo>
                    <a:pt x="1184040" y="393097"/>
                    <a:pt x="1246905" y="394430"/>
                    <a:pt x="1309675" y="397478"/>
                  </a:cubicBezTo>
                  <a:cubicBezTo>
                    <a:pt x="1313675" y="397669"/>
                    <a:pt x="1317676" y="398050"/>
                    <a:pt x="1324057" y="398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139E7AD-4E7A-81F0-B221-069C20F11B45}"/>
                </a:ext>
              </a:extLst>
            </p:cNvPr>
            <p:cNvSpPr/>
            <p:nvPr/>
          </p:nvSpPr>
          <p:spPr>
            <a:xfrm>
              <a:off x="6210863" y="1008419"/>
              <a:ext cx="804870" cy="341048"/>
            </a:xfrm>
            <a:custGeom>
              <a:avLst/>
              <a:gdLst>
                <a:gd name="connsiteX0" fmla="*/ 804870 w 804870"/>
                <a:gd name="connsiteY0" fmla="*/ 1048 h 341048"/>
                <a:gd name="connsiteX1" fmla="*/ 771342 w 804870"/>
                <a:gd name="connsiteY1" fmla="*/ 249936 h 341048"/>
                <a:gd name="connsiteX2" fmla="*/ 674378 w 804870"/>
                <a:gd name="connsiteY2" fmla="*/ 256318 h 341048"/>
                <a:gd name="connsiteX3" fmla="*/ 473400 w 804870"/>
                <a:gd name="connsiteY3" fmla="*/ 317468 h 341048"/>
                <a:gd name="connsiteX4" fmla="*/ 415107 w 804870"/>
                <a:gd name="connsiteY4" fmla="*/ 339852 h 341048"/>
                <a:gd name="connsiteX5" fmla="*/ 381389 w 804870"/>
                <a:gd name="connsiteY5" fmla="*/ 312515 h 341048"/>
                <a:gd name="connsiteX6" fmla="*/ 309094 w 804870"/>
                <a:gd name="connsiteY6" fmla="*/ 235458 h 341048"/>
                <a:gd name="connsiteX7" fmla="*/ 242324 w 804870"/>
                <a:gd name="connsiteY7" fmla="*/ 226886 h 341048"/>
                <a:gd name="connsiteX8" fmla="*/ 224512 w 804870"/>
                <a:gd name="connsiteY8" fmla="*/ 213169 h 341048"/>
                <a:gd name="connsiteX9" fmla="*/ 185555 w 804870"/>
                <a:gd name="connsiteY9" fmla="*/ 207645 h 341048"/>
                <a:gd name="connsiteX10" fmla="*/ 85637 w 804870"/>
                <a:gd name="connsiteY10" fmla="*/ 238887 h 341048"/>
                <a:gd name="connsiteX11" fmla="*/ 103 w 804870"/>
                <a:gd name="connsiteY11" fmla="*/ 248412 h 341048"/>
                <a:gd name="connsiteX12" fmla="*/ 103 w 804870"/>
                <a:gd name="connsiteY12" fmla="*/ 110300 h 341048"/>
                <a:gd name="connsiteX13" fmla="*/ 198 w 804870"/>
                <a:gd name="connsiteY13" fmla="*/ 55054 h 341048"/>
                <a:gd name="connsiteX14" fmla="*/ 49919 w 804870"/>
                <a:gd name="connsiteY14" fmla="*/ 571 h 341048"/>
                <a:gd name="connsiteX15" fmla="*/ 66302 w 804870"/>
                <a:gd name="connsiteY15" fmla="*/ 0 h 341048"/>
                <a:gd name="connsiteX16" fmla="*/ 784868 w 804870"/>
                <a:gd name="connsiteY16" fmla="*/ 0 h 341048"/>
                <a:gd name="connsiteX17" fmla="*/ 804870 w 804870"/>
                <a:gd name="connsiteY17" fmla="*/ 1048 h 341048"/>
                <a:gd name="connsiteX18" fmla="*/ 94686 w 804870"/>
                <a:gd name="connsiteY18" fmla="*/ 64675 h 341048"/>
                <a:gd name="connsiteX19" fmla="*/ 58205 w 804870"/>
                <a:gd name="connsiteY19" fmla="*/ 65246 h 341048"/>
                <a:gd name="connsiteX20" fmla="*/ 43251 w 804870"/>
                <a:gd name="connsiteY20" fmla="*/ 78105 h 341048"/>
                <a:gd name="connsiteX21" fmla="*/ 58777 w 804870"/>
                <a:gd name="connsiteY21" fmla="*/ 90392 h 341048"/>
                <a:gd name="connsiteX22" fmla="*/ 129929 w 804870"/>
                <a:gd name="connsiteY22" fmla="*/ 90297 h 341048"/>
                <a:gd name="connsiteX23" fmla="*/ 144692 w 804870"/>
                <a:gd name="connsiteY23" fmla="*/ 77533 h 341048"/>
                <a:gd name="connsiteX24" fmla="*/ 129262 w 804870"/>
                <a:gd name="connsiteY24" fmla="*/ 65151 h 341048"/>
                <a:gd name="connsiteX25" fmla="*/ 94686 w 804870"/>
                <a:gd name="connsiteY25" fmla="*/ 64675 h 341048"/>
                <a:gd name="connsiteX26" fmla="*/ 240038 w 804870"/>
                <a:gd name="connsiteY26" fmla="*/ 64579 h 341048"/>
                <a:gd name="connsiteX27" fmla="*/ 205557 w 804870"/>
                <a:gd name="connsiteY27" fmla="*/ 65151 h 341048"/>
                <a:gd name="connsiteX28" fmla="*/ 190222 w 804870"/>
                <a:gd name="connsiteY28" fmla="*/ 77915 h 341048"/>
                <a:gd name="connsiteX29" fmla="*/ 205843 w 804870"/>
                <a:gd name="connsiteY29" fmla="*/ 90202 h 341048"/>
                <a:gd name="connsiteX30" fmla="*/ 276995 w 804870"/>
                <a:gd name="connsiteY30" fmla="*/ 90202 h 341048"/>
                <a:gd name="connsiteX31" fmla="*/ 291854 w 804870"/>
                <a:gd name="connsiteY31" fmla="*/ 77629 h 341048"/>
                <a:gd name="connsiteX32" fmla="*/ 276614 w 804870"/>
                <a:gd name="connsiteY32" fmla="*/ 65151 h 341048"/>
                <a:gd name="connsiteX33" fmla="*/ 240038 w 804870"/>
                <a:gd name="connsiteY33" fmla="*/ 64579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4870" h="341048">
                  <a:moveTo>
                    <a:pt x="804870" y="1048"/>
                  </a:moveTo>
                  <a:cubicBezTo>
                    <a:pt x="731909" y="135350"/>
                    <a:pt x="752768" y="167450"/>
                    <a:pt x="771342" y="249936"/>
                  </a:cubicBezTo>
                  <a:cubicBezTo>
                    <a:pt x="738957" y="252031"/>
                    <a:pt x="706572" y="253270"/>
                    <a:pt x="674378" y="256318"/>
                  </a:cubicBezTo>
                  <a:cubicBezTo>
                    <a:pt x="603226" y="262890"/>
                    <a:pt x="535979" y="281845"/>
                    <a:pt x="473400" y="317468"/>
                  </a:cubicBezTo>
                  <a:cubicBezTo>
                    <a:pt x="455493" y="327660"/>
                    <a:pt x="435110" y="334328"/>
                    <a:pt x="415107" y="339852"/>
                  </a:cubicBezTo>
                  <a:cubicBezTo>
                    <a:pt x="396248" y="345091"/>
                    <a:pt x="381674" y="332613"/>
                    <a:pt x="381389" y="312515"/>
                  </a:cubicBezTo>
                  <a:cubicBezTo>
                    <a:pt x="380436" y="234982"/>
                    <a:pt x="363005" y="242697"/>
                    <a:pt x="309094" y="235458"/>
                  </a:cubicBezTo>
                  <a:cubicBezTo>
                    <a:pt x="286805" y="232505"/>
                    <a:pt x="264326" y="230981"/>
                    <a:pt x="242324" y="226886"/>
                  </a:cubicBezTo>
                  <a:cubicBezTo>
                    <a:pt x="235656" y="225647"/>
                    <a:pt x="229084" y="218980"/>
                    <a:pt x="224512" y="213169"/>
                  </a:cubicBezTo>
                  <a:cubicBezTo>
                    <a:pt x="211082" y="196120"/>
                    <a:pt x="202604" y="194596"/>
                    <a:pt x="185555" y="207645"/>
                  </a:cubicBezTo>
                  <a:cubicBezTo>
                    <a:pt x="156122" y="230219"/>
                    <a:pt x="125166" y="243173"/>
                    <a:pt x="85637" y="238887"/>
                  </a:cubicBezTo>
                  <a:cubicBezTo>
                    <a:pt x="58301" y="235934"/>
                    <a:pt x="29726" y="244697"/>
                    <a:pt x="103" y="248412"/>
                  </a:cubicBezTo>
                  <a:cubicBezTo>
                    <a:pt x="103" y="204025"/>
                    <a:pt x="103" y="157163"/>
                    <a:pt x="103" y="110300"/>
                  </a:cubicBezTo>
                  <a:cubicBezTo>
                    <a:pt x="103" y="91916"/>
                    <a:pt x="-183" y="73438"/>
                    <a:pt x="198" y="55054"/>
                  </a:cubicBezTo>
                  <a:cubicBezTo>
                    <a:pt x="674" y="24765"/>
                    <a:pt x="19820" y="3905"/>
                    <a:pt x="49919" y="571"/>
                  </a:cubicBezTo>
                  <a:cubicBezTo>
                    <a:pt x="55348" y="0"/>
                    <a:pt x="60777" y="0"/>
                    <a:pt x="66302" y="0"/>
                  </a:cubicBezTo>
                  <a:cubicBezTo>
                    <a:pt x="305855" y="0"/>
                    <a:pt x="545314" y="0"/>
                    <a:pt x="784868" y="0"/>
                  </a:cubicBezTo>
                  <a:cubicBezTo>
                    <a:pt x="790583" y="0"/>
                    <a:pt x="796583" y="571"/>
                    <a:pt x="804870" y="1048"/>
                  </a:cubicBezTo>
                  <a:close/>
                  <a:moveTo>
                    <a:pt x="94686" y="64675"/>
                  </a:moveTo>
                  <a:cubicBezTo>
                    <a:pt x="82494" y="64675"/>
                    <a:pt x="70016" y="63246"/>
                    <a:pt x="58205" y="65246"/>
                  </a:cubicBezTo>
                  <a:cubicBezTo>
                    <a:pt x="52681" y="66199"/>
                    <a:pt x="48204" y="73628"/>
                    <a:pt x="43251" y="78105"/>
                  </a:cubicBezTo>
                  <a:cubicBezTo>
                    <a:pt x="48395" y="82391"/>
                    <a:pt x="53348" y="90011"/>
                    <a:pt x="58777" y="90392"/>
                  </a:cubicBezTo>
                  <a:cubicBezTo>
                    <a:pt x="82399" y="91726"/>
                    <a:pt x="106211" y="91726"/>
                    <a:pt x="129929" y="90297"/>
                  </a:cubicBezTo>
                  <a:cubicBezTo>
                    <a:pt x="135072" y="90011"/>
                    <a:pt x="139835" y="82010"/>
                    <a:pt x="144692" y="77533"/>
                  </a:cubicBezTo>
                  <a:cubicBezTo>
                    <a:pt x="139549" y="73247"/>
                    <a:pt x="134977" y="66199"/>
                    <a:pt x="129262" y="65151"/>
                  </a:cubicBezTo>
                  <a:cubicBezTo>
                    <a:pt x="118022" y="63246"/>
                    <a:pt x="106211" y="64579"/>
                    <a:pt x="94686" y="64675"/>
                  </a:cubicBezTo>
                  <a:close/>
                  <a:moveTo>
                    <a:pt x="240038" y="64579"/>
                  </a:moveTo>
                  <a:cubicBezTo>
                    <a:pt x="228512" y="64579"/>
                    <a:pt x="216701" y="63151"/>
                    <a:pt x="205557" y="65151"/>
                  </a:cubicBezTo>
                  <a:cubicBezTo>
                    <a:pt x="199842" y="66199"/>
                    <a:pt x="195270" y="73533"/>
                    <a:pt x="190222" y="77915"/>
                  </a:cubicBezTo>
                  <a:cubicBezTo>
                    <a:pt x="195461" y="82201"/>
                    <a:pt x="200414" y="89916"/>
                    <a:pt x="205843" y="90202"/>
                  </a:cubicBezTo>
                  <a:cubicBezTo>
                    <a:pt x="229465" y="91535"/>
                    <a:pt x="253277" y="91535"/>
                    <a:pt x="276995" y="90202"/>
                  </a:cubicBezTo>
                  <a:cubicBezTo>
                    <a:pt x="282138" y="89916"/>
                    <a:pt x="286901" y="82010"/>
                    <a:pt x="291854" y="77629"/>
                  </a:cubicBezTo>
                  <a:cubicBezTo>
                    <a:pt x="286805" y="73247"/>
                    <a:pt x="282233" y="66103"/>
                    <a:pt x="276614" y="65151"/>
                  </a:cubicBezTo>
                  <a:cubicBezTo>
                    <a:pt x="264612" y="63246"/>
                    <a:pt x="252230" y="64579"/>
                    <a:pt x="240038" y="64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292D6230-B488-96A0-CB94-4713C0D51D63}"/>
                </a:ext>
              </a:extLst>
            </p:cNvPr>
            <p:cNvSpPr/>
            <p:nvPr/>
          </p:nvSpPr>
          <p:spPr>
            <a:xfrm>
              <a:off x="6064261" y="1722318"/>
              <a:ext cx="1374953" cy="88963"/>
            </a:xfrm>
            <a:custGeom>
              <a:avLst/>
              <a:gdLst>
                <a:gd name="connsiteX0" fmla="*/ 1374954 w 1374953"/>
                <a:gd name="connsiteY0" fmla="*/ 0 h 88963"/>
                <a:gd name="connsiteX1" fmla="*/ 1374954 w 1374953"/>
                <a:gd name="connsiteY1" fmla="*/ 88963 h 88963"/>
                <a:gd name="connsiteX2" fmla="*/ 973 w 1374953"/>
                <a:gd name="connsiteY2" fmla="*/ 88963 h 88963"/>
                <a:gd name="connsiteX3" fmla="*/ 74791 w 1374953"/>
                <a:gd name="connsiteY3" fmla="*/ 286 h 88963"/>
                <a:gd name="connsiteX4" fmla="*/ 834601 w 1374953"/>
                <a:gd name="connsiteY4" fmla="*/ 1048 h 88963"/>
                <a:gd name="connsiteX5" fmla="*/ 1348570 w 1374953"/>
                <a:gd name="connsiteY5" fmla="*/ 95 h 88963"/>
                <a:gd name="connsiteX6" fmla="*/ 1374954 w 1374953"/>
                <a:gd name="connsiteY6" fmla="*/ 0 h 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4953" h="88963">
                  <a:moveTo>
                    <a:pt x="1374954" y="0"/>
                  </a:moveTo>
                  <a:cubicBezTo>
                    <a:pt x="1374954" y="31147"/>
                    <a:pt x="1374954" y="59436"/>
                    <a:pt x="1374954" y="88963"/>
                  </a:cubicBezTo>
                  <a:cubicBezTo>
                    <a:pt x="916230" y="88963"/>
                    <a:pt x="458554" y="88963"/>
                    <a:pt x="973" y="88963"/>
                  </a:cubicBezTo>
                  <a:cubicBezTo>
                    <a:pt x="-5885" y="36862"/>
                    <a:pt x="24023" y="286"/>
                    <a:pt x="74791" y="286"/>
                  </a:cubicBezTo>
                  <a:cubicBezTo>
                    <a:pt x="328061" y="190"/>
                    <a:pt x="581331" y="952"/>
                    <a:pt x="834601" y="1048"/>
                  </a:cubicBezTo>
                  <a:cubicBezTo>
                    <a:pt x="1005955" y="1048"/>
                    <a:pt x="1177215" y="381"/>
                    <a:pt x="1348570" y="95"/>
                  </a:cubicBezTo>
                  <a:cubicBezTo>
                    <a:pt x="1356761" y="0"/>
                    <a:pt x="1364858" y="0"/>
                    <a:pt x="137495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AA1D4113-9538-4A8D-2961-36D67A792E21}"/>
                </a:ext>
              </a:extLst>
            </p:cNvPr>
            <p:cNvSpPr/>
            <p:nvPr/>
          </p:nvSpPr>
          <p:spPr>
            <a:xfrm>
              <a:off x="6234480" y="437883"/>
              <a:ext cx="750416" cy="544003"/>
            </a:xfrm>
            <a:custGeom>
              <a:avLst/>
              <a:gdLst>
                <a:gd name="connsiteX0" fmla="*/ 373107 w 750416"/>
                <a:gd name="connsiteY0" fmla="*/ 543962 h 544003"/>
                <a:gd name="connsiteX1" fmla="*/ 86310 w 750416"/>
                <a:gd name="connsiteY1" fmla="*/ 543962 h 544003"/>
                <a:gd name="connsiteX2" fmla="*/ 299 w 750416"/>
                <a:gd name="connsiteY2" fmla="*/ 458427 h 544003"/>
                <a:gd name="connsiteX3" fmla="*/ 204 w 750416"/>
                <a:gd name="connsiteY3" fmla="*/ 87619 h 544003"/>
                <a:gd name="connsiteX4" fmla="*/ 85071 w 750416"/>
                <a:gd name="connsiteY4" fmla="*/ 465 h 544003"/>
                <a:gd name="connsiteX5" fmla="*/ 662763 w 750416"/>
                <a:gd name="connsiteY5" fmla="*/ 465 h 544003"/>
                <a:gd name="connsiteX6" fmla="*/ 750012 w 750416"/>
                <a:gd name="connsiteY6" fmla="*/ 88381 h 544003"/>
                <a:gd name="connsiteX7" fmla="*/ 750107 w 750416"/>
                <a:gd name="connsiteY7" fmla="*/ 455093 h 544003"/>
                <a:gd name="connsiteX8" fmla="*/ 659905 w 750416"/>
                <a:gd name="connsiteY8" fmla="*/ 543962 h 544003"/>
                <a:gd name="connsiteX9" fmla="*/ 373107 w 750416"/>
                <a:gd name="connsiteY9" fmla="*/ 543962 h 544003"/>
                <a:gd name="connsiteX10" fmla="*/ 375584 w 750416"/>
                <a:gd name="connsiteY10" fmla="*/ 486716 h 544003"/>
                <a:gd name="connsiteX11" fmla="*/ 670573 w 750416"/>
                <a:gd name="connsiteY11" fmla="*/ 487097 h 544003"/>
                <a:gd name="connsiteX12" fmla="*/ 697243 w 750416"/>
                <a:gd name="connsiteY12" fmla="*/ 461570 h 544003"/>
                <a:gd name="connsiteX13" fmla="*/ 697148 w 750416"/>
                <a:gd name="connsiteY13" fmla="*/ 74379 h 544003"/>
                <a:gd name="connsiteX14" fmla="*/ 671240 w 750416"/>
                <a:gd name="connsiteY14" fmla="*/ 47804 h 544003"/>
                <a:gd name="connsiteX15" fmla="*/ 79166 w 750416"/>
                <a:gd name="connsiteY15" fmla="*/ 47804 h 544003"/>
                <a:gd name="connsiteX16" fmla="*/ 54020 w 750416"/>
                <a:gd name="connsiteY16" fmla="*/ 72760 h 544003"/>
                <a:gd name="connsiteX17" fmla="*/ 54020 w 750416"/>
                <a:gd name="connsiteY17" fmla="*/ 462047 h 544003"/>
                <a:gd name="connsiteX18" fmla="*/ 78594 w 750416"/>
                <a:gd name="connsiteY18" fmla="*/ 487097 h 544003"/>
                <a:gd name="connsiteX19" fmla="*/ 375584 w 750416"/>
                <a:gd name="connsiteY19" fmla="*/ 486716 h 54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0416" h="544003">
                  <a:moveTo>
                    <a:pt x="373107" y="543962"/>
                  </a:moveTo>
                  <a:cubicBezTo>
                    <a:pt x="277476" y="543962"/>
                    <a:pt x="181941" y="544057"/>
                    <a:pt x="86310" y="543962"/>
                  </a:cubicBezTo>
                  <a:cubicBezTo>
                    <a:pt x="34875" y="543962"/>
                    <a:pt x="489" y="510243"/>
                    <a:pt x="299" y="458427"/>
                  </a:cubicBezTo>
                  <a:cubicBezTo>
                    <a:pt x="-82" y="334793"/>
                    <a:pt x="-82" y="211253"/>
                    <a:pt x="204" y="87619"/>
                  </a:cubicBezTo>
                  <a:cubicBezTo>
                    <a:pt x="299" y="35612"/>
                    <a:pt x="32970" y="751"/>
                    <a:pt x="85071" y="465"/>
                  </a:cubicBezTo>
                  <a:cubicBezTo>
                    <a:pt x="277667" y="-202"/>
                    <a:pt x="470167" y="-106"/>
                    <a:pt x="662763" y="465"/>
                  </a:cubicBezTo>
                  <a:cubicBezTo>
                    <a:pt x="715341" y="656"/>
                    <a:pt x="749821" y="35803"/>
                    <a:pt x="750012" y="88381"/>
                  </a:cubicBezTo>
                  <a:cubicBezTo>
                    <a:pt x="750583" y="210587"/>
                    <a:pt x="750488" y="332792"/>
                    <a:pt x="750107" y="455093"/>
                  </a:cubicBezTo>
                  <a:cubicBezTo>
                    <a:pt x="749916" y="509672"/>
                    <a:pt x="714293" y="543962"/>
                    <a:pt x="659905" y="543962"/>
                  </a:cubicBezTo>
                  <a:cubicBezTo>
                    <a:pt x="564369" y="543962"/>
                    <a:pt x="468738" y="543962"/>
                    <a:pt x="373107" y="543962"/>
                  </a:cubicBezTo>
                  <a:close/>
                  <a:moveTo>
                    <a:pt x="375584" y="486716"/>
                  </a:moveTo>
                  <a:cubicBezTo>
                    <a:pt x="473882" y="486716"/>
                    <a:pt x="572275" y="486335"/>
                    <a:pt x="670573" y="487097"/>
                  </a:cubicBezTo>
                  <a:cubicBezTo>
                    <a:pt x="689909" y="487288"/>
                    <a:pt x="697338" y="481573"/>
                    <a:pt x="697243" y="461570"/>
                  </a:cubicBezTo>
                  <a:cubicBezTo>
                    <a:pt x="696672" y="332507"/>
                    <a:pt x="696672" y="203443"/>
                    <a:pt x="697148" y="74379"/>
                  </a:cubicBezTo>
                  <a:cubicBezTo>
                    <a:pt x="697243" y="55424"/>
                    <a:pt x="691338" y="47709"/>
                    <a:pt x="671240" y="47804"/>
                  </a:cubicBezTo>
                  <a:cubicBezTo>
                    <a:pt x="473882" y="48376"/>
                    <a:pt x="276524" y="48281"/>
                    <a:pt x="79166" y="47804"/>
                  </a:cubicBezTo>
                  <a:cubicBezTo>
                    <a:pt x="60592" y="47804"/>
                    <a:pt x="53925" y="53996"/>
                    <a:pt x="54020" y="72760"/>
                  </a:cubicBezTo>
                  <a:cubicBezTo>
                    <a:pt x="54591" y="202490"/>
                    <a:pt x="54591" y="332221"/>
                    <a:pt x="54020" y="462047"/>
                  </a:cubicBezTo>
                  <a:cubicBezTo>
                    <a:pt x="53925" y="480620"/>
                    <a:pt x="59544" y="487193"/>
                    <a:pt x="78594" y="487097"/>
                  </a:cubicBezTo>
                  <a:cubicBezTo>
                    <a:pt x="177559" y="486335"/>
                    <a:pt x="276524" y="486716"/>
                    <a:pt x="375584" y="486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02F29FD1-6B4E-1045-65BB-C2D63F3F6CB6}"/>
                </a:ext>
              </a:extLst>
            </p:cNvPr>
            <p:cNvSpPr/>
            <p:nvPr/>
          </p:nvSpPr>
          <p:spPr>
            <a:xfrm>
              <a:off x="7075901" y="909454"/>
              <a:ext cx="350931" cy="284971"/>
            </a:xfrm>
            <a:custGeom>
              <a:avLst/>
              <a:gdLst>
                <a:gd name="connsiteX0" fmla="*/ 118331 w 350931"/>
                <a:gd name="connsiteY0" fmla="*/ 19145 h 284971"/>
                <a:gd name="connsiteX1" fmla="*/ 310640 w 350931"/>
                <a:gd name="connsiteY1" fmla="*/ 0 h 284971"/>
                <a:gd name="connsiteX2" fmla="*/ 350931 w 350931"/>
                <a:gd name="connsiteY2" fmla="*/ 136303 h 284971"/>
                <a:gd name="connsiteX3" fmla="*/ 247204 w 350931"/>
                <a:gd name="connsiteY3" fmla="*/ 208502 h 284971"/>
                <a:gd name="connsiteX4" fmla="*/ 174814 w 350931"/>
                <a:gd name="connsiteY4" fmla="*/ 233172 h 284971"/>
                <a:gd name="connsiteX5" fmla="*/ 38511 w 350931"/>
                <a:gd name="connsiteY5" fmla="*/ 279559 h 284971"/>
                <a:gd name="connsiteX6" fmla="*/ 19461 w 350931"/>
                <a:gd name="connsiteY6" fmla="*/ 284417 h 284971"/>
                <a:gd name="connsiteX7" fmla="*/ 30 w 350931"/>
                <a:gd name="connsiteY7" fmla="*/ 265271 h 284971"/>
                <a:gd name="connsiteX8" fmla="*/ 14508 w 350931"/>
                <a:gd name="connsiteY8" fmla="*/ 240697 h 284971"/>
                <a:gd name="connsiteX9" fmla="*/ 124712 w 350931"/>
                <a:gd name="connsiteY9" fmla="*/ 193167 h 284971"/>
                <a:gd name="connsiteX10" fmla="*/ 130808 w 350931"/>
                <a:gd name="connsiteY10" fmla="*/ 158877 h 284971"/>
                <a:gd name="connsiteX11" fmla="*/ 118140 w 350931"/>
                <a:gd name="connsiteY11" fmla="*/ 129445 h 284971"/>
                <a:gd name="connsiteX12" fmla="*/ 118331 w 350931"/>
                <a:gd name="connsiteY12" fmla="*/ 19145 h 28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0931" h="284971">
                  <a:moveTo>
                    <a:pt x="118331" y="19145"/>
                  </a:moveTo>
                  <a:cubicBezTo>
                    <a:pt x="183196" y="12668"/>
                    <a:pt x="245299" y="6477"/>
                    <a:pt x="310640" y="0"/>
                  </a:cubicBezTo>
                  <a:cubicBezTo>
                    <a:pt x="323690" y="44101"/>
                    <a:pt x="337406" y="90488"/>
                    <a:pt x="350931" y="136303"/>
                  </a:cubicBezTo>
                  <a:cubicBezTo>
                    <a:pt x="316165" y="160973"/>
                    <a:pt x="283304" y="187452"/>
                    <a:pt x="247204" y="208502"/>
                  </a:cubicBezTo>
                  <a:cubicBezTo>
                    <a:pt x="225677" y="221075"/>
                    <a:pt x="199007" y="224980"/>
                    <a:pt x="174814" y="233172"/>
                  </a:cubicBezTo>
                  <a:cubicBezTo>
                    <a:pt x="129285" y="248507"/>
                    <a:pt x="83946" y="264128"/>
                    <a:pt x="38511" y="279559"/>
                  </a:cubicBezTo>
                  <a:cubicBezTo>
                    <a:pt x="32129" y="281749"/>
                    <a:pt x="23938" y="286607"/>
                    <a:pt x="19461" y="284417"/>
                  </a:cubicBezTo>
                  <a:cubicBezTo>
                    <a:pt x="11365" y="280321"/>
                    <a:pt x="411" y="272224"/>
                    <a:pt x="30" y="265271"/>
                  </a:cubicBezTo>
                  <a:cubicBezTo>
                    <a:pt x="-541" y="257175"/>
                    <a:pt x="7079" y="244221"/>
                    <a:pt x="14508" y="240697"/>
                  </a:cubicBezTo>
                  <a:cubicBezTo>
                    <a:pt x="50608" y="223552"/>
                    <a:pt x="87946" y="208883"/>
                    <a:pt x="124712" y="193167"/>
                  </a:cubicBezTo>
                  <a:cubicBezTo>
                    <a:pt x="147382" y="183451"/>
                    <a:pt x="149763" y="173355"/>
                    <a:pt x="130808" y="158877"/>
                  </a:cubicBezTo>
                  <a:cubicBezTo>
                    <a:pt x="119950" y="150495"/>
                    <a:pt x="117950" y="141542"/>
                    <a:pt x="118140" y="129445"/>
                  </a:cubicBezTo>
                  <a:cubicBezTo>
                    <a:pt x="118616" y="92583"/>
                    <a:pt x="118331" y="55817"/>
                    <a:pt x="118331" y="19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5DCBEEF9-C631-533E-651B-EFE8648AE089}"/>
                </a:ext>
              </a:extLst>
            </p:cNvPr>
            <p:cNvSpPr/>
            <p:nvPr/>
          </p:nvSpPr>
          <p:spPr>
            <a:xfrm>
              <a:off x="6996433" y="829910"/>
              <a:ext cx="236670" cy="426700"/>
            </a:xfrm>
            <a:custGeom>
              <a:avLst/>
              <a:gdLst>
                <a:gd name="connsiteX0" fmla="*/ 172272 w 236670"/>
                <a:gd name="connsiteY0" fmla="*/ 152411 h 426700"/>
                <a:gd name="connsiteX1" fmla="*/ 171701 w 236670"/>
                <a:gd name="connsiteY1" fmla="*/ 244422 h 426700"/>
                <a:gd name="connsiteX2" fmla="*/ 159318 w 236670"/>
                <a:gd name="connsiteY2" fmla="*/ 263377 h 426700"/>
                <a:gd name="connsiteX3" fmla="*/ 84642 w 236670"/>
                <a:gd name="connsiteY3" fmla="*/ 295667 h 426700"/>
                <a:gd name="connsiteX4" fmla="*/ 55400 w 236670"/>
                <a:gd name="connsiteY4" fmla="*/ 360341 h 426700"/>
                <a:gd name="connsiteX5" fmla="*/ 122361 w 236670"/>
                <a:gd name="connsiteY5" fmla="*/ 384916 h 426700"/>
                <a:gd name="connsiteX6" fmla="*/ 196180 w 236670"/>
                <a:gd name="connsiteY6" fmla="*/ 355960 h 426700"/>
                <a:gd name="connsiteX7" fmla="*/ 221231 w 236670"/>
                <a:gd name="connsiteY7" fmla="*/ 351769 h 426700"/>
                <a:gd name="connsiteX8" fmla="*/ 236661 w 236670"/>
                <a:gd name="connsiteY8" fmla="*/ 392155 h 426700"/>
                <a:gd name="connsiteX9" fmla="*/ 199895 w 236670"/>
                <a:gd name="connsiteY9" fmla="*/ 426159 h 426700"/>
                <a:gd name="connsiteX10" fmla="*/ 38255 w 236670"/>
                <a:gd name="connsiteY10" fmla="*/ 426159 h 426700"/>
                <a:gd name="connsiteX11" fmla="*/ 5489 w 236670"/>
                <a:gd name="connsiteY11" fmla="*/ 367390 h 426700"/>
                <a:gd name="connsiteX12" fmla="*/ 54543 w 236670"/>
                <a:gd name="connsiteY12" fmla="*/ 280427 h 426700"/>
                <a:gd name="connsiteX13" fmla="*/ 62258 w 236670"/>
                <a:gd name="connsiteY13" fmla="*/ 251852 h 426700"/>
                <a:gd name="connsiteX14" fmla="*/ 62639 w 236670"/>
                <a:gd name="connsiteY14" fmla="*/ 59542 h 426700"/>
                <a:gd name="connsiteX15" fmla="*/ 115217 w 236670"/>
                <a:gd name="connsiteY15" fmla="*/ 11 h 426700"/>
                <a:gd name="connsiteX16" fmla="*/ 172082 w 236670"/>
                <a:gd name="connsiteY16" fmla="*/ 58208 h 426700"/>
                <a:gd name="connsiteX17" fmla="*/ 172272 w 236670"/>
                <a:gd name="connsiteY17" fmla="*/ 152411 h 42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670" h="426700">
                  <a:moveTo>
                    <a:pt x="172272" y="152411"/>
                  </a:moveTo>
                  <a:cubicBezTo>
                    <a:pt x="172272" y="183081"/>
                    <a:pt x="173034" y="213847"/>
                    <a:pt x="171701" y="244422"/>
                  </a:cubicBezTo>
                  <a:cubicBezTo>
                    <a:pt x="171415" y="251089"/>
                    <a:pt x="165224" y="260424"/>
                    <a:pt x="159318" y="263377"/>
                  </a:cubicBezTo>
                  <a:cubicBezTo>
                    <a:pt x="134934" y="275188"/>
                    <a:pt x="109502" y="284713"/>
                    <a:pt x="84642" y="295667"/>
                  </a:cubicBezTo>
                  <a:cubicBezTo>
                    <a:pt x="56353" y="308144"/>
                    <a:pt x="44732" y="334433"/>
                    <a:pt x="55400" y="360341"/>
                  </a:cubicBezTo>
                  <a:cubicBezTo>
                    <a:pt x="65878" y="385583"/>
                    <a:pt x="93596" y="395965"/>
                    <a:pt x="122361" y="384916"/>
                  </a:cubicBezTo>
                  <a:cubicBezTo>
                    <a:pt x="147031" y="375391"/>
                    <a:pt x="171320" y="365009"/>
                    <a:pt x="196180" y="355960"/>
                  </a:cubicBezTo>
                  <a:cubicBezTo>
                    <a:pt x="204371" y="352912"/>
                    <a:pt x="219516" y="349007"/>
                    <a:pt x="221231" y="351769"/>
                  </a:cubicBezTo>
                  <a:cubicBezTo>
                    <a:pt x="228755" y="363961"/>
                    <a:pt x="236280" y="378439"/>
                    <a:pt x="236661" y="392155"/>
                  </a:cubicBezTo>
                  <a:cubicBezTo>
                    <a:pt x="237137" y="411205"/>
                    <a:pt x="219421" y="425969"/>
                    <a:pt x="199895" y="426159"/>
                  </a:cubicBezTo>
                  <a:cubicBezTo>
                    <a:pt x="145983" y="426731"/>
                    <a:pt x="92167" y="427016"/>
                    <a:pt x="38255" y="426159"/>
                  </a:cubicBezTo>
                  <a:cubicBezTo>
                    <a:pt x="7394" y="425683"/>
                    <a:pt x="-9370" y="395203"/>
                    <a:pt x="5489" y="367390"/>
                  </a:cubicBezTo>
                  <a:cubicBezTo>
                    <a:pt x="21206" y="338053"/>
                    <a:pt x="38827" y="309764"/>
                    <a:pt x="54543" y="280427"/>
                  </a:cubicBezTo>
                  <a:cubicBezTo>
                    <a:pt x="59115" y="271949"/>
                    <a:pt x="62163" y="261472"/>
                    <a:pt x="62258" y="251852"/>
                  </a:cubicBezTo>
                  <a:cubicBezTo>
                    <a:pt x="62925" y="187748"/>
                    <a:pt x="62544" y="123645"/>
                    <a:pt x="62639" y="59542"/>
                  </a:cubicBezTo>
                  <a:cubicBezTo>
                    <a:pt x="62735" y="23728"/>
                    <a:pt x="83309" y="582"/>
                    <a:pt x="115217" y="11"/>
                  </a:cubicBezTo>
                  <a:cubicBezTo>
                    <a:pt x="148460" y="-561"/>
                    <a:pt x="171224" y="22204"/>
                    <a:pt x="172082" y="58208"/>
                  </a:cubicBezTo>
                  <a:cubicBezTo>
                    <a:pt x="172844" y="89641"/>
                    <a:pt x="172272" y="121073"/>
                    <a:pt x="172272" y="15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EB187403-EEF1-072E-3F3A-E8AC5CF7DAED}"/>
                </a:ext>
              </a:extLst>
            </p:cNvPr>
            <p:cNvSpPr/>
            <p:nvPr/>
          </p:nvSpPr>
          <p:spPr>
            <a:xfrm>
              <a:off x="7007310" y="470719"/>
              <a:ext cx="363194" cy="261093"/>
            </a:xfrm>
            <a:custGeom>
              <a:avLst/>
              <a:gdLst>
                <a:gd name="connsiteX0" fmla="*/ 95958 w 363194"/>
                <a:gd name="connsiteY0" fmla="*/ 204420 h 261093"/>
                <a:gd name="connsiteX1" fmla="*/ 518 w 363194"/>
                <a:gd name="connsiteY1" fmla="*/ 43067 h 261093"/>
                <a:gd name="connsiteX2" fmla="*/ 31760 w 363194"/>
                <a:gd name="connsiteY2" fmla="*/ 69641 h 261093"/>
                <a:gd name="connsiteX3" fmla="*/ 62621 w 363194"/>
                <a:gd name="connsiteY3" fmla="*/ 124601 h 261093"/>
                <a:gd name="connsiteX4" fmla="*/ 101292 w 363194"/>
                <a:gd name="connsiteY4" fmla="*/ 170416 h 261093"/>
                <a:gd name="connsiteX5" fmla="*/ 148727 w 363194"/>
                <a:gd name="connsiteY5" fmla="*/ 70403 h 261093"/>
                <a:gd name="connsiteX6" fmla="*/ 241786 w 363194"/>
                <a:gd name="connsiteY6" fmla="*/ 776 h 261093"/>
                <a:gd name="connsiteX7" fmla="*/ 353133 w 363194"/>
                <a:gd name="connsiteY7" fmla="*/ 48972 h 261093"/>
                <a:gd name="connsiteX8" fmla="*/ 339894 w 363194"/>
                <a:gd name="connsiteY8" fmla="*/ 143270 h 261093"/>
                <a:gd name="connsiteX9" fmla="*/ 130534 w 363194"/>
                <a:gd name="connsiteY9" fmla="*/ 216517 h 261093"/>
                <a:gd name="connsiteX10" fmla="*/ 119961 w 363194"/>
                <a:gd name="connsiteY10" fmla="*/ 261094 h 261093"/>
                <a:gd name="connsiteX11" fmla="*/ 86338 w 363194"/>
                <a:gd name="connsiteY11" fmla="*/ 261094 h 261093"/>
                <a:gd name="connsiteX12" fmla="*/ 95958 w 363194"/>
                <a:gd name="connsiteY12" fmla="*/ 204420 h 261093"/>
                <a:gd name="connsiteX13" fmla="*/ 138535 w 363194"/>
                <a:gd name="connsiteY13" fmla="*/ 183275 h 261093"/>
                <a:gd name="connsiteX14" fmla="*/ 204543 w 363194"/>
                <a:gd name="connsiteY14" fmla="*/ 182703 h 261093"/>
                <a:gd name="connsiteX15" fmla="*/ 315986 w 363194"/>
                <a:gd name="connsiteY15" fmla="*/ 117457 h 261093"/>
                <a:gd name="connsiteX16" fmla="*/ 316176 w 363194"/>
                <a:gd name="connsiteY16" fmla="*/ 58973 h 261093"/>
                <a:gd name="connsiteX17" fmla="*/ 194828 w 363194"/>
                <a:gd name="connsiteY17" fmla="*/ 65069 h 261093"/>
                <a:gd name="connsiteX18" fmla="*/ 138535 w 363194"/>
                <a:gd name="connsiteY18" fmla="*/ 183275 h 26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3194" h="261093">
                  <a:moveTo>
                    <a:pt x="95958" y="204420"/>
                  </a:moveTo>
                  <a:cubicBezTo>
                    <a:pt x="35570" y="160224"/>
                    <a:pt x="-5102" y="94787"/>
                    <a:pt x="518" y="43067"/>
                  </a:cubicBezTo>
                  <a:cubicBezTo>
                    <a:pt x="12900" y="53354"/>
                    <a:pt x="24902" y="59735"/>
                    <a:pt x="31760" y="69641"/>
                  </a:cubicBezTo>
                  <a:cubicBezTo>
                    <a:pt x="43571" y="86882"/>
                    <a:pt x="50905" y="107265"/>
                    <a:pt x="62621" y="124601"/>
                  </a:cubicBezTo>
                  <a:cubicBezTo>
                    <a:pt x="73575" y="140793"/>
                    <a:pt x="87862" y="154795"/>
                    <a:pt x="101292" y="170416"/>
                  </a:cubicBezTo>
                  <a:cubicBezTo>
                    <a:pt x="118628" y="133459"/>
                    <a:pt x="131487" y="100693"/>
                    <a:pt x="148727" y="70403"/>
                  </a:cubicBezTo>
                  <a:cubicBezTo>
                    <a:pt x="169206" y="34494"/>
                    <a:pt x="198066" y="7443"/>
                    <a:pt x="241786" y="776"/>
                  </a:cubicBezTo>
                  <a:cubicBezTo>
                    <a:pt x="277409" y="-4654"/>
                    <a:pt x="333893" y="19159"/>
                    <a:pt x="353133" y="48972"/>
                  </a:cubicBezTo>
                  <a:cubicBezTo>
                    <a:pt x="370374" y="75642"/>
                    <a:pt x="365135" y="112409"/>
                    <a:pt x="339894" y="143270"/>
                  </a:cubicBezTo>
                  <a:cubicBezTo>
                    <a:pt x="291888" y="201944"/>
                    <a:pt x="219688" y="227471"/>
                    <a:pt x="130534" y="216517"/>
                  </a:cubicBezTo>
                  <a:cubicBezTo>
                    <a:pt x="127105" y="231090"/>
                    <a:pt x="123581" y="245949"/>
                    <a:pt x="119961" y="261094"/>
                  </a:cubicBezTo>
                  <a:cubicBezTo>
                    <a:pt x="109198" y="261094"/>
                    <a:pt x="98625" y="261094"/>
                    <a:pt x="86338" y="261094"/>
                  </a:cubicBezTo>
                  <a:cubicBezTo>
                    <a:pt x="89767" y="241187"/>
                    <a:pt x="92815" y="222803"/>
                    <a:pt x="95958" y="204420"/>
                  </a:cubicBezTo>
                  <a:close/>
                  <a:moveTo>
                    <a:pt x="138535" y="183275"/>
                  </a:moveTo>
                  <a:cubicBezTo>
                    <a:pt x="161681" y="183275"/>
                    <a:pt x="183588" y="186132"/>
                    <a:pt x="204543" y="182703"/>
                  </a:cubicBezTo>
                  <a:cubicBezTo>
                    <a:pt x="249501" y="175369"/>
                    <a:pt x="287887" y="154319"/>
                    <a:pt x="315986" y="117457"/>
                  </a:cubicBezTo>
                  <a:cubicBezTo>
                    <a:pt x="333226" y="94883"/>
                    <a:pt x="332750" y="74499"/>
                    <a:pt x="316176" y="58973"/>
                  </a:cubicBezTo>
                  <a:cubicBezTo>
                    <a:pt x="280267" y="25350"/>
                    <a:pt x="227022" y="27731"/>
                    <a:pt x="194828" y="65069"/>
                  </a:cubicBezTo>
                  <a:cubicBezTo>
                    <a:pt x="165777" y="98693"/>
                    <a:pt x="150822" y="139079"/>
                    <a:pt x="138535" y="183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2D4F9040-EC71-E4A2-C12C-AA98414261B1}"/>
                </a:ext>
              </a:extLst>
            </p:cNvPr>
            <p:cNvSpPr/>
            <p:nvPr/>
          </p:nvSpPr>
          <p:spPr>
            <a:xfrm>
              <a:off x="6373463" y="1608390"/>
              <a:ext cx="396525" cy="85829"/>
            </a:xfrm>
            <a:custGeom>
              <a:avLst/>
              <a:gdLst>
                <a:gd name="connsiteX0" fmla="*/ 0 w 396525"/>
                <a:gd name="connsiteY0" fmla="*/ 85829 h 85829"/>
                <a:gd name="connsiteX1" fmla="*/ 100489 w 396525"/>
                <a:gd name="connsiteY1" fmla="*/ 34870 h 85829"/>
                <a:gd name="connsiteX2" fmla="*/ 267081 w 396525"/>
                <a:gd name="connsiteY2" fmla="*/ 4771 h 85829"/>
                <a:gd name="connsiteX3" fmla="*/ 317849 w 396525"/>
                <a:gd name="connsiteY3" fmla="*/ 29536 h 85829"/>
                <a:gd name="connsiteX4" fmla="*/ 396526 w 396525"/>
                <a:gd name="connsiteY4" fmla="*/ 85734 h 85829"/>
                <a:gd name="connsiteX5" fmla="*/ 0 w 396525"/>
                <a:gd name="connsiteY5" fmla="*/ 85829 h 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525" h="85829">
                  <a:moveTo>
                    <a:pt x="0" y="85829"/>
                  </a:moveTo>
                  <a:cubicBezTo>
                    <a:pt x="33052" y="69065"/>
                    <a:pt x="66770" y="52015"/>
                    <a:pt x="100489" y="34870"/>
                  </a:cubicBezTo>
                  <a:cubicBezTo>
                    <a:pt x="153067" y="8105"/>
                    <a:pt x="207836" y="-8754"/>
                    <a:pt x="267081" y="4771"/>
                  </a:cubicBezTo>
                  <a:cubicBezTo>
                    <a:pt x="284988" y="8867"/>
                    <a:pt x="302133" y="19249"/>
                    <a:pt x="317849" y="29536"/>
                  </a:cubicBezTo>
                  <a:cubicBezTo>
                    <a:pt x="344995" y="47253"/>
                    <a:pt x="370713" y="67160"/>
                    <a:pt x="396526" y="85734"/>
                  </a:cubicBezTo>
                  <a:cubicBezTo>
                    <a:pt x="264890" y="85829"/>
                    <a:pt x="131350" y="85829"/>
                    <a:pt x="0" y="85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A3660AA2-56EE-CD74-658A-125055123C53}"/>
                </a:ext>
              </a:extLst>
            </p:cNvPr>
            <p:cNvSpPr/>
            <p:nvPr/>
          </p:nvSpPr>
          <p:spPr>
            <a:xfrm>
              <a:off x="6110858" y="892595"/>
              <a:ext cx="103677" cy="212502"/>
            </a:xfrm>
            <a:custGeom>
              <a:avLst/>
              <a:gdLst>
                <a:gd name="connsiteX0" fmla="*/ 99537 w 103677"/>
                <a:gd name="connsiteY0" fmla="*/ 0 h 212502"/>
                <a:gd name="connsiteX1" fmla="*/ 79534 w 103677"/>
                <a:gd name="connsiteY1" fmla="*/ 42672 h 212502"/>
                <a:gd name="connsiteX2" fmla="*/ 61151 w 103677"/>
                <a:gd name="connsiteY2" fmla="*/ 166402 h 212502"/>
                <a:gd name="connsiteX3" fmla="*/ 78106 w 103677"/>
                <a:gd name="connsiteY3" fmla="*/ 212503 h 212502"/>
                <a:gd name="connsiteX4" fmla="*/ 1 w 103677"/>
                <a:gd name="connsiteY4" fmla="*/ 110204 h 212502"/>
                <a:gd name="connsiteX5" fmla="*/ 99537 w 103677"/>
                <a:gd name="connsiteY5" fmla="*/ 0 h 21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77" h="212502">
                  <a:moveTo>
                    <a:pt x="99537" y="0"/>
                  </a:moveTo>
                  <a:cubicBezTo>
                    <a:pt x="108681" y="22860"/>
                    <a:pt x="102966" y="33433"/>
                    <a:pt x="79534" y="42672"/>
                  </a:cubicBezTo>
                  <a:cubicBezTo>
                    <a:pt x="26194" y="63627"/>
                    <a:pt x="15907" y="134493"/>
                    <a:pt x="61151" y="166402"/>
                  </a:cubicBezTo>
                  <a:cubicBezTo>
                    <a:pt x="80011" y="179737"/>
                    <a:pt x="81725" y="193739"/>
                    <a:pt x="78106" y="212503"/>
                  </a:cubicBezTo>
                  <a:cubicBezTo>
                    <a:pt x="31814" y="203740"/>
                    <a:pt x="286" y="162401"/>
                    <a:pt x="1" y="110204"/>
                  </a:cubicBezTo>
                  <a:cubicBezTo>
                    <a:pt x="-190" y="53245"/>
                    <a:pt x="37624" y="11144"/>
                    <a:pt x="995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6058F1E5-3948-04D0-46F0-12ED0F3C1881}"/>
                </a:ext>
              </a:extLst>
            </p:cNvPr>
            <p:cNvSpPr/>
            <p:nvPr/>
          </p:nvSpPr>
          <p:spPr>
            <a:xfrm>
              <a:off x="7079722" y="754458"/>
              <a:ext cx="58783" cy="52602"/>
            </a:xfrm>
            <a:custGeom>
              <a:avLst/>
              <a:gdLst>
                <a:gd name="connsiteX0" fmla="*/ 57645 w 58783"/>
                <a:gd name="connsiteY0" fmla="*/ 49460 h 52602"/>
                <a:gd name="connsiteX1" fmla="*/ 1352 w 58783"/>
                <a:gd name="connsiteY1" fmla="*/ 52603 h 52602"/>
                <a:gd name="connsiteX2" fmla="*/ 15735 w 58783"/>
                <a:gd name="connsiteY2" fmla="*/ 2882 h 52602"/>
                <a:gd name="connsiteX3" fmla="*/ 45644 w 58783"/>
                <a:gd name="connsiteY3" fmla="*/ 3740 h 52602"/>
                <a:gd name="connsiteX4" fmla="*/ 57645 w 58783"/>
                <a:gd name="connsiteY4" fmla="*/ 49460 h 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83" h="52602">
                  <a:moveTo>
                    <a:pt x="57645" y="49460"/>
                  </a:moveTo>
                  <a:cubicBezTo>
                    <a:pt x="38310" y="50507"/>
                    <a:pt x="20402" y="51555"/>
                    <a:pt x="1352" y="52603"/>
                  </a:cubicBezTo>
                  <a:cubicBezTo>
                    <a:pt x="210" y="34982"/>
                    <a:pt x="-4744" y="14217"/>
                    <a:pt x="15735" y="2882"/>
                  </a:cubicBezTo>
                  <a:cubicBezTo>
                    <a:pt x="23450" y="-1404"/>
                    <a:pt x="37833" y="-737"/>
                    <a:pt x="45644" y="3740"/>
                  </a:cubicBezTo>
                  <a:cubicBezTo>
                    <a:pt x="63837" y="14122"/>
                    <a:pt x="57931" y="32981"/>
                    <a:pt x="57645" y="49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E051625C-2828-0881-2D19-8043961FAC3A}"/>
                </a:ext>
              </a:extLst>
            </p:cNvPr>
            <p:cNvSpPr/>
            <p:nvPr/>
          </p:nvSpPr>
          <p:spPr>
            <a:xfrm>
              <a:off x="6989349" y="1036899"/>
              <a:ext cx="44919" cy="125920"/>
            </a:xfrm>
            <a:custGeom>
              <a:avLst/>
              <a:gdLst>
                <a:gd name="connsiteX0" fmla="*/ 41243 w 44919"/>
                <a:gd name="connsiteY0" fmla="*/ 0 h 125920"/>
                <a:gd name="connsiteX1" fmla="*/ 0 w 44919"/>
                <a:gd name="connsiteY1" fmla="*/ 125921 h 125920"/>
                <a:gd name="connsiteX2" fmla="*/ 41243 w 44919"/>
                <a:gd name="connsiteY2" fmla="*/ 0 h 12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19" h="125920">
                  <a:moveTo>
                    <a:pt x="41243" y="0"/>
                  </a:moveTo>
                  <a:cubicBezTo>
                    <a:pt x="56007" y="53912"/>
                    <a:pt x="23050" y="88202"/>
                    <a:pt x="0" y="125921"/>
                  </a:cubicBezTo>
                  <a:cubicBezTo>
                    <a:pt x="1905" y="81153"/>
                    <a:pt x="19526" y="41624"/>
                    <a:pt x="4124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031DD0FF-EC8C-5D21-8432-6BF37FDC9EAA}"/>
                </a:ext>
              </a:extLst>
            </p:cNvPr>
            <p:cNvSpPr/>
            <p:nvPr/>
          </p:nvSpPr>
          <p:spPr>
            <a:xfrm>
              <a:off x="6315455" y="512167"/>
              <a:ext cx="588359" cy="386429"/>
            </a:xfrm>
            <a:custGeom>
              <a:avLst/>
              <a:gdLst>
                <a:gd name="connsiteX0" fmla="*/ 0 w 588359"/>
                <a:gd name="connsiteY0" fmla="*/ 0 h 386429"/>
                <a:gd name="connsiteX1" fmla="*/ 588359 w 588359"/>
                <a:gd name="connsiteY1" fmla="*/ 0 h 386429"/>
                <a:gd name="connsiteX2" fmla="*/ 588359 w 588359"/>
                <a:gd name="connsiteY2" fmla="*/ 386429 h 386429"/>
                <a:gd name="connsiteX3" fmla="*/ 0 w 588359"/>
                <a:gd name="connsiteY3" fmla="*/ 386429 h 386429"/>
                <a:gd name="connsiteX4" fmla="*/ 0 w 588359"/>
                <a:gd name="connsiteY4" fmla="*/ 0 h 386429"/>
                <a:gd name="connsiteX5" fmla="*/ 290513 w 588359"/>
                <a:gd name="connsiteY5" fmla="*/ 333566 h 386429"/>
                <a:gd name="connsiteX6" fmla="*/ 497300 w 588359"/>
                <a:gd name="connsiteY6" fmla="*/ 279178 h 386429"/>
                <a:gd name="connsiteX7" fmla="*/ 507873 w 588359"/>
                <a:gd name="connsiteY7" fmla="*/ 253460 h 386429"/>
                <a:gd name="connsiteX8" fmla="*/ 405860 w 588359"/>
                <a:gd name="connsiteY8" fmla="*/ 76771 h 386429"/>
                <a:gd name="connsiteX9" fmla="*/ 383000 w 588359"/>
                <a:gd name="connsiteY9" fmla="*/ 65913 h 386429"/>
                <a:gd name="connsiteX10" fmla="*/ 208788 w 588359"/>
                <a:gd name="connsiteY10" fmla="*/ 67532 h 386429"/>
                <a:gd name="connsiteX11" fmla="*/ 178213 w 588359"/>
                <a:gd name="connsiteY11" fmla="*/ 82486 h 386429"/>
                <a:gd name="connsiteX12" fmla="*/ 82772 w 588359"/>
                <a:gd name="connsiteY12" fmla="*/ 248888 h 386429"/>
                <a:gd name="connsiteX13" fmla="*/ 92678 w 588359"/>
                <a:gd name="connsiteY13" fmla="*/ 283940 h 386429"/>
                <a:gd name="connsiteX14" fmla="*/ 290513 w 588359"/>
                <a:gd name="connsiteY14" fmla="*/ 333566 h 38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359" h="386429">
                  <a:moveTo>
                    <a:pt x="0" y="0"/>
                  </a:moveTo>
                  <a:cubicBezTo>
                    <a:pt x="196310" y="0"/>
                    <a:pt x="391763" y="0"/>
                    <a:pt x="588359" y="0"/>
                  </a:cubicBezTo>
                  <a:cubicBezTo>
                    <a:pt x="588359" y="129064"/>
                    <a:pt x="588359" y="257080"/>
                    <a:pt x="588359" y="386429"/>
                  </a:cubicBezTo>
                  <a:cubicBezTo>
                    <a:pt x="392525" y="386429"/>
                    <a:pt x="197072" y="386429"/>
                    <a:pt x="0" y="386429"/>
                  </a:cubicBezTo>
                  <a:cubicBezTo>
                    <a:pt x="0" y="258032"/>
                    <a:pt x="0" y="129635"/>
                    <a:pt x="0" y="0"/>
                  </a:cubicBezTo>
                  <a:close/>
                  <a:moveTo>
                    <a:pt x="290513" y="333566"/>
                  </a:moveTo>
                  <a:cubicBezTo>
                    <a:pt x="363855" y="332042"/>
                    <a:pt x="433007" y="315087"/>
                    <a:pt x="497300" y="279178"/>
                  </a:cubicBezTo>
                  <a:cubicBezTo>
                    <a:pt x="508444" y="272987"/>
                    <a:pt x="515207" y="266224"/>
                    <a:pt x="507873" y="253460"/>
                  </a:cubicBezTo>
                  <a:cubicBezTo>
                    <a:pt x="474155" y="194405"/>
                    <a:pt x="440627" y="135160"/>
                    <a:pt x="405860" y="76771"/>
                  </a:cubicBezTo>
                  <a:cubicBezTo>
                    <a:pt x="402146" y="70580"/>
                    <a:pt x="389573" y="64389"/>
                    <a:pt x="383000" y="65913"/>
                  </a:cubicBezTo>
                  <a:cubicBezTo>
                    <a:pt x="324898" y="79343"/>
                    <a:pt x="266795" y="80486"/>
                    <a:pt x="208788" y="67532"/>
                  </a:cubicBezTo>
                  <a:cubicBezTo>
                    <a:pt x="192215" y="63818"/>
                    <a:pt x="185261" y="70009"/>
                    <a:pt x="178213" y="82486"/>
                  </a:cubicBezTo>
                  <a:cubicBezTo>
                    <a:pt x="146780" y="138208"/>
                    <a:pt x="115538" y="193929"/>
                    <a:pt x="82772" y="248888"/>
                  </a:cubicBezTo>
                  <a:cubicBezTo>
                    <a:pt x="72390" y="266224"/>
                    <a:pt x="75438" y="274987"/>
                    <a:pt x="92678" y="283940"/>
                  </a:cubicBezTo>
                  <a:cubicBezTo>
                    <a:pt x="154781" y="316325"/>
                    <a:pt x="220790" y="332042"/>
                    <a:pt x="290513" y="333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D8E1C4F2-A804-993C-5EC6-071FD227D142}"/>
                </a:ext>
              </a:extLst>
            </p:cNvPr>
            <p:cNvSpPr/>
            <p:nvPr/>
          </p:nvSpPr>
          <p:spPr>
            <a:xfrm>
              <a:off x="6421754" y="604872"/>
              <a:ext cx="375665" cy="214669"/>
            </a:xfrm>
            <a:custGeom>
              <a:avLst/>
              <a:gdLst>
                <a:gd name="connsiteX0" fmla="*/ 289560 w 375665"/>
                <a:gd name="connsiteY0" fmla="*/ 18832 h 214669"/>
                <a:gd name="connsiteX1" fmla="*/ 282988 w 375665"/>
                <a:gd name="connsiteY1" fmla="*/ 22452 h 214669"/>
                <a:gd name="connsiteX2" fmla="*/ 266033 w 375665"/>
                <a:gd name="connsiteY2" fmla="*/ 39597 h 214669"/>
                <a:gd name="connsiteX3" fmla="*/ 290703 w 375665"/>
                <a:gd name="connsiteY3" fmla="*/ 47121 h 214669"/>
                <a:gd name="connsiteX4" fmla="*/ 310324 w 375665"/>
                <a:gd name="connsiteY4" fmla="*/ 53694 h 214669"/>
                <a:gd name="connsiteX5" fmla="*/ 375666 w 375665"/>
                <a:gd name="connsiteY5" fmla="*/ 166279 h 214669"/>
                <a:gd name="connsiteX6" fmla="*/ 0 w 375665"/>
                <a:gd name="connsiteY6" fmla="*/ 169803 h 214669"/>
                <a:gd name="connsiteX7" fmla="*/ 8192 w 375665"/>
                <a:gd name="connsiteY7" fmla="*/ 152944 h 214669"/>
                <a:gd name="connsiteX8" fmla="*/ 49149 w 375665"/>
                <a:gd name="connsiteY8" fmla="*/ 168851 h 214669"/>
                <a:gd name="connsiteX9" fmla="*/ 67628 w 375665"/>
                <a:gd name="connsiteY9" fmla="*/ 163803 h 214669"/>
                <a:gd name="connsiteX10" fmla="*/ 58007 w 375665"/>
                <a:gd name="connsiteY10" fmla="*/ 146658 h 214669"/>
                <a:gd name="connsiteX11" fmla="*/ 21241 w 375665"/>
                <a:gd name="connsiteY11" fmla="*/ 130179 h 214669"/>
                <a:gd name="connsiteX12" fmla="*/ 92297 w 375665"/>
                <a:gd name="connsiteY12" fmla="*/ 7497 h 214669"/>
                <a:gd name="connsiteX13" fmla="*/ 108871 w 375665"/>
                <a:gd name="connsiteY13" fmla="*/ 2354 h 214669"/>
                <a:gd name="connsiteX14" fmla="*/ 262985 w 375665"/>
                <a:gd name="connsiteY14" fmla="*/ 925 h 214669"/>
                <a:gd name="connsiteX15" fmla="*/ 289560 w 375665"/>
                <a:gd name="connsiteY15" fmla="*/ 18832 h 214669"/>
                <a:gd name="connsiteX16" fmla="*/ 166306 w 375665"/>
                <a:gd name="connsiteY16" fmla="*/ 195235 h 214669"/>
                <a:gd name="connsiteX17" fmla="*/ 166592 w 375665"/>
                <a:gd name="connsiteY17" fmla="*/ 193521 h 214669"/>
                <a:gd name="connsiteX18" fmla="*/ 184785 w 375665"/>
                <a:gd name="connsiteY18" fmla="*/ 194759 h 214669"/>
                <a:gd name="connsiteX19" fmla="*/ 205740 w 375665"/>
                <a:gd name="connsiteY19" fmla="*/ 183615 h 214669"/>
                <a:gd name="connsiteX20" fmla="*/ 185642 w 375665"/>
                <a:gd name="connsiteY20" fmla="*/ 169327 h 214669"/>
                <a:gd name="connsiteX21" fmla="*/ 104966 w 375665"/>
                <a:gd name="connsiteY21" fmla="*/ 160183 h 214669"/>
                <a:gd name="connsiteX22" fmla="*/ 84487 w 375665"/>
                <a:gd name="connsiteY22" fmla="*/ 167517 h 214669"/>
                <a:gd name="connsiteX23" fmla="*/ 100298 w 375665"/>
                <a:gd name="connsiteY23" fmla="*/ 183805 h 214669"/>
                <a:gd name="connsiteX24" fmla="*/ 166306 w 375665"/>
                <a:gd name="connsiteY24" fmla="*/ 195235 h 214669"/>
                <a:gd name="connsiteX25" fmla="*/ 214884 w 375665"/>
                <a:gd name="connsiteY25" fmla="*/ 28738 h 214669"/>
                <a:gd name="connsiteX26" fmla="*/ 212884 w 375665"/>
                <a:gd name="connsiteY26" fmla="*/ 33215 h 214669"/>
                <a:gd name="connsiteX27" fmla="*/ 186785 w 375665"/>
                <a:gd name="connsiteY27" fmla="*/ 35596 h 214669"/>
                <a:gd name="connsiteX28" fmla="*/ 172022 w 375665"/>
                <a:gd name="connsiteY28" fmla="*/ 48360 h 214669"/>
                <a:gd name="connsiteX29" fmla="*/ 187833 w 375665"/>
                <a:gd name="connsiteY29" fmla="*/ 60456 h 214669"/>
                <a:gd name="connsiteX30" fmla="*/ 215932 w 375665"/>
                <a:gd name="connsiteY30" fmla="*/ 58551 h 214669"/>
                <a:gd name="connsiteX31" fmla="*/ 244507 w 375665"/>
                <a:gd name="connsiteY31" fmla="*/ 43502 h 214669"/>
                <a:gd name="connsiteX32" fmla="*/ 214884 w 375665"/>
                <a:gd name="connsiteY32" fmla="*/ 28738 h 21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5665" h="214669">
                  <a:moveTo>
                    <a:pt x="289560" y="18832"/>
                  </a:moveTo>
                  <a:cubicBezTo>
                    <a:pt x="286512" y="20451"/>
                    <a:pt x="284417" y="21118"/>
                    <a:pt x="282988" y="22452"/>
                  </a:cubicBezTo>
                  <a:cubicBezTo>
                    <a:pt x="276892" y="28167"/>
                    <a:pt x="265176" y="35120"/>
                    <a:pt x="266033" y="39597"/>
                  </a:cubicBezTo>
                  <a:cubicBezTo>
                    <a:pt x="268700" y="53694"/>
                    <a:pt x="280511" y="48264"/>
                    <a:pt x="290703" y="47121"/>
                  </a:cubicBezTo>
                  <a:cubicBezTo>
                    <a:pt x="297085" y="46455"/>
                    <a:pt x="307467" y="49122"/>
                    <a:pt x="310324" y="53694"/>
                  </a:cubicBezTo>
                  <a:cubicBezTo>
                    <a:pt x="332518" y="90174"/>
                    <a:pt x="353378" y="127512"/>
                    <a:pt x="375666" y="166279"/>
                  </a:cubicBezTo>
                  <a:cubicBezTo>
                    <a:pt x="250698" y="229716"/>
                    <a:pt x="126778" y="230668"/>
                    <a:pt x="0" y="169803"/>
                  </a:cubicBezTo>
                  <a:cubicBezTo>
                    <a:pt x="3143" y="163326"/>
                    <a:pt x="5620" y="158278"/>
                    <a:pt x="8192" y="152944"/>
                  </a:cubicBezTo>
                  <a:cubicBezTo>
                    <a:pt x="22574" y="158754"/>
                    <a:pt x="35528" y="165136"/>
                    <a:pt x="49149" y="168851"/>
                  </a:cubicBezTo>
                  <a:cubicBezTo>
                    <a:pt x="54483" y="170280"/>
                    <a:pt x="61436" y="165708"/>
                    <a:pt x="67628" y="163803"/>
                  </a:cubicBezTo>
                  <a:cubicBezTo>
                    <a:pt x="64484" y="157897"/>
                    <a:pt x="62865" y="149610"/>
                    <a:pt x="58007" y="146658"/>
                  </a:cubicBezTo>
                  <a:cubicBezTo>
                    <a:pt x="47244" y="139990"/>
                    <a:pt x="34862" y="136085"/>
                    <a:pt x="21241" y="130179"/>
                  </a:cubicBezTo>
                  <a:cubicBezTo>
                    <a:pt x="45434" y="88079"/>
                    <a:pt x="68294" y="47502"/>
                    <a:pt x="92297" y="7497"/>
                  </a:cubicBezTo>
                  <a:cubicBezTo>
                    <a:pt x="94583" y="3687"/>
                    <a:pt x="103537" y="1497"/>
                    <a:pt x="108871" y="2354"/>
                  </a:cubicBezTo>
                  <a:cubicBezTo>
                    <a:pt x="160401" y="10831"/>
                    <a:pt x="211836" y="12069"/>
                    <a:pt x="262985" y="925"/>
                  </a:cubicBezTo>
                  <a:cubicBezTo>
                    <a:pt x="278606" y="-2599"/>
                    <a:pt x="285560" y="4068"/>
                    <a:pt x="289560" y="18832"/>
                  </a:cubicBezTo>
                  <a:close/>
                  <a:moveTo>
                    <a:pt x="166306" y="195235"/>
                  </a:moveTo>
                  <a:cubicBezTo>
                    <a:pt x="166402" y="194664"/>
                    <a:pt x="166497" y="194092"/>
                    <a:pt x="166592" y="193521"/>
                  </a:cubicBezTo>
                  <a:cubicBezTo>
                    <a:pt x="172688" y="194092"/>
                    <a:pt x="179261" y="196378"/>
                    <a:pt x="184785" y="194759"/>
                  </a:cubicBezTo>
                  <a:cubicBezTo>
                    <a:pt x="192215" y="192568"/>
                    <a:pt x="198787" y="187425"/>
                    <a:pt x="205740" y="183615"/>
                  </a:cubicBezTo>
                  <a:cubicBezTo>
                    <a:pt x="199073" y="178662"/>
                    <a:pt x="192977" y="170565"/>
                    <a:pt x="185642" y="169327"/>
                  </a:cubicBezTo>
                  <a:cubicBezTo>
                    <a:pt x="158972" y="164850"/>
                    <a:pt x="132017" y="162088"/>
                    <a:pt x="104966" y="160183"/>
                  </a:cubicBezTo>
                  <a:cubicBezTo>
                    <a:pt x="98393" y="159707"/>
                    <a:pt x="91345" y="164946"/>
                    <a:pt x="84487" y="167517"/>
                  </a:cubicBezTo>
                  <a:cubicBezTo>
                    <a:pt x="89726" y="173137"/>
                    <a:pt x="94107" y="182281"/>
                    <a:pt x="100298" y="183805"/>
                  </a:cubicBezTo>
                  <a:cubicBezTo>
                    <a:pt x="122015" y="189139"/>
                    <a:pt x="144209" y="191616"/>
                    <a:pt x="166306" y="195235"/>
                  </a:cubicBezTo>
                  <a:close/>
                  <a:moveTo>
                    <a:pt x="214884" y="28738"/>
                  </a:moveTo>
                  <a:cubicBezTo>
                    <a:pt x="214217" y="30262"/>
                    <a:pt x="213551" y="31691"/>
                    <a:pt x="212884" y="33215"/>
                  </a:cubicBezTo>
                  <a:cubicBezTo>
                    <a:pt x="204121" y="33786"/>
                    <a:pt x="194881" y="32929"/>
                    <a:pt x="186785" y="35596"/>
                  </a:cubicBezTo>
                  <a:cubicBezTo>
                    <a:pt x="181070" y="37406"/>
                    <a:pt x="176879" y="43883"/>
                    <a:pt x="172022" y="48360"/>
                  </a:cubicBezTo>
                  <a:cubicBezTo>
                    <a:pt x="177260" y="52551"/>
                    <a:pt x="182023" y="59409"/>
                    <a:pt x="187833" y="60456"/>
                  </a:cubicBezTo>
                  <a:cubicBezTo>
                    <a:pt x="196882" y="61980"/>
                    <a:pt x="206693" y="60456"/>
                    <a:pt x="215932" y="58551"/>
                  </a:cubicBezTo>
                  <a:cubicBezTo>
                    <a:pt x="227171" y="56265"/>
                    <a:pt x="246031" y="63123"/>
                    <a:pt x="244507" y="43502"/>
                  </a:cubicBezTo>
                  <a:cubicBezTo>
                    <a:pt x="244126" y="37692"/>
                    <a:pt x="225362" y="33501"/>
                    <a:pt x="214884" y="287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297EF5D-8EBC-C9C5-A47F-BA920858B146}"/>
              </a:ext>
            </a:extLst>
          </p:cNvPr>
          <p:cNvGrpSpPr/>
          <p:nvPr/>
        </p:nvGrpSpPr>
        <p:grpSpPr>
          <a:xfrm>
            <a:off x="187845" y="3862860"/>
            <a:ext cx="8677230" cy="1081405"/>
            <a:chOff x="306092" y="3974328"/>
            <a:chExt cx="8677230" cy="1081405"/>
          </a:xfrm>
        </p:grpSpPr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E3180935-5BCD-A86A-95E4-F9E8AA6AA603}"/>
                </a:ext>
              </a:extLst>
            </p:cNvPr>
            <p:cNvGrpSpPr/>
            <p:nvPr/>
          </p:nvGrpSpPr>
          <p:grpSpPr>
            <a:xfrm flipH="1">
              <a:off x="7855527" y="3974328"/>
              <a:ext cx="1127795" cy="1081405"/>
              <a:chOff x="1250761" y="3173452"/>
              <a:chExt cx="1133426" cy="1085507"/>
            </a:xfrm>
          </p:grpSpPr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66770DA5-84E0-4D71-7B59-90C4F7F51622}"/>
                  </a:ext>
                </a:extLst>
              </p:cNvPr>
              <p:cNvSpPr/>
              <p:nvPr/>
            </p:nvSpPr>
            <p:spPr>
              <a:xfrm>
                <a:off x="1250761" y="3324161"/>
                <a:ext cx="1133426" cy="934798"/>
              </a:xfrm>
              <a:custGeom>
                <a:avLst/>
                <a:gdLst>
                  <a:gd name="connsiteX0" fmla="*/ 1078142 w 1078142"/>
                  <a:gd name="connsiteY0" fmla="*/ 803189 h 889201"/>
                  <a:gd name="connsiteX1" fmla="*/ 801380 w 1078142"/>
                  <a:gd name="connsiteY1" fmla="*/ 803045 h 889201"/>
                  <a:gd name="connsiteX2" fmla="*/ 432006 w 1078142"/>
                  <a:gd name="connsiteY2" fmla="*/ 803260 h 889201"/>
                  <a:gd name="connsiteX3" fmla="*/ 418304 w 1078142"/>
                  <a:gd name="connsiteY3" fmla="*/ 792428 h 889201"/>
                  <a:gd name="connsiteX4" fmla="*/ 389394 w 1078142"/>
                  <a:gd name="connsiteY4" fmla="*/ 670188 h 889201"/>
                  <a:gd name="connsiteX5" fmla="*/ 326696 w 1078142"/>
                  <a:gd name="connsiteY5" fmla="*/ 889202 h 889201"/>
                  <a:gd name="connsiteX6" fmla="*/ 280784 w 1078142"/>
                  <a:gd name="connsiteY6" fmla="*/ 889202 h 889201"/>
                  <a:gd name="connsiteX7" fmla="*/ 233222 w 1078142"/>
                  <a:gd name="connsiteY7" fmla="*/ 588695 h 889201"/>
                  <a:gd name="connsiteX8" fmla="*/ 230855 w 1078142"/>
                  <a:gd name="connsiteY8" fmla="*/ 588408 h 889201"/>
                  <a:gd name="connsiteX9" fmla="*/ 187311 w 1078142"/>
                  <a:gd name="connsiteY9" fmla="*/ 733102 h 889201"/>
                  <a:gd name="connsiteX10" fmla="*/ 1009 w 1078142"/>
                  <a:gd name="connsiteY10" fmla="*/ 733102 h 889201"/>
                  <a:gd name="connsiteX11" fmla="*/ 1009 w 1078142"/>
                  <a:gd name="connsiteY11" fmla="*/ 698022 h 889201"/>
                  <a:gd name="connsiteX12" fmla="*/ 12057 w 1078142"/>
                  <a:gd name="connsiteY12" fmla="*/ 698022 h 889201"/>
                  <a:gd name="connsiteX13" fmla="*/ 152016 w 1078142"/>
                  <a:gd name="connsiteY13" fmla="*/ 698237 h 889201"/>
                  <a:gd name="connsiteX14" fmla="*/ 164068 w 1078142"/>
                  <a:gd name="connsiteY14" fmla="*/ 688768 h 889201"/>
                  <a:gd name="connsiteX15" fmla="*/ 186952 w 1078142"/>
                  <a:gd name="connsiteY15" fmla="*/ 612440 h 889201"/>
                  <a:gd name="connsiteX16" fmla="*/ 182863 w 1078142"/>
                  <a:gd name="connsiteY16" fmla="*/ 598021 h 889201"/>
                  <a:gd name="connsiteX17" fmla="*/ 20880 w 1078142"/>
                  <a:gd name="connsiteY17" fmla="*/ 342349 h 889201"/>
                  <a:gd name="connsiteX18" fmla="*/ 5 w 1078142"/>
                  <a:gd name="connsiteY18" fmla="*/ 190984 h 889201"/>
                  <a:gd name="connsiteX19" fmla="*/ 8757 w 1078142"/>
                  <a:gd name="connsiteY19" fmla="*/ 178789 h 889201"/>
                  <a:gd name="connsiteX20" fmla="*/ 330283 w 1078142"/>
                  <a:gd name="connsiteY20" fmla="*/ 9561 h 889201"/>
                  <a:gd name="connsiteX21" fmla="*/ 367729 w 1078142"/>
                  <a:gd name="connsiteY21" fmla="*/ 15515 h 889201"/>
                  <a:gd name="connsiteX22" fmla="*/ 720102 w 1078142"/>
                  <a:gd name="connsiteY22" fmla="*/ 4396 h 889201"/>
                  <a:gd name="connsiteX23" fmla="*/ 734952 w 1078142"/>
                  <a:gd name="connsiteY23" fmla="*/ 2602 h 889201"/>
                  <a:gd name="connsiteX24" fmla="*/ 1066664 w 1078142"/>
                  <a:gd name="connsiteY24" fmla="*/ 177282 h 889201"/>
                  <a:gd name="connsiteX25" fmla="*/ 1078071 w 1078142"/>
                  <a:gd name="connsiteY25" fmla="*/ 182089 h 889201"/>
                  <a:gd name="connsiteX26" fmla="*/ 1078071 w 1078142"/>
                  <a:gd name="connsiteY26" fmla="*/ 230511 h 889201"/>
                  <a:gd name="connsiteX27" fmla="*/ 1069749 w 1078142"/>
                  <a:gd name="connsiteY27" fmla="*/ 287471 h 889201"/>
                  <a:gd name="connsiteX28" fmla="*/ 874983 w 1078142"/>
                  <a:gd name="connsiteY28" fmla="*/ 614951 h 889201"/>
                  <a:gd name="connsiteX29" fmla="*/ 463570 w 1078142"/>
                  <a:gd name="connsiteY29" fmla="*/ 727650 h 889201"/>
                  <a:gd name="connsiteX30" fmla="*/ 439467 w 1078142"/>
                  <a:gd name="connsiteY30" fmla="*/ 724493 h 889201"/>
                  <a:gd name="connsiteX31" fmla="*/ 449008 w 1078142"/>
                  <a:gd name="connsiteY31" fmla="*/ 767392 h 889201"/>
                  <a:gd name="connsiteX32" fmla="*/ 1078071 w 1078142"/>
                  <a:gd name="connsiteY32" fmla="*/ 767392 h 889201"/>
                  <a:gd name="connsiteX33" fmla="*/ 1078142 w 1078142"/>
                  <a:gd name="connsiteY33" fmla="*/ 803189 h 889201"/>
                  <a:gd name="connsiteX34" fmla="*/ 414287 w 1078142"/>
                  <a:gd name="connsiteY34" fmla="*/ 611866 h 889201"/>
                  <a:gd name="connsiteX35" fmla="*/ 429639 w 1078142"/>
                  <a:gd name="connsiteY35" fmla="*/ 678510 h 889201"/>
                  <a:gd name="connsiteX36" fmla="*/ 437530 w 1078142"/>
                  <a:gd name="connsiteY36" fmla="*/ 687190 h 889201"/>
                  <a:gd name="connsiteX37" fmla="*/ 634735 w 1078142"/>
                  <a:gd name="connsiteY37" fmla="*/ 688840 h 889201"/>
                  <a:gd name="connsiteX38" fmla="*/ 965730 w 1078142"/>
                  <a:gd name="connsiteY38" fmla="*/ 461720 h 889201"/>
                  <a:gd name="connsiteX39" fmla="*/ 1042561 w 1078142"/>
                  <a:gd name="connsiteY39" fmla="*/ 212936 h 889201"/>
                  <a:gd name="connsiteX40" fmla="*/ 1036607 w 1078142"/>
                  <a:gd name="connsiteY40" fmla="*/ 201171 h 889201"/>
                  <a:gd name="connsiteX41" fmla="*/ 741050 w 1078142"/>
                  <a:gd name="connsiteY41" fmla="*/ 45645 h 889201"/>
                  <a:gd name="connsiteX42" fmla="*/ 728352 w 1078142"/>
                  <a:gd name="connsiteY42" fmla="*/ 47653 h 889201"/>
                  <a:gd name="connsiteX43" fmla="*/ 669886 w 1078142"/>
                  <a:gd name="connsiteY43" fmla="*/ 90193 h 889201"/>
                  <a:gd name="connsiteX44" fmla="*/ 502810 w 1078142"/>
                  <a:gd name="connsiteY44" fmla="*/ 122403 h 889201"/>
                  <a:gd name="connsiteX45" fmla="*/ 350369 w 1078142"/>
                  <a:gd name="connsiteY45" fmla="*/ 48299 h 889201"/>
                  <a:gd name="connsiteX46" fmla="*/ 336954 w 1078142"/>
                  <a:gd name="connsiteY46" fmla="*/ 45788 h 889201"/>
                  <a:gd name="connsiteX47" fmla="*/ 42402 w 1078142"/>
                  <a:gd name="connsiteY47" fmla="*/ 200812 h 889201"/>
                  <a:gd name="connsiteX48" fmla="*/ 35802 w 1078142"/>
                  <a:gd name="connsiteY48" fmla="*/ 212147 h 889201"/>
                  <a:gd name="connsiteX49" fmla="*/ 43119 w 1078142"/>
                  <a:gd name="connsiteY49" fmla="*/ 282090 h 889201"/>
                  <a:gd name="connsiteX50" fmla="*/ 145560 w 1078142"/>
                  <a:gd name="connsiteY50" fmla="*/ 508206 h 889201"/>
                  <a:gd name="connsiteX51" fmla="*/ 199721 w 1078142"/>
                  <a:gd name="connsiteY51" fmla="*/ 568465 h 889201"/>
                  <a:gd name="connsiteX52" fmla="*/ 211199 w 1078142"/>
                  <a:gd name="connsiteY52" fmla="*/ 531377 h 889201"/>
                  <a:gd name="connsiteX53" fmla="*/ 218158 w 1078142"/>
                  <a:gd name="connsiteY53" fmla="*/ 524275 h 889201"/>
                  <a:gd name="connsiteX54" fmla="*/ 258043 w 1078142"/>
                  <a:gd name="connsiteY54" fmla="*/ 523916 h 889201"/>
                  <a:gd name="connsiteX55" fmla="*/ 259263 w 1078142"/>
                  <a:gd name="connsiteY55" fmla="*/ 528794 h 889201"/>
                  <a:gd name="connsiteX56" fmla="*/ 273610 w 1078142"/>
                  <a:gd name="connsiteY56" fmla="*/ 615811 h 889201"/>
                  <a:gd name="connsiteX57" fmla="*/ 277054 w 1078142"/>
                  <a:gd name="connsiteY57" fmla="*/ 623846 h 889201"/>
                  <a:gd name="connsiteX58" fmla="*/ 354028 w 1078142"/>
                  <a:gd name="connsiteY58" fmla="*/ 664162 h 889201"/>
                  <a:gd name="connsiteX59" fmla="*/ 369523 w 1078142"/>
                  <a:gd name="connsiteY59" fmla="*/ 611722 h 889201"/>
                  <a:gd name="connsiteX60" fmla="*/ 414287 w 1078142"/>
                  <a:gd name="connsiteY60" fmla="*/ 611866 h 889201"/>
                  <a:gd name="connsiteX61" fmla="*/ 281501 w 1078142"/>
                  <a:gd name="connsiteY61" fmla="*/ 668682 h 889201"/>
                  <a:gd name="connsiteX62" fmla="*/ 306107 w 1078142"/>
                  <a:gd name="connsiteY62" fmla="*/ 824495 h 889201"/>
                  <a:gd name="connsiteX63" fmla="*/ 307972 w 1078142"/>
                  <a:gd name="connsiteY63" fmla="*/ 823706 h 889201"/>
                  <a:gd name="connsiteX64" fmla="*/ 343124 w 1078142"/>
                  <a:gd name="connsiteY64" fmla="*/ 702111 h 889201"/>
                  <a:gd name="connsiteX65" fmla="*/ 339465 w 1078142"/>
                  <a:gd name="connsiteY65" fmla="*/ 695224 h 889201"/>
                  <a:gd name="connsiteX66" fmla="*/ 281501 w 1078142"/>
                  <a:gd name="connsiteY66" fmla="*/ 668682 h 88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078142" h="889201">
                    <a:moveTo>
                      <a:pt x="1078142" y="803189"/>
                    </a:moveTo>
                    <a:cubicBezTo>
                      <a:pt x="985888" y="803117"/>
                      <a:pt x="893634" y="803045"/>
                      <a:pt x="801380" y="803045"/>
                    </a:cubicBezTo>
                    <a:cubicBezTo>
                      <a:pt x="678280" y="803045"/>
                      <a:pt x="555107" y="802974"/>
                      <a:pt x="432006" y="803260"/>
                    </a:cubicBezTo>
                    <a:cubicBezTo>
                      <a:pt x="423469" y="803260"/>
                      <a:pt x="420098" y="801252"/>
                      <a:pt x="418304" y="792428"/>
                    </a:cubicBezTo>
                    <a:cubicBezTo>
                      <a:pt x="409839" y="751753"/>
                      <a:pt x="400370" y="711222"/>
                      <a:pt x="389394" y="670188"/>
                    </a:cubicBezTo>
                    <a:cubicBezTo>
                      <a:pt x="368519" y="743145"/>
                      <a:pt x="347643" y="816101"/>
                      <a:pt x="326696" y="889202"/>
                    </a:cubicBezTo>
                    <a:cubicBezTo>
                      <a:pt x="311416" y="889202"/>
                      <a:pt x="296710" y="889202"/>
                      <a:pt x="280784" y="889202"/>
                    </a:cubicBezTo>
                    <a:cubicBezTo>
                      <a:pt x="264930" y="789057"/>
                      <a:pt x="249076" y="688840"/>
                      <a:pt x="233222" y="588695"/>
                    </a:cubicBezTo>
                    <a:cubicBezTo>
                      <a:pt x="232433" y="588623"/>
                      <a:pt x="231644" y="588551"/>
                      <a:pt x="230855" y="588408"/>
                    </a:cubicBezTo>
                    <a:cubicBezTo>
                      <a:pt x="216364" y="636615"/>
                      <a:pt x="201801" y="684894"/>
                      <a:pt x="187311" y="733102"/>
                    </a:cubicBezTo>
                    <a:cubicBezTo>
                      <a:pt x="124899" y="733102"/>
                      <a:pt x="63277" y="733102"/>
                      <a:pt x="1009" y="733102"/>
                    </a:cubicBezTo>
                    <a:cubicBezTo>
                      <a:pt x="1009" y="721624"/>
                      <a:pt x="1009" y="710576"/>
                      <a:pt x="1009" y="698022"/>
                    </a:cubicBezTo>
                    <a:cubicBezTo>
                      <a:pt x="4668" y="698022"/>
                      <a:pt x="8326" y="698022"/>
                      <a:pt x="12057" y="698022"/>
                    </a:cubicBezTo>
                    <a:cubicBezTo>
                      <a:pt x="58686" y="698022"/>
                      <a:pt x="105387" y="697807"/>
                      <a:pt x="152016" y="698237"/>
                    </a:cubicBezTo>
                    <a:cubicBezTo>
                      <a:pt x="159764" y="698309"/>
                      <a:pt x="162203" y="695296"/>
                      <a:pt x="164068" y="688768"/>
                    </a:cubicBezTo>
                    <a:cubicBezTo>
                      <a:pt x="171385" y="663230"/>
                      <a:pt x="178989" y="637763"/>
                      <a:pt x="186952" y="612440"/>
                    </a:cubicBezTo>
                    <a:cubicBezTo>
                      <a:pt x="188889" y="606199"/>
                      <a:pt x="187813" y="602397"/>
                      <a:pt x="182863" y="598021"/>
                    </a:cubicBezTo>
                    <a:cubicBezTo>
                      <a:pt x="104167" y="528364"/>
                      <a:pt x="49934" y="443284"/>
                      <a:pt x="20880" y="342349"/>
                    </a:cubicBezTo>
                    <a:cubicBezTo>
                      <a:pt x="6605" y="292923"/>
                      <a:pt x="-210" y="242491"/>
                      <a:pt x="5" y="190984"/>
                    </a:cubicBezTo>
                    <a:cubicBezTo>
                      <a:pt x="5" y="183810"/>
                      <a:pt x="3592" y="181443"/>
                      <a:pt x="8757" y="178789"/>
                    </a:cubicBezTo>
                    <a:cubicBezTo>
                      <a:pt x="115932" y="122403"/>
                      <a:pt x="223107" y="66018"/>
                      <a:pt x="330283" y="9561"/>
                    </a:cubicBezTo>
                    <a:cubicBezTo>
                      <a:pt x="351373" y="-1558"/>
                      <a:pt x="351086" y="-1271"/>
                      <a:pt x="367729" y="15515"/>
                    </a:cubicBezTo>
                    <a:cubicBezTo>
                      <a:pt x="473111" y="121543"/>
                      <a:pt x="629642" y="109849"/>
                      <a:pt x="720102" y="4396"/>
                    </a:cubicBezTo>
                    <a:cubicBezTo>
                      <a:pt x="725483" y="-1845"/>
                      <a:pt x="729069" y="-482"/>
                      <a:pt x="734952" y="2602"/>
                    </a:cubicBezTo>
                    <a:cubicBezTo>
                      <a:pt x="845427" y="60996"/>
                      <a:pt x="956046" y="119175"/>
                      <a:pt x="1066664" y="177282"/>
                    </a:cubicBezTo>
                    <a:cubicBezTo>
                      <a:pt x="1070323" y="179219"/>
                      <a:pt x="1074269" y="180510"/>
                      <a:pt x="1078071" y="182089"/>
                    </a:cubicBezTo>
                    <a:cubicBezTo>
                      <a:pt x="1078071" y="198230"/>
                      <a:pt x="1078071" y="214370"/>
                      <a:pt x="1078071" y="230511"/>
                    </a:cubicBezTo>
                    <a:cubicBezTo>
                      <a:pt x="1075345" y="249522"/>
                      <a:pt x="1073121" y="268604"/>
                      <a:pt x="1069749" y="287471"/>
                    </a:cubicBezTo>
                    <a:cubicBezTo>
                      <a:pt x="1045789" y="420902"/>
                      <a:pt x="980795" y="530803"/>
                      <a:pt x="874983" y="614951"/>
                    </a:cubicBezTo>
                    <a:cubicBezTo>
                      <a:pt x="754393" y="710791"/>
                      <a:pt x="616514" y="747879"/>
                      <a:pt x="463570" y="727650"/>
                    </a:cubicBezTo>
                    <a:cubicBezTo>
                      <a:pt x="456038" y="726645"/>
                      <a:pt x="448577" y="725713"/>
                      <a:pt x="439467" y="724493"/>
                    </a:cubicBezTo>
                    <a:cubicBezTo>
                      <a:pt x="442838" y="739701"/>
                      <a:pt x="445923" y="753475"/>
                      <a:pt x="449008" y="767392"/>
                    </a:cubicBezTo>
                    <a:cubicBezTo>
                      <a:pt x="659341" y="767392"/>
                      <a:pt x="868670" y="767392"/>
                      <a:pt x="1078071" y="767392"/>
                    </a:cubicBezTo>
                    <a:cubicBezTo>
                      <a:pt x="1078142" y="779372"/>
                      <a:pt x="1078142" y="791280"/>
                      <a:pt x="1078142" y="803189"/>
                    </a:cubicBezTo>
                    <a:close/>
                    <a:moveTo>
                      <a:pt x="414287" y="611866"/>
                    </a:moveTo>
                    <a:cubicBezTo>
                      <a:pt x="419380" y="634320"/>
                      <a:pt x="424115" y="656486"/>
                      <a:pt x="429639" y="678510"/>
                    </a:cubicBezTo>
                    <a:cubicBezTo>
                      <a:pt x="430499" y="681953"/>
                      <a:pt x="434373" y="686472"/>
                      <a:pt x="437530" y="687190"/>
                    </a:cubicBezTo>
                    <a:cubicBezTo>
                      <a:pt x="503097" y="701250"/>
                      <a:pt x="569096" y="702255"/>
                      <a:pt x="634735" y="688840"/>
                    </a:cubicBezTo>
                    <a:cubicBezTo>
                      <a:pt x="776775" y="659715"/>
                      <a:pt x="887465" y="583673"/>
                      <a:pt x="965730" y="461720"/>
                    </a:cubicBezTo>
                    <a:cubicBezTo>
                      <a:pt x="1014153" y="386181"/>
                      <a:pt x="1039333" y="302822"/>
                      <a:pt x="1042561" y="212936"/>
                    </a:cubicBezTo>
                    <a:cubicBezTo>
                      <a:pt x="1042776" y="207699"/>
                      <a:pt x="1042130" y="204040"/>
                      <a:pt x="1036607" y="201171"/>
                    </a:cubicBezTo>
                    <a:cubicBezTo>
                      <a:pt x="937968" y="149520"/>
                      <a:pt x="839473" y="97654"/>
                      <a:pt x="741050" y="45645"/>
                    </a:cubicBezTo>
                    <a:cubicBezTo>
                      <a:pt x="735669" y="42775"/>
                      <a:pt x="732800" y="44210"/>
                      <a:pt x="728352" y="47653"/>
                    </a:cubicBezTo>
                    <a:cubicBezTo>
                      <a:pt x="709198" y="62359"/>
                      <a:pt x="690690" y="78285"/>
                      <a:pt x="669886" y="90193"/>
                    </a:cubicBezTo>
                    <a:cubicBezTo>
                      <a:pt x="618164" y="119821"/>
                      <a:pt x="561994" y="130868"/>
                      <a:pt x="502810" y="122403"/>
                    </a:cubicBezTo>
                    <a:cubicBezTo>
                      <a:pt x="444273" y="114010"/>
                      <a:pt x="393483" y="88687"/>
                      <a:pt x="350369" y="48299"/>
                    </a:cubicBezTo>
                    <a:cubicBezTo>
                      <a:pt x="346137" y="44353"/>
                      <a:pt x="342980" y="42560"/>
                      <a:pt x="336954" y="45788"/>
                    </a:cubicBezTo>
                    <a:cubicBezTo>
                      <a:pt x="238890" y="97654"/>
                      <a:pt x="140681" y="149305"/>
                      <a:pt x="42402" y="200812"/>
                    </a:cubicBezTo>
                    <a:cubicBezTo>
                      <a:pt x="37237" y="203538"/>
                      <a:pt x="35156" y="206408"/>
                      <a:pt x="35802" y="212147"/>
                    </a:cubicBezTo>
                    <a:cubicBezTo>
                      <a:pt x="38313" y="235461"/>
                      <a:pt x="39030" y="259063"/>
                      <a:pt x="43119" y="282090"/>
                    </a:cubicBezTo>
                    <a:cubicBezTo>
                      <a:pt x="57969" y="366023"/>
                      <a:pt x="91828" y="441849"/>
                      <a:pt x="145560" y="508206"/>
                    </a:cubicBezTo>
                    <a:cubicBezTo>
                      <a:pt x="161987" y="528507"/>
                      <a:pt x="180424" y="547159"/>
                      <a:pt x="199721" y="568465"/>
                    </a:cubicBezTo>
                    <a:cubicBezTo>
                      <a:pt x="204097" y="553902"/>
                      <a:pt x="207254" y="542496"/>
                      <a:pt x="211199" y="531377"/>
                    </a:cubicBezTo>
                    <a:cubicBezTo>
                      <a:pt x="212203" y="528436"/>
                      <a:pt x="215647" y="524418"/>
                      <a:pt x="218158" y="524275"/>
                    </a:cubicBezTo>
                    <a:cubicBezTo>
                      <a:pt x="231429" y="523557"/>
                      <a:pt x="244700" y="523916"/>
                      <a:pt x="258043" y="523916"/>
                    </a:cubicBezTo>
                    <a:cubicBezTo>
                      <a:pt x="258617" y="526212"/>
                      <a:pt x="259048" y="527503"/>
                      <a:pt x="259263" y="528794"/>
                    </a:cubicBezTo>
                    <a:cubicBezTo>
                      <a:pt x="263998" y="557776"/>
                      <a:pt x="268661" y="586830"/>
                      <a:pt x="273610" y="615811"/>
                    </a:cubicBezTo>
                    <a:cubicBezTo>
                      <a:pt x="274113" y="618681"/>
                      <a:pt x="275045" y="622770"/>
                      <a:pt x="277054" y="623846"/>
                    </a:cubicBezTo>
                    <a:cubicBezTo>
                      <a:pt x="302162" y="637333"/>
                      <a:pt x="327557" y="650389"/>
                      <a:pt x="354028" y="664162"/>
                    </a:cubicBezTo>
                    <a:cubicBezTo>
                      <a:pt x="359767" y="644793"/>
                      <a:pt x="364717" y="627935"/>
                      <a:pt x="369523" y="611722"/>
                    </a:cubicBezTo>
                    <a:cubicBezTo>
                      <a:pt x="385233" y="611866"/>
                      <a:pt x="399509" y="611866"/>
                      <a:pt x="414287" y="611866"/>
                    </a:cubicBezTo>
                    <a:close/>
                    <a:moveTo>
                      <a:pt x="281501" y="668682"/>
                    </a:moveTo>
                    <a:cubicBezTo>
                      <a:pt x="289823" y="721408"/>
                      <a:pt x="297929" y="772844"/>
                      <a:pt x="306107" y="824495"/>
                    </a:cubicBezTo>
                    <a:cubicBezTo>
                      <a:pt x="307399" y="823993"/>
                      <a:pt x="307901" y="823921"/>
                      <a:pt x="307972" y="823706"/>
                    </a:cubicBezTo>
                    <a:cubicBezTo>
                      <a:pt x="319809" y="783246"/>
                      <a:pt x="331646" y="742714"/>
                      <a:pt x="343124" y="702111"/>
                    </a:cubicBezTo>
                    <a:cubicBezTo>
                      <a:pt x="343626" y="700246"/>
                      <a:pt x="341402" y="696157"/>
                      <a:pt x="339465" y="695224"/>
                    </a:cubicBezTo>
                    <a:cubicBezTo>
                      <a:pt x="320885" y="686401"/>
                      <a:pt x="302090" y="678007"/>
                      <a:pt x="281501" y="668682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CE158820-E649-2BB0-A85F-F117ABC0C934}"/>
                  </a:ext>
                </a:extLst>
              </p:cNvPr>
              <p:cNvSpPr/>
              <p:nvPr/>
            </p:nvSpPr>
            <p:spPr>
              <a:xfrm>
                <a:off x="1773082" y="3173452"/>
                <a:ext cx="33716" cy="34792"/>
              </a:xfrm>
              <a:custGeom>
                <a:avLst/>
                <a:gdLst>
                  <a:gd name="connsiteX0" fmla="*/ 33716 w 33716"/>
                  <a:gd name="connsiteY0" fmla="*/ 0 h 34792"/>
                  <a:gd name="connsiteX1" fmla="*/ 33716 w 33716"/>
                  <a:gd name="connsiteY1" fmla="*/ 34793 h 34792"/>
                  <a:gd name="connsiteX2" fmla="*/ 0 w 33716"/>
                  <a:gd name="connsiteY2" fmla="*/ 34793 h 34792"/>
                  <a:gd name="connsiteX3" fmla="*/ 0 w 33716"/>
                  <a:gd name="connsiteY3" fmla="*/ 0 h 34792"/>
                  <a:gd name="connsiteX4" fmla="*/ 33716 w 33716"/>
                  <a:gd name="connsiteY4" fmla="*/ 0 h 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6" h="34792">
                    <a:moveTo>
                      <a:pt x="33716" y="0"/>
                    </a:moveTo>
                    <a:cubicBezTo>
                      <a:pt x="33716" y="11406"/>
                      <a:pt x="33716" y="22812"/>
                      <a:pt x="33716" y="34793"/>
                    </a:cubicBezTo>
                    <a:cubicBezTo>
                      <a:pt x="22239" y="34793"/>
                      <a:pt x="11550" y="34793"/>
                      <a:pt x="0" y="34793"/>
                    </a:cubicBezTo>
                    <a:cubicBezTo>
                      <a:pt x="0" y="22812"/>
                      <a:pt x="0" y="11406"/>
                      <a:pt x="0" y="0"/>
                    </a:cubicBezTo>
                    <a:cubicBezTo>
                      <a:pt x="11263" y="0"/>
                      <a:pt x="22454" y="0"/>
                      <a:pt x="33716" y="0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8AE887EE-0DE9-7E66-212B-231DB6B7400B}"/>
                  </a:ext>
                </a:extLst>
              </p:cNvPr>
              <p:cNvSpPr/>
              <p:nvPr/>
            </p:nvSpPr>
            <p:spPr>
              <a:xfrm>
                <a:off x="1655074" y="3301646"/>
                <a:ext cx="268225" cy="80301"/>
              </a:xfrm>
              <a:custGeom>
                <a:avLst/>
                <a:gdLst>
                  <a:gd name="connsiteX0" fmla="*/ 0 w 268225"/>
                  <a:gd name="connsiteY0" fmla="*/ 24104 h 80301"/>
                  <a:gd name="connsiteX1" fmla="*/ 24391 w 268225"/>
                  <a:gd name="connsiteY1" fmla="*/ 0 h 80301"/>
                  <a:gd name="connsiteX2" fmla="*/ 134651 w 268225"/>
                  <a:gd name="connsiteY2" fmla="*/ 45123 h 80301"/>
                  <a:gd name="connsiteX3" fmla="*/ 244695 w 268225"/>
                  <a:gd name="connsiteY3" fmla="*/ 287 h 80301"/>
                  <a:gd name="connsiteX4" fmla="*/ 268225 w 268225"/>
                  <a:gd name="connsiteY4" fmla="*/ 25610 h 80301"/>
                  <a:gd name="connsiteX5" fmla="*/ 0 w 268225"/>
                  <a:gd name="connsiteY5" fmla="*/ 24104 h 8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225" h="80301">
                    <a:moveTo>
                      <a:pt x="0" y="24104"/>
                    </a:moveTo>
                    <a:cubicBezTo>
                      <a:pt x="8178" y="15997"/>
                      <a:pt x="15926" y="8393"/>
                      <a:pt x="24391" y="0"/>
                    </a:cubicBezTo>
                    <a:cubicBezTo>
                      <a:pt x="55166" y="29125"/>
                      <a:pt x="91680" y="45123"/>
                      <a:pt x="134651" y="45123"/>
                    </a:cubicBezTo>
                    <a:cubicBezTo>
                      <a:pt x="177334" y="45123"/>
                      <a:pt x="213777" y="29699"/>
                      <a:pt x="244695" y="287"/>
                    </a:cubicBezTo>
                    <a:cubicBezTo>
                      <a:pt x="252730" y="8895"/>
                      <a:pt x="260478" y="17217"/>
                      <a:pt x="268225" y="25610"/>
                    </a:cubicBezTo>
                    <a:cubicBezTo>
                      <a:pt x="202370" y="98710"/>
                      <a:pt x="70015" y="98854"/>
                      <a:pt x="0" y="24104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F49885C5-9E82-15C2-68DE-C597E4D78404}"/>
                  </a:ext>
                </a:extLst>
              </p:cNvPr>
              <p:cNvSpPr/>
              <p:nvPr/>
            </p:nvSpPr>
            <p:spPr>
              <a:xfrm>
                <a:off x="1716840" y="3240597"/>
                <a:ext cx="145482" cy="54464"/>
              </a:xfrm>
              <a:custGeom>
                <a:avLst/>
                <a:gdLst>
                  <a:gd name="connsiteX0" fmla="*/ 0 w 145482"/>
                  <a:gd name="connsiteY0" fmla="*/ 24391 h 54464"/>
                  <a:gd name="connsiteX1" fmla="*/ 24247 w 145482"/>
                  <a:gd name="connsiteY1" fmla="*/ 502 h 54464"/>
                  <a:gd name="connsiteX2" fmla="*/ 122455 w 145482"/>
                  <a:gd name="connsiteY2" fmla="*/ 0 h 54464"/>
                  <a:gd name="connsiteX3" fmla="*/ 145483 w 145482"/>
                  <a:gd name="connsiteY3" fmla="*/ 24032 h 54464"/>
                  <a:gd name="connsiteX4" fmla="*/ 0 w 145482"/>
                  <a:gd name="connsiteY4" fmla="*/ 24391 h 5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82" h="54464">
                    <a:moveTo>
                      <a:pt x="0" y="24391"/>
                    </a:moveTo>
                    <a:cubicBezTo>
                      <a:pt x="8393" y="16141"/>
                      <a:pt x="16284" y="8322"/>
                      <a:pt x="24247" y="502"/>
                    </a:cubicBezTo>
                    <a:cubicBezTo>
                      <a:pt x="56314" y="25467"/>
                      <a:pt x="91106" y="24606"/>
                      <a:pt x="122455" y="0"/>
                    </a:cubicBezTo>
                    <a:cubicBezTo>
                      <a:pt x="130131" y="7963"/>
                      <a:pt x="137807" y="15997"/>
                      <a:pt x="145483" y="24032"/>
                    </a:cubicBezTo>
                    <a:cubicBezTo>
                      <a:pt x="113129" y="60761"/>
                      <a:pt x="44118" y="68150"/>
                      <a:pt x="0" y="24391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73C55CC5-7A11-F0E9-88A8-1F1FAC6C747D}"/>
                  </a:ext>
                </a:extLst>
              </p:cNvPr>
              <p:cNvSpPr/>
              <p:nvPr/>
            </p:nvSpPr>
            <p:spPr>
              <a:xfrm>
                <a:off x="1354928" y="3503598"/>
                <a:ext cx="852768" cy="452507"/>
              </a:xfrm>
              <a:custGeom>
                <a:avLst/>
                <a:gdLst>
                  <a:gd name="connsiteX0" fmla="*/ 52079 w 852768"/>
                  <a:gd name="connsiteY0" fmla="*/ 226678 h 452507"/>
                  <a:gd name="connsiteX1" fmla="*/ 2580 w 852768"/>
                  <a:gd name="connsiteY1" fmla="*/ 188298 h 452507"/>
                  <a:gd name="connsiteX2" fmla="*/ 69 w 852768"/>
                  <a:gd name="connsiteY2" fmla="*/ 165414 h 452507"/>
                  <a:gd name="connsiteX3" fmla="*/ 1217 w 852768"/>
                  <a:gd name="connsiteY3" fmla="*/ 104437 h 452507"/>
                  <a:gd name="connsiteX4" fmla="*/ 30271 w 852768"/>
                  <a:gd name="connsiteY4" fmla="*/ 71080 h 452507"/>
                  <a:gd name="connsiteX5" fmla="*/ 71591 w 852768"/>
                  <a:gd name="connsiteY5" fmla="*/ 84710 h 452507"/>
                  <a:gd name="connsiteX6" fmla="*/ 88162 w 852768"/>
                  <a:gd name="connsiteY6" fmla="*/ 108957 h 452507"/>
                  <a:gd name="connsiteX7" fmla="*/ 103945 w 852768"/>
                  <a:gd name="connsiteY7" fmla="*/ 114337 h 452507"/>
                  <a:gd name="connsiteX8" fmla="*/ 189240 w 852768"/>
                  <a:gd name="connsiteY8" fmla="*/ 81912 h 452507"/>
                  <a:gd name="connsiteX9" fmla="*/ 329630 w 852768"/>
                  <a:gd name="connsiteY9" fmla="*/ 115270 h 452507"/>
                  <a:gd name="connsiteX10" fmla="*/ 482932 w 852768"/>
                  <a:gd name="connsiteY10" fmla="*/ 93246 h 452507"/>
                  <a:gd name="connsiteX11" fmla="*/ 513348 w 852768"/>
                  <a:gd name="connsiteY11" fmla="*/ 53504 h 452507"/>
                  <a:gd name="connsiteX12" fmla="*/ 564784 w 852768"/>
                  <a:gd name="connsiteY12" fmla="*/ 35642 h 452507"/>
                  <a:gd name="connsiteX13" fmla="*/ 578127 w 852768"/>
                  <a:gd name="connsiteY13" fmla="*/ 31839 h 452507"/>
                  <a:gd name="connsiteX14" fmla="*/ 843626 w 852768"/>
                  <a:gd name="connsiteY14" fmla="*/ 119215 h 452507"/>
                  <a:gd name="connsiteX15" fmla="*/ 704887 w 852768"/>
                  <a:gd name="connsiteY15" fmla="*/ 345402 h 452507"/>
                  <a:gd name="connsiteX16" fmla="*/ 656751 w 852768"/>
                  <a:gd name="connsiteY16" fmla="*/ 346622 h 452507"/>
                  <a:gd name="connsiteX17" fmla="*/ 644340 w 852768"/>
                  <a:gd name="connsiteY17" fmla="*/ 350783 h 452507"/>
                  <a:gd name="connsiteX18" fmla="*/ 526405 w 852768"/>
                  <a:gd name="connsiteY18" fmla="*/ 417355 h 452507"/>
                  <a:gd name="connsiteX19" fmla="*/ 364637 w 852768"/>
                  <a:gd name="connsiteY19" fmla="*/ 452506 h 452507"/>
                  <a:gd name="connsiteX20" fmla="*/ 276975 w 852768"/>
                  <a:gd name="connsiteY20" fmla="*/ 427255 h 452507"/>
                  <a:gd name="connsiteX21" fmla="*/ 180847 w 852768"/>
                  <a:gd name="connsiteY21" fmla="*/ 363409 h 452507"/>
                  <a:gd name="connsiteX22" fmla="*/ 121233 w 852768"/>
                  <a:gd name="connsiteY22" fmla="*/ 304369 h 452507"/>
                  <a:gd name="connsiteX23" fmla="*/ 102438 w 852768"/>
                  <a:gd name="connsiteY23" fmla="*/ 295689 h 452507"/>
                  <a:gd name="connsiteX24" fmla="*/ 52150 w 852768"/>
                  <a:gd name="connsiteY24" fmla="*/ 245473 h 452507"/>
                  <a:gd name="connsiteX25" fmla="*/ 52079 w 852768"/>
                  <a:gd name="connsiteY25" fmla="*/ 226678 h 452507"/>
                  <a:gd name="connsiteX26" fmla="*/ 80415 w 852768"/>
                  <a:gd name="connsiteY26" fmla="*/ 160608 h 452507"/>
                  <a:gd name="connsiteX27" fmla="*/ 48133 w 852768"/>
                  <a:gd name="connsiteY27" fmla="*/ 112687 h 452507"/>
                  <a:gd name="connsiteX28" fmla="*/ 38879 w 852768"/>
                  <a:gd name="connsiteY28" fmla="*/ 105872 h 452507"/>
                  <a:gd name="connsiteX29" fmla="*/ 35292 w 852768"/>
                  <a:gd name="connsiteY29" fmla="*/ 116991 h 452507"/>
                  <a:gd name="connsiteX30" fmla="*/ 35149 w 852768"/>
                  <a:gd name="connsiteY30" fmla="*/ 164338 h 452507"/>
                  <a:gd name="connsiteX31" fmla="*/ 62624 w 852768"/>
                  <a:gd name="connsiteY31" fmla="*/ 191311 h 452507"/>
                  <a:gd name="connsiteX32" fmla="*/ 120516 w 852768"/>
                  <a:gd name="connsiteY32" fmla="*/ 191383 h 452507"/>
                  <a:gd name="connsiteX33" fmla="*/ 156097 w 852768"/>
                  <a:gd name="connsiteY33" fmla="*/ 193607 h 452507"/>
                  <a:gd name="connsiteX34" fmla="*/ 210618 w 852768"/>
                  <a:gd name="connsiteY34" fmla="*/ 227036 h 452507"/>
                  <a:gd name="connsiteX35" fmla="*/ 221307 w 852768"/>
                  <a:gd name="connsiteY35" fmla="*/ 212904 h 452507"/>
                  <a:gd name="connsiteX36" fmla="*/ 244191 w 852768"/>
                  <a:gd name="connsiteY36" fmla="*/ 239232 h 452507"/>
                  <a:gd name="connsiteX37" fmla="*/ 226615 w 852768"/>
                  <a:gd name="connsiteY37" fmla="*/ 282561 h 452507"/>
                  <a:gd name="connsiteX38" fmla="*/ 325684 w 852768"/>
                  <a:gd name="connsiteY38" fmla="*/ 411185 h 452507"/>
                  <a:gd name="connsiteX39" fmla="*/ 437020 w 852768"/>
                  <a:gd name="connsiteY39" fmla="*/ 409679 h 452507"/>
                  <a:gd name="connsiteX40" fmla="*/ 555458 w 852768"/>
                  <a:gd name="connsiteY40" fmla="*/ 362835 h 452507"/>
                  <a:gd name="connsiteX41" fmla="*/ 605172 w 852768"/>
                  <a:gd name="connsiteY41" fmla="*/ 332848 h 452507"/>
                  <a:gd name="connsiteX42" fmla="*/ 562632 w 852768"/>
                  <a:gd name="connsiteY42" fmla="*/ 304871 h 452507"/>
                  <a:gd name="connsiteX43" fmla="*/ 586592 w 852768"/>
                  <a:gd name="connsiteY43" fmla="*/ 278113 h 452507"/>
                  <a:gd name="connsiteX44" fmla="*/ 703308 w 852768"/>
                  <a:gd name="connsiteY44" fmla="*/ 310180 h 452507"/>
                  <a:gd name="connsiteX45" fmla="*/ 815864 w 852768"/>
                  <a:gd name="connsiteY45" fmla="*/ 193320 h 452507"/>
                  <a:gd name="connsiteX46" fmla="*/ 740755 w 852768"/>
                  <a:gd name="connsiteY46" fmla="*/ 50419 h 452507"/>
                  <a:gd name="connsiteX47" fmla="*/ 586807 w 852768"/>
                  <a:gd name="connsiteY47" fmla="*/ 69932 h 452507"/>
                  <a:gd name="connsiteX48" fmla="*/ 570666 w 852768"/>
                  <a:gd name="connsiteY48" fmla="*/ 74451 h 452507"/>
                  <a:gd name="connsiteX49" fmla="*/ 534224 w 852768"/>
                  <a:gd name="connsiteY49" fmla="*/ 81697 h 452507"/>
                  <a:gd name="connsiteX50" fmla="*/ 514496 w 852768"/>
                  <a:gd name="connsiteY50" fmla="*/ 149488 h 452507"/>
                  <a:gd name="connsiteX51" fmla="*/ 550795 w 852768"/>
                  <a:gd name="connsiteY51" fmla="*/ 201139 h 452507"/>
                  <a:gd name="connsiteX52" fmla="*/ 566362 w 852768"/>
                  <a:gd name="connsiteY52" fmla="*/ 211828 h 452507"/>
                  <a:gd name="connsiteX53" fmla="*/ 547567 w 852768"/>
                  <a:gd name="connsiteY53" fmla="*/ 240021 h 452507"/>
                  <a:gd name="connsiteX54" fmla="*/ 479058 w 852768"/>
                  <a:gd name="connsiteY54" fmla="*/ 152573 h 452507"/>
                  <a:gd name="connsiteX55" fmla="*/ 420664 w 852768"/>
                  <a:gd name="connsiteY55" fmla="*/ 105083 h 452507"/>
                  <a:gd name="connsiteX56" fmla="*/ 349286 w 852768"/>
                  <a:gd name="connsiteY56" fmla="*/ 146188 h 452507"/>
                  <a:gd name="connsiteX57" fmla="*/ 388669 w 852768"/>
                  <a:gd name="connsiteY57" fmla="*/ 170149 h 452507"/>
                  <a:gd name="connsiteX58" fmla="*/ 434151 w 852768"/>
                  <a:gd name="connsiteY58" fmla="*/ 174668 h 452507"/>
                  <a:gd name="connsiteX59" fmla="*/ 434151 w 852768"/>
                  <a:gd name="connsiteY59" fmla="*/ 208098 h 452507"/>
                  <a:gd name="connsiteX60" fmla="*/ 304593 w 852768"/>
                  <a:gd name="connsiteY60" fmla="*/ 144252 h 452507"/>
                  <a:gd name="connsiteX61" fmla="*/ 211765 w 852768"/>
                  <a:gd name="connsiteY61" fmla="*/ 111396 h 452507"/>
                  <a:gd name="connsiteX62" fmla="*/ 80415 w 852768"/>
                  <a:gd name="connsiteY62" fmla="*/ 160608 h 452507"/>
                  <a:gd name="connsiteX63" fmla="*/ 88091 w 852768"/>
                  <a:gd name="connsiteY63" fmla="*/ 260896 h 452507"/>
                  <a:gd name="connsiteX64" fmla="*/ 122883 w 852768"/>
                  <a:gd name="connsiteY64" fmla="*/ 261183 h 452507"/>
                  <a:gd name="connsiteX65" fmla="*/ 135796 w 852768"/>
                  <a:gd name="connsiteY65" fmla="*/ 267496 h 452507"/>
                  <a:gd name="connsiteX66" fmla="*/ 181564 w 852768"/>
                  <a:gd name="connsiteY66" fmla="*/ 318071 h 452507"/>
                  <a:gd name="connsiteX67" fmla="*/ 190173 w 852768"/>
                  <a:gd name="connsiteY67" fmla="*/ 325747 h 452507"/>
                  <a:gd name="connsiteX68" fmla="*/ 196629 w 852768"/>
                  <a:gd name="connsiteY68" fmla="*/ 331127 h 452507"/>
                  <a:gd name="connsiteX69" fmla="*/ 191966 w 852768"/>
                  <a:gd name="connsiteY69" fmla="*/ 268070 h 452507"/>
                  <a:gd name="connsiteX70" fmla="*/ 189886 w 852768"/>
                  <a:gd name="connsiteY70" fmla="*/ 261111 h 452507"/>
                  <a:gd name="connsiteX71" fmla="*/ 150072 w 852768"/>
                  <a:gd name="connsiteY71" fmla="*/ 228614 h 452507"/>
                  <a:gd name="connsiteX72" fmla="*/ 88019 w 852768"/>
                  <a:gd name="connsiteY72" fmla="*/ 228041 h 452507"/>
                  <a:gd name="connsiteX73" fmla="*/ 88091 w 852768"/>
                  <a:gd name="connsiteY73" fmla="*/ 260896 h 4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852768" h="452507">
                    <a:moveTo>
                      <a:pt x="52079" y="226678"/>
                    </a:moveTo>
                    <a:cubicBezTo>
                      <a:pt x="26755" y="224095"/>
                      <a:pt x="9682" y="212043"/>
                      <a:pt x="2580" y="188298"/>
                    </a:cubicBezTo>
                    <a:cubicBezTo>
                      <a:pt x="428" y="181053"/>
                      <a:pt x="69" y="173090"/>
                      <a:pt x="69" y="165414"/>
                    </a:cubicBezTo>
                    <a:cubicBezTo>
                      <a:pt x="-3" y="145112"/>
                      <a:pt x="-290" y="124739"/>
                      <a:pt x="1217" y="104437"/>
                    </a:cubicBezTo>
                    <a:cubicBezTo>
                      <a:pt x="2508" y="86934"/>
                      <a:pt x="13484" y="75527"/>
                      <a:pt x="30271" y="71080"/>
                    </a:cubicBezTo>
                    <a:cubicBezTo>
                      <a:pt x="46627" y="66704"/>
                      <a:pt x="60902" y="71510"/>
                      <a:pt x="71591" y="84710"/>
                    </a:cubicBezTo>
                    <a:cubicBezTo>
                      <a:pt x="77689" y="92314"/>
                      <a:pt x="83213" y="100564"/>
                      <a:pt x="88162" y="108957"/>
                    </a:cubicBezTo>
                    <a:cubicBezTo>
                      <a:pt x="92180" y="115772"/>
                      <a:pt x="95838" y="117565"/>
                      <a:pt x="103945" y="114337"/>
                    </a:cubicBezTo>
                    <a:cubicBezTo>
                      <a:pt x="132209" y="103074"/>
                      <a:pt x="161334" y="94036"/>
                      <a:pt x="189240" y="81912"/>
                    </a:cubicBezTo>
                    <a:cubicBezTo>
                      <a:pt x="244119" y="58024"/>
                      <a:pt x="294837" y="69717"/>
                      <a:pt x="329630" y="115270"/>
                    </a:cubicBezTo>
                    <a:cubicBezTo>
                      <a:pt x="375326" y="64552"/>
                      <a:pt x="426546" y="52930"/>
                      <a:pt x="482932" y="93246"/>
                    </a:cubicBezTo>
                    <a:cubicBezTo>
                      <a:pt x="492975" y="79903"/>
                      <a:pt x="501870" y="65412"/>
                      <a:pt x="513348" y="53504"/>
                    </a:cubicBezTo>
                    <a:cubicBezTo>
                      <a:pt x="526907" y="39372"/>
                      <a:pt x="544195" y="32342"/>
                      <a:pt x="564784" y="35642"/>
                    </a:cubicBezTo>
                    <a:cubicBezTo>
                      <a:pt x="568945" y="36287"/>
                      <a:pt x="574468" y="34350"/>
                      <a:pt x="578127" y="31839"/>
                    </a:cubicBezTo>
                    <a:cubicBezTo>
                      <a:pt x="675690" y="-34876"/>
                      <a:pt x="804888" y="7521"/>
                      <a:pt x="843626" y="119215"/>
                    </a:cubicBezTo>
                    <a:cubicBezTo>
                      <a:pt x="878419" y="219576"/>
                      <a:pt x="809981" y="331629"/>
                      <a:pt x="704887" y="345402"/>
                    </a:cubicBezTo>
                    <a:cubicBezTo>
                      <a:pt x="689104" y="347483"/>
                      <a:pt x="672820" y="345905"/>
                      <a:pt x="656751" y="346622"/>
                    </a:cubicBezTo>
                    <a:cubicBezTo>
                      <a:pt x="652518" y="346837"/>
                      <a:pt x="648071" y="348631"/>
                      <a:pt x="644340" y="350783"/>
                    </a:cubicBezTo>
                    <a:cubicBezTo>
                      <a:pt x="605028" y="373021"/>
                      <a:pt x="566721" y="397197"/>
                      <a:pt x="526405" y="417355"/>
                    </a:cubicBezTo>
                    <a:cubicBezTo>
                      <a:pt x="475830" y="442606"/>
                      <a:pt x="420951" y="452219"/>
                      <a:pt x="364637" y="452506"/>
                    </a:cubicBezTo>
                    <a:cubicBezTo>
                      <a:pt x="333216" y="452650"/>
                      <a:pt x="303589" y="444185"/>
                      <a:pt x="276975" y="427255"/>
                    </a:cubicBezTo>
                    <a:cubicBezTo>
                      <a:pt x="244478" y="406594"/>
                      <a:pt x="211263" y="386795"/>
                      <a:pt x="180847" y="363409"/>
                    </a:cubicBezTo>
                    <a:cubicBezTo>
                      <a:pt x="158823" y="346479"/>
                      <a:pt x="140602" y="324599"/>
                      <a:pt x="121233" y="304369"/>
                    </a:cubicBezTo>
                    <a:cubicBezTo>
                      <a:pt x="115781" y="298702"/>
                      <a:pt x="110760" y="295043"/>
                      <a:pt x="102438" y="295689"/>
                    </a:cubicBezTo>
                    <a:cubicBezTo>
                      <a:pt x="62983" y="298989"/>
                      <a:pt x="49640" y="279404"/>
                      <a:pt x="52150" y="245473"/>
                    </a:cubicBezTo>
                    <a:cubicBezTo>
                      <a:pt x="52437" y="239375"/>
                      <a:pt x="52079" y="233134"/>
                      <a:pt x="52079" y="226678"/>
                    </a:cubicBezTo>
                    <a:close/>
                    <a:moveTo>
                      <a:pt x="80415" y="160608"/>
                    </a:moveTo>
                    <a:cubicBezTo>
                      <a:pt x="69296" y="143965"/>
                      <a:pt x="58965" y="128182"/>
                      <a:pt x="48133" y="112687"/>
                    </a:cubicBezTo>
                    <a:cubicBezTo>
                      <a:pt x="46053" y="109674"/>
                      <a:pt x="42035" y="108096"/>
                      <a:pt x="38879" y="105872"/>
                    </a:cubicBezTo>
                    <a:cubicBezTo>
                      <a:pt x="37588" y="109603"/>
                      <a:pt x="35364" y="113261"/>
                      <a:pt x="35292" y="116991"/>
                    </a:cubicBezTo>
                    <a:cubicBezTo>
                      <a:pt x="34862" y="132774"/>
                      <a:pt x="35077" y="148556"/>
                      <a:pt x="35149" y="164338"/>
                    </a:cubicBezTo>
                    <a:cubicBezTo>
                      <a:pt x="35149" y="186218"/>
                      <a:pt x="40314" y="191311"/>
                      <a:pt x="62624" y="191311"/>
                    </a:cubicBezTo>
                    <a:cubicBezTo>
                      <a:pt x="81921" y="191311"/>
                      <a:pt x="101219" y="191096"/>
                      <a:pt x="120516" y="191383"/>
                    </a:cubicBezTo>
                    <a:cubicBezTo>
                      <a:pt x="132424" y="191598"/>
                      <a:pt x="144404" y="191670"/>
                      <a:pt x="156097" y="193607"/>
                    </a:cubicBezTo>
                    <a:cubicBezTo>
                      <a:pt x="177475" y="197194"/>
                      <a:pt x="194549" y="209174"/>
                      <a:pt x="210618" y="227036"/>
                    </a:cubicBezTo>
                    <a:cubicBezTo>
                      <a:pt x="214491" y="221943"/>
                      <a:pt x="217791" y="217639"/>
                      <a:pt x="221307" y="212904"/>
                    </a:cubicBezTo>
                    <a:cubicBezTo>
                      <a:pt x="229413" y="222230"/>
                      <a:pt x="236658" y="230623"/>
                      <a:pt x="244191" y="239232"/>
                    </a:cubicBezTo>
                    <a:cubicBezTo>
                      <a:pt x="231852" y="251642"/>
                      <a:pt x="226185" y="265918"/>
                      <a:pt x="226615" y="282561"/>
                    </a:cubicBezTo>
                    <a:cubicBezTo>
                      <a:pt x="228122" y="341385"/>
                      <a:pt x="269155" y="394614"/>
                      <a:pt x="325684" y="411185"/>
                    </a:cubicBezTo>
                    <a:cubicBezTo>
                      <a:pt x="362987" y="422089"/>
                      <a:pt x="400075" y="416637"/>
                      <a:pt x="437020" y="409679"/>
                    </a:cubicBezTo>
                    <a:cubicBezTo>
                      <a:pt x="479417" y="401716"/>
                      <a:pt x="518657" y="385217"/>
                      <a:pt x="555458" y="362835"/>
                    </a:cubicBezTo>
                    <a:cubicBezTo>
                      <a:pt x="572029" y="352791"/>
                      <a:pt x="588672" y="342820"/>
                      <a:pt x="605172" y="332848"/>
                    </a:cubicBezTo>
                    <a:cubicBezTo>
                      <a:pt x="590681" y="323307"/>
                      <a:pt x="577051" y="314340"/>
                      <a:pt x="562632" y="304871"/>
                    </a:cubicBezTo>
                    <a:cubicBezTo>
                      <a:pt x="571384" y="295043"/>
                      <a:pt x="578988" y="286578"/>
                      <a:pt x="586592" y="278113"/>
                    </a:cubicBezTo>
                    <a:cubicBezTo>
                      <a:pt x="621456" y="306808"/>
                      <a:pt x="659907" y="317784"/>
                      <a:pt x="703308" y="310180"/>
                    </a:cubicBezTo>
                    <a:cubicBezTo>
                      <a:pt x="761702" y="299993"/>
                      <a:pt x="807973" y="251857"/>
                      <a:pt x="815864" y="193320"/>
                    </a:cubicBezTo>
                    <a:cubicBezTo>
                      <a:pt x="823898" y="134424"/>
                      <a:pt x="793841" y="75743"/>
                      <a:pt x="740755" y="50419"/>
                    </a:cubicBezTo>
                    <a:cubicBezTo>
                      <a:pt x="685733" y="24164"/>
                      <a:pt x="634082" y="31409"/>
                      <a:pt x="586807" y="69932"/>
                    </a:cubicBezTo>
                    <a:cubicBezTo>
                      <a:pt x="582144" y="73734"/>
                      <a:pt x="578773" y="78756"/>
                      <a:pt x="570666" y="74451"/>
                    </a:cubicBezTo>
                    <a:cubicBezTo>
                      <a:pt x="556247" y="66847"/>
                      <a:pt x="544698" y="68999"/>
                      <a:pt x="534224" y="81697"/>
                    </a:cubicBezTo>
                    <a:cubicBezTo>
                      <a:pt x="518155" y="101138"/>
                      <a:pt x="506175" y="121583"/>
                      <a:pt x="514496" y="149488"/>
                    </a:cubicBezTo>
                    <a:cubicBezTo>
                      <a:pt x="521096" y="171440"/>
                      <a:pt x="530996" y="189231"/>
                      <a:pt x="550795" y="201139"/>
                    </a:cubicBezTo>
                    <a:cubicBezTo>
                      <a:pt x="556032" y="204296"/>
                      <a:pt x="560982" y="208098"/>
                      <a:pt x="566362" y="211828"/>
                    </a:cubicBezTo>
                    <a:cubicBezTo>
                      <a:pt x="559547" y="222015"/>
                      <a:pt x="553449" y="231197"/>
                      <a:pt x="547567" y="240021"/>
                    </a:cubicBezTo>
                    <a:cubicBezTo>
                      <a:pt x="510192" y="221369"/>
                      <a:pt x="487308" y="193176"/>
                      <a:pt x="479058" y="152573"/>
                    </a:cubicBezTo>
                    <a:cubicBezTo>
                      <a:pt x="473463" y="125026"/>
                      <a:pt x="448426" y="106733"/>
                      <a:pt x="420664" y="105083"/>
                    </a:cubicBezTo>
                    <a:cubicBezTo>
                      <a:pt x="387450" y="103074"/>
                      <a:pt x="368798" y="124954"/>
                      <a:pt x="349286" y="146188"/>
                    </a:cubicBezTo>
                    <a:cubicBezTo>
                      <a:pt x="360405" y="158456"/>
                      <a:pt x="373317" y="167207"/>
                      <a:pt x="388669" y="170149"/>
                    </a:cubicBezTo>
                    <a:cubicBezTo>
                      <a:pt x="403591" y="173018"/>
                      <a:pt x="419014" y="173305"/>
                      <a:pt x="434151" y="174668"/>
                    </a:cubicBezTo>
                    <a:cubicBezTo>
                      <a:pt x="434151" y="185931"/>
                      <a:pt x="434151" y="196978"/>
                      <a:pt x="434151" y="208098"/>
                    </a:cubicBezTo>
                    <a:cubicBezTo>
                      <a:pt x="377407" y="213191"/>
                      <a:pt x="333432" y="194539"/>
                      <a:pt x="304593" y="144252"/>
                    </a:cubicBezTo>
                    <a:cubicBezTo>
                      <a:pt x="283431" y="107307"/>
                      <a:pt x="251867" y="96475"/>
                      <a:pt x="211765" y="111396"/>
                    </a:cubicBezTo>
                    <a:cubicBezTo>
                      <a:pt x="168293" y="127680"/>
                      <a:pt x="124748" y="144036"/>
                      <a:pt x="80415" y="160608"/>
                    </a:cubicBezTo>
                    <a:close/>
                    <a:moveTo>
                      <a:pt x="88091" y="260896"/>
                    </a:moveTo>
                    <a:cubicBezTo>
                      <a:pt x="99999" y="260896"/>
                      <a:pt x="111549" y="260322"/>
                      <a:pt x="122883" y="261183"/>
                    </a:cubicBezTo>
                    <a:cubicBezTo>
                      <a:pt x="127403" y="261542"/>
                      <a:pt x="132711" y="264196"/>
                      <a:pt x="135796" y="267496"/>
                    </a:cubicBezTo>
                    <a:cubicBezTo>
                      <a:pt x="151363" y="284067"/>
                      <a:pt x="166284" y="301212"/>
                      <a:pt x="181564" y="318071"/>
                    </a:cubicBezTo>
                    <a:cubicBezTo>
                      <a:pt x="184147" y="320940"/>
                      <a:pt x="187231" y="323236"/>
                      <a:pt x="190173" y="325747"/>
                    </a:cubicBezTo>
                    <a:cubicBezTo>
                      <a:pt x="192827" y="327970"/>
                      <a:pt x="195481" y="330122"/>
                      <a:pt x="196629" y="331127"/>
                    </a:cubicBezTo>
                    <a:cubicBezTo>
                      <a:pt x="195122" y="310251"/>
                      <a:pt x="193616" y="289161"/>
                      <a:pt x="191966" y="268070"/>
                    </a:cubicBezTo>
                    <a:cubicBezTo>
                      <a:pt x="191751" y="265703"/>
                      <a:pt x="190890" y="263263"/>
                      <a:pt x="189886" y="261111"/>
                    </a:cubicBezTo>
                    <a:cubicBezTo>
                      <a:pt x="181923" y="243751"/>
                      <a:pt x="168723" y="230910"/>
                      <a:pt x="150072" y="228614"/>
                    </a:cubicBezTo>
                    <a:cubicBezTo>
                      <a:pt x="129842" y="226104"/>
                      <a:pt x="109038" y="228041"/>
                      <a:pt x="88019" y="228041"/>
                    </a:cubicBezTo>
                    <a:cubicBezTo>
                      <a:pt x="88091" y="238227"/>
                      <a:pt x="88091" y="248916"/>
                      <a:pt x="88091" y="260896"/>
                    </a:cubicBezTo>
                    <a:close/>
                  </a:path>
                </a:pathLst>
              </a:custGeom>
              <a:solidFill>
                <a:srgbClr val="1499B8"/>
              </a:solidFill>
              <a:ln w="7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99736685-1C79-DFFB-8673-D11A843037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092" y="4943959"/>
              <a:ext cx="7741403" cy="0"/>
            </a:xfrm>
            <a:prstGeom prst="line">
              <a:avLst/>
            </a:prstGeom>
            <a:ln w="38100">
              <a:solidFill>
                <a:srgbClr val="149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08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32"/>
          <p:cNvSpPr txBox="1">
            <a:spLocks noGrp="1"/>
          </p:cNvSpPr>
          <p:nvPr>
            <p:ph type="title"/>
          </p:nvPr>
        </p:nvSpPr>
        <p:spPr>
          <a:xfrm>
            <a:off x="-291111" y="280551"/>
            <a:ext cx="4455316" cy="4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FFFFFF"/>
                </a:solidFill>
                <a:latin typeface="Livvic Black" pitchFamily="2" charset="0"/>
              </a:rPr>
              <a:t>DISCUSSION SUMMARY</a:t>
            </a:r>
            <a:endParaRPr sz="2400" dirty="0">
              <a:solidFill>
                <a:srgbClr val="FFFFFF"/>
              </a:solidFill>
              <a:latin typeface="Livvic Black" pitchFamily="2" charset="0"/>
            </a:endParaRPr>
          </a:p>
        </p:txBody>
      </p:sp>
      <p:sp>
        <p:nvSpPr>
          <p:cNvPr id="1560" name="Google Shape;1560;p32"/>
          <p:cNvSpPr txBox="1">
            <a:spLocks noGrp="1"/>
          </p:cNvSpPr>
          <p:nvPr>
            <p:ph type="title" idx="2"/>
          </p:nvPr>
        </p:nvSpPr>
        <p:spPr>
          <a:xfrm flipH="1">
            <a:off x="559676" y="1853975"/>
            <a:ext cx="1142002" cy="955423"/>
          </a:xfrm>
          <a:prstGeom prst="rect">
            <a:avLst/>
          </a:prstGeom>
          <a:solidFill>
            <a:srgbClr val="1499B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61" name="Google Shape;1561;p32"/>
          <p:cNvSpPr txBox="1">
            <a:spLocks noGrp="1"/>
          </p:cNvSpPr>
          <p:nvPr>
            <p:ph type="subTitle" idx="1"/>
          </p:nvPr>
        </p:nvSpPr>
        <p:spPr>
          <a:xfrm>
            <a:off x="1711970" y="1745200"/>
            <a:ext cx="2410713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 dirty="0"/>
              <a:t>Mercury is the closest planet to the Sun and the smallest one in the Solar System—it’s only a bit larger than our Moon</a:t>
            </a:r>
            <a:endParaRPr sz="1400" dirty="0"/>
          </a:p>
        </p:txBody>
      </p:sp>
      <p:sp>
        <p:nvSpPr>
          <p:cNvPr id="1562" name="Google Shape;1562;p32"/>
          <p:cNvSpPr txBox="1">
            <a:spLocks noGrp="1"/>
          </p:cNvSpPr>
          <p:nvPr>
            <p:ph type="title" idx="3"/>
          </p:nvPr>
        </p:nvSpPr>
        <p:spPr>
          <a:xfrm flipH="1">
            <a:off x="559676" y="3025874"/>
            <a:ext cx="1142002" cy="955422"/>
          </a:xfrm>
          <a:prstGeom prst="rect">
            <a:avLst/>
          </a:prstGeom>
          <a:solidFill>
            <a:srgbClr val="1499B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63" name="Google Shape;1563;p32"/>
          <p:cNvSpPr txBox="1">
            <a:spLocks noGrp="1"/>
          </p:cNvSpPr>
          <p:nvPr>
            <p:ph type="subTitle" idx="4"/>
          </p:nvPr>
        </p:nvSpPr>
        <p:spPr>
          <a:xfrm>
            <a:off x="1711970" y="2917095"/>
            <a:ext cx="2410713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 dirty="0"/>
              <a:t>Venus has a beautiful name and is the second planet from the Sun. It’s terribly hot—even hotter than Mercury</a:t>
            </a:r>
            <a:endParaRPr sz="1400" dirty="0"/>
          </a:p>
        </p:txBody>
      </p:sp>
      <p:cxnSp>
        <p:nvCxnSpPr>
          <p:cNvPr id="8" name="Google Shape;721;p12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76200" cap="flat" cmpd="sng">
            <a:solidFill>
              <a:srgbClr val="1499B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Imagen 24" descr="Free Fotos de stock gratuitas de adentro, adultos, análisis Stock Photo">
            <a:extLst>
              <a:ext uri="{FF2B5EF4-FFF2-40B4-BE49-F238E27FC236}">
                <a16:creationId xmlns:a16="http://schemas.microsoft.com/office/drawing/2014/main" id="{7B63C175-83C4-1542-3347-9685E0BA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1" b="12229"/>
          <a:stretch>
            <a:fillRect/>
          </a:stretch>
        </p:blipFill>
        <p:spPr bwMode="auto">
          <a:xfrm>
            <a:off x="4967399" y="819809"/>
            <a:ext cx="3770162" cy="3923076"/>
          </a:xfrm>
          <a:custGeom>
            <a:avLst/>
            <a:gdLst>
              <a:gd name="connsiteX0" fmla="*/ 0 w 2630214"/>
              <a:gd name="connsiteY0" fmla="*/ 0 h 2736892"/>
              <a:gd name="connsiteX1" fmla="*/ 2630214 w 2630214"/>
              <a:gd name="connsiteY1" fmla="*/ 0 h 2736892"/>
              <a:gd name="connsiteX2" fmla="*/ 2630214 w 2630214"/>
              <a:gd name="connsiteY2" fmla="*/ 2736892 h 2736892"/>
              <a:gd name="connsiteX3" fmla="*/ 0 w 2630214"/>
              <a:gd name="connsiteY3" fmla="*/ 2736892 h 2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214" h="2736892">
                <a:moveTo>
                  <a:pt x="0" y="0"/>
                </a:moveTo>
                <a:lnTo>
                  <a:pt x="2630214" y="0"/>
                </a:lnTo>
                <a:lnTo>
                  <a:pt x="2630214" y="2736892"/>
                </a:lnTo>
                <a:lnTo>
                  <a:pt x="0" y="27368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1680</Words>
  <Application>Microsoft Office PowerPoint</Application>
  <PresentationFormat>Presentación en pantalla (16:9)</PresentationFormat>
  <Paragraphs>264</Paragraphs>
  <Slides>38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Marvel</vt:lpstr>
      <vt:lpstr>Roboto Slab Light</vt:lpstr>
      <vt:lpstr>Nunito Light</vt:lpstr>
      <vt:lpstr>PT Serif</vt:lpstr>
      <vt:lpstr>Raleway SemiBold</vt:lpstr>
      <vt:lpstr>Arial</vt:lpstr>
      <vt:lpstr>Thasadith</vt:lpstr>
      <vt:lpstr>Livvic Black</vt:lpstr>
      <vt:lpstr>Fira Sans Extra Condensed Medium</vt:lpstr>
      <vt:lpstr>Assistant Light</vt:lpstr>
      <vt:lpstr>Roboto Condensed Light</vt:lpstr>
      <vt:lpstr>Pregnancy Breakthrough by Slidesgo</vt:lpstr>
      <vt:lpstr>ULTRASOUND</vt:lpstr>
      <vt:lpstr>A picture always reinforces the concept</vt:lpstr>
      <vt:lpstr>TABLE OF CONTENTS</vt:lpstr>
      <vt:lpstr>INTRODUCTION</vt:lpstr>
      <vt:lpstr>Presentación de PowerPoint</vt:lpstr>
      <vt:lpstr>GOALS</vt:lpstr>
      <vt:lpstr>awesome words</vt:lpstr>
      <vt:lpstr>Presentación de PowerPoint</vt:lpstr>
      <vt:lpstr>DISCUSSION SUMMARY</vt:lpstr>
      <vt:lpstr>Presentación de PowerPoint</vt:lpstr>
      <vt:lpstr>Presentación de PowerPoint</vt:lpstr>
      <vt:lpstr>Presentación de PowerPoint</vt:lpstr>
      <vt:lpstr>VENUS</vt:lpstr>
      <vt:lpstr>Presentación de PowerPoint</vt:lpstr>
      <vt:lpstr>awesome words</vt:lpstr>
      <vt:lpstr>Presentación de PowerPoint</vt:lpstr>
      <vt:lpstr>AWESOME WORDS</vt:lpstr>
      <vt:lpstr>COMPANY</vt:lpstr>
      <vt:lpstr>Presentación de PowerPoint</vt:lpstr>
      <vt:lpstr>Presentación de PowerPoint</vt:lpstr>
      <vt:lpstr>Presentación de PowerPoint</vt:lpstr>
      <vt:lpstr>Presentación de PowerPoint</vt:lpstr>
      <vt:lpstr>A PICTURE ALWAYS REINFORCES THE CONCEPT</vt:lpstr>
      <vt:lpstr>TENDENCY</vt:lpstr>
      <vt:lpstr>A PICTURE IS WORTH A THOUSAND WORDS</vt:lpstr>
      <vt:lpstr>Presentación de PowerPoint</vt:lpstr>
      <vt:lpstr>Presentación de PowerPoint</vt:lpstr>
      <vt:lpstr>RESULTS ANALYSIS</vt:lpstr>
      <vt:lpstr>CONCLUSIONS</vt:lpstr>
      <vt:lpstr>a picture is worth a thousand words</vt:lpstr>
      <vt:lpstr>Presentación de PowerPoint</vt:lpstr>
      <vt:lpstr>Presentación de PowerPoint</vt:lpstr>
      <vt:lpstr>Presentación de PowerPoint</vt:lpstr>
      <vt:lpstr>alternative resources</vt:lpstr>
      <vt:lpstr>alternative resources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ultrasonido</dc:title>
  <dc:creator>Sr GRYM</dc:creator>
  <cp:lastModifiedBy>i201701069 (Sucasaca Mamani, Jean Carlo)</cp:lastModifiedBy>
  <cp:revision>42</cp:revision>
  <dcterms:modified xsi:type="dcterms:W3CDTF">2022-06-04T08:08:17Z</dcterms:modified>
</cp:coreProperties>
</file>