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Lato"/>
      <p:regular r:id="rId31"/>
      <p:bold r:id="rId32"/>
      <p:italic r:id="rId33"/>
      <p:boldItalic r:id="rId34"/>
    </p:embeddedFont>
    <p:embeddedFont>
      <p:font typeface="Inter"/>
      <p:regular r:id="rId35"/>
      <p:bold r:id="rId36"/>
    </p:embeddedFont>
    <p:embeddedFont>
      <p:font typeface="DM Sans"/>
      <p:bold r:id="rId37"/>
      <p:boldItalic r:id="rId38"/>
    </p:embeddedFont>
    <p:embeddedFont>
      <p:font typeface="DM Serif Display"/>
      <p:regular r:id="rId39"/>
      <p: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jzWOxodyuGLG5zVvUKanBIKZYO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DMSerifDisplay-italic.fntdata"/><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ato-italic.fntdata"/><Relationship Id="rId10" Type="http://schemas.openxmlformats.org/officeDocument/2006/relationships/slide" Target="slides/slide6.xml"/><Relationship Id="rId32" Type="http://schemas.openxmlformats.org/officeDocument/2006/relationships/font" Target="fonts/Lato-bold.fntdata"/><Relationship Id="rId13" Type="http://schemas.openxmlformats.org/officeDocument/2006/relationships/slide" Target="slides/slide9.xml"/><Relationship Id="rId35" Type="http://schemas.openxmlformats.org/officeDocument/2006/relationships/font" Target="fonts/Inter-regular.fntdata"/><Relationship Id="rId12" Type="http://schemas.openxmlformats.org/officeDocument/2006/relationships/slide" Target="slides/slide8.xml"/><Relationship Id="rId34" Type="http://schemas.openxmlformats.org/officeDocument/2006/relationships/font" Target="fonts/Lato-boldItalic.fntdata"/><Relationship Id="rId15" Type="http://schemas.openxmlformats.org/officeDocument/2006/relationships/slide" Target="slides/slide11.xml"/><Relationship Id="rId37" Type="http://schemas.openxmlformats.org/officeDocument/2006/relationships/font" Target="fonts/DMSans-bold.fntdata"/><Relationship Id="rId14" Type="http://schemas.openxmlformats.org/officeDocument/2006/relationships/slide" Target="slides/slide10.xml"/><Relationship Id="rId36" Type="http://schemas.openxmlformats.org/officeDocument/2006/relationships/font" Target="fonts/Inter-bold.fntdata"/><Relationship Id="rId17" Type="http://schemas.openxmlformats.org/officeDocument/2006/relationships/slide" Target="slides/slide13.xml"/><Relationship Id="rId39" Type="http://schemas.openxmlformats.org/officeDocument/2006/relationships/font" Target="fonts/DMSerifDisplay-regular.fntdata"/><Relationship Id="rId16" Type="http://schemas.openxmlformats.org/officeDocument/2006/relationships/slide" Target="slides/slide12.xml"/><Relationship Id="rId38" Type="http://schemas.openxmlformats.org/officeDocument/2006/relationships/font" Target="fonts/DMSans-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24ee9538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24ee9538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24ee9538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b24ee95381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2b24ee95381_0_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g2b24ee95381_0_1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b24ee95381_0_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2b24ee95381_0_2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g2b24ee95381_0_2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b24ee95381_0_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g2b24ee95381_0_2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g2b24ee95381_0_2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b24ee95381_0_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2b24ee95381_0_3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g2b24ee95381_0_3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b24ee95381_0_3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2b24ee95381_0_3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g2b24ee95381_0_3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b24ee95381_0_3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2b24ee95381_0_3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g2b24ee95381_0_3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b24ee95381_0_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2b24ee95381_0_4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g2b24ee95381_0_4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b24ee95381_0_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2b24ee95381_0_4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g2b24ee95381_0_4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b24ee95381_0_4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2b24ee95381_0_4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g2b24ee95381_0_4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b24ee95381_0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g2b24ee95381_0_4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g2b24ee95381_0_4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b24ee95381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b24ee95381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b24ee95381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b24ee95381_0_4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g2b24ee95381_0_4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g2b24ee95381_0_4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b24ee95381_0_4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g2b24ee95381_0_4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g2b24ee95381_0_4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b24ee95381_0_5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2b24ee95381_0_5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g2b24ee95381_0_5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b24ee95381_0_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g2b24ee95381_0_5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g2b24ee95381_0_5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b24ee95381_0_5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g2b24ee95381_0_5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g2b24ee95381_0_5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b24ee95381_0_6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g2b24ee95381_0_6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g2b24ee95381_0_6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b24ee95381_0_6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g2b24ee95381_0_6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4" name="Google Shape;674;g2b24ee95381_0_6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g2b24ee95381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 name="Google Shape;35;g2b24ee95381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 name="Google Shape;36;g2b24ee95381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b24ee95381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g2b24ee95381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2b24ee95381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b24ee95381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2b24ee95381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g2b24ee95381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b24ee95381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2b24ee95381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g2b24ee95381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b24ee95381_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2b24ee95381_0_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g2b24ee95381_0_1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b24ee95381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b24ee95381_0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2b24ee95381_0_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b24ee95381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2b24ee95381_0_1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g2b24ee95381_0_1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7.png"/><Relationship Id="rId4" Type="http://schemas.openxmlformats.org/officeDocument/2006/relationships/image" Target="../media/image12.png"/><Relationship Id="rId5"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6.png"/><Relationship Id="rId5" Type="http://schemas.openxmlformats.org/officeDocument/2006/relationships/image" Target="../media/image38.png"/><Relationship Id="rId6" Type="http://schemas.openxmlformats.org/officeDocument/2006/relationships/image" Target="../media/image42.png"/><Relationship Id="rId7" Type="http://schemas.openxmlformats.org/officeDocument/2006/relationships/image" Target="../media/image50.png"/><Relationship Id="rId8"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12.png"/><Relationship Id="rId11" Type="http://schemas.openxmlformats.org/officeDocument/2006/relationships/image" Target="../media/image63.png"/><Relationship Id="rId10" Type="http://schemas.openxmlformats.org/officeDocument/2006/relationships/image" Target="../media/image61.png"/><Relationship Id="rId9" Type="http://schemas.openxmlformats.org/officeDocument/2006/relationships/image" Target="../media/image52.png"/><Relationship Id="rId5" Type="http://schemas.openxmlformats.org/officeDocument/2006/relationships/image" Target="../media/image51.png"/><Relationship Id="rId6" Type="http://schemas.openxmlformats.org/officeDocument/2006/relationships/image" Target="../media/image47.png"/><Relationship Id="rId7" Type="http://schemas.openxmlformats.org/officeDocument/2006/relationships/image" Target="../media/image53.png"/><Relationship Id="rId8"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7.png"/><Relationship Id="rId4" Type="http://schemas.openxmlformats.org/officeDocument/2006/relationships/image" Target="../media/image12.png"/><Relationship Id="rId5" Type="http://schemas.openxmlformats.org/officeDocument/2006/relationships/image" Target="../media/image8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5.png"/><Relationship Id="rId4" Type="http://schemas.openxmlformats.org/officeDocument/2006/relationships/image" Target="../media/image9.png"/><Relationship Id="rId5"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0" Type="http://schemas.openxmlformats.org/officeDocument/2006/relationships/image" Target="../media/image96.png"/><Relationship Id="rId22" Type="http://schemas.openxmlformats.org/officeDocument/2006/relationships/image" Target="../media/image102.png"/><Relationship Id="rId21" Type="http://schemas.openxmlformats.org/officeDocument/2006/relationships/image" Target="../media/image87.png"/><Relationship Id="rId24" Type="http://schemas.openxmlformats.org/officeDocument/2006/relationships/image" Target="../media/image89.png"/><Relationship Id="rId23" Type="http://schemas.openxmlformats.org/officeDocument/2006/relationships/image" Target="../media/image97.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12.png"/><Relationship Id="rId9" Type="http://schemas.openxmlformats.org/officeDocument/2006/relationships/image" Target="../media/image71.png"/><Relationship Id="rId26" Type="http://schemas.openxmlformats.org/officeDocument/2006/relationships/image" Target="../media/image90.png"/><Relationship Id="rId25" Type="http://schemas.openxmlformats.org/officeDocument/2006/relationships/image" Target="../media/image91.png"/><Relationship Id="rId28" Type="http://schemas.openxmlformats.org/officeDocument/2006/relationships/image" Target="../media/image95.png"/><Relationship Id="rId27" Type="http://schemas.openxmlformats.org/officeDocument/2006/relationships/image" Target="../media/image88.png"/><Relationship Id="rId5" Type="http://schemas.openxmlformats.org/officeDocument/2006/relationships/image" Target="../media/image114.png"/><Relationship Id="rId6" Type="http://schemas.openxmlformats.org/officeDocument/2006/relationships/image" Target="../media/image66.png"/><Relationship Id="rId7" Type="http://schemas.openxmlformats.org/officeDocument/2006/relationships/image" Target="../media/image70.png"/><Relationship Id="rId8" Type="http://schemas.openxmlformats.org/officeDocument/2006/relationships/image" Target="../media/image75.png"/><Relationship Id="rId11" Type="http://schemas.openxmlformats.org/officeDocument/2006/relationships/image" Target="../media/image79.png"/><Relationship Id="rId10" Type="http://schemas.openxmlformats.org/officeDocument/2006/relationships/image" Target="../media/image69.png"/><Relationship Id="rId13" Type="http://schemas.openxmlformats.org/officeDocument/2006/relationships/image" Target="../media/image76.png"/><Relationship Id="rId12" Type="http://schemas.openxmlformats.org/officeDocument/2006/relationships/image" Target="../media/image80.png"/><Relationship Id="rId15" Type="http://schemas.openxmlformats.org/officeDocument/2006/relationships/image" Target="../media/image77.png"/><Relationship Id="rId14" Type="http://schemas.openxmlformats.org/officeDocument/2006/relationships/image" Target="../media/image81.png"/><Relationship Id="rId17" Type="http://schemas.openxmlformats.org/officeDocument/2006/relationships/image" Target="../media/image85.png"/><Relationship Id="rId16" Type="http://schemas.openxmlformats.org/officeDocument/2006/relationships/image" Target="../media/image86.png"/><Relationship Id="rId19" Type="http://schemas.openxmlformats.org/officeDocument/2006/relationships/image" Target="../media/image84.png"/><Relationship Id="rId18" Type="http://schemas.openxmlformats.org/officeDocument/2006/relationships/image" Target="../media/image1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7.png"/><Relationship Id="rId4" Type="http://schemas.openxmlformats.org/officeDocument/2006/relationships/image" Target="../media/image12.png"/><Relationship Id="rId5" Type="http://schemas.openxmlformats.org/officeDocument/2006/relationships/image" Target="../media/image94.png"/><Relationship Id="rId6" Type="http://schemas.openxmlformats.org/officeDocument/2006/relationships/image" Target="../media/image9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06.png"/><Relationship Id="rId6" Type="http://schemas.openxmlformats.org/officeDocument/2006/relationships/image" Target="../media/image1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12.png"/><Relationship Id="rId5" Type="http://schemas.openxmlformats.org/officeDocument/2006/relationships/image" Target="../media/image101.png"/><Relationship Id="rId6" Type="http://schemas.openxmlformats.org/officeDocument/2006/relationships/image" Target="../media/image1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7.png"/><Relationship Id="rId4" Type="http://schemas.openxmlformats.org/officeDocument/2006/relationships/image" Target="../media/image12.png"/><Relationship Id="rId5" Type="http://schemas.openxmlformats.org/officeDocument/2006/relationships/image" Target="../media/image109.png"/><Relationship Id="rId6" Type="http://schemas.openxmlformats.org/officeDocument/2006/relationships/image" Target="../media/image1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12.png"/><Relationship Id="rId9" Type="http://schemas.openxmlformats.org/officeDocument/2006/relationships/image" Target="../media/image123.png"/><Relationship Id="rId5" Type="http://schemas.openxmlformats.org/officeDocument/2006/relationships/image" Target="../media/image119.png"/><Relationship Id="rId6" Type="http://schemas.openxmlformats.org/officeDocument/2006/relationships/image" Target="../media/image117.png"/><Relationship Id="rId7" Type="http://schemas.openxmlformats.org/officeDocument/2006/relationships/image" Target="../media/image115.png"/><Relationship Id="rId8" Type="http://schemas.openxmlformats.org/officeDocument/2006/relationships/image" Target="../media/image1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7.png"/><Relationship Id="rId4" Type="http://schemas.openxmlformats.org/officeDocument/2006/relationships/image" Target="../media/image12.png"/><Relationship Id="rId5" Type="http://schemas.openxmlformats.org/officeDocument/2006/relationships/image" Target="../media/image137.png"/><Relationship Id="rId6" Type="http://schemas.openxmlformats.org/officeDocument/2006/relationships/image" Target="../media/image145.png"/><Relationship Id="rId7" Type="http://schemas.openxmlformats.org/officeDocument/2006/relationships/image" Target="../media/image1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png"/><Relationship Id="rId4" Type="http://schemas.openxmlformats.org/officeDocument/2006/relationships/image" Target="../media/image150.png"/><Relationship Id="rId9" Type="http://schemas.openxmlformats.org/officeDocument/2006/relationships/image" Target="../media/image152.png"/><Relationship Id="rId5" Type="http://schemas.openxmlformats.org/officeDocument/2006/relationships/image" Target="../media/image12.png"/><Relationship Id="rId6" Type="http://schemas.openxmlformats.org/officeDocument/2006/relationships/image" Target="../media/image132.png"/><Relationship Id="rId7" Type="http://schemas.openxmlformats.org/officeDocument/2006/relationships/image" Target="../media/image139.png"/><Relationship Id="rId8" Type="http://schemas.openxmlformats.org/officeDocument/2006/relationships/image" Target="../media/image136.png"/><Relationship Id="rId11" Type="http://schemas.openxmlformats.org/officeDocument/2006/relationships/image" Target="../media/image138.png"/><Relationship Id="rId10" Type="http://schemas.openxmlformats.org/officeDocument/2006/relationships/image" Target="../media/image142.png"/><Relationship Id="rId12" Type="http://schemas.openxmlformats.org/officeDocument/2006/relationships/image" Target="../media/image1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48.png"/><Relationship Id="rId4" Type="http://schemas.openxmlformats.org/officeDocument/2006/relationships/hyperlink" Target="https://unsplash.com/" TargetMode="External"/><Relationship Id="rId5" Type="http://schemas.openxmlformats.org/officeDocument/2006/relationships/image" Target="../media/image146.png"/><Relationship Id="rId6" Type="http://schemas.openxmlformats.org/officeDocument/2006/relationships/image" Target="../media/image153.png"/><Relationship Id="rId7"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7.png"/><Relationship Id="rId4" Type="http://schemas.openxmlformats.org/officeDocument/2006/relationships/image" Target="../media/image12.png"/><Relationship Id="rId9" Type="http://schemas.openxmlformats.org/officeDocument/2006/relationships/image" Target="../media/image23.png"/><Relationship Id="rId5" Type="http://schemas.openxmlformats.org/officeDocument/2006/relationships/image" Target="../media/image45.png"/><Relationship Id="rId6" Type="http://schemas.openxmlformats.org/officeDocument/2006/relationships/image" Target="../media/image8.png"/><Relationship Id="rId7" Type="http://schemas.openxmlformats.org/officeDocument/2006/relationships/image" Target="../media/image21.png"/><Relationship Id="rId8"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36.png"/><Relationship Id="rId6" Type="http://schemas.openxmlformats.org/officeDocument/2006/relationships/image" Target="../media/image25.png"/><Relationship Id="rId7"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12.png"/><Relationship Id="rId5"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7.png"/><Relationship Id="rId4" Type="http://schemas.openxmlformats.org/officeDocument/2006/relationships/image" Target="../media/image32.png"/><Relationship Id="rId5" Type="http://schemas.openxmlformats.org/officeDocument/2006/relationships/image" Target="../media/image35.png"/><Relationship Id="rId6" Type="http://schemas.openxmlformats.org/officeDocument/2006/relationships/image" Target="../media/image8.png"/><Relationship Id="rId7" Type="http://schemas.openxmlformats.org/officeDocument/2006/relationships/image" Target="../media/image34.png"/><Relationship Id="rId8"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15" name="Shape 15"/>
        <p:cNvGrpSpPr/>
        <p:nvPr/>
      </p:nvGrpSpPr>
      <p:grpSpPr>
        <a:xfrm>
          <a:off x="0" y="0"/>
          <a:ext cx="0" cy="0"/>
          <a:chOff x="0" y="0"/>
          <a:chExt cx="0" cy="0"/>
        </a:xfrm>
      </p:grpSpPr>
      <p:pic>
        <p:nvPicPr>
          <p:cNvPr descr=" " id="16" name="Google Shape;16;g2b24ee95381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g2b24ee95381_0_0"/>
          <p:cNvSpPr/>
          <p:nvPr/>
        </p:nvSpPr>
        <p:spPr>
          <a:xfrm>
            <a:off x="12612676" y="1727200"/>
            <a:ext cx="12219000" cy="961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7163"/>
              </a:buClr>
              <a:buSzPts val="44400"/>
              <a:buFont typeface="DM Serif Display"/>
              <a:buNone/>
            </a:pPr>
            <a:r>
              <a:rPr b="0" i="0" lang="en-US" sz="44400" u="none" cap="none" strike="noStrike">
                <a:solidFill>
                  <a:srgbClr val="5F7163"/>
                </a:solidFill>
                <a:latin typeface="DM Serif Display"/>
                <a:ea typeface="DM Serif Display"/>
                <a:cs typeface="DM Serif Display"/>
                <a:sym typeface="DM Serif Display"/>
              </a:rPr>
              <a:t>TEA </a:t>
            </a:r>
            <a:endParaRPr b="0" i="0" sz="44400" u="none" cap="none" strike="noStrike">
              <a:solidFill>
                <a:schemeClr val="dk1"/>
              </a:solidFill>
              <a:latin typeface="Calibri"/>
              <a:ea typeface="Calibri"/>
              <a:cs typeface="Calibri"/>
              <a:sym typeface="Calibri"/>
            </a:endParaRPr>
          </a:p>
        </p:txBody>
      </p:sp>
      <p:sp>
        <p:nvSpPr>
          <p:cNvPr id="18" name="Google Shape;18;g2b24ee95381_0_0"/>
          <p:cNvSpPr/>
          <p:nvPr/>
        </p:nvSpPr>
        <p:spPr>
          <a:xfrm>
            <a:off x="12477193" y="8813800"/>
            <a:ext cx="10610100" cy="237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19" name="Google Shape;19;g2b24ee95381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b24ee95381_0_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 name="Google Shape;21;g2b24ee95381_0_0"/>
          <p:cNvPicPr preferRelativeResize="0"/>
          <p:nvPr/>
        </p:nvPicPr>
        <p:blipFill rotWithShape="1">
          <a:blip r:embed="rId5">
            <a:alphaModFix/>
          </a:blip>
          <a:srcRect b="0" l="0" r="0" t="0"/>
          <a:stretch/>
        </p:blipFill>
        <p:spPr>
          <a:xfrm>
            <a:off x="863708" y="2209800"/>
            <a:ext cx="10974172" cy="9499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214" name="Shape 214"/>
        <p:cNvGrpSpPr/>
        <p:nvPr/>
      </p:nvGrpSpPr>
      <p:grpSpPr>
        <a:xfrm>
          <a:off x="0" y="0"/>
          <a:ext cx="0" cy="0"/>
          <a:chOff x="0" y="0"/>
          <a:chExt cx="0" cy="0"/>
        </a:xfrm>
      </p:grpSpPr>
      <p:pic>
        <p:nvPicPr>
          <p:cNvPr descr=" " id="215" name="Google Shape;215;g2b24ee95381_0_190"/>
          <p:cNvPicPr preferRelativeResize="0"/>
          <p:nvPr/>
        </p:nvPicPr>
        <p:blipFill rotWithShape="1">
          <a:blip r:embed="rId3">
            <a:alphaModFix/>
          </a:blip>
          <a:srcRect b="0" l="0" r="0" t="0"/>
          <a:stretch/>
        </p:blipFill>
        <p:spPr>
          <a:xfrm>
            <a:off x="469959" y="0"/>
            <a:ext cx="23917089" cy="13716000"/>
          </a:xfrm>
          <a:prstGeom prst="rect">
            <a:avLst/>
          </a:prstGeom>
          <a:noFill/>
          <a:ln>
            <a:noFill/>
          </a:ln>
        </p:spPr>
      </p:pic>
      <p:sp>
        <p:nvSpPr>
          <p:cNvPr id="216" name="Google Shape;216;g2b24ee95381_0_1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b24ee95381_0_19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18" name="Google Shape;218;g2b24ee95381_0_190"/>
          <p:cNvSpPr/>
          <p:nvPr/>
        </p:nvSpPr>
        <p:spPr>
          <a:xfrm>
            <a:off x="9107038" y="469900"/>
            <a:ext cx="67149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7163"/>
              </a:buClr>
              <a:buSzPts val="8000"/>
              <a:buFont typeface="DM Serif Display"/>
              <a:buNone/>
            </a:pPr>
            <a:r>
              <a:rPr b="0" i="0" lang="en-US" sz="8000" u="none" cap="none" strike="noStrike">
                <a:solidFill>
                  <a:srgbClr val="5F7163"/>
                </a:solidFill>
                <a:latin typeface="DM Serif Display"/>
                <a:ea typeface="DM Serif Display"/>
                <a:cs typeface="DM Serif Display"/>
                <a:sym typeface="DM Serif Display"/>
              </a:rPr>
              <a:t>PRICING PLAN</a:t>
            </a:r>
            <a:endParaRPr b="0" i="0" sz="8000" u="none" cap="none" strike="noStrike">
              <a:solidFill>
                <a:schemeClr val="dk1"/>
              </a:solidFill>
              <a:latin typeface="Calibri"/>
              <a:ea typeface="Calibri"/>
              <a:cs typeface="Calibri"/>
              <a:sym typeface="Calibri"/>
            </a:endParaRPr>
          </a:p>
        </p:txBody>
      </p:sp>
      <p:sp>
        <p:nvSpPr>
          <p:cNvPr id="219" name="Google Shape;219;g2b24ee95381_0_190"/>
          <p:cNvSpPr/>
          <p:nvPr/>
        </p:nvSpPr>
        <p:spPr>
          <a:xfrm>
            <a:off x="1778222" y="2489200"/>
            <a:ext cx="20843400" cy="980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b24ee95381_0_190"/>
          <p:cNvSpPr/>
          <p:nvPr/>
        </p:nvSpPr>
        <p:spPr>
          <a:xfrm>
            <a:off x="1778222" y="2489200"/>
            <a:ext cx="6439800" cy="9804300"/>
          </a:xfrm>
          <a:prstGeom prst="roundRect">
            <a:avLst>
              <a:gd fmla="val 3124" name="adj"/>
            </a:avLst>
          </a:prstGeom>
          <a:noFill/>
          <a:ln cap="flat" cmpd="sng" w="12700">
            <a:solidFill>
              <a:srgbClr val="75CB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b24ee95381_0_190"/>
          <p:cNvSpPr/>
          <p:nvPr/>
        </p:nvSpPr>
        <p:spPr>
          <a:xfrm>
            <a:off x="4185173" y="2946400"/>
            <a:ext cx="1625700" cy="1625700"/>
          </a:xfrm>
          <a:prstGeom prst="roundRect">
            <a:avLst>
              <a:gd fmla="val 78188" name="adj"/>
            </a:avLst>
          </a:prstGeom>
          <a:solidFill>
            <a:srgbClr val="75CB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b24ee95381_0_190"/>
          <p:cNvPicPr preferRelativeResize="0"/>
          <p:nvPr/>
        </p:nvPicPr>
        <p:blipFill rotWithShape="1">
          <a:blip r:embed="rId5">
            <a:alphaModFix/>
          </a:blip>
          <a:srcRect b="0" l="0" r="0" t="0"/>
          <a:stretch/>
        </p:blipFill>
        <p:spPr>
          <a:xfrm>
            <a:off x="4490011" y="3251200"/>
            <a:ext cx="1016127" cy="1016000"/>
          </a:xfrm>
          <a:prstGeom prst="rect">
            <a:avLst/>
          </a:prstGeom>
          <a:noFill/>
          <a:ln>
            <a:noFill/>
          </a:ln>
        </p:spPr>
      </p:pic>
      <p:pic>
        <p:nvPicPr>
          <p:cNvPr descr=" " id="223" name="Google Shape;223;g2b24ee95381_0_190"/>
          <p:cNvPicPr preferRelativeResize="0"/>
          <p:nvPr/>
        </p:nvPicPr>
        <p:blipFill rotWithShape="1">
          <a:blip r:embed="rId6">
            <a:alphaModFix/>
          </a:blip>
          <a:srcRect b="0" l="0" r="0" t="0"/>
          <a:stretch/>
        </p:blipFill>
        <p:spPr>
          <a:xfrm>
            <a:off x="4659365" y="3378200"/>
            <a:ext cx="762095" cy="762000"/>
          </a:xfrm>
          <a:prstGeom prst="rect">
            <a:avLst/>
          </a:prstGeom>
          <a:noFill/>
          <a:ln>
            <a:noFill/>
          </a:ln>
        </p:spPr>
      </p:pic>
      <p:sp>
        <p:nvSpPr>
          <p:cNvPr id="224" name="Google Shape;224;g2b24ee95381_0_190"/>
          <p:cNvSpPr/>
          <p:nvPr/>
        </p:nvSpPr>
        <p:spPr>
          <a:xfrm>
            <a:off x="4096262" y="4876800"/>
            <a:ext cx="18036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5CB88"/>
              </a:buClr>
              <a:buSzPts val="4800"/>
              <a:buFont typeface="DM Serif Display"/>
              <a:buNone/>
            </a:pPr>
            <a:r>
              <a:rPr b="0" i="0" lang="en-US" sz="4800" u="none" cap="none" strike="noStrike">
                <a:solidFill>
                  <a:srgbClr val="75CB88"/>
                </a:solidFill>
                <a:latin typeface="DM Serif Display"/>
                <a:ea typeface="DM Serif Display"/>
                <a:cs typeface="DM Serif Display"/>
                <a:sym typeface="DM Serif Display"/>
              </a:rPr>
              <a:t>BASIC</a:t>
            </a:r>
            <a:endParaRPr b="0" i="0" sz="4800" u="none" cap="none" strike="noStrike">
              <a:solidFill>
                <a:schemeClr val="dk1"/>
              </a:solidFill>
              <a:latin typeface="Calibri"/>
              <a:ea typeface="Calibri"/>
              <a:cs typeface="Calibri"/>
              <a:sym typeface="Calibri"/>
            </a:endParaRPr>
          </a:p>
        </p:txBody>
      </p:sp>
      <p:sp>
        <p:nvSpPr>
          <p:cNvPr id="225" name="Google Shape;225;g2b24ee95381_0_190"/>
          <p:cNvSpPr/>
          <p:nvPr/>
        </p:nvSpPr>
        <p:spPr>
          <a:xfrm>
            <a:off x="2235479" y="60198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6" name="Google Shape;226;g2b24ee95381_0_190"/>
          <p:cNvSpPr/>
          <p:nvPr/>
        </p:nvSpPr>
        <p:spPr>
          <a:xfrm>
            <a:off x="3334167" y="10998200"/>
            <a:ext cx="33279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$10/MONTH</a:t>
            </a:r>
            <a:endParaRPr b="0" i="0" sz="4800" u="none" cap="none" strike="noStrike">
              <a:solidFill>
                <a:schemeClr val="dk1"/>
              </a:solidFill>
              <a:latin typeface="Calibri"/>
              <a:ea typeface="Calibri"/>
              <a:cs typeface="Calibri"/>
              <a:sym typeface="Calibri"/>
            </a:endParaRPr>
          </a:p>
        </p:txBody>
      </p:sp>
      <p:sp>
        <p:nvSpPr>
          <p:cNvPr id="227" name="Google Shape;227;g2b24ee95381_0_190"/>
          <p:cNvSpPr/>
          <p:nvPr/>
        </p:nvSpPr>
        <p:spPr>
          <a:xfrm>
            <a:off x="8980022" y="2489200"/>
            <a:ext cx="6439800" cy="9804300"/>
          </a:xfrm>
          <a:prstGeom prst="roundRect">
            <a:avLst>
              <a:gd fmla="val 3124" name="adj"/>
            </a:avLst>
          </a:prstGeom>
          <a:noFill/>
          <a:ln cap="flat" cmpd="sng" w="12700">
            <a:solidFill>
              <a:srgbClr val="75CB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b24ee95381_0_190"/>
          <p:cNvSpPr/>
          <p:nvPr/>
        </p:nvSpPr>
        <p:spPr>
          <a:xfrm>
            <a:off x="11386973" y="2946400"/>
            <a:ext cx="1625700" cy="1625700"/>
          </a:xfrm>
          <a:prstGeom prst="roundRect">
            <a:avLst>
              <a:gd fmla="val 78188" name="adj"/>
            </a:avLst>
          </a:prstGeom>
          <a:solidFill>
            <a:srgbClr val="75CB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g2b24ee95381_0_190"/>
          <p:cNvPicPr preferRelativeResize="0"/>
          <p:nvPr/>
        </p:nvPicPr>
        <p:blipFill rotWithShape="1">
          <a:blip r:embed="rId5">
            <a:alphaModFix/>
          </a:blip>
          <a:srcRect b="0" l="0" r="0" t="0"/>
          <a:stretch/>
        </p:blipFill>
        <p:spPr>
          <a:xfrm>
            <a:off x="11691811" y="3251200"/>
            <a:ext cx="1016127" cy="1016000"/>
          </a:xfrm>
          <a:prstGeom prst="rect">
            <a:avLst/>
          </a:prstGeom>
          <a:noFill/>
          <a:ln>
            <a:noFill/>
          </a:ln>
        </p:spPr>
      </p:pic>
      <p:pic>
        <p:nvPicPr>
          <p:cNvPr descr=" " id="230" name="Google Shape;230;g2b24ee95381_0_190"/>
          <p:cNvPicPr preferRelativeResize="0"/>
          <p:nvPr/>
        </p:nvPicPr>
        <p:blipFill rotWithShape="1">
          <a:blip r:embed="rId7">
            <a:alphaModFix/>
          </a:blip>
          <a:srcRect b="0" l="0" r="0" t="0"/>
          <a:stretch/>
        </p:blipFill>
        <p:spPr>
          <a:xfrm>
            <a:off x="11786980" y="3674529"/>
            <a:ext cx="868034" cy="465671"/>
          </a:xfrm>
          <a:prstGeom prst="rect">
            <a:avLst/>
          </a:prstGeom>
          <a:noFill/>
          <a:ln>
            <a:noFill/>
          </a:ln>
        </p:spPr>
      </p:pic>
      <p:pic>
        <p:nvPicPr>
          <p:cNvPr descr=" " id="231" name="Google Shape;231;g2b24ee95381_0_190"/>
          <p:cNvPicPr preferRelativeResize="0"/>
          <p:nvPr/>
        </p:nvPicPr>
        <p:blipFill rotWithShape="1">
          <a:blip r:embed="rId8">
            <a:alphaModFix/>
          </a:blip>
          <a:srcRect b="0" l="0" r="0" t="0"/>
          <a:stretch/>
        </p:blipFill>
        <p:spPr>
          <a:xfrm>
            <a:off x="11870139" y="3304146"/>
            <a:ext cx="490134" cy="297098"/>
          </a:xfrm>
          <a:prstGeom prst="rect">
            <a:avLst/>
          </a:prstGeom>
          <a:noFill/>
          <a:ln>
            <a:noFill/>
          </a:ln>
        </p:spPr>
      </p:pic>
      <p:sp>
        <p:nvSpPr>
          <p:cNvPr id="232" name="Google Shape;232;g2b24ee95381_0_190"/>
          <p:cNvSpPr/>
          <p:nvPr/>
        </p:nvSpPr>
        <p:spPr>
          <a:xfrm>
            <a:off x="11310764" y="4876800"/>
            <a:ext cx="17781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5CB88"/>
              </a:buClr>
              <a:buSzPts val="4800"/>
              <a:buFont typeface="DM Serif Display"/>
              <a:buNone/>
            </a:pPr>
            <a:r>
              <a:rPr b="0" i="0" lang="en-US" sz="4800" u="none" cap="none" strike="noStrike">
                <a:solidFill>
                  <a:srgbClr val="75CB88"/>
                </a:solidFill>
                <a:latin typeface="DM Serif Display"/>
                <a:ea typeface="DM Serif Display"/>
                <a:cs typeface="DM Serif Display"/>
                <a:sym typeface="DM Serif Display"/>
              </a:rPr>
              <a:t>ELITE</a:t>
            </a:r>
            <a:endParaRPr b="0" i="0" sz="4800" u="none" cap="none" strike="noStrike">
              <a:solidFill>
                <a:schemeClr val="dk1"/>
              </a:solidFill>
              <a:latin typeface="Calibri"/>
              <a:ea typeface="Calibri"/>
              <a:cs typeface="Calibri"/>
              <a:sym typeface="Calibri"/>
            </a:endParaRPr>
          </a:p>
        </p:txBody>
      </p:sp>
      <p:sp>
        <p:nvSpPr>
          <p:cNvPr id="233" name="Google Shape;233;g2b24ee95381_0_190"/>
          <p:cNvSpPr/>
          <p:nvPr/>
        </p:nvSpPr>
        <p:spPr>
          <a:xfrm>
            <a:off x="9437280" y="60198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4" name="Google Shape;234;g2b24ee95381_0_190"/>
          <p:cNvSpPr/>
          <p:nvPr/>
        </p:nvSpPr>
        <p:spPr>
          <a:xfrm>
            <a:off x="10478810" y="10998200"/>
            <a:ext cx="34422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$50/MONTH</a:t>
            </a:r>
            <a:endParaRPr b="0" i="0" sz="4800" u="none" cap="none" strike="noStrike">
              <a:solidFill>
                <a:schemeClr val="dk1"/>
              </a:solidFill>
              <a:latin typeface="Calibri"/>
              <a:ea typeface="Calibri"/>
              <a:cs typeface="Calibri"/>
              <a:sym typeface="Calibri"/>
            </a:endParaRPr>
          </a:p>
        </p:txBody>
      </p:sp>
      <p:sp>
        <p:nvSpPr>
          <p:cNvPr id="235" name="Google Shape;235;g2b24ee95381_0_190"/>
          <p:cNvSpPr/>
          <p:nvPr/>
        </p:nvSpPr>
        <p:spPr>
          <a:xfrm>
            <a:off x="16181822" y="2489200"/>
            <a:ext cx="6439800" cy="9804300"/>
          </a:xfrm>
          <a:prstGeom prst="roundRect">
            <a:avLst>
              <a:gd fmla="val 3124" name="adj"/>
            </a:avLst>
          </a:prstGeom>
          <a:noFill/>
          <a:ln cap="flat" cmpd="sng" w="12700">
            <a:solidFill>
              <a:srgbClr val="75CB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b24ee95381_0_190"/>
          <p:cNvSpPr/>
          <p:nvPr/>
        </p:nvSpPr>
        <p:spPr>
          <a:xfrm>
            <a:off x="18588773" y="2946400"/>
            <a:ext cx="1625700" cy="1625700"/>
          </a:xfrm>
          <a:prstGeom prst="roundRect">
            <a:avLst>
              <a:gd fmla="val 78188" name="adj"/>
            </a:avLst>
          </a:prstGeom>
          <a:solidFill>
            <a:srgbClr val="75CB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g2b24ee95381_0_190"/>
          <p:cNvPicPr preferRelativeResize="0"/>
          <p:nvPr/>
        </p:nvPicPr>
        <p:blipFill rotWithShape="1">
          <a:blip r:embed="rId5">
            <a:alphaModFix/>
          </a:blip>
          <a:srcRect b="0" l="0" r="0" t="0"/>
          <a:stretch/>
        </p:blipFill>
        <p:spPr>
          <a:xfrm>
            <a:off x="18893611" y="3251200"/>
            <a:ext cx="1016127" cy="1016000"/>
          </a:xfrm>
          <a:prstGeom prst="rect">
            <a:avLst/>
          </a:prstGeom>
          <a:noFill/>
          <a:ln>
            <a:noFill/>
          </a:ln>
        </p:spPr>
      </p:pic>
      <p:pic>
        <p:nvPicPr>
          <p:cNvPr descr=" " id="238" name="Google Shape;238;g2b24ee95381_0_190"/>
          <p:cNvPicPr preferRelativeResize="0"/>
          <p:nvPr/>
        </p:nvPicPr>
        <p:blipFill rotWithShape="1">
          <a:blip r:embed="rId9">
            <a:alphaModFix/>
          </a:blip>
          <a:srcRect b="0" l="0" r="0" t="0"/>
          <a:stretch/>
        </p:blipFill>
        <p:spPr>
          <a:xfrm>
            <a:off x="18935949" y="3293529"/>
            <a:ext cx="931449" cy="889000"/>
          </a:xfrm>
          <a:prstGeom prst="rect">
            <a:avLst/>
          </a:prstGeom>
          <a:noFill/>
          <a:ln>
            <a:noFill/>
          </a:ln>
        </p:spPr>
      </p:pic>
      <p:sp>
        <p:nvSpPr>
          <p:cNvPr id="239" name="Google Shape;239;g2b24ee95381_0_190"/>
          <p:cNvSpPr/>
          <p:nvPr/>
        </p:nvSpPr>
        <p:spPr>
          <a:xfrm>
            <a:off x="17674259" y="4876800"/>
            <a:ext cx="34548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5CB88"/>
              </a:buClr>
              <a:buSzPts val="4800"/>
              <a:buFont typeface="DM Serif Display"/>
              <a:buNone/>
            </a:pPr>
            <a:r>
              <a:rPr b="0" i="0" lang="en-US" sz="4800" u="none" cap="none" strike="noStrike">
                <a:solidFill>
                  <a:srgbClr val="75CB88"/>
                </a:solidFill>
                <a:latin typeface="DM Serif Display"/>
                <a:ea typeface="DM Serif Display"/>
                <a:cs typeface="DM Serif Display"/>
                <a:sym typeface="DM Serif Display"/>
              </a:rPr>
              <a:t>LEGENDARY</a:t>
            </a:r>
            <a:endParaRPr b="0" i="0" sz="4800" u="none" cap="none" strike="noStrike">
              <a:solidFill>
                <a:schemeClr val="dk1"/>
              </a:solidFill>
              <a:latin typeface="Calibri"/>
              <a:ea typeface="Calibri"/>
              <a:cs typeface="Calibri"/>
              <a:sym typeface="Calibri"/>
            </a:endParaRPr>
          </a:p>
        </p:txBody>
      </p:sp>
      <p:sp>
        <p:nvSpPr>
          <p:cNvPr id="240" name="Google Shape;240;g2b24ee95381_0_190"/>
          <p:cNvSpPr/>
          <p:nvPr/>
        </p:nvSpPr>
        <p:spPr>
          <a:xfrm>
            <a:off x="16639080" y="60198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41" name="Google Shape;241;g2b24ee95381_0_190"/>
          <p:cNvSpPr/>
          <p:nvPr/>
        </p:nvSpPr>
        <p:spPr>
          <a:xfrm>
            <a:off x="17585348" y="10998200"/>
            <a:ext cx="36327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246" name="Shape 246"/>
        <p:cNvGrpSpPr/>
        <p:nvPr/>
      </p:nvGrpSpPr>
      <p:grpSpPr>
        <a:xfrm>
          <a:off x="0" y="0"/>
          <a:ext cx="0" cy="0"/>
          <a:chOff x="0" y="0"/>
          <a:chExt cx="0" cy="0"/>
        </a:xfrm>
      </p:grpSpPr>
      <p:pic>
        <p:nvPicPr>
          <p:cNvPr descr=" " id="247" name="Google Shape;247;g2b24ee95381_0_221"/>
          <p:cNvPicPr preferRelativeResize="0"/>
          <p:nvPr/>
        </p:nvPicPr>
        <p:blipFill rotWithShape="1">
          <a:blip r:embed="rId3">
            <a:alphaModFix/>
          </a:blip>
          <a:srcRect b="0" l="0" r="0" t="0"/>
          <a:stretch/>
        </p:blipFill>
        <p:spPr>
          <a:xfrm>
            <a:off x="0" y="457200"/>
            <a:ext cx="24387048" cy="13258800"/>
          </a:xfrm>
          <a:prstGeom prst="rect">
            <a:avLst/>
          </a:prstGeom>
          <a:noFill/>
          <a:ln>
            <a:noFill/>
          </a:ln>
        </p:spPr>
      </p:pic>
      <p:sp>
        <p:nvSpPr>
          <p:cNvPr id="248" name="Google Shape;248;g2b24ee95381_0_2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g2b24ee95381_0_2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50" name="Google Shape;250;g2b24ee95381_0_221"/>
          <p:cNvPicPr preferRelativeResize="0"/>
          <p:nvPr/>
        </p:nvPicPr>
        <p:blipFill rotWithShape="1">
          <a:blip r:embed="rId5">
            <a:alphaModFix/>
          </a:blip>
          <a:srcRect b="0" l="0" r="0" t="0"/>
          <a:stretch/>
        </p:blipFill>
        <p:spPr>
          <a:xfrm>
            <a:off x="990724" y="1574800"/>
            <a:ext cx="22418302" cy="10579100"/>
          </a:xfrm>
          <a:prstGeom prst="rect">
            <a:avLst/>
          </a:prstGeom>
          <a:noFill/>
          <a:ln>
            <a:noFill/>
          </a:ln>
        </p:spPr>
      </p:pic>
      <p:sp>
        <p:nvSpPr>
          <p:cNvPr id="251" name="Google Shape;251;g2b24ee95381_0_221"/>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2" name="Google Shape;252;g2b24ee95381_0_221"/>
          <p:cNvPicPr preferRelativeResize="0"/>
          <p:nvPr/>
        </p:nvPicPr>
        <p:blipFill rotWithShape="1">
          <a:blip r:embed="rId6">
            <a:alphaModFix/>
          </a:blip>
          <a:srcRect b="0" l="0" r="0" t="0"/>
          <a:stretch/>
        </p:blipFill>
        <p:spPr>
          <a:xfrm>
            <a:off x="1270159" y="1574800"/>
            <a:ext cx="5639505" cy="5638800"/>
          </a:xfrm>
          <a:prstGeom prst="rect">
            <a:avLst/>
          </a:prstGeom>
          <a:noFill/>
          <a:ln>
            <a:noFill/>
          </a:ln>
        </p:spPr>
      </p:pic>
      <p:pic>
        <p:nvPicPr>
          <p:cNvPr descr=" " id="253" name="Google Shape;253;g2b24ee95381_0_221"/>
          <p:cNvPicPr preferRelativeResize="0"/>
          <p:nvPr/>
        </p:nvPicPr>
        <p:blipFill rotWithShape="1">
          <a:blip r:embed="rId7">
            <a:alphaModFix/>
          </a:blip>
          <a:srcRect b="0" l="0" r="0" t="0"/>
          <a:stretch/>
        </p:blipFill>
        <p:spPr>
          <a:xfrm>
            <a:off x="3361700" y="3666083"/>
            <a:ext cx="1456422" cy="1456246"/>
          </a:xfrm>
          <a:prstGeom prst="rect">
            <a:avLst/>
          </a:prstGeom>
          <a:noFill/>
          <a:ln>
            <a:noFill/>
          </a:ln>
        </p:spPr>
      </p:pic>
      <p:pic>
        <p:nvPicPr>
          <p:cNvPr descr=" " id="254" name="Google Shape;254;g2b24ee95381_0_221"/>
          <p:cNvPicPr preferRelativeResize="0"/>
          <p:nvPr/>
        </p:nvPicPr>
        <p:blipFill rotWithShape="1">
          <a:blip r:embed="rId6">
            <a:alphaModFix/>
          </a:blip>
          <a:srcRect b="0" l="0" r="0" t="0"/>
          <a:stretch/>
        </p:blipFill>
        <p:spPr>
          <a:xfrm>
            <a:off x="6769946" y="1574800"/>
            <a:ext cx="5639505" cy="5638800"/>
          </a:xfrm>
          <a:prstGeom prst="rect">
            <a:avLst/>
          </a:prstGeom>
          <a:noFill/>
          <a:ln>
            <a:noFill/>
          </a:ln>
        </p:spPr>
      </p:pic>
      <p:pic>
        <p:nvPicPr>
          <p:cNvPr descr=" " id="255" name="Google Shape;255;g2b24ee95381_0_221"/>
          <p:cNvPicPr preferRelativeResize="0"/>
          <p:nvPr/>
        </p:nvPicPr>
        <p:blipFill rotWithShape="1">
          <a:blip r:embed="rId8">
            <a:alphaModFix/>
          </a:blip>
          <a:srcRect b="0" l="0" r="0" t="0"/>
          <a:stretch/>
        </p:blipFill>
        <p:spPr>
          <a:xfrm>
            <a:off x="8776797" y="3581400"/>
            <a:ext cx="1625803" cy="1625600"/>
          </a:xfrm>
          <a:prstGeom prst="rect">
            <a:avLst/>
          </a:prstGeom>
          <a:noFill/>
          <a:ln>
            <a:noFill/>
          </a:ln>
        </p:spPr>
      </p:pic>
      <p:pic>
        <p:nvPicPr>
          <p:cNvPr descr=" " id="256" name="Google Shape;256;g2b24ee95381_0_221"/>
          <p:cNvPicPr preferRelativeResize="0"/>
          <p:nvPr/>
        </p:nvPicPr>
        <p:blipFill rotWithShape="1">
          <a:blip r:embed="rId9">
            <a:alphaModFix/>
          </a:blip>
          <a:srcRect b="0" l="0" r="0" t="0"/>
          <a:stretch/>
        </p:blipFill>
        <p:spPr>
          <a:xfrm>
            <a:off x="8980022" y="3784600"/>
            <a:ext cx="1192256" cy="1190414"/>
          </a:xfrm>
          <a:prstGeom prst="rect">
            <a:avLst/>
          </a:prstGeom>
          <a:noFill/>
          <a:ln>
            <a:noFill/>
          </a:ln>
        </p:spPr>
      </p:pic>
      <p:pic>
        <p:nvPicPr>
          <p:cNvPr descr=" " id="257" name="Google Shape;257;g2b24ee95381_0_221"/>
          <p:cNvPicPr preferRelativeResize="0"/>
          <p:nvPr/>
        </p:nvPicPr>
        <p:blipFill rotWithShape="1">
          <a:blip r:embed="rId6">
            <a:alphaModFix/>
          </a:blip>
          <a:srcRect b="0" l="0" r="0" t="0"/>
          <a:stretch/>
        </p:blipFill>
        <p:spPr>
          <a:xfrm>
            <a:off x="12269734" y="1574800"/>
            <a:ext cx="5639505" cy="5638800"/>
          </a:xfrm>
          <a:prstGeom prst="rect">
            <a:avLst/>
          </a:prstGeom>
          <a:noFill/>
          <a:ln>
            <a:noFill/>
          </a:ln>
        </p:spPr>
      </p:pic>
      <p:pic>
        <p:nvPicPr>
          <p:cNvPr descr=" " id="258" name="Google Shape;258;g2b24ee95381_0_221"/>
          <p:cNvPicPr preferRelativeResize="0"/>
          <p:nvPr/>
        </p:nvPicPr>
        <p:blipFill rotWithShape="1">
          <a:blip r:embed="rId8">
            <a:alphaModFix/>
          </a:blip>
          <a:srcRect b="0" l="0" r="0" t="0"/>
          <a:stretch/>
        </p:blipFill>
        <p:spPr>
          <a:xfrm>
            <a:off x="14276584" y="3581400"/>
            <a:ext cx="1625803" cy="1625600"/>
          </a:xfrm>
          <a:prstGeom prst="rect">
            <a:avLst/>
          </a:prstGeom>
          <a:noFill/>
          <a:ln>
            <a:noFill/>
          </a:ln>
        </p:spPr>
      </p:pic>
      <p:pic>
        <p:nvPicPr>
          <p:cNvPr descr=" " id="259" name="Google Shape;259;g2b24ee95381_0_221"/>
          <p:cNvPicPr preferRelativeResize="0"/>
          <p:nvPr/>
        </p:nvPicPr>
        <p:blipFill rotWithShape="1">
          <a:blip r:embed="rId10">
            <a:alphaModFix/>
          </a:blip>
          <a:srcRect b="0" l="0" r="0" t="0"/>
          <a:stretch/>
        </p:blipFill>
        <p:spPr>
          <a:xfrm>
            <a:off x="14378172" y="3586163"/>
            <a:ext cx="1519452" cy="1519262"/>
          </a:xfrm>
          <a:prstGeom prst="rect">
            <a:avLst/>
          </a:prstGeom>
          <a:noFill/>
          <a:ln>
            <a:noFill/>
          </a:ln>
        </p:spPr>
      </p:pic>
      <p:pic>
        <p:nvPicPr>
          <p:cNvPr descr=" " id="260" name="Google Shape;260;g2b24ee95381_0_221"/>
          <p:cNvPicPr preferRelativeResize="0"/>
          <p:nvPr/>
        </p:nvPicPr>
        <p:blipFill rotWithShape="1">
          <a:blip r:embed="rId6">
            <a:alphaModFix/>
          </a:blip>
          <a:srcRect b="0" l="0" r="0" t="0"/>
          <a:stretch/>
        </p:blipFill>
        <p:spPr>
          <a:xfrm>
            <a:off x="17769521" y="1574800"/>
            <a:ext cx="5639505" cy="5638800"/>
          </a:xfrm>
          <a:prstGeom prst="rect">
            <a:avLst/>
          </a:prstGeom>
          <a:noFill/>
          <a:ln>
            <a:noFill/>
          </a:ln>
        </p:spPr>
      </p:pic>
      <p:pic>
        <p:nvPicPr>
          <p:cNvPr descr=" " id="261" name="Google Shape;261;g2b24ee95381_0_221"/>
          <p:cNvPicPr preferRelativeResize="0"/>
          <p:nvPr/>
        </p:nvPicPr>
        <p:blipFill rotWithShape="1">
          <a:blip r:embed="rId8">
            <a:alphaModFix/>
          </a:blip>
          <a:srcRect b="0" l="0" r="0" t="0"/>
          <a:stretch/>
        </p:blipFill>
        <p:spPr>
          <a:xfrm>
            <a:off x="19776372" y="3581400"/>
            <a:ext cx="1625803" cy="1625600"/>
          </a:xfrm>
          <a:prstGeom prst="rect">
            <a:avLst/>
          </a:prstGeom>
          <a:noFill/>
          <a:ln>
            <a:noFill/>
          </a:ln>
        </p:spPr>
      </p:pic>
      <p:pic>
        <p:nvPicPr>
          <p:cNvPr descr=" " id="262" name="Google Shape;262;g2b24ee95381_0_221"/>
          <p:cNvPicPr preferRelativeResize="0"/>
          <p:nvPr/>
        </p:nvPicPr>
        <p:blipFill rotWithShape="1">
          <a:blip r:embed="rId11">
            <a:alphaModFix/>
          </a:blip>
          <a:srcRect b="0" l="0" r="0" t="0"/>
          <a:stretch/>
        </p:blipFill>
        <p:spPr>
          <a:xfrm>
            <a:off x="19844116" y="3581400"/>
            <a:ext cx="1490319" cy="1625600"/>
          </a:xfrm>
          <a:prstGeom prst="rect">
            <a:avLst/>
          </a:prstGeom>
          <a:noFill/>
          <a:ln>
            <a:noFill/>
          </a:ln>
        </p:spPr>
      </p:pic>
      <p:sp>
        <p:nvSpPr>
          <p:cNvPr id="263" name="Google Shape;263;g2b24ee95381_0_221"/>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b24ee95381_0_221"/>
          <p:cNvSpPr/>
          <p:nvPr/>
        </p:nvSpPr>
        <p:spPr>
          <a:xfrm>
            <a:off x="990724" y="3835400"/>
            <a:ext cx="1117800" cy="1117500"/>
          </a:xfrm>
          <a:prstGeom prst="roundRect">
            <a:avLst>
              <a:gd fmla="val 378818" name="adj"/>
            </a:avLst>
          </a:prstGeom>
          <a:solidFill>
            <a:srgbClr val="75CB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b24ee95381_0_221"/>
          <p:cNvSpPr/>
          <p:nvPr/>
        </p:nvSpPr>
        <p:spPr>
          <a:xfrm>
            <a:off x="1282860" y="3695700"/>
            <a:ext cx="8721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S</a:t>
            </a:r>
            <a:endParaRPr b="0" i="0" sz="8000" u="none" cap="none" strike="noStrike">
              <a:solidFill>
                <a:schemeClr val="dk1"/>
              </a:solidFill>
              <a:latin typeface="Calibri"/>
              <a:ea typeface="Calibri"/>
              <a:cs typeface="Calibri"/>
              <a:sym typeface="Calibri"/>
            </a:endParaRPr>
          </a:p>
        </p:txBody>
      </p:sp>
      <p:sp>
        <p:nvSpPr>
          <p:cNvPr id="266" name="Google Shape;266;g2b24ee95381_0_221"/>
          <p:cNvSpPr/>
          <p:nvPr/>
        </p:nvSpPr>
        <p:spPr>
          <a:xfrm>
            <a:off x="6427003" y="3835400"/>
            <a:ext cx="1117800" cy="1117500"/>
          </a:xfrm>
          <a:prstGeom prst="roundRect">
            <a:avLst>
              <a:gd fmla="val 378818" name="adj"/>
            </a:avLst>
          </a:prstGeom>
          <a:solidFill>
            <a:srgbClr val="75CB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b24ee95381_0_221"/>
          <p:cNvSpPr/>
          <p:nvPr/>
        </p:nvSpPr>
        <p:spPr>
          <a:xfrm>
            <a:off x="6515914" y="3695700"/>
            <a:ext cx="1278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W</a:t>
            </a:r>
            <a:endParaRPr b="0" i="0" sz="8000" u="none" cap="none" strike="noStrike">
              <a:solidFill>
                <a:schemeClr val="dk1"/>
              </a:solidFill>
              <a:latin typeface="Calibri"/>
              <a:ea typeface="Calibri"/>
              <a:cs typeface="Calibri"/>
              <a:sym typeface="Calibri"/>
            </a:endParaRPr>
          </a:p>
        </p:txBody>
      </p:sp>
      <p:sp>
        <p:nvSpPr>
          <p:cNvPr id="268" name="Google Shape;268;g2b24ee95381_0_221"/>
          <p:cNvSpPr/>
          <p:nvPr/>
        </p:nvSpPr>
        <p:spPr>
          <a:xfrm>
            <a:off x="11863283" y="3835400"/>
            <a:ext cx="1117800" cy="1117500"/>
          </a:xfrm>
          <a:prstGeom prst="roundRect">
            <a:avLst>
              <a:gd fmla="val 378818" name="adj"/>
            </a:avLst>
          </a:prstGeom>
          <a:solidFill>
            <a:srgbClr val="75CB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b24ee95381_0_221"/>
          <p:cNvSpPr/>
          <p:nvPr/>
        </p:nvSpPr>
        <p:spPr>
          <a:xfrm>
            <a:off x="12079210" y="3695700"/>
            <a:ext cx="1024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O</a:t>
            </a:r>
            <a:endParaRPr b="0" i="0" sz="8000" u="none" cap="none" strike="noStrike">
              <a:solidFill>
                <a:schemeClr val="dk1"/>
              </a:solidFill>
              <a:latin typeface="Calibri"/>
              <a:ea typeface="Calibri"/>
              <a:cs typeface="Calibri"/>
              <a:sym typeface="Calibri"/>
            </a:endParaRPr>
          </a:p>
        </p:txBody>
      </p:sp>
      <p:sp>
        <p:nvSpPr>
          <p:cNvPr id="270" name="Google Shape;270;g2b24ee95381_0_221"/>
          <p:cNvSpPr/>
          <p:nvPr/>
        </p:nvSpPr>
        <p:spPr>
          <a:xfrm>
            <a:off x="17299562" y="3835400"/>
            <a:ext cx="1117800" cy="1117500"/>
          </a:xfrm>
          <a:prstGeom prst="roundRect">
            <a:avLst>
              <a:gd fmla="val 378818" name="adj"/>
            </a:avLst>
          </a:prstGeom>
          <a:solidFill>
            <a:srgbClr val="75CB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b24ee95381_0_221"/>
          <p:cNvSpPr/>
          <p:nvPr/>
        </p:nvSpPr>
        <p:spPr>
          <a:xfrm>
            <a:off x="17534542" y="3695700"/>
            <a:ext cx="9864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T</a:t>
            </a:r>
            <a:endParaRPr b="0" i="0" sz="8000" u="none" cap="none" strike="noStrike">
              <a:solidFill>
                <a:schemeClr val="dk1"/>
              </a:solidFill>
              <a:latin typeface="Calibri"/>
              <a:ea typeface="Calibri"/>
              <a:cs typeface="Calibri"/>
              <a:sym typeface="Calibri"/>
            </a:endParaRPr>
          </a:p>
        </p:txBody>
      </p:sp>
      <p:sp>
        <p:nvSpPr>
          <p:cNvPr id="272" name="Google Shape;272;g2b24ee95381_0_221"/>
          <p:cNvSpPr/>
          <p:nvPr/>
        </p:nvSpPr>
        <p:spPr>
          <a:xfrm>
            <a:off x="1270159"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b24ee95381_0_221"/>
          <p:cNvSpPr/>
          <p:nvPr/>
        </p:nvSpPr>
        <p:spPr>
          <a:xfrm>
            <a:off x="1270159"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b24ee95381_0_221"/>
          <p:cNvSpPr/>
          <p:nvPr/>
        </p:nvSpPr>
        <p:spPr>
          <a:xfrm>
            <a:off x="1270159"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b24ee95381_0_221"/>
          <p:cNvSpPr/>
          <p:nvPr/>
        </p:nvSpPr>
        <p:spPr>
          <a:xfrm>
            <a:off x="1270159"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76" name="Google Shape;276;g2b24ee95381_0_221"/>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7" name="Google Shape;277;g2b24ee95381_0_221"/>
          <p:cNvSpPr/>
          <p:nvPr/>
        </p:nvSpPr>
        <p:spPr>
          <a:xfrm>
            <a:off x="1270159"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b24ee95381_0_221"/>
          <p:cNvSpPr/>
          <p:nvPr/>
        </p:nvSpPr>
        <p:spPr>
          <a:xfrm>
            <a:off x="1270159"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b24ee95381_0_221"/>
          <p:cNvSpPr/>
          <p:nvPr/>
        </p:nvSpPr>
        <p:spPr>
          <a:xfrm>
            <a:off x="1270159"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80" name="Google Shape;280;g2b24ee95381_0_221"/>
          <p:cNvSpPr/>
          <p:nvPr/>
        </p:nvSpPr>
        <p:spPr>
          <a:xfrm>
            <a:off x="1270159"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1" name="Google Shape;281;g2b24ee95381_0_221"/>
          <p:cNvSpPr/>
          <p:nvPr/>
        </p:nvSpPr>
        <p:spPr>
          <a:xfrm>
            <a:off x="6769946"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b24ee95381_0_221"/>
          <p:cNvSpPr/>
          <p:nvPr/>
        </p:nvSpPr>
        <p:spPr>
          <a:xfrm>
            <a:off x="6769946"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b24ee95381_0_221"/>
          <p:cNvSpPr/>
          <p:nvPr/>
        </p:nvSpPr>
        <p:spPr>
          <a:xfrm>
            <a:off x="6769946"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b24ee95381_0_221"/>
          <p:cNvSpPr/>
          <p:nvPr/>
        </p:nvSpPr>
        <p:spPr>
          <a:xfrm>
            <a:off x="6769946"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85" name="Google Shape;285;g2b24ee95381_0_221"/>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6" name="Google Shape;286;g2b24ee95381_0_221"/>
          <p:cNvSpPr/>
          <p:nvPr/>
        </p:nvSpPr>
        <p:spPr>
          <a:xfrm>
            <a:off x="6769946"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b24ee95381_0_221"/>
          <p:cNvSpPr/>
          <p:nvPr/>
        </p:nvSpPr>
        <p:spPr>
          <a:xfrm>
            <a:off x="6769946"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b24ee95381_0_221"/>
          <p:cNvSpPr/>
          <p:nvPr/>
        </p:nvSpPr>
        <p:spPr>
          <a:xfrm>
            <a:off x="6769946"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89" name="Google Shape;289;g2b24ee95381_0_221"/>
          <p:cNvSpPr/>
          <p:nvPr/>
        </p:nvSpPr>
        <p:spPr>
          <a:xfrm>
            <a:off x="6769946"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0" name="Google Shape;290;g2b24ee95381_0_221"/>
          <p:cNvSpPr/>
          <p:nvPr/>
        </p:nvSpPr>
        <p:spPr>
          <a:xfrm>
            <a:off x="12269734"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b24ee95381_0_221"/>
          <p:cNvSpPr/>
          <p:nvPr/>
        </p:nvSpPr>
        <p:spPr>
          <a:xfrm>
            <a:off x="12269734"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b24ee95381_0_221"/>
          <p:cNvSpPr/>
          <p:nvPr/>
        </p:nvSpPr>
        <p:spPr>
          <a:xfrm>
            <a:off x="12269734"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b24ee95381_0_221"/>
          <p:cNvSpPr/>
          <p:nvPr/>
        </p:nvSpPr>
        <p:spPr>
          <a:xfrm>
            <a:off x="12269734"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94" name="Google Shape;294;g2b24ee95381_0_221"/>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5" name="Google Shape;295;g2b24ee95381_0_221"/>
          <p:cNvSpPr/>
          <p:nvPr/>
        </p:nvSpPr>
        <p:spPr>
          <a:xfrm>
            <a:off x="12269734"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b24ee95381_0_221"/>
          <p:cNvSpPr/>
          <p:nvPr/>
        </p:nvSpPr>
        <p:spPr>
          <a:xfrm>
            <a:off x="12269734"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b24ee95381_0_221"/>
          <p:cNvSpPr/>
          <p:nvPr/>
        </p:nvSpPr>
        <p:spPr>
          <a:xfrm>
            <a:off x="12269734"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98" name="Google Shape;298;g2b24ee95381_0_221"/>
          <p:cNvSpPr/>
          <p:nvPr/>
        </p:nvSpPr>
        <p:spPr>
          <a:xfrm>
            <a:off x="12269734"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9" name="Google Shape;299;g2b24ee95381_0_221"/>
          <p:cNvSpPr/>
          <p:nvPr/>
        </p:nvSpPr>
        <p:spPr>
          <a:xfrm>
            <a:off x="17769521"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b24ee95381_0_221"/>
          <p:cNvSpPr/>
          <p:nvPr/>
        </p:nvSpPr>
        <p:spPr>
          <a:xfrm>
            <a:off x="17769521"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b24ee95381_0_221"/>
          <p:cNvSpPr/>
          <p:nvPr/>
        </p:nvSpPr>
        <p:spPr>
          <a:xfrm>
            <a:off x="17769521"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b24ee95381_0_221"/>
          <p:cNvSpPr/>
          <p:nvPr/>
        </p:nvSpPr>
        <p:spPr>
          <a:xfrm>
            <a:off x="17769521"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303" name="Google Shape;303;g2b24ee95381_0_221"/>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4" name="Google Shape;304;g2b24ee95381_0_221"/>
          <p:cNvSpPr/>
          <p:nvPr/>
        </p:nvSpPr>
        <p:spPr>
          <a:xfrm>
            <a:off x="17769521"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b24ee95381_0_221"/>
          <p:cNvSpPr/>
          <p:nvPr/>
        </p:nvSpPr>
        <p:spPr>
          <a:xfrm>
            <a:off x="17769521"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b24ee95381_0_221"/>
          <p:cNvSpPr/>
          <p:nvPr/>
        </p:nvSpPr>
        <p:spPr>
          <a:xfrm>
            <a:off x="17769521"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307" name="Google Shape;307;g2b24ee95381_0_221"/>
          <p:cNvSpPr/>
          <p:nvPr/>
        </p:nvSpPr>
        <p:spPr>
          <a:xfrm>
            <a:off x="17769521"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312" name="Shape 312"/>
        <p:cNvGrpSpPr/>
        <p:nvPr/>
      </p:nvGrpSpPr>
      <p:grpSpPr>
        <a:xfrm>
          <a:off x="0" y="0"/>
          <a:ext cx="0" cy="0"/>
          <a:chOff x="0" y="0"/>
          <a:chExt cx="0" cy="0"/>
        </a:xfrm>
      </p:grpSpPr>
      <p:pic>
        <p:nvPicPr>
          <p:cNvPr descr=" " id="313" name="Google Shape;313;g2b24ee95381_0_28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14" name="Google Shape;314;g2b24ee95381_0_2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5" name="Google Shape;315;g2b24ee95381_0_28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316" name="Google Shape;316;g2b24ee95381_0_286"/>
          <p:cNvPicPr preferRelativeResize="0"/>
          <p:nvPr/>
        </p:nvPicPr>
        <p:blipFill rotWithShape="1">
          <a:blip r:embed="rId5">
            <a:alphaModFix/>
          </a:blip>
          <a:srcRect b="0" l="0" r="0" t="0"/>
          <a:stretch/>
        </p:blipFill>
        <p:spPr>
          <a:xfrm>
            <a:off x="1536892" y="698500"/>
            <a:ext cx="13006426" cy="13004800"/>
          </a:xfrm>
          <a:prstGeom prst="rect">
            <a:avLst/>
          </a:prstGeom>
          <a:noFill/>
          <a:ln>
            <a:noFill/>
          </a:ln>
        </p:spPr>
      </p:pic>
      <p:sp>
        <p:nvSpPr>
          <p:cNvPr id="317" name="Google Shape;317;g2b24ee95381_0_286"/>
          <p:cNvSpPr/>
          <p:nvPr/>
        </p:nvSpPr>
        <p:spPr>
          <a:xfrm>
            <a:off x="14543318" y="1651000"/>
            <a:ext cx="7566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DM Serif Display"/>
              <a:buNone/>
            </a:pPr>
            <a:r>
              <a:rPr b="0" i="0" lang="en-US" sz="8000" u="none" cap="none" strike="noStrike">
                <a:solidFill>
                  <a:srgbClr val="0E0E0E"/>
                </a:solidFill>
                <a:latin typeface="DM Serif Display"/>
                <a:ea typeface="DM Serif Display"/>
                <a:cs typeface="DM Serif Display"/>
                <a:sym typeface="DM Serif Display"/>
              </a:rPr>
              <a:t>SOME DATA</a:t>
            </a:r>
            <a:endParaRPr b="0" i="0" sz="8000" u="none" cap="none" strike="noStrike">
              <a:solidFill>
                <a:schemeClr val="dk1"/>
              </a:solidFill>
              <a:latin typeface="Calibri"/>
              <a:ea typeface="Calibri"/>
              <a:cs typeface="Calibri"/>
              <a:sym typeface="Calibri"/>
            </a:endParaRPr>
          </a:p>
        </p:txBody>
      </p:sp>
      <p:sp>
        <p:nvSpPr>
          <p:cNvPr id="318" name="Google Shape;318;g2b24ee95381_0_286"/>
          <p:cNvSpPr/>
          <p:nvPr/>
        </p:nvSpPr>
        <p:spPr>
          <a:xfrm>
            <a:off x="14543318" y="3543300"/>
            <a:ext cx="7875000" cy="817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b24ee95381_0_286"/>
          <p:cNvSpPr/>
          <p:nvPr/>
        </p:nvSpPr>
        <p:spPr>
          <a:xfrm>
            <a:off x="14543318" y="3543300"/>
            <a:ext cx="7875000" cy="37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b24ee95381_0_286"/>
          <p:cNvSpPr/>
          <p:nvPr/>
        </p:nvSpPr>
        <p:spPr>
          <a:xfrm>
            <a:off x="14543318" y="3543300"/>
            <a:ext cx="30864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b24ee95381_0_286"/>
          <p:cNvSpPr/>
          <p:nvPr/>
        </p:nvSpPr>
        <p:spPr>
          <a:xfrm>
            <a:off x="14543318" y="3543300"/>
            <a:ext cx="36285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7163"/>
              </a:buClr>
              <a:buSzPts val="12800"/>
              <a:buFont typeface="DM Serif Display"/>
              <a:buNone/>
            </a:pPr>
            <a:r>
              <a:rPr b="0" i="0" lang="en-US" sz="12800" u="none" cap="none" strike="noStrike">
                <a:solidFill>
                  <a:srgbClr val="5F7163"/>
                </a:solidFill>
                <a:latin typeface="DM Serif Display"/>
                <a:ea typeface="DM Serif Display"/>
                <a:cs typeface="DM Serif Display"/>
                <a:sym typeface="DM Serif Display"/>
              </a:rPr>
              <a:t>75%</a:t>
            </a:r>
            <a:endParaRPr b="0" i="0" sz="12800" u="none" cap="none" strike="noStrike">
              <a:solidFill>
                <a:schemeClr val="dk1"/>
              </a:solidFill>
              <a:latin typeface="Calibri"/>
              <a:ea typeface="Calibri"/>
              <a:cs typeface="Calibri"/>
              <a:sym typeface="Calibri"/>
            </a:endParaRPr>
          </a:p>
        </p:txBody>
      </p:sp>
      <p:sp>
        <p:nvSpPr>
          <p:cNvPr id="322" name="Google Shape;322;g2b24ee95381_0_286"/>
          <p:cNvSpPr/>
          <p:nvPr/>
        </p:nvSpPr>
        <p:spPr>
          <a:xfrm>
            <a:off x="14543318" y="6070600"/>
            <a:ext cx="78750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b24ee95381_0_286"/>
          <p:cNvSpPr/>
          <p:nvPr/>
        </p:nvSpPr>
        <p:spPr>
          <a:xfrm>
            <a:off x="14543318" y="6070600"/>
            <a:ext cx="8027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ENCHANTED CREATURES</a:t>
            </a:r>
            <a:endParaRPr b="0" i="0" sz="3600" u="none" cap="none" strike="noStrike">
              <a:solidFill>
                <a:schemeClr val="dk1"/>
              </a:solidFill>
              <a:latin typeface="Calibri"/>
              <a:ea typeface="Calibri"/>
              <a:cs typeface="Calibri"/>
              <a:sym typeface="Calibri"/>
            </a:endParaRPr>
          </a:p>
        </p:txBody>
      </p:sp>
      <p:sp>
        <p:nvSpPr>
          <p:cNvPr id="324" name="Google Shape;324;g2b24ee95381_0_286"/>
          <p:cNvSpPr/>
          <p:nvPr/>
        </p:nvSpPr>
        <p:spPr>
          <a:xfrm>
            <a:off x="14543318" y="67945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25" name="Google Shape;325;g2b24ee95381_0_286"/>
          <p:cNvSpPr/>
          <p:nvPr/>
        </p:nvSpPr>
        <p:spPr>
          <a:xfrm>
            <a:off x="14543318" y="7937500"/>
            <a:ext cx="7875000" cy="37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b24ee95381_0_286"/>
          <p:cNvSpPr/>
          <p:nvPr/>
        </p:nvSpPr>
        <p:spPr>
          <a:xfrm>
            <a:off x="14543318" y="7937500"/>
            <a:ext cx="3099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b24ee95381_0_286"/>
          <p:cNvSpPr/>
          <p:nvPr/>
        </p:nvSpPr>
        <p:spPr>
          <a:xfrm>
            <a:off x="14543318" y="7937500"/>
            <a:ext cx="36411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7163"/>
              </a:buClr>
              <a:buSzPts val="12800"/>
              <a:buFont typeface="DM Serif Display"/>
              <a:buNone/>
            </a:pPr>
            <a:r>
              <a:rPr b="0" i="0" lang="en-US" sz="12800" u="none" cap="none" strike="noStrike">
                <a:solidFill>
                  <a:srgbClr val="5F7163"/>
                </a:solidFill>
                <a:latin typeface="DM Serif Display"/>
                <a:ea typeface="DM Serif Display"/>
                <a:cs typeface="DM Serif Display"/>
                <a:sym typeface="DM Serif Display"/>
              </a:rPr>
              <a:t>60%</a:t>
            </a:r>
            <a:endParaRPr b="0" i="0" sz="12800" u="none" cap="none" strike="noStrike">
              <a:solidFill>
                <a:schemeClr val="dk1"/>
              </a:solidFill>
              <a:latin typeface="Calibri"/>
              <a:ea typeface="Calibri"/>
              <a:cs typeface="Calibri"/>
              <a:sym typeface="Calibri"/>
            </a:endParaRPr>
          </a:p>
        </p:txBody>
      </p:sp>
      <p:sp>
        <p:nvSpPr>
          <p:cNvPr id="328" name="Google Shape;328;g2b24ee95381_0_286"/>
          <p:cNvSpPr/>
          <p:nvPr/>
        </p:nvSpPr>
        <p:spPr>
          <a:xfrm>
            <a:off x="14543318" y="10464800"/>
            <a:ext cx="78750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b24ee95381_0_286"/>
          <p:cNvSpPr/>
          <p:nvPr/>
        </p:nvSpPr>
        <p:spPr>
          <a:xfrm>
            <a:off x="14543318" y="10464800"/>
            <a:ext cx="8027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MAGIC-WIELDING INDIVIDUALS</a:t>
            </a:r>
            <a:endParaRPr b="0" i="0" sz="3600" u="none" cap="none" strike="noStrike">
              <a:solidFill>
                <a:schemeClr val="dk1"/>
              </a:solidFill>
              <a:latin typeface="Calibri"/>
              <a:ea typeface="Calibri"/>
              <a:cs typeface="Calibri"/>
              <a:sym typeface="Calibri"/>
            </a:endParaRPr>
          </a:p>
        </p:txBody>
      </p:sp>
      <p:sp>
        <p:nvSpPr>
          <p:cNvPr id="330" name="Google Shape;330;g2b24ee95381_0_286"/>
          <p:cNvSpPr/>
          <p:nvPr/>
        </p:nvSpPr>
        <p:spPr>
          <a:xfrm>
            <a:off x="14543318" y="111887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335" name="Shape 335"/>
        <p:cNvGrpSpPr/>
        <p:nvPr/>
      </p:nvGrpSpPr>
      <p:grpSpPr>
        <a:xfrm>
          <a:off x="0" y="0"/>
          <a:ext cx="0" cy="0"/>
          <a:chOff x="0" y="0"/>
          <a:chExt cx="0" cy="0"/>
        </a:xfrm>
      </p:grpSpPr>
      <p:pic>
        <p:nvPicPr>
          <p:cNvPr descr=" " id="336" name="Google Shape;336;g2b24ee95381_0_308"/>
          <p:cNvPicPr preferRelativeResize="0"/>
          <p:nvPr/>
        </p:nvPicPr>
        <p:blipFill rotWithShape="1">
          <a:blip r:embed="rId3">
            <a:alphaModFix/>
          </a:blip>
          <a:srcRect b="0" l="0" r="0" t="0"/>
          <a:stretch/>
        </p:blipFill>
        <p:spPr>
          <a:xfrm>
            <a:off x="0" y="0"/>
            <a:ext cx="10758124" cy="6003193"/>
          </a:xfrm>
          <a:prstGeom prst="rect">
            <a:avLst/>
          </a:prstGeom>
          <a:noFill/>
          <a:ln>
            <a:noFill/>
          </a:ln>
        </p:spPr>
      </p:pic>
      <p:pic>
        <p:nvPicPr>
          <p:cNvPr descr=" " id="337" name="Google Shape;337;g2b24ee95381_0_308"/>
          <p:cNvPicPr preferRelativeResize="0"/>
          <p:nvPr/>
        </p:nvPicPr>
        <p:blipFill rotWithShape="1">
          <a:blip r:embed="rId4">
            <a:alphaModFix/>
          </a:blip>
          <a:srcRect b="0" l="0" r="0" t="0"/>
          <a:stretch/>
        </p:blipFill>
        <p:spPr>
          <a:xfrm>
            <a:off x="15987044" y="6007497"/>
            <a:ext cx="8400004" cy="7708502"/>
          </a:xfrm>
          <a:prstGeom prst="rect">
            <a:avLst/>
          </a:prstGeom>
          <a:noFill/>
          <a:ln>
            <a:noFill/>
          </a:ln>
        </p:spPr>
      </p:pic>
      <p:sp>
        <p:nvSpPr>
          <p:cNvPr id="338" name="Google Shape;338;g2b24ee95381_0_3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9" name="Google Shape;339;g2b24ee95381_0_30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40" name="Google Shape;340;g2b24ee95381_0_308"/>
          <p:cNvSpPr/>
          <p:nvPr/>
        </p:nvSpPr>
        <p:spPr>
          <a:xfrm>
            <a:off x="4305838" y="3403600"/>
            <a:ext cx="15762600" cy="690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b24ee95381_0_308"/>
          <p:cNvSpPr/>
          <p:nvPr/>
        </p:nvSpPr>
        <p:spPr>
          <a:xfrm>
            <a:off x="4305838" y="3403600"/>
            <a:ext cx="15762600" cy="543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b24ee95381_0_308"/>
          <p:cNvSpPr/>
          <p:nvPr/>
        </p:nvSpPr>
        <p:spPr>
          <a:xfrm>
            <a:off x="6414302" y="3403600"/>
            <a:ext cx="11545800" cy="519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AF6"/>
              </a:buClr>
              <a:buSzPts val="24000"/>
              <a:buFont typeface="DM Serif Display"/>
              <a:buNone/>
            </a:pPr>
            <a:r>
              <a:rPr b="0" i="0" lang="en-US" sz="24000" u="none" cap="none" strike="noStrike">
                <a:solidFill>
                  <a:srgbClr val="FFFAF6"/>
                </a:solidFill>
                <a:latin typeface="DM Serif Display"/>
                <a:ea typeface="DM Serif Display"/>
                <a:cs typeface="DM Serif Display"/>
                <a:sym typeface="DM Serif Display"/>
              </a:rPr>
              <a:t>234,567</a:t>
            </a:r>
            <a:endParaRPr b="0" i="0" sz="24000" u="none" cap="none" strike="noStrike">
              <a:solidFill>
                <a:schemeClr val="dk1"/>
              </a:solidFill>
              <a:latin typeface="Calibri"/>
              <a:ea typeface="Calibri"/>
              <a:cs typeface="Calibri"/>
              <a:sym typeface="Calibri"/>
            </a:endParaRPr>
          </a:p>
        </p:txBody>
      </p:sp>
      <p:sp>
        <p:nvSpPr>
          <p:cNvPr id="343" name="Google Shape;343;g2b24ee95381_0_308"/>
          <p:cNvSpPr/>
          <p:nvPr/>
        </p:nvSpPr>
        <p:spPr>
          <a:xfrm>
            <a:off x="4170355" y="77851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44" name="Google Shape;344;g2b24ee95381_0_308"/>
          <p:cNvSpPr/>
          <p:nvPr/>
        </p:nvSpPr>
        <p:spPr>
          <a:xfrm>
            <a:off x="7483352" y="92456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349" name="Shape 349"/>
        <p:cNvGrpSpPr/>
        <p:nvPr/>
      </p:nvGrpSpPr>
      <p:grpSpPr>
        <a:xfrm>
          <a:off x="0" y="0"/>
          <a:ext cx="0" cy="0"/>
          <a:chOff x="0" y="0"/>
          <a:chExt cx="0" cy="0"/>
        </a:xfrm>
      </p:grpSpPr>
      <p:pic>
        <p:nvPicPr>
          <p:cNvPr descr=" " id="350" name="Google Shape;350;g2b24ee95381_0_321"/>
          <p:cNvPicPr preferRelativeResize="0"/>
          <p:nvPr/>
        </p:nvPicPr>
        <p:blipFill rotWithShape="1">
          <a:blip r:embed="rId3">
            <a:alphaModFix/>
          </a:blip>
          <a:srcRect b="0" l="0" r="0" t="0"/>
          <a:stretch/>
        </p:blipFill>
        <p:spPr>
          <a:xfrm>
            <a:off x="469959" y="0"/>
            <a:ext cx="23917089" cy="13716000"/>
          </a:xfrm>
          <a:prstGeom prst="rect">
            <a:avLst/>
          </a:prstGeom>
          <a:noFill/>
          <a:ln>
            <a:noFill/>
          </a:ln>
        </p:spPr>
      </p:pic>
      <p:sp>
        <p:nvSpPr>
          <p:cNvPr id="351" name="Google Shape;351;g2b24ee95381_0_3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2" name="Google Shape;352;g2b24ee95381_0_3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53" name="Google Shape;353;g2b24ee95381_0_321"/>
          <p:cNvSpPr/>
          <p:nvPr/>
        </p:nvSpPr>
        <p:spPr>
          <a:xfrm>
            <a:off x="3391324" y="32639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b24ee95381_0_321"/>
          <p:cNvSpPr/>
          <p:nvPr/>
        </p:nvSpPr>
        <p:spPr>
          <a:xfrm>
            <a:off x="3645356" y="3263900"/>
            <a:ext cx="73668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b24ee95381_0_321"/>
          <p:cNvSpPr/>
          <p:nvPr/>
        </p:nvSpPr>
        <p:spPr>
          <a:xfrm>
            <a:off x="3645356" y="3263900"/>
            <a:ext cx="79089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7163"/>
              </a:buClr>
              <a:buSzPts val="12800"/>
              <a:buFont typeface="DM Serif Display"/>
              <a:buNone/>
            </a:pPr>
            <a:r>
              <a:rPr b="0" i="0" lang="en-US" sz="12800" u="none" cap="none" strike="noStrike">
                <a:solidFill>
                  <a:srgbClr val="5F7163"/>
                </a:solidFill>
                <a:latin typeface="DM Serif Display"/>
                <a:ea typeface="DM Serif Display"/>
                <a:cs typeface="DM Serif Display"/>
                <a:sym typeface="DM Serif Display"/>
              </a:rPr>
              <a:t>233 COINS</a:t>
            </a:r>
            <a:endParaRPr b="0" i="0" sz="12800" u="none" cap="none" strike="noStrike">
              <a:solidFill>
                <a:schemeClr val="dk1"/>
              </a:solidFill>
              <a:latin typeface="Calibri"/>
              <a:ea typeface="Calibri"/>
              <a:cs typeface="Calibri"/>
              <a:sym typeface="Calibri"/>
            </a:endParaRPr>
          </a:p>
        </p:txBody>
      </p:sp>
      <p:sp>
        <p:nvSpPr>
          <p:cNvPr id="356" name="Google Shape;356;g2b24ee95381_0_321"/>
          <p:cNvSpPr/>
          <p:nvPr/>
        </p:nvSpPr>
        <p:spPr>
          <a:xfrm>
            <a:off x="3391324" y="5486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b24ee95381_0_321"/>
          <p:cNvSpPr/>
          <p:nvPr/>
        </p:nvSpPr>
        <p:spPr>
          <a:xfrm>
            <a:off x="3323582" y="5486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58" name="Google Shape;358;g2b24ee95381_0_321"/>
          <p:cNvSpPr/>
          <p:nvPr/>
        </p:nvSpPr>
        <p:spPr>
          <a:xfrm>
            <a:off x="3391324" y="69850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b24ee95381_0_321"/>
          <p:cNvSpPr/>
          <p:nvPr/>
        </p:nvSpPr>
        <p:spPr>
          <a:xfrm>
            <a:off x="3321465" y="6985000"/>
            <a:ext cx="80148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b24ee95381_0_321"/>
          <p:cNvSpPr/>
          <p:nvPr/>
        </p:nvSpPr>
        <p:spPr>
          <a:xfrm>
            <a:off x="3321465" y="6985000"/>
            <a:ext cx="85566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7163"/>
              </a:buClr>
              <a:buSzPts val="12800"/>
              <a:buFont typeface="DM Serif Display"/>
              <a:buNone/>
            </a:pPr>
            <a:r>
              <a:rPr b="0" i="0" lang="en-US" sz="12800" u="none" cap="none" strike="noStrike">
                <a:solidFill>
                  <a:srgbClr val="5F7163"/>
                </a:solidFill>
                <a:latin typeface="DM Serif Display"/>
                <a:ea typeface="DM Serif Display"/>
                <a:cs typeface="DM Serif Display"/>
                <a:sym typeface="DM Serif Display"/>
              </a:rPr>
              <a:t>456 HOURS</a:t>
            </a:r>
            <a:endParaRPr b="0" i="0" sz="12800" u="none" cap="none" strike="noStrike">
              <a:solidFill>
                <a:schemeClr val="dk1"/>
              </a:solidFill>
              <a:latin typeface="Calibri"/>
              <a:ea typeface="Calibri"/>
              <a:cs typeface="Calibri"/>
              <a:sym typeface="Calibri"/>
            </a:endParaRPr>
          </a:p>
        </p:txBody>
      </p:sp>
      <p:sp>
        <p:nvSpPr>
          <p:cNvPr id="361" name="Google Shape;361;g2b24ee95381_0_321"/>
          <p:cNvSpPr/>
          <p:nvPr/>
        </p:nvSpPr>
        <p:spPr>
          <a:xfrm>
            <a:off x="3391324" y="92075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b24ee95381_0_321"/>
          <p:cNvSpPr/>
          <p:nvPr/>
        </p:nvSpPr>
        <p:spPr>
          <a:xfrm>
            <a:off x="3323582" y="92075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63" name="Google Shape;363;g2b24ee95381_0_321"/>
          <p:cNvSpPr/>
          <p:nvPr/>
        </p:nvSpPr>
        <p:spPr>
          <a:xfrm>
            <a:off x="13552594" y="32639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b24ee95381_0_321"/>
          <p:cNvSpPr/>
          <p:nvPr/>
        </p:nvSpPr>
        <p:spPr>
          <a:xfrm>
            <a:off x="15940492" y="3263900"/>
            <a:ext cx="3099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b24ee95381_0_321"/>
          <p:cNvSpPr/>
          <p:nvPr/>
        </p:nvSpPr>
        <p:spPr>
          <a:xfrm>
            <a:off x="15940492" y="3263900"/>
            <a:ext cx="36411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7163"/>
              </a:buClr>
              <a:buSzPts val="12800"/>
              <a:buFont typeface="DM Serif Display"/>
              <a:buNone/>
            </a:pPr>
            <a:r>
              <a:rPr b="0" i="0" lang="en-US" sz="12800" u="none" cap="none" strike="noStrike">
                <a:solidFill>
                  <a:srgbClr val="5F7163"/>
                </a:solidFill>
                <a:latin typeface="DM Serif Display"/>
                <a:ea typeface="DM Serif Display"/>
                <a:cs typeface="DM Serif Display"/>
                <a:sym typeface="DM Serif Display"/>
              </a:rPr>
              <a:t>85%</a:t>
            </a:r>
            <a:endParaRPr b="0" i="0" sz="12800" u="none" cap="none" strike="noStrike">
              <a:solidFill>
                <a:schemeClr val="dk1"/>
              </a:solidFill>
              <a:latin typeface="Calibri"/>
              <a:ea typeface="Calibri"/>
              <a:cs typeface="Calibri"/>
              <a:sym typeface="Calibri"/>
            </a:endParaRPr>
          </a:p>
        </p:txBody>
      </p:sp>
      <p:sp>
        <p:nvSpPr>
          <p:cNvPr id="366" name="Google Shape;366;g2b24ee95381_0_321"/>
          <p:cNvSpPr/>
          <p:nvPr/>
        </p:nvSpPr>
        <p:spPr>
          <a:xfrm>
            <a:off x="13552594" y="5486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b24ee95381_0_321"/>
          <p:cNvSpPr/>
          <p:nvPr/>
        </p:nvSpPr>
        <p:spPr>
          <a:xfrm>
            <a:off x="13484852" y="5486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68" name="Google Shape;368;g2b24ee95381_0_321"/>
          <p:cNvSpPr/>
          <p:nvPr/>
        </p:nvSpPr>
        <p:spPr>
          <a:xfrm>
            <a:off x="13552594" y="69850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b24ee95381_0_321"/>
          <p:cNvSpPr/>
          <p:nvPr/>
        </p:nvSpPr>
        <p:spPr>
          <a:xfrm>
            <a:off x="14835454" y="6985000"/>
            <a:ext cx="53094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b24ee95381_0_321"/>
          <p:cNvSpPr/>
          <p:nvPr/>
        </p:nvSpPr>
        <p:spPr>
          <a:xfrm>
            <a:off x="14835454" y="6985000"/>
            <a:ext cx="58512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7163"/>
              </a:buClr>
              <a:buSzPts val="12800"/>
              <a:buFont typeface="DM Serif Display"/>
              <a:buNone/>
            </a:pPr>
            <a:r>
              <a:rPr b="0" i="0" lang="en-US" sz="12800" u="none" cap="none" strike="noStrike">
                <a:solidFill>
                  <a:srgbClr val="5F7163"/>
                </a:solidFill>
                <a:latin typeface="DM Serif Display"/>
                <a:ea typeface="DM Serif Display"/>
                <a:cs typeface="DM Serif Display"/>
                <a:sym typeface="DM Serif Display"/>
              </a:rPr>
              <a:t>323 KM</a:t>
            </a:r>
            <a:endParaRPr b="0" i="0" sz="12800" u="none" cap="none" strike="noStrike">
              <a:solidFill>
                <a:schemeClr val="dk1"/>
              </a:solidFill>
              <a:latin typeface="Calibri"/>
              <a:ea typeface="Calibri"/>
              <a:cs typeface="Calibri"/>
              <a:sym typeface="Calibri"/>
            </a:endParaRPr>
          </a:p>
        </p:txBody>
      </p:sp>
      <p:sp>
        <p:nvSpPr>
          <p:cNvPr id="371" name="Google Shape;371;g2b24ee95381_0_321"/>
          <p:cNvSpPr/>
          <p:nvPr/>
        </p:nvSpPr>
        <p:spPr>
          <a:xfrm>
            <a:off x="13552594" y="92075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b24ee95381_0_321"/>
          <p:cNvSpPr/>
          <p:nvPr/>
        </p:nvSpPr>
        <p:spPr>
          <a:xfrm>
            <a:off x="13484852" y="92075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377" name="Shape 377"/>
        <p:cNvGrpSpPr/>
        <p:nvPr/>
      </p:nvGrpSpPr>
      <p:grpSpPr>
        <a:xfrm>
          <a:off x="0" y="0"/>
          <a:ext cx="0" cy="0"/>
          <a:chOff x="0" y="0"/>
          <a:chExt cx="0" cy="0"/>
        </a:xfrm>
      </p:grpSpPr>
      <p:pic>
        <p:nvPicPr>
          <p:cNvPr descr=" " id="378" name="Google Shape;378;g2b24ee95381_0_348"/>
          <p:cNvPicPr preferRelativeResize="0"/>
          <p:nvPr/>
        </p:nvPicPr>
        <p:blipFill rotWithShape="1">
          <a:blip r:embed="rId3">
            <a:alphaModFix/>
          </a:blip>
          <a:srcRect b="0" l="0" r="0" t="0"/>
          <a:stretch/>
        </p:blipFill>
        <p:spPr>
          <a:xfrm>
            <a:off x="0" y="457200"/>
            <a:ext cx="24387048" cy="13258800"/>
          </a:xfrm>
          <a:prstGeom prst="rect">
            <a:avLst/>
          </a:prstGeom>
          <a:noFill/>
          <a:ln>
            <a:noFill/>
          </a:ln>
        </p:spPr>
      </p:pic>
      <p:sp>
        <p:nvSpPr>
          <p:cNvPr id="379" name="Google Shape;379;g2b24ee95381_0_3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0" name="Google Shape;380;g2b24ee95381_0_34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81" name="Google Shape;381;g2b24ee95381_0_348"/>
          <p:cNvSpPr/>
          <p:nvPr/>
        </p:nvSpPr>
        <p:spPr>
          <a:xfrm>
            <a:off x="6841922" y="1143000"/>
            <a:ext cx="106905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F7163"/>
              </a:buClr>
              <a:buSzPts val="8000"/>
              <a:buFont typeface="DM Serif Display"/>
              <a:buNone/>
            </a:pPr>
            <a:r>
              <a:rPr b="0" i="0" lang="en-US" sz="8000" u="none" cap="none" strike="noStrike">
                <a:solidFill>
                  <a:srgbClr val="5F7163"/>
                </a:solidFill>
                <a:latin typeface="DM Serif Display"/>
                <a:ea typeface="DM Serif Display"/>
                <a:cs typeface="DM Serif Display"/>
                <a:sym typeface="DM Serif Display"/>
              </a:rPr>
              <a:t>SOME GRAPH</a:t>
            </a:r>
            <a:endParaRPr b="0" i="0" sz="8000" u="none" cap="none" strike="noStrike">
              <a:solidFill>
                <a:schemeClr val="dk1"/>
              </a:solidFill>
              <a:latin typeface="Calibri"/>
              <a:ea typeface="Calibri"/>
              <a:cs typeface="Calibri"/>
              <a:sym typeface="Calibri"/>
            </a:endParaRPr>
          </a:p>
        </p:txBody>
      </p:sp>
      <p:sp>
        <p:nvSpPr>
          <p:cNvPr id="382" name="Google Shape;382;g2b24ee95381_0_348"/>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b24ee95381_0_348"/>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CB88"/>
              </a:buClr>
              <a:buSzPts val="1820"/>
              <a:buFont typeface="Lato"/>
              <a:buNone/>
            </a:pPr>
            <a:r>
              <a:rPr b="0" i="0" lang="en-US" sz="1820" u="none" cap="none" strike="noStrike">
                <a:solidFill>
                  <a:srgbClr val="75CB88"/>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4" name="Google Shape;384;g2b24ee95381_0_348"/>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CB88"/>
              </a:buClr>
              <a:buSzPts val="2185"/>
              <a:buFont typeface="Lato"/>
              <a:buNone/>
            </a:pPr>
            <a:r>
              <a:rPr b="0" i="0" lang="en-US" sz="2185" u="none" cap="none" strike="noStrike">
                <a:solidFill>
                  <a:srgbClr val="75CB88"/>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5" name="Google Shape;385;g2b24ee95381_0_348"/>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CB88"/>
              </a:buClr>
              <a:buSzPts val="2185"/>
              <a:buFont typeface="Lato"/>
              <a:buNone/>
            </a:pPr>
            <a:r>
              <a:rPr b="0" i="0" lang="en-US" sz="2185" u="none" cap="none" strike="noStrike">
                <a:solidFill>
                  <a:srgbClr val="75CB88"/>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6" name="Google Shape;386;g2b24ee95381_0_348"/>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CB88"/>
              </a:buClr>
              <a:buSzPts val="2185"/>
              <a:buFont typeface="Lato"/>
              <a:buNone/>
            </a:pPr>
            <a:r>
              <a:rPr b="0" i="0" lang="en-US" sz="2185" u="none" cap="none" strike="noStrike">
                <a:solidFill>
                  <a:srgbClr val="75CB88"/>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7" name="Google Shape;387;g2b24ee95381_0_348"/>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CB88"/>
              </a:buClr>
              <a:buSzPts val="2185"/>
              <a:buFont typeface="Lato"/>
              <a:buNone/>
            </a:pPr>
            <a:r>
              <a:rPr b="0" i="0" lang="en-US" sz="2185" u="none" cap="none" strike="noStrike">
                <a:solidFill>
                  <a:srgbClr val="75CB88"/>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8" name="Google Shape;388;g2b24ee95381_0_348"/>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CB88"/>
              </a:buClr>
              <a:buSzPts val="2185"/>
              <a:buFont typeface="Lato"/>
              <a:buNone/>
            </a:pPr>
            <a:r>
              <a:rPr b="0" i="0" lang="en-US" sz="2185" u="none" cap="none" strike="noStrike">
                <a:solidFill>
                  <a:srgbClr val="75CB88"/>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9" name="Google Shape;389;g2b24ee95381_0_348"/>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CB88"/>
              </a:buClr>
              <a:buSzPts val="2185"/>
              <a:buFont typeface="Lato"/>
              <a:buNone/>
            </a:pPr>
            <a:r>
              <a:rPr b="0" i="0" lang="en-US" sz="2185" u="none" cap="none" strike="noStrike">
                <a:solidFill>
                  <a:srgbClr val="75CB88"/>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90" name="Google Shape;390;g2b24ee95381_0_348"/>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CB88"/>
              </a:buClr>
              <a:buSzPts val="2185"/>
              <a:buFont typeface="Lato"/>
              <a:buNone/>
            </a:pPr>
            <a:r>
              <a:rPr b="0" i="0" lang="en-US" sz="2185" u="none" cap="none" strike="noStrike">
                <a:solidFill>
                  <a:srgbClr val="75CB88"/>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1" name="Google Shape;391;g2b24ee95381_0_348"/>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CB88"/>
              </a:buClr>
              <a:buSzPts val="2185"/>
              <a:buFont typeface="Lato"/>
              <a:buNone/>
            </a:pPr>
            <a:r>
              <a:rPr b="0" i="0" lang="en-US" sz="2185" u="none" cap="none" strike="noStrike">
                <a:solidFill>
                  <a:srgbClr val="75CB88"/>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2" name="Google Shape;392;g2b24ee95381_0_348"/>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CB88"/>
              </a:buClr>
              <a:buSzPts val="1820"/>
              <a:buFont typeface="Lato"/>
              <a:buNone/>
            </a:pPr>
            <a:r>
              <a:rPr b="0" i="0" lang="en-US" sz="1820" u="none" cap="none" strike="noStrike">
                <a:solidFill>
                  <a:srgbClr val="75CB88"/>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3" name="Google Shape;393;g2b24ee95381_0_348"/>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CB88"/>
              </a:buClr>
              <a:buSzPts val="1820"/>
              <a:buFont typeface="Lato"/>
              <a:buNone/>
            </a:pPr>
            <a:r>
              <a:rPr b="0" i="0" lang="en-US" sz="1820" u="none" cap="none" strike="noStrike">
                <a:solidFill>
                  <a:srgbClr val="75CB88"/>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4" name="Google Shape;394;g2b24ee95381_0_348"/>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CB88"/>
              </a:buClr>
              <a:buSzPts val="1820"/>
              <a:buFont typeface="Lato"/>
              <a:buNone/>
            </a:pPr>
            <a:r>
              <a:rPr b="0" i="0" lang="en-US" sz="1820" u="none" cap="none" strike="noStrike">
                <a:solidFill>
                  <a:srgbClr val="75CB88"/>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5" name="Google Shape;395;g2b24ee95381_0_348"/>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CB88"/>
              </a:buClr>
              <a:buSzPts val="1820"/>
              <a:buFont typeface="Lato"/>
              <a:buNone/>
            </a:pPr>
            <a:r>
              <a:rPr b="0" i="0" lang="en-US" sz="1820" u="none" cap="none" strike="noStrike">
                <a:solidFill>
                  <a:srgbClr val="75CB88"/>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6" name="Google Shape;396;g2b24ee95381_0_348"/>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CB88"/>
              </a:buClr>
              <a:buSzPts val="1820"/>
              <a:buFont typeface="Lato"/>
              <a:buNone/>
            </a:pPr>
            <a:r>
              <a:rPr b="0" i="0" lang="en-US" sz="1820" u="none" cap="none" strike="noStrike">
                <a:solidFill>
                  <a:srgbClr val="75CB88"/>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7" name="Google Shape;397;g2b24ee95381_0_348"/>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CB88"/>
              </a:buClr>
              <a:buSzPts val="1820"/>
              <a:buFont typeface="Lato"/>
              <a:buNone/>
            </a:pPr>
            <a:r>
              <a:rPr b="0" i="0" lang="en-US" sz="1820" u="none" cap="none" strike="noStrike">
                <a:solidFill>
                  <a:srgbClr val="75CB88"/>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8" name="Google Shape;398;g2b24ee95381_0_348"/>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CB88"/>
              </a:buClr>
              <a:buSzPts val="1820"/>
              <a:buFont typeface="Lato"/>
              <a:buNone/>
            </a:pPr>
            <a:r>
              <a:rPr b="0" i="0" lang="en-US" sz="1820" u="none" cap="none" strike="noStrike">
                <a:solidFill>
                  <a:srgbClr val="75CB88"/>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9" name="Google Shape;399;g2b24ee95381_0_348"/>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CB88"/>
              </a:buClr>
              <a:buSzPts val="1820"/>
              <a:buFont typeface="Lato"/>
              <a:buNone/>
            </a:pPr>
            <a:r>
              <a:rPr b="0" i="0" lang="en-US" sz="1820" u="none" cap="none" strike="noStrike">
                <a:solidFill>
                  <a:srgbClr val="75CB88"/>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00" name="Google Shape;400;g2b24ee95381_0_348"/>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CB88"/>
              </a:buClr>
              <a:buSzPts val="1820"/>
              <a:buFont typeface="Lato"/>
              <a:buNone/>
            </a:pPr>
            <a:r>
              <a:rPr b="0" i="0" lang="en-US" sz="1820" u="none" cap="none" strike="noStrike">
                <a:solidFill>
                  <a:srgbClr val="75CB88"/>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1" name="Google Shape;401;g2b24ee95381_0_348"/>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5CB88"/>
              </a:buClr>
              <a:buSzPts val="1820"/>
              <a:buFont typeface="Lato"/>
              <a:buNone/>
            </a:pPr>
            <a:r>
              <a:rPr b="0" i="0" lang="en-US" sz="1820" u="none" cap="none" strike="noStrike">
                <a:solidFill>
                  <a:srgbClr val="75CB88"/>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2" name="Google Shape;402;g2b24ee95381_0_348"/>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403" name="Google Shape;403;g2b24ee95381_0_348"/>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404" name="Google Shape;404;g2b24ee95381_0_348"/>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405" name="Google Shape;405;g2b24ee95381_0_348"/>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406" name="Google Shape;406;g2b24ee95381_0_348"/>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407" name="Google Shape;407;g2b24ee95381_0_348"/>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408" name="Google Shape;408;g2b24ee95381_0_348"/>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409" name="Google Shape;409;g2b24ee95381_0_348"/>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410" name="Google Shape;410;g2b24ee95381_0_348"/>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411" name="Google Shape;411;g2b24ee95381_0_348"/>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412" name="Google Shape;412;g2b24ee95381_0_348"/>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413" name="Google Shape;413;g2b24ee95381_0_348"/>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414" name="Google Shape;414;g2b24ee95381_0_348"/>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415" name="Google Shape;415;g2b24ee95381_0_348"/>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416" name="Google Shape;416;g2b24ee95381_0_348"/>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417" name="Google Shape;417;g2b24ee95381_0_348"/>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418" name="Google Shape;418;g2b24ee95381_0_348"/>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419" name="Google Shape;419;g2b24ee95381_0_348"/>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420" name="Google Shape;420;g2b24ee95381_0_348"/>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421" name="Google Shape;421;g2b24ee95381_0_348"/>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422" name="Google Shape;422;g2b24ee95381_0_348"/>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423" name="Google Shape;423;g2b24ee95381_0_348"/>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424" name="Google Shape;424;g2b24ee95381_0_34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b24ee95381_0_34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6" name="Google Shape;426;g2b24ee95381_0_348"/>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427" name="Google Shape;427;g2b24ee95381_0_348"/>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428" name="Google Shape;428;g2b24ee95381_0_348"/>
          <p:cNvSpPr/>
          <p:nvPr/>
        </p:nvSpPr>
        <p:spPr>
          <a:xfrm>
            <a:off x="16302488" y="6365379"/>
            <a:ext cx="17910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b24ee95381_0_348"/>
          <p:cNvSpPr/>
          <p:nvPr/>
        </p:nvSpPr>
        <p:spPr>
          <a:xfrm>
            <a:off x="16302488" y="6292850"/>
            <a:ext cx="19941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34.574</a:t>
            </a:r>
            <a:endParaRPr b="0" i="0" sz="4800" u="none" cap="none" strike="noStrike">
              <a:solidFill>
                <a:schemeClr val="dk1"/>
              </a:solidFill>
              <a:latin typeface="Calibri"/>
              <a:ea typeface="Calibri"/>
              <a:cs typeface="Calibri"/>
              <a:sym typeface="Calibri"/>
            </a:endParaRPr>
          </a:p>
        </p:txBody>
      </p:sp>
      <p:sp>
        <p:nvSpPr>
          <p:cNvPr id="430" name="Google Shape;430;g2b24ee95381_0_348"/>
          <p:cNvSpPr/>
          <p:nvPr/>
        </p:nvSpPr>
        <p:spPr>
          <a:xfrm>
            <a:off x="16747043" y="71310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31" name="Google Shape;431;g2b24ee95381_0_348"/>
          <p:cNvSpPr/>
          <p:nvPr/>
        </p:nvSpPr>
        <p:spPr>
          <a:xfrm>
            <a:off x="13260457"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b24ee95381_0_348"/>
          <p:cNvSpPr/>
          <p:nvPr/>
        </p:nvSpPr>
        <p:spPr>
          <a:xfrm>
            <a:off x="13260457"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b24ee95381_0_348"/>
          <p:cNvSpPr/>
          <p:nvPr/>
        </p:nvSpPr>
        <p:spPr>
          <a:xfrm>
            <a:off x="13158845" y="10515600"/>
            <a:ext cx="80781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TREASURE FOUND</a:t>
            </a:r>
            <a:endParaRPr b="0" i="0" sz="4800" u="none" cap="none" strike="noStrike">
              <a:solidFill>
                <a:schemeClr val="dk1"/>
              </a:solidFill>
              <a:latin typeface="Calibri"/>
              <a:ea typeface="Calibri"/>
              <a:cs typeface="Calibri"/>
              <a:sym typeface="Calibri"/>
            </a:endParaRPr>
          </a:p>
        </p:txBody>
      </p:sp>
      <p:sp>
        <p:nvSpPr>
          <p:cNvPr id="434" name="Google Shape;434;g2b24ee95381_0_348"/>
          <p:cNvSpPr/>
          <p:nvPr/>
        </p:nvSpPr>
        <p:spPr>
          <a:xfrm>
            <a:off x="13192716" y="114554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5" name="Google Shape;435;g2b24ee95381_0_348"/>
          <p:cNvSpPr/>
          <p:nvPr/>
        </p:nvSpPr>
        <p:spPr>
          <a:xfrm>
            <a:off x="3251606"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b24ee95381_0_348"/>
          <p:cNvSpPr/>
          <p:nvPr/>
        </p:nvSpPr>
        <p:spPr>
          <a:xfrm>
            <a:off x="3251606"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b24ee95381_0_348"/>
          <p:cNvSpPr/>
          <p:nvPr/>
        </p:nvSpPr>
        <p:spPr>
          <a:xfrm>
            <a:off x="3149994" y="10515600"/>
            <a:ext cx="80781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SPELLCASTING PROGRESS</a:t>
            </a:r>
            <a:endParaRPr b="0" i="0" sz="4800" u="none" cap="none" strike="noStrike">
              <a:solidFill>
                <a:schemeClr val="dk1"/>
              </a:solidFill>
              <a:latin typeface="Calibri"/>
              <a:ea typeface="Calibri"/>
              <a:cs typeface="Calibri"/>
              <a:sym typeface="Calibri"/>
            </a:endParaRPr>
          </a:p>
        </p:txBody>
      </p:sp>
      <p:sp>
        <p:nvSpPr>
          <p:cNvPr id="438" name="Google Shape;438;g2b24ee95381_0_348"/>
          <p:cNvSpPr/>
          <p:nvPr/>
        </p:nvSpPr>
        <p:spPr>
          <a:xfrm>
            <a:off x="3183865" y="114554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443" name="Shape 443"/>
        <p:cNvGrpSpPr/>
        <p:nvPr/>
      </p:nvGrpSpPr>
      <p:grpSpPr>
        <a:xfrm>
          <a:off x="0" y="0"/>
          <a:ext cx="0" cy="0"/>
          <a:chOff x="0" y="0"/>
          <a:chExt cx="0" cy="0"/>
        </a:xfrm>
      </p:grpSpPr>
      <p:pic>
        <p:nvPicPr>
          <p:cNvPr descr=" " id="444" name="Google Shape;444;g2b24ee95381_0_41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5" name="Google Shape;445;g2b24ee95381_0_4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6" name="Google Shape;446;g2b24ee95381_0_4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7" name="Google Shape;447;g2b24ee95381_0_413"/>
          <p:cNvSpPr/>
          <p:nvPr/>
        </p:nvSpPr>
        <p:spPr>
          <a:xfrm>
            <a:off x="13450981" y="68707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b24ee95381_0_413"/>
          <p:cNvSpPr/>
          <p:nvPr/>
        </p:nvSpPr>
        <p:spPr>
          <a:xfrm>
            <a:off x="13450981" y="68707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b24ee95381_0_413"/>
          <p:cNvSpPr/>
          <p:nvPr/>
        </p:nvSpPr>
        <p:spPr>
          <a:xfrm>
            <a:off x="13450981" y="6870700"/>
            <a:ext cx="8941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450" name="Google Shape;450;g2b24ee95381_0_413"/>
          <p:cNvSpPr/>
          <p:nvPr/>
        </p:nvSpPr>
        <p:spPr>
          <a:xfrm>
            <a:off x="13450981" y="79121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1" name="Google Shape;451;g2b24ee95381_0_413"/>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52" name="Google Shape;452;g2b24ee95381_0_413"/>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53" name="Google Shape;453;g2b24ee95381_0_413"/>
          <p:cNvSpPr/>
          <p:nvPr/>
        </p:nvSpPr>
        <p:spPr>
          <a:xfrm>
            <a:off x="13374772" y="3771900"/>
            <a:ext cx="106905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7163"/>
              </a:buClr>
              <a:buSzPts val="8000"/>
              <a:buFont typeface="DM Serif Display"/>
              <a:buNone/>
            </a:pPr>
            <a:r>
              <a:rPr b="0" i="0" lang="en-US" sz="8000" u="none" cap="none" strike="noStrike">
                <a:solidFill>
                  <a:srgbClr val="5F7163"/>
                </a:solidFill>
                <a:latin typeface="DM Serif Display"/>
                <a:ea typeface="DM Serif Display"/>
                <a:cs typeface="DM Serif Display"/>
                <a:sym typeface="DM Serif Displa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458" name="Shape 458"/>
        <p:cNvGrpSpPr/>
        <p:nvPr/>
      </p:nvGrpSpPr>
      <p:grpSpPr>
        <a:xfrm>
          <a:off x="0" y="0"/>
          <a:ext cx="0" cy="0"/>
          <a:chOff x="0" y="0"/>
          <a:chExt cx="0" cy="0"/>
        </a:xfrm>
      </p:grpSpPr>
      <p:pic>
        <p:nvPicPr>
          <p:cNvPr descr=" " id="459" name="Google Shape;459;g2b24ee95381_0_427"/>
          <p:cNvPicPr preferRelativeResize="0"/>
          <p:nvPr/>
        </p:nvPicPr>
        <p:blipFill rotWithShape="1">
          <a:blip r:embed="rId3">
            <a:alphaModFix/>
          </a:blip>
          <a:srcRect b="0" l="0" r="0" t="0"/>
          <a:stretch/>
        </p:blipFill>
        <p:spPr>
          <a:xfrm>
            <a:off x="469959" y="0"/>
            <a:ext cx="23917089" cy="13716000"/>
          </a:xfrm>
          <a:prstGeom prst="rect">
            <a:avLst/>
          </a:prstGeom>
          <a:noFill/>
          <a:ln>
            <a:noFill/>
          </a:ln>
        </p:spPr>
      </p:pic>
      <p:sp>
        <p:nvSpPr>
          <p:cNvPr id="460" name="Google Shape;460;g2b24ee95381_0_4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1" name="Google Shape;461;g2b24ee95381_0_42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2" name="Google Shape;462;g2b24ee95381_0_427"/>
          <p:cNvSpPr/>
          <p:nvPr/>
        </p:nvSpPr>
        <p:spPr>
          <a:xfrm>
            <a:off x="2946768" y="41529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b24ee95381_0_427"/>
          <p:cNvSpPr/>
          <p:nvPr/>
        </p:nvSpPr>
        <p:spPr>
          <a:xfrm>
            <a:off x="2946768" y="41529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b24ee95381_0_427"/>
          <p:cNvSpPr/>
          <p:nvPr/>
        </p:nvSpPr>
        <p:spPr>
          <a:xfrm>
            <a:off x="2946768" y="4152900"/>
            <a:ext cx="8941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AN MOBILE APP</a:t>
            </a:r>
            <a:endParaRPr b="0" i="0" sz="4800" u="none" cap="none" strike="noStrike">
              <a:solidFill>
                <a:schemeClr val="dk1"/>
              </a:solidFill>
              <a:latin typeface="Calibri"/>
              <a:ea typeface="Calibri"/>
              <a:cs typeface="Calibri"/>
              <a:sym typeface="Calibri"/>
            </a:endParaRPr>
          </a:p>
        </p:txBody>
      </p:sp>
      <p:sp>
        <p:nvSpPr>
          <p:cNvPr id="465" name="Google Shape;465;g2b24ee95381_0_427"/>
          <p:cNvSpPr/>
          <p:nvPr/>
        </p:nvSpPr>
        <p:spPr>
          <a:xfrm>
            <a:off x="2946768" y="51943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6" name="Google Shape;466;g2b24ee95381_0_427"/>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67" name="Google Shape;467;g2b24ee95381_0_427"/>
          <p:cNvSpPr/>
          <p:nvPr/>
        </p:nvSpPr>
        <p:spPr>
          <a:xfrm>
            <a:off x="2895962" y="1854200"/>
            <a:ext cx="1290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7163"/>
              </a:buClr>
              <a:buSzPts val="8000"/>
              <a:buFont typeface="DM Serif Display"/>
              <a:buNone/>
            </a:pPr>
            <a:r>
              <a:rPr b="0" i="0" lang="en-US" sz="8000" u="none" cap="none" strike="noStrike">
                <a:solidFill>
                  <a:srgbClr val="5F7163"/>
                </a:solidFill>
                <a:latin typeface="DM Serif Display"/>
                <a:ea typeface="DM Serif Display"/>
                <a:cs typeface="DM Serif Display"/>
                <a:sym typeface="DM Serif Display"/>
              </a:rPr>
              <a:t>THE FUTURE OF FANTASY</a:t>
            </a:r>
            <a:endParaRPr b="0" i="0" sz="8000" u="none" cap="none" strike="noStrike">
              <a:solidFill>
                <a:schemeClr val="dk1"/>
              </a:solidFill>
              <a:latin typeface="Calibri"/>
              <a:ea typeface="Calibri"/>
              <a:cs typeface="Calibri"/>
              <a:sym typeface="Calibri"/>
            </a:endParaRPr>
          </a:p>
        </p:txBody>
      </p:sp>
      <p:pic>
        <p:nvPicPr>
          <p:cNvPr descr=" " id="468" name="Google Shape;468;g2b24ee95381_0_427"/>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69" name="Google Shape;469;g2b24ee95381_0_427"/>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474" name="Shape 474"/>
        <p:cNvGrpSpPr/>
        <p:nvPr/>
      </p:nvGrpSpPr>
      <p:grpSpPr>
        <a:xfrm>
          <a:off x="0" y="0"/>
          <a:ext cx="0" cy="0"/>
          <a:chOff x="0" y="0"/>
          <a:chExt cx="0" cy="0"/>
        </a:xfrm>
      </p:grpSpPr>
      <p:pic>
        <p:nvPicPr>
          <p:cNvPr descr=" " id="475" name="Google Shape;475;g2b24ee95381_0_442"/>
          <p:cNvPicPr preferRelativeResize="0"/>
          <p:nvPr/>
        </p:nvPicPr>
        <p:blipFill rotWithShape="1">
          <a:blip r:embed="rId3">
            <a:alphaModFix/>
          </a:blip>
          <a:srcRect b="0" l="0" r="0" t="0"/>
          <a:stretch/>
        </p:blipFill>
        <p:spPr>
          <a:xfrm>
            <a:off x="0" y="457200"/>
            <a:ext cx="24387048" cy="13258800"/>
          </a:xfrm>
          <a:prstGeom prst="rect">
            <a:avLst/>
          </a:prstGeom>
          <a:noFill/>
          <a:ln>
            <a:noFill/>
          </a:ln>
        </p:spPr>
      </p:pic>
      <p:sp>
        <p:nvSpPr>
          <p:cNvPr id="476" name="Google Shape;476;g2b24ee95381_0_4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g2b24ee95381_0_44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8" name="Google Shape;478;g2b24ee95381_0_442"/>
          <p:cNvSpPr/>
          <p:nvPr/>
        </p:nvSpPr>
        <p:spPr>
          <a:xfrm>
            <a:off x="16880410" y="4025900"/>
            <a:ext cx="57156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b24ee95381_0_442"/>
          <p:cNvSpPr/>
          <p:nvPr/>
        </p:nvSpPr>
        <p:spPr>
          <a:xfrm>
            <a:off x="16880410" y="4025900"/>
            <a:ext cx="57156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b24ee95381_0_442"/>
          <p:cNvSpPr/>
          <p:nvPr/>
        </p:nvSpPr>
        <p:spPr>
          <a:xfrm>
            <a:off x="16880410" y="4025900"/>
            <a:ext cx="5919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481" name="Google Shape;481;g2b24ee95381_0_442"/>
          <p:cNvSpPr/>
          <p:nvPr/>
        </p:nvSpPr>
        <p:spPr>
          <a:xfrm>
            <a:off x="16880410" y="50673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2" name="Google Shape;482;g2b24ee95381_0_442"/>
          <p:cNvSpPr/>
          <p:nvPr/>
        </p:nvSpPr>
        <p:spPr>
          <a:xfrm>
            <a:off x="825603" y="4064000"/>
            <a:ext cx="70071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7163"/>
              </a:buClr>
              <a:buSzPts val="8000"/>
              <a:buFont typeface="DM Serif Display"/>
              <a:buNone/>
            </a:pPr>
            <a:r>
              <a:rPr b="0" i="0" lang="en-US" sz="8000" u="none" cap="none" strike="noStrike">
                <a:solidFill>
                  <a:srgbClr val="5F7163"/>
                </a:solidFill>
                <a:latin typeface="DM Serif Display"/>
                <a:ea typeface="DM Serif Display"/>
                <a:cs typeface="DM Serif Display"/>
                <a:sym typeface="DM Serif Display"/>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83" name="Google Shape;483;g2b24ee95381_0_442"/>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84" name="Google Shape;484;g2b24ee95381_0_442"/>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85" name="Google Shape;485;g2b24ee95381_0_442"/>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490" name="Shape 490"/>
        <p:cNvGrpSpPr/>
        <p:nvPr/>
      </p:nvGrpSpPr>
      <p:grpSpPr>
        <a:xfrm>
          <a:off x="0" y="0"/>
          <a:ext cx="0" cy="0"/>
          <a:chOff x="0" y="0"/>
          <a:chExt cx="0" cy="0"/>
        </a:xfrm>
      </p:grpSpPr>
      <p:pic>
        <p:nvPicPr>
          <p:cNvPr descr=" " id="491" name="Google Shape;491;g2b24ee95381_0_45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2" name="Google Shape;492;g2b24ee95381_0_4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3" name="Google Shape;493;g2b24ee95381_0_45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4" name="Google Shape;494;g2b24ee95381_0_457"/>
          <p:cNvSpPr/>
          <p:nvPr/>
        </p:nvSpPr>
        <p:spPr>
          <a:xfrm>
            <a:off x="15690694" y="698500"/>
            <a:ext cx="7464300" cy="3132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5F7163"/>
              </a:buClr>
              <a:buSzPts val="8000"/>
              <a:buFont typeface="DM Serif Display"/>
              <a:buNone/>
            </a:pPr>
            <a:r>
              <a:rPr b="0" i="0" lang="en-US" sz="8000" u="none" cap="none" strike="noStrike">
                <a:solidFill>
                  <a:srgbClr val="5F7163"/>
                </a:solidFill>
                <a:latin typeface="DM Serif Display"/>
                <a:ea typeface="DM Serif Display"/>
                <a:cs typeface="DM Serif Display"/>
                <a:sym typeface="DM Serif Displa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26" name="Shape 26"/>
        <p:cNvGrpSpPr/>
        <p:nvPr/>
      </p:nvGrpSpPr>
      <p:grpSpPr>
        <a:xfrm>
          <a:off x="0" y="0"/>
          <a:ext cx="0" cy="0"/>
          <a:chOff x="0" y="0"/>
          <a:chExt cx="0" cy="0"/>
        </a:xfrm>
      </p:grpSpPr>
      <p:pic>
        <p:nvPicPr>
          <p:cNvPr descr=" " id="27" name="Google Shape;27;g2b24ee95381_0_10"/>
          <p:cNvPicPr preferRelativeResize="0"/>
          <p:nvPr/>
        </p:nvPicPr>
        <p:blipFill rotWithShape="1">
          <a:blip r:embed="rId3">
            <a:alphaModFix/>
          </a:blip>
          <a:srcRect b="0" l="0" r="0" t="0"/>
          <a:stretch/>
        </p:blipFill>
        <p:spPr>
          <a:xfrm>
            <a:off x="0" y="0"/>
            <a:ext cx="10758124" cy="6003184"/>
          </a:xfrm>
          <a:prstGeom prst="rect">
            <a:avLst/>
          </a:prstGeom>
          <a:noFill/>
          <a:ln>
            <a:noFill/>
          </a:ln>
        </p:spPr>
      </p:pic>
      <p:pic>
        <p:nvPicPr>
          <p:cNvPr descr=" " id="28" name="Google Shape;28;g2b24ee95381_0_10"/>
          <p:cNvPicPr preferRelativeResize="0"/>
          <p:nvPr/>
        </p:nvPicPr>
        <p:blipFill rotWithShape="1">
          <a:blip r:embed="rId4">
            <a:alphaModFix/>
          </a:blip>
          <a:srcRect b="0" l="0" r="0" t="0"/>
          <a:stretch/>
        </p:blipFill>
        <p:spPr>
          <a:xfrm>
            <a:off x="15987044" y="6007492"/>
            <a:ext cx="8400004" cy="7708508"/>
          </a:xfrm>
          <a:prstGeom prst="rect">
            <a:avLst/>
          </a:prstGeom>
          <a:noFill/>
          <a:ln>
            <a:noFill/>
          </a:ln>
        </p:spPr>
      </p:pic>
      <p:sp>
        <p:nvSpPr>
          <p:cNvPr id="29" name="Google Shape;29;g2b24ee95381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g2b24ee95381_0_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 name="Google Shape;31;g2b24ee95381_0_10"/>
          <p:cNvSpPr/>
          <p:nvPr/>
        </p:nvSpPr>
        <p:spPr>
          <a:xfrm>
            <a:off x="8188290" y="4394200"/>
            <a:ext cx="8023200" cy="2764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DM Serif Display"/>
              <a:buNone/>
            </a:pPr>
            <a:r>
              <a:rPr b="0" i="0" lang="en-US" sz="12800" u="none" cap="none" strike="noStrike">
                <a:solidFill>
                  <a:srgbClr val="FFFFFF"/>
                </a:solidFill>
                <a:latin typeface="DM Serif Display"/>
                <a:ea typeface="DM Serif Display"/>
                <a:cs typeface="DM Serif Display"/>
                <a:sym typeface="DM Serif Display"/>
              </a:rPr>
              <a:t>WELCOME</a:t>
            </a:r>
            <a:endParaRPr b="0" i="0" sz="12800" u="none" cap="none" strike="noStrike">
              <a:solidFill>
                <a:schemeClr val="dk1"/>
              </a:solidFill>
              <a:latin typeface="Calibri"/>
              <a:ea typeface="Calibri"/>
              <a:cs typeface="Calibri"/>
              <a:sym typeface="Calibri"/>
            </a:endParaRPr>
          </a:p>
        </p:txBody>
      </p:sp>
      <p:sp>
        <p:nvSpPr>
          <p:cNvPr id="32" name="Google Shape;32;g2b24ee95381_0_10"/>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499" name="Shape 499"/>
        <p:cNvGrpSpPr/>
        <p:nvPr/>
      </p:nvGrpSpPr>
      <p:grpSpPr>
        <a:xfrm>
          <a:off x="0" y="0"/>
          <a:ext cx="0" cy="0"/>
          <a:chOff x="0" y="0"/>
          <a:chExt cx="0" cy="0"/>
        </a:xfrm>
      </p:grpSpPr>
      <p:pic>
        <p:nvPicPr>
          <p:cNvPr descr=" " id="500" name="Google Shape;500;g2b24ee95381_0_46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01" name="Google Shape;501;g2b24ee95381_0_4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g2b24ee95381_0_46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03" name="Google Shape;503;g2b24ee95381_0_465"/>
          <p:cNvPicPr preferRelativeResize="0"/>
          <p:nvPr/>
        </p:nvPicPr>
        <p:blipFill rotWithShape="1">
          <a:blip r:embed="rId5">
            <a:alphaModFix/>
          </a:blip>
          <a:srcRect b="0" l="0" r="0" t="0"/>
          <a:stretch/>
        </p:blipFill>
        <p:spPr>
          <a:xfrm>
            <a:off x="1079635" y="698500"/>
            <a:ext cx="6566721" cy="5473700"/>
          </a:xfrm>
          <a:prstGeom prst="rect">
            <a:avLst/>
          </a:prstGeom>
          <a:noFill/>
          <a:ln>
            <a:noFill/>
          </a:ln>
        </p:spPr>
      </p:pic>
      <p:pic>
        <p:nvPicPr>
          <p:cNvPr descr=" " id="504" name="Google Shape;504;g2b24ee95381_0_465"/>
          <p:cNvPicPr preferRelativeResize="0"/>
          <p:nvPr/>
        </p:nvPicPr>
        <p:blipFill rotWithShape="1">
          <a:blip r:embed="rId6">
            <a:alphaModFix/>
          </a:blip>
          <a:srcRect b="0" l="0" r="0" t="0"/>
          <a:stretch/>
        </p:blipFill>
        <p:spPr>
          <a:xfrm>
            <a:off x="15991299" y="6756400"/>
            <a:ext cx="6566721" cy="5473700"/>
          </a:xfrm>
          <a:prstGeom prst="rect">
            <a:avLst/>
          </a:prstGeom>
          <a:noFill/>
          <a:ln>
            <a:noFill/>
          </a:ln>
        </p:spPr>
      </p:pic>
      <p:sp>
        <p:nvSpPr>
          <p:cNvPr id="505" name="Google Shape;505;g2b24ee95381_0_465"/>
          <p:cNvSpPr/>
          <p:nvPr/>
        </p:nvSpPr>
        <p:spPr>
          <a:xfrm>
            <a:off x="8675184" y="2171700"/>
            <a:ext cx="66048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b24ee95381_0_465"/>
          <p:cNvSpPr/>
          <p:nvPr/>
        </p:nvSpPr>
        <p:spPr>
          <a:xfrm>
            <a:off x="8675184" y="2749550"/>
            <a:ext cx="5715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b24ee95381_0_465"/>
          <p:cNvSpPr/>
          <p:nvPr/>
        </p:nvSpPr>
        <p:spPr>
          <a:xfrm>
            <a:off x="8675184" y="2749550"/>
            <a:ext cx="11136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7163"/>
              </a:buClr>
              <a:buSzPts val="12800"/>
              <a:buFont typeface="DM Serif Display"/>
              <a:buNone/>
            </a:pPr>
            <a:r>
              <a:rPr b="0" i="0" lang="en-US" sz="12800" u="none" cap="none" strike="noStrike">
                <a:solidFill>
                  <a:srgbClr val="5F7163"/>
                </a:solidFill>
                <a:latin typeface="DM Serif Display"/>
                <a:ea typeface="DM Serif Display"/>
                <a:cs typeface="DM Serif Display"/>
                <a:sym typeface="DM Serif Display"/>
              </a:rPr>
              <a:t>1</a:t>
            </a:r>
            <a:endParaRPr b="0" i="0" sz="12800" u="none" cap="none" strike="noStrike">
              <a:solidFill>
                <a:schemeClr val="dk1"/>
              </a:solidFill>
              <a:latin typeface="Calibri"/>
              <a:ea typeface="Calibri"/>
              <a:cs typeface="Calibri"/>
              <a:sym typeface="Calibri"/>
            </a:endParaRPr>
          </a:p>
        </p:txBody>
      </p:sp>
      <p:sp>
        <p:nvSpPr>
          <p:cNvPr id="508" name="Google Shape;508;g2b24ee95381_0_465"/>
          <p:cNvSpPr/>
          <p:nvPr/>
        </p:nvSpPr>
        <p:spPr>
          <a:xfrm>
            <a:off x="9449981" y="2171700"/>
            <a:ext cx="58299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b24ee95381_0_465"/>
          <p:cNvSpPr/>
          <p:nvPr/>
        </p:nvSpPr>
        <p:spPr>
          <a:xfrm>
            <a:off x="9449981" y="2171700"/>
            <a:ext cx="60333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DISCOVER THE SECRETS</a:t>
            </a:r>
            <a:endParaRPr b="0" i="0" sz="4800" u="none" cap="none" strike="noStrike">
              <a:solidFill>
                <a:schemeClr val="dk1"/>
              </a:solidFill>
              <a:latin typeface="Calibri"/>
              <a:ea typeface="Calibri"/>
              <a:cs typeface="Calibri"/>
              <a:sym typeface="Calibri"/>
            </a:endParaRPr>
          </a:p>
        </p:txBody>
      </p:sp>
      <p:sp>
        <p:nvSpPr>
          <p:cNvPr id="510" name="Google Shape;510;g2b24ee95381_0_465"/>
          <p:cNvSpPr/>
          <p:nvPr/>
        </p:nvSpPr>
        <p:spPr>
          <a:xfrm>
            <a:off x="9449981" y="3949700"/>
            <a:ext cx="5965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11" name="Google Shape;511;g2b24ee95381_0_465"/>
          <p:cNvSpPr/>
          <p:nvPr/>
        </p:nvSpPr>
        <p:spPr>
          <a:xfrm>
            <a:off x="1079635" y="7962900"/>
            <a:ext cx="6604800" cy="39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b24ee95381_0_465"/>
          <p:cNvSpPr/>
          <p:nvPr/>
        </p:nvSpPr>
        <p:spPr>
          <a:xfrm>
            <a:off x="1079635" y="8807450"/>
            <a:ext cx="876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b24ee95381_0_465"/>
          <p:cNvSpPr/>
          <p:nvPr/>
        </p:nvSpPr>
        <p:spPr>
          <a:xfrm>
            <a:off x="1079635" y="8807450"/>
            <a:ext cx="14184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7163"/>
              </a:buClr>
              <a:buSzPts val="12800"/>
              <a:buFont typeface="DM Serif Display"/>
              <a:buNone/>
            </a:pPr>
            <a:r>
              <a:rPr b="0" i="0" lang="en-US" sz="12800" u="none" cap="none" strike="noStrike">
                <a:solidFill>
                  <a:srgbClr val="5F7163"/>
                </a:solidFill>
                <a:latin typeface="DM Serif Display"/>
                <a:ea typeface="DM Serif Display"/>
                <a:cs typeface="DM Serif Display"/>
                <a:sym typeface="DM Serif Display"/>
              </a:rPr>
              <a:t>3</a:t>
            </a:r>
            <a:endParaRPr b="0" i="0" sz="12800" u="none" cap="none" strike="noStrike">
              <a:solidFill>
                <a:schemeClr val="dk1"/>
              </a:solidFill>
              <a:latin typeface="Calibri"/>
              <a:ea typeface="Calibri"/>
              <a:cs typeface="Calibri"/>
              <a:sym typeface="Calibri"/>
            </a:endParaRPr>
          </a:p>
        </p:txBody>
      </p:sp>
      <p:sp>
        <p:nvSpPr>
          <p:cNvPr id="514" name="Google Shape;514;g2b24ee95381_0_465"/>
          <p:cNvSpPr/>
          <p:nvPr/>
        </p:nvSpPr>
        <p:spPr>
          <a:xfrm>
            <a:off x="2159270" y="7962900"/>
            <a:ext cx="5525100" cy="39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b24ee95381_0_465"/>
          <p:cNvSpPr/>
          <p:nvPr/>
        </p:nvSpPr>
        <p:spPr>
          <a:xfrm>
            <a:off x="2159270" y="7962900"/>
            <a:ext cx="57285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MEET THE CREATURES</a:t>
            </a:r>
            <a:endParaRPr b="0" i="0" sz="4800" u="none" cap="none" strike="noStrike">
              <a:solidFill>
                <a:schemeClr val="dk1"/>
              </a:solidFill>
              <a:latin typeface="Calibri"/>
              <a:ea typeface="Calibri"/>
              <a:cs typeface="Calibri"/>
              <a:sym typeface="Calibri"/>
            </a:endParaRPr>
          </a:p>
        </p:txBody>
      </p:sp>
      <p:sp>
        <p:nvSpPr>
          <p:cNvPr id="516" name="Google Shape;516;g2b24ee95381_0_465"/>
          <p:cNvSpPr/>
          <p:nvPr/>
        </p:nvSpPr>
        <p:spPr>
          <a:xfrm>
            <a:off x="2159270" y="9740900"/>
            <a:ext cx="56607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17" name="Google Shape;517;g2b24ee95381_0_465"/>
          <p:cNvSpPr/>
          <p:nvPr/>
        </p:nvSpPr>
        <p:spPr>
          <a:xfrm>
            <a:off x="8586273" y="7962900"/>
            <a:ext cx="6604800" cy="39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b24ee95381_0_465"/>
          <p:cNvSpPr/>
          <p:nvPr/>
        </p:nvSpPr>
        <p:spPr>
          <a:xfrm>
            <a:off x="8586273" y="8807450"/>
            <a:ext cx="876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b24ee95381_0_465"/>
          <p:cNvSpPr/>
          <p:nvPr/>
        </p:nvSpPr>
        <p:spPr>
          <a:xfrm>
            <a:off x="8586273" y="8807450"/>
            <a:ext cx="14184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7163"/>
              </a:buClr>
              <a:buSzPts val="12800"/>
              <a:buFont typeface="DM Serif Display"/>
              <a:buNone/>
            </a:pPr>
            <a:r>
              <a:rPr b="0" i="0" lang="en-US" sz="12800" u="none" cap="none" strike="noStrike">
                <a:solidFill>
                  <a:srgbClr val="5F7163"/>
                </a:solidFill>
                <a:latin typeface="DM Serif Display"/>
                <a:ea typeface="DM Serif Display"/>
                <a:cs typeface="DM Serif Display"/>
                <a:sym typeface="DM Serif Display"/>
              </a:rPr>
              <a:t>4</a:t>
            </a:r>
            <a:endParaRPr b="0" i="0" sz="12800" u="none" cap="none" strike="noStrike">
              <a:solidFill>
                <a:schemeClr val="dk1"/>
              </a:solidFill>
              <a:latin typeface="Calibri"/>
              <a:ea typeface="Calibri"/>
              <a:cs typeface="Calibri"/>
              <a:sym typeface="Calibri"/>
            </a:endParaRPr>
          </a:p>
        </p:txBody>
      </p:sp>
      <p:sp>
        <p:nvSpPr>
          <p:cNvPr id="520" name="Google Shape;520;g2b24ee95381_0_465"/>
          <p:cNvSpPr/>
          <p:nvPr/>
        </p:nvSpPr>
        <p:spPr>
          <a:xfrm>
            <a:off x="9665908" y="7962900"/>
            <a:ext cx="5525100" cy="39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b24ee95381_0_465"/>
          <p:cNvSpPr/>
          <p:nvPr/>
        </p:nvSpPr>
        <p:spPr>
          <a:xfrm>
            <a:off x="9665908" y="7962900"/>
            <a:ext cx="57285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UNCOVER THE MAGIC</a:t>
            </a:r>
            <a:endParaRPr b="0" i="0" sz="4800" u="none" cap="none" strike="noStrike">
              <a:solidFill>
                <a:schemeClr val="dk1"/>
              </a:solidFill>
              <a:latin typeface="Calibri"/>
              <a:ea typeface="Calibri"/>
              <a:cs typeface="Calibri"/>
              <a:sym typeface="Calibri"/>
            </a:endParaRPr>
          </a:p>
        </p:txBody>
      </p:sp>
      <p:sp>
        <p:nvSpPr>
          <p:cNvPr id="522" name="Google Shape;522;g2b24ee95381_0_465"/>
          <p:cNvSpPr/>
          <p:nvPr/>
        </p:nvSpPr>
        <p:spPr>
          <a:xfrm>
            <a:off x="9665908" y="9740900"/>
            <a:ext cx="56607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23" name="Google Shape;523;g2b24ee95381_0_465"/>
          <p:cNvSpPr/>
          <p:nvPr/>
        </p:nvSpPr>
        <p:spPr>
          <a:xfrm>
            <a:off x="16181822" y="2171700"/>
            <a:ext cx="66048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b24ee95381_0_465"/>
          <p:cNvSpPr/>
          <p:nvPr/>
        </p:nvSpPr>
        <p:spPr>
          <a:xfrm>
            <a:off x="16181822" y="2749550"/>
            <a:ext cx="876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b24ee95381_0_465"/>
          <p:cNvSpPr/>
          <p:nvPr/>
        </p:nvSpPr>
        <p:spPr>
          <a:xfrm>
            <a:off x="16181822" y="2749550"/>
            <a:ext cx="14184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7163"/>
              </a:buClr>
              <a:buSzPts val="12800"/>
              <a:buFont typeface="DM Serif Display"/>
              <a:buNone/>
            </a:pPr>
            <a:r>
              <a:rPr b="0" i="0" lang="en-US" sz="12800" u="none" cap="none" strike="noStrike">
                <a:solidFill>
                  <a:srgbClr val="5F7163"/>
                </a:solidFill>
                <a:latin typeface="DM Serif Display"/>
                <a:ea typeface="DM Serif Display"/>
                <a:cs typeface="DM Serif Display"/>
                <a:sym typeface="DM Serif Display"/>
              </a:rPr>
              <a:t>2</a:t>
            </a:r>
            <a:endParaRPr b="0" i="0" sz="12800" u="none" cap="none" strike="noStrike">
              <a:solidFill>
                <a:schemeClr val="dk1"/>
              </a:solidFill>
              <a:latin typeface="Calibri"/>
              <a:ea typeface="Calibri"/>
              <a:cs typeface="Calibri"/>
              <a:sym typeface="Calibri"/>
            </a:endParaRPr>
          </a:p>
        </p:txBody>
      </p:sp>
      <p:sp>
        <p:nvSpPr>
          <p:cNvPr id="526" name="Google Shape;526;g2b24ee95381_0_465"/>
          <p:cNvSpPr/>
          <p:nvPr/>
        </p:nvSpPr>
        <p:spPr>
          <a:xfrm>
            <a:off x="17261457" y="2171700"/>
            <a:ext cx="55251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b24ee95381_0_465"/>
          <p:cNvSpPr/>
          <p:nvPr/>
        </p:nvSpPr>
        <p:spPr>
          <a:xfrm>
            <a:off x="17261457" y="2171700"/>
            <a:ext cx="57285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FIND YOUR OWN PATH</a:t>
            </a:r>
            <a:endParaRPr b="0" i="0" sz="4800" u="none" cap="none" strike="noStrike">
              <a:solidFill>
                <a:schemeClr val="dk1"/>
              </a:solidFill>
              <a:latin typeface="Calibri"/>
              <a:ea typeface="Calibri"/>
              <a:cs typeface="Calibri"/>
              <a:sym typeface="Calibri"/>
            </a:endParaRPr>
          </a:p>
        </p:txBody>
      </p:sp>
      <p:sp>
        <p:nvSpPr>
          <p:cNvPr id="528" name="Google Shape;528;g2b24ee95381_0_465"/>
          <p:cNvSpPr/>
          <p:nvPr/>
        </p:nvSpPr>
        <p:spPr>
          <a:xfrm>
            <a:off x="17261457" y="3949700"/>
            <a:ext cx="5660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533" name="Shape 533"/>
        <p:cNvGrpSpPr/>
        <p:nvPr/>
      </p:nvGrpSpPr>
      <p:grpSpPr>
        <a:xfrm>
          <a:off x="0" y="0"/>
          <a:ext cx="0" cy="0"/>
          <a:chOff x="0" y="0"/>
          <a:chExt cx="0" cy="0"/>
        </a:xfrm>
      </p:grpSpPr>
      <p:pic>
        <p:nvPicPr>
          <p:cNvPr descr=" " id="534" name="Google Shape;534;g2b24ee95381_0_498"/>
          <p:cNvPicPr preferRelativeResize="0"/>
          <p:nvPr/>
        </p:nvPicPr>
        <p:blipFill rotWithShape="1">
          <a:blip r:embed="rId3">
            <a:alphaModFix/>
          </a:blip>
          <a:srcRect b="0" l="0" r="0" t="0"/>
          <a:stretch/>
        </p:blipFill>
        <p:spPr>
          <a:xfrm>
            <a:off x="469959" y="0"/>
            <a:ext cx="23917089" cy="13716000"/>
          </a:xfrm>
          <a:prstGeom prst="rect">
            <a:avLst/>
          </a:prstGeom>
          <a:noFill/>
          <a:ln>
            <a:noFill/>
          </a:ln>
        </p:spPr>
      </p:pic>
      <p:sp>
        <p:nvSpPr>
          <p:cNvPr id="535" name="Google Shape;535;g2b24ee95381_0_4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6" name="Google Shape;536;g2b24ee95381_0_49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37" name="Google Shape;537;g2b24ee95381_0_498"/>
          <p:cNvPicPr preferRelativeResize="0"/>
          <p:nvPr/>
        </p:nvPicPr>
        <p:blipFill rotWithShape="1">
          <a:blip r:embed="rId5">
            <a:alphaModFix/>
          </a:blip>
          <a:srcRect b="0" l="0" r="0" t="0"/>
          <a:stretch/>
        </p:blipFill>
        <p:spPr>
          <a:xfrm>
            <a:off x="8522765" y="3810000"/>
            <a:ext cx="14479810" cy="7861300"/>
          </a:xfrm>
          <a:prstGeom prst="rect">
            <a:avLst/>
          </a:prstGeom>
          <a:noFill/>
          <a:ln>
            <a:noFill/>
          </a:ln>
        </p:spPr>
      </p:pic>
      <p:sp>
        <p:nvSpPr>
          <p:cNvPr id="538" name="Google Shape;538;g2b24ee95381_0_498"/>
          <p:cNvSpPr/>
          <p:nvPr/>
        </p:nvSpPr>
        <p:spPr>
          <a:xfrm>
            <a:off x="5012893" y="1104900"/>
            <a:ext cx="143487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F7163"/>
              </a:buClr>
              <a:buSzPts val="8000"/>
              <a:buFont typeface="DM Serif Display"/>
              <a:buNone/>
            </a:pPr>
            <a:r>
              <a:rPr b="0" i="0" lang="en-US" sz="8000" u="none" cap="none" strike="noStrike">
                <a:solidFill>
                  <a:srgbClr val="5F7163"/>
                </a:solidFill>
                <a:latin typeface="DM Serif Display"/>
                <a:ea typeface="DM Serif Display"/>
                <a:cs typeface="DM Serif Display"/>
                <a:sym typeface="DM Serif Display"/>
              </a:rPr>
              <a:t>FANTASY REALM AT A GLANCE</a:t>
            </a:r>
            <a:endParaRPr b="0" i="0" sz="8000" u="none" cap="none" strike="noStrike">
              <a:solidFill>
                <a:schemeClr val="dk1"/>
              </a:solidFill>
              <a:latin typeface="Calibri"/>
              <a:ea typeface="Calibri"/>
              <a:cs typeface="Calibri"/>
              <a:sym typeface="Calibri"/>
            </a:endParaRPr>
          </a:p>
        </p:txBody>
      </p:sp>
      <p:sp>
        <p:nvSpPr>
          <p:cNvPr id="539" name="Google Shape;539;g2b24ee95381_0_498"/>
          <p:cNvSpPr/>
          <p:nvPr/>
        </p:nvSpPr>
        <p:spPr>
          <a:xfrm>
            <a:off x="1714714" y="2971800"/>
            <a:ext cx="69351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b24ee95381_0_498"/>
          <p:cNvSpPr/>
          <p:nvPr/>
        </p:nvSpPr>
        <p:spPr>
          <a:xfrm>
            <a:off x="1714714" y="2971800"/>
            <a:ext cx="69351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b24ee95381_0_498"/>
          <p:cNvSpPr/>
          <p:nvPr/>
        </p:nvSpPr>
        <p:spPr>
          <a:xfrm>
            <a:off x="1714714" y="2971800"/>
            <a:ext cx="71382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ENCHANTED FOREST</a:t>
            </a:r>
            <a:endParaRPr b="0" i="0" sz="4800" u="none" cap="none" strike="noStrike">
              <a:solidFill>
                <a:schemeClr val="dk1"/>
              </a:solidFill>
              <a:latin typeface="Calibri"/>
              <a:ea typeface="Calibri"/>
              <a:cs typeface="Calibri"/>
              <a:sym typeface="Calibri"/>
            </a:endParaRPr>
          </a:p>
        </p:txBody>
      </p:sp>
      <p:sp>
        <p:nvSpPr>
          <p:cNvPr id="542" name="Google Shape;542;g2b24ee95381_0_498"/>
          <p:cNvSpPr/>
          <p:nvPr/>
        </p:nvSpPr>
        <p:spPr>
          <a:xfrm>
            <a:off x="1714714" y="47498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43" name="Google Shape;543;g2b24ee95381_0_498"/>
          <p:cNvSpPr/>
          <p:nvPr/>
        </p:nvSpPr>
        <p:spPr>
          <a:xfrm>
            <a:off x="1714714" y="6553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b24ee95381_0_498"/>
          <p:cNvSpPr/>
          <p:nvPr/>
        </p:nvSpPr>
        <p:spPr>
          <a:xfrm>
            <a:off x="1714714" y="6553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b24ee95381_0_498"/>
          <p:cNvSpPr/>
          <p:nvPr/>
        </p:nvSpPr>
        <p:spPr>
          <a:xfrm>
            <a:off x="1714714" y="6553200"/>
            <a:ext cx="7138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CRYSTAL CAVES</a:t>
            </a:r>
            <a:endParaRPr b="0" i="0" sz="4800" u="none" cap="none" strike="noStrike">
              <a:solidFill>
                <a:schemeClr val="dk1"/>
              </a:solidFill>
              <a:latin typeface="Calibri"/>
              <a:ea typeface="Calibri"/>
              <a:cs typeface="Calibri"/>
              <a:sym typeface="Calibri"/>
            </a:endParaRPr>
          </a:p>
        </p:txBody>
      </p:sp>
      <p:sp>
        <p:nvSpPr>
          <p:cNvPr id="546" name="Google Shape;546;g2b24ee95381_0_498"/>
          <p:cNvSpPr/>
          <p:nvPr/>
        </p:nvSpPr>
        <p:spPr>
          <a:xfrm>
            <a:off x="1714714" y="74930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47" name="Google Shape;547;g2b24ee95381_0_498"/>
          <p:cNvSpPr/>
          <p:nvPr/>
        </p:nvSpPr>
        <p:spPr>
          <a:xfrm>
            <a:off x="1714714" y="97155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b24ee95381_0_498"/>
          <p:cNvSpPr/>
          <p:nvPr/>
        </p:nvSpPr>
        <p:spPr>
          <a:xfrm>
            <a:off x="1714714" y="97155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b24ee95381_0_498"/>
          <p:cNvSpPr/>
          <p:nvPr/>
        </p:nvSpPr>
        <p:spPr>
          <a:xfrm>
            <a:off x="1714714" y="9715500"/>
            <a:ext cx="7138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DRAGON'S LAIR</a:t>
            </a:r>
            <a:endParaRPr b="0" i="0" sz="4800" u="none" cap="none" strike="noStrike">
              <a:solidFill>
                <a:schemeClr val="dk1"/>
              </a:solidFill>
              <a:latin typeface="Calibri"/>
              <a:ea typeface="Calibri"/>
              <a:cs typeface="Calibri"/>
              <a:sym typeface="Calibri"/>
            </a:endParaRPr>
          </a:p>
        </p:txBody>
      </p:sp>
      <p:sp>
        <p:nvSpPr>
          <p:cNvPr id="550" name="Google Shape;550;g2b24ee95381_0_498"/>
          <p:cNvSpPr/>
          <p:nvPr/>
        </p:nvSpPr>
        <p:spPr>
          <a:xfrm>
            <a:off x="1714714" y="106553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555" name="Shape 555"/>
        <p:cNvGrpSpPr/>
        <p:nvPr/>
      </p:nvGrpSpPr>
      <p:grpSpPr>
        <a:xfrm>
          <a:off x="0" y="0"/>
          <a:ext cx="0" cy="0"/>
          <a:chOff x="0" y="0"/>
          <a:chExt cx="0" cy="0"/>
        </a:xfrm>
      </p:grpSpPr>
      <p:pic>
        <p:nvPicPr>
          <p:cNvPr descr=" " id="556" name="Google Shape;556;g2b24ee95381_0_519"/>
          <p:cNvPicPr preferRelativeResize="0"/>
          <p:nvPr/>
        </p:nvPicPr>
        <p:blipFill rotWithShape="1">
          <a:blip r:embed="rId3">
            <a:alphaModFix/>
          </a:blip>
          <a:srcRect b="0" l="0" r="0" t="0"/>
          <a:stretch/>
        </p:blipFill>
        <p:spPr>
          <a:xfrm>
            <a:off x="0" y="457200"/>
            <a:ext cx="24387048" cy="13258800"/>
          </a:xfrm>
          <a:prstGeom prst="rect">
            <a:avLst/>
          </a:prstGeom>
          <a:noFill/>
          <a:ln>
            <a:noFill/>
          </a:ln>
        </p:spPr>
      </p:pic>
      <p:sp>
        <p:nvSpPr>
          <p:cNvPr id="557" name="Google Shape;557;g2b24ee95381_0_5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g2b24ee95381_0_5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59" name="Google Shape;559;g2b24ee95381_0_519"/>
          <p:cNvSpPr/>
          <p:nvPr/>
        </p:nvSpPr>
        <p:spPr>
          <a:xfrm>
            <a:off x="6054423" y="1892300"/>
            <a:ext cx="122781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F7163"/>
              </a:buClr>
              <a:buSzPts val="8000"/>
              <a:buFont typeface="DM Serif Display"/>
              <a:buNone/>
            </a:pPr>
            <a:r>
              <a:rPr b="0" i="0" lang="en-US" sz="8000" u="none" cap="none" strike="noStrike">
                <a:solidFill>
                  <a:srgbClr val="5F7163"/>
                </a:solidFill>
                <a:latin typeface="DM Serif Display"/>
                <a:ea typeface="DM Serif Display"/>
                <a:cs typeface="DM Serif Display"/>
                <a:sym typeface="DM Serif Display"/>
              </a:rPr>
              <a:t>THE TIMELINE</a:t>
            </a:r>
            <a:endParaRPr b="0" i="0" sz="8000" u="none" cap="none" strike="noStrike">
              <a:solidFill>
                <a:schemeClr val="dk1"/>
              </a:solidFill>
              <a:latin typeface="Calibri"/>
              <a:ea typeface="Calibri"/>
              <a:cs typeface="Calibri"/>
              <a:sym typeface="Calibri"/>
            </a:endParaRPr>
          </a:p>
        </p:txBody>
      </p:sp>
      <p:sp>
        <p:nvSpPr>
          <p:cNvPr id="560" name="Google Shape;560;g2b24ee95381_0_519"/>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b24ee95381_0_519"/>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2" name="Google Shape;562;g2b24ee95381_0_519"/>
          <p:cNvPicPr preferRelativeResize="0"/>
          <p:nvPr/>
        </p:nvPicPr>
        <p:blipFill rotWithShape="1">
          <a:blip r:embed="rId5">
            <a:alphaModFix/>
          </a:blip>
          <a:srcRect b="0" l="0" r="0" t="0"/>
          <a:stretch/>
        </p:blipFill>
        <p:spPr>
          <a:xfrm>
            <a:off x="0" y="7912100"/>
            <a:ext cx="24387048" cy="12700"/>
          </a:xfrm>
          <a:prstGeom prst="rect">
            <a:avLst/>
          </a:prstGeom>
          <a:noFill/>
          <a:ln>
            <a:noFill/>
          </a:ln>
        </p:spPr>
      </p:pic>
      <p:pic>
        <p:nvPicPr>
          <p:cNvPr descr=" " id="563" name="Google Shape;563;g2b24ee95381_0_519"/>
          <p:cNvPicPr preferRelativeResize="0"/>
          <p:nvPr/>
        </p:nvPicPr>
        <p:blipFill rotWithShape="1">
          <a:blip r:embed="rId6">
            <a:alphaModFix/>
          </a:blip>
          <a:srcRect b="0" l="0" r="0" t="0"/>
          <a:stretch/>
        </p:blipFill>
        <p:spPr>
          <a:xfrm>
            <a:off x="1244756" y="5016500"/>
            <a:ext cx="190524" cy="2908300"/>
          </a:xfrm>
          <a:prstGeom prst="rect">
            <a:avLst/>
          </a:prstGeom>
          <a:noFill/>
          <a:ln>
            <a:noFill/>
          </a:ln>
        </p:spPr>
      </p:pic>
      <p:pic>
        <p:nvPicPr>
          <p:cNvPr descr=" " id="564" name="Google Shape;564;g2b24ee95381_0_519"/>
          <p:cNvPicPr preferRelativeResize="0"/>
          <p:nvPr/>
        </p:nvPicPr>
        <p:blipFill rotWithShape="1">
          <a:blip r:embed="rId7">
            <a:alphaModFix/>
          </a:blip>
          <a:srcRect b="0" l="0" r="0" t="0"/>
          <a:stretch/>
        </p:blipFill>
        <p:spPr>
          <a:xfrm>
            <a:off x="12561870" y="3505200"/>
            <a:ext cx="190524" cy="4419600"/>
          </a:xfrm>
          <a:prstGeom prst="rect">
            <a:avLst/>
          </a:prstGeom>
          <a:noFill/>
          <a:ln>
            <a:noFill/>
          </a:ln>
        </p:spPr>
      </p:pic>
      <p:pic>
        <p:nvPicPr>
          <p:cNvPr descr=" " id="565" name="Google Shape;565;g2b24ee95381_0_519"/>
          <p:cNvPicPr preferRelativeResize="0"/>
          <p:nvPr/>
        </p:nvPicPr>
        <p:blipFill rotWithShape="1">
          <a:blip r:embed="rId8">
            <a:alphaModFix/>
          </a:blip>
          <a:srcRect b="0" l="0" r="0" t="0"/>
          <a:stretch/>
        </p:blipFill>
        <p:spPr>
          <a:xfrm>
            <a:off x="6884260" y="7924800"/>
            <a:ext cx="190524" cy="5029200"/>
          </a:xfrm>
          <a:prstGeom prst="rect">
            <a:avLst/>
          </a:prstGeom>
          <a:noFill/>
          <a:ln>
            <a:noFill/>
          </a:ln>
        </p:spPr>
      </p:pic>
      <p:pic>
        <p:nvPicPr>
          <p:cNvPr descr=" " id="566" name="Google Shape;566;g2b24ee95381_0_519"/>
          <p:cNvPicPr preferRelativeResize="0"/>
          <p:nvPr/>
        </p:nvPicPr>
        <p:blipFill rotWithShape="1">
          <a:blip r:embed="rId9">
            <a:alphaModFix/>
          </a:blip>
          <a:srcRect b="0" l="0" r="0" t="0"/>
          <a:stretch/>
        </p:blipFill>
        <p:spPr>
          <a:xfrm>
            <a:off x="18214076" y="7924800"/>
            <a:ext cx="190524" cy="3048000"/>
          </a:xfrm>
          <a:prstGeom prst="rect">
            <a:avLst/>
          </a:prstGeom>
          <a:noFill/>
          <a:ln>
            <a:noFill/>
          </a:ln>
        </p:spPr>
      </p:pic>
      <p:sp>
        <p:nvSpPr>
          <p:cNvPr id="567" name="Google Shape;567;g2b24ee95381_0_519"/>
          <p:cNvSpPr/>
          <p:nvPr/>
        </p:nvSpPr>
        <p:spPr>
          <a:xfrm>
            <a:off x="1740117" y="47752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b24ee95381_0_519"/>
          <p:cNvSpPr/>
          <p:nvPr/>
        </p:nvSpPr>
        <p:spPr>
          <a:xfrm>
            <a:off x="1740117" y="47752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b24ee95381_0_519"/>
          <p:cNvSpPr/>
          <p:nvPr/>
        </p:nvSpPr>
        <p:spPr>
          <a:xfrm>
            <a:off x="1740117" y="47752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WAR</a:t>
            </a:r>
            <a:endParaRPr b="0" i="0" sz="3600" u="none" cap="none" strike="noStrike">
              <a:solidFill>
                <a:schemeClr val="dk1"/>
              </a:solidFill>
              <a:latin typeface="Calibri"/>
              <a:ea typeface="Calibri"/>
              <a:cs typeface="Calibri"/>
              <a:sym typeface="Calibri"/>
            </a:endParaRPr>
          </a:p>
        </p:txBody>
      </p:sp>
      <p:sp>
        <p:nvSpPr>
          <p:cNvPr id="570" name="Google Shape;570;g2b24ee95381_0_519"/>
          <p:cNvSpPr/>
          <p:nvPr/>
        </p:nvSpPr>
        <p:spPr>
          <a:xfrm>
            <a:off x="1740117" y="56007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71" name="Google Shape;571;g2b24ee95381_0_519"/>
          <p:cNvSpPr/>
          <p:nvPr/>
        </p:nvSpPr>
        <p:spPr>
          <a:xfrm>
            <a:off x="13069934" y="32893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b24ee95381_0_519"/>
          <p:cNvSpPr/>
          <p:nvPr/>
        </p:nvSpPr>
        <p:spPr>
          <a:xfrm>
            <a:off x="13069934" y="32893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b24ee95381_0_519"/>
          <p:cNvSpPr/>
          <p:nvPr/>
        </p:nvSpPr>
        <p:spPr>
          <a:xfrm>
            <a:off x="13069934" y="32893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TRANSFORMATION</a:t>
            </a:r>
            <a:endParaRPr b="0" i="0" sz="3600" u="none" cap="none" strike="noStrike">
              <a:solidFill>
                <a:schemeClr val="dk1"/>
              </a:solidFill>
              <a:latin typeface="Calibri"/>
              <a:ea typeface="Calibri"/>
              <a:cs typeface="Calibri"/>
              <a:sym typeface="Calibri"/>
            </a:endParaRPr>
          </a:p>
        </p:txBody>
      </p:sp>
      <p:sp>
        <p:nvSpPr>
          <p:cNvPr id="574" name="Google Shape;574;g2b24ee95381_0_519"/>
          <p:cNvSpPr/>
          <p:nvPr/>
        </p:nvSpPr>
        <p:spPr>
          <a:xfrm>
            <a:off x="13069934" y="41148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75" name="Google Shape;575;g2b24ee95381_0_519"/>
          <p:cNvSpPr/>
          <p:nvPr/>
        </p:nvSpPr>
        <p:spPr>
          <a:xfrm>
            <a:off x="7417727" y="84328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b24ee95381_0_519"/>
          <p:cNvSpPr/>
          <p:nvPr/>
        </p:nvSpPr>
        <p:spPr>
          <a:xfrm>
            <a:off x="7417727" y="84328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b24ee95381_0_519"/>
          <p:cNvSpPr/>
          <p:nvPr/>
        </p:nvSpPr>
        <p:spPr>
          <a:xfrm>
            <a:off x="7417727" y="84328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RISE</a:t>
            </a:r>
            <a:endParaRPr b="0" i="0" sz="3600" u="none" cap="none" strike="noStrike">
              <a:solidFill>
                <a:schemeClr val="dk1"/>
              </a:solidFill>
              <a:latin typeface="Calibri"/>
              <a:ea typeface="Calibri"/>
              <a:cs typeface="Calibri"/>
              <a:sym typeface="Calibri"/>
            </a:endParaRPr>
          </a:p>
        </p:txBody>
      </p:sp>
      <p:sp>
        <p:nvSpPr>
          <p:cNvPr id="578" name="Google Shape;578;g2b24ee95381_0_519"/>
          <p:cNvSpPr/>
          <p:nvPr/>
        </p:nvSpPr>
        <p:spPr>
          <a:xfrm>
            <a:off x="7417727" y="92583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79" name="Google Shape;579;g2b24ee95381_0_519"/>
          <p:cNvSpPr/>
          <p:nvPr/>
        </p:nvSpPr>
        <p:spPr>
          <a:xfrm>
            <a:off x="18747543" y="84328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b24ee95381_0_519"/>
          <p:cNvSpPr/>
          <p:nvPr/>
        </p:nvSpPr>
        <p:spPr>
          <a:xfrm>
            <a:off x="18747543" y="84328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b24ee95381_0_519"/>
          <p:cNvSpPr/>
          <p:nvPr/>
        </p:nvSpPr>
        <p:spPr>
          <a:xfrm>
            <a:off x="18747543" y="84328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INVASION</a:t>
            </a:r>
            <a:endParaRPr b="0" i="0" sz="3600" u="none" cap="none" strike="noStrike">
              <a:solidFill>
                <a:schemeClr val="dk1"/>
              </a:solidFill>
              <a:latin typeface="Calibri"/>
              <a:ea typeface="Calibri"/>
              <a:cs typeface="Calibri"/>
              <a:sym typeface="Calibri"/>
            </a:endParaRPr>
          </a:p>
        </p:txBody>
      </p:sp>
      <p:sp>
        <p:nvSpPr>
          <p:cNvPr id="582" name="Google Shape;582;g2b24ee95381_0_519"/>
          <p:cNvSpPr/>
          <p:nvPr/>
        </p:nvSpPr>
        <p:spPr>
          <a:xfrm>
            <a:off x="18747543" y="92583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83" name="Google Shape;583;g2b24ee95381_0_519"/>
          <p:cNvSpPr/>
          <p:nvPr/>
        </p:nvSpPr>
        <p:spPr>
          <a:xfrm rot="-5400000">
            <a:off x="928353" y="8556248"/>
            <a:ext cx="1104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2020</a:t>
            </a:r>
            <a:endParaRPr b="0" i="0" sz="3600" u="none" cap="none" strike="noStrike">
              <a:solidFill>
                <a:schemeClr val="dk1"/>
              </a:solidFill>
              <a:latin typeface="Calibri"/>
              <a:ea typeface="Calibri"/>
              <a:cs typeface="Calibri"/>
              <a:sym typeface="Calibri"/>
            </a:endParaRPr>
          </a:p>
        </p:txBody>
      </p:sp>
      <p:sp>
        <p:nvSpPr>
          <p:cNvPr id="584" name="Google Shape;584;g2b24ee95381_0_519"/>
          <p:cNvSpPr/>
          <p:nvPr/>
        </p:nvSpPr>
        <p:spPr>
          <a:xfrm rot="-5400000">
            <a:off x="12239017" y="8553631"/>
            <a:ext cx="11178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
        <p:nvSpPr>
          <p:cNvPr id="585" name="Google Shape;585;g2b24ee95381_0_519"/>
          <p:cNvSpPr/>
          <p:nvPr/>
        </p:nvSpPr>
        <p:spPr>
          <a:xfrm rot="-5400000">
            <a:off x="6605958" y="6660819"/>
            <a:ext cx="10287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2021</a:t>
            </a:r>
            <a:endParaRPr b="0" i="0" sz="3600" u="none" cap="none" strike="noStrike">
              <a:solidFill>
                <a:schemeClr val="dk1"/>
              </a:solidFill>
              <a:latin typeface="Calibri"/>
              <a:ea typeface="Calibri"/>
              <a:cs typeface="Calibri"/>
              <a:sym typeface="Calibri"/>
            </a:endParaRPr>
          </a:p>
        </p:txBody>
      </p:sp>
      <p:sp>
        <p:nvSpPr>
          <p:cNvPr id="586" name="Google Shape;586;g2b24ee95381_0_519"/>
          <p:cNvSpPr/>
          <p:nvPr/>
        </p:nvSpPr>
        <p:spPr>
          <a:xfrm rot="-5400000">
            <a:off x="17891224" y="6623231"/>
            <a:ext cx="11178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591" name="Shape 591"/>
        <p:cNvGrpSpPr/>
        <p:nvPr/>
      </p:nvGrpSpPr>
      <p:grpSpPr>
        <a:xfrm>
          <a:off x="0" y="0"/>
          <a:ext cx="0" cy="0"/>
          <a:chOff x="0" y="0"/>
          <a:chExt cx="0" cy="0"/>
        </a:xfrm>
      </p:grpSpPr>
      <p:pic>
        <p:nvPicPr>
          <p:cNvPr descr=" " id="592" name="Google Shape;592;g2b24ee95381_0_55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93" name="Google Shape;593;g2b24ee95381_0_5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g2b24ee95381_0_55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95" name="Google Shape;595;g2b24ee95381_0_554"/>
          <p:cNvSpPr/>
          <p:nvPr/>
        </p:nvSpPr>
        <p:spPr>
          <a:xfrm>
            <a:off x="9267925" y="1549400"/>
            <a:ext cx="58512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F7163"/>
              </a:buClr>
              <a:buSzPts val="8000"/>
              <a:buFont typeface="DM Serif Display"/>
              <a:buNone/>
            </a:pPr>
            <a:r>
              <a:rPr b="0" i="0" lang="en-US" sz="8000" u="none" cap="none" strike="noStrike">
                <a:solidFill>
                  <a:srgbClr val="5F7163"/>
                </a:solidFill>
                <a:latin typeface="DM Serif Display"/>
                <a:ea typeface="DM Serif Display"/>
                <a:cs typeface="DM Serif Display"/>
                <a:sym typeface="DM Serif Display"/>
              </a:rPr>
              <a:t>OUR TEAM</a:t>
            </a:r>
            <a:endParaRPr b="0" i="0" sz="8000" u="none" cap="none" strike="noStrike">
              <a:solidFill>
                <a:schemeClr val="dk1"/>
              </a:solidFill>
              <a:latin typeface="Calibri"/>
              <a:ea typeface="Calibri"/>
              <a:cs typeface="Calibri"/>
              <a:sym typeface="Calibri"/>
            </a:endParaRPr>
          </a:p>
        </p:txBody>
      </p:sp>
      <p:sp>
        <p:nvSpPr>
          <p:cNvPr id="596" name="Google Shape;596;g2b24ee95381_0_554"/>
          <p:cNvSpPr/>
          <p:nvPr/>
        </p:nvSpPr>
        <p:spPr>
          <a:xfrm>
            <a:off x="2553019" y="29464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g2b24ee95381_0_554"/>
          <p:cNvPicPr preferRelativeResize="0"/>
          <p:nvPr/>
        </p:nvPicPr>
        <p:blipFill rotWithShape="1">
          <a:blip r:embed="rId5">
            <a:alphaModFix/>
          </a:blip>
          <a:srcRect b="0" l="0" r="0" t="0"/>
          <a:stretch/>
        </p:blipFill>
        <p:spPr>
          <a:xfrm>
            <a:off x="2553019" y="2946400"/>
            <a:ext cx="6096762" cy="6096000"/>
          </a:xfrm>
          <a:prstGeom prst="rect">
            <a:avLst/>
          </a:prstGeom>
          <a:noFill/>
          <a:ln>
            <a:noFill/>
          </a:ln>
        </p:spPr>
      </p:pic>
      <p:sp>
        <p:nvSpPr>
          <p:cNvPr id="598" name="Google Shape;598;g2b24ee95381_0_554"/>
          <p:cNvSpPr/>
          <p:nvPr/>
        </p:nvSpPr>
        <p:spPr>
          <a:xfrm>
            <a:off x="255301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b24ee95381_0_554"/>
          <p:cNvSpPr/>
          <p:nvPr/>
        </p:nvSpPr>
        <p:spPr>
          <a:xfrm>
            <a:off x="255301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b24ee95381_0_554"/>
          <p:cNvSpPr/>
          <p:nvPr/>
        </p:nvSpPr>
        <p:spPr>
          <a:xfrm>
            <a:off x="2451406" y="9245600"/>
            <a:ext cx="6300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ELDRUIN</a:t>
            </a:r>
            <a:endParaRPr b="0" i="0" sz="4800" u="none" cap="none" strike="noStrike">
              <a:solidFill>
                <a:schemeClr val="dk1"/>
              </a:solidFill>
              <a:latin typeface="Calibri"/>
              <a:ea typeface="Calibri"/>
              <a:cs typeface="Calibri"/>
              <a:sym typeface="Calibri"/>
            </a:endParaRPr>
          </a:p>
        </p:txBody>
      </p:sp>
      <p:sp>
        <p:nvSpPr>
          <p:cNvPr id="601" name="Google Shape;601;g2b24ee95381_0_554"/>
          <p:cNvSpPr/>
          <p:nvPr/>
        </p:nvSpPr>
        <p:spPr>
          <a:xfrm>
            <a:off x="2485277" y="102362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02" name="Google Shape;602;g2b24ee95381_0_554"/>
          <p:cNvSpPr/>
          <p:nvPr/>
        </p:nvSpPr>
        <p:spPr>
          <a:xfrm>
            <a:off x="9513489" y="53848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b24ee95381_0_554"/>
          <p:cNvPicPr preferRelativeResize="0"/>
          <p:nvPr/>
        </p:nvPicPr>
        <p:blipFill rotWithShape="1">
          <a:blip r:embed="rId6">
            <a:alphaModFix/>
          </a:blip>
          <a:srcRect b="0" l="0" r="0" t="0"/>
          <a:stretch/>
        </p:blipFill>
        <p:spPr>
          <a:xfrm>
            <a:off x="9513489" y="5384800"/>
            <a:ext cx="6096762" cy="6096000"/>
          </a:xfrm>
          <a:prstGeom prst="rect">
            <a:avLst/>
          </a:prstGeom>
          <a:noFill/>
          <a:ln>
            <a:noFill/>
          </a:ln>
        </p:spPr>
      </p:pic>
      <p:sp>
        <p:nvSpPr>
          <p:cNvPr id="604" name="Google Shape;604;g2b24ee95381_0_554"/>
          <p:cNvSpPr/>
          <p:nvPr/>
        </p:nvSpPr>
        <p:spPr>
          <a:xfrm>
            <a:off x="9513489" y="116840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b24ee95381_0_554"/>
          <p:cNvSpPr/>
          <p:nvPr/>
        </p:nvSpPr>
        <p:spPr>
          <a:xfrm>
            <a:off x="9513489" y="116840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b24ee95381_0_554"/>
          <p:cNvSpPr/>
          <p:nvPr/>
        </p:nvSpPr>
        <p:spPr>
          <a:xfrm>
            <a:off x="9411876" y="11684000"/>
            <a:ext cx="6300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ELEMENTALEN</a:t>
            </a:r>
            <a:endParaRPr b="0" i="0" sz="4800" u="none" cap="none" strike="noStrike">
              <a:solidFill>
                <a:schemeClr val="dk1"/>
              </a:solidFill>
              <a:latin typeface="Calibri"/>
              <a:ea typeface="Calibri"/>
              <a:cs typeface="Calibri"/>
              <a:sym typeface="Calibri"/>
            </a:endParaRPr>
          </a:p>
        </p:txBody>
      </p:sp>
      <p:sp>
        <p:nvSpPr>
          <p:cNvPr id="607" name="Google Shape;607;g2b24ee95381_0_554"/>
          <p:cNvSpPr/>
          <p:nvPr/>
        </p:nvSpPr>
        <p:spPr>
          <a:xfrm>
            <a:off x="9445747" y="126746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08" name="Google Shape;608;g2b24ee95381_0_554"/>
          <p:cNvSpPr/>
          <p:nvPr/>
        </p:nvSpPr>
        <p:spPr>
          <a:xfrm>
            <a:off x="16473959" y="29464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b24ee95381_0_554"/>
          <p:cNvPicPr preferRelativeResize="0"/>
          <p:nvPr/>
        </p:nvPicPr>
        <p:blipFill rotWithShape="1">
          <a:blip r:embed="rId7">
            <a:alphaModFix/>
          </a:blip>
          <a:srcRect b="0" l="0" r="0" t="0"/>
          <a:stretch/>
        </p:blipFill>
        <p:spPr>
          <a:xfrm>
            <a:off x="16473959" y="2946400"/>
            <a:ext cx="6096762" cy="6096000"/>
          </a:xfrm>
          <a:prstGeom prst="rect">
            <a:avLst/>
          </a:prstGeom>
          <a:noFill/>
          <a:ln>
            <a:noFill/>
          </a:ln>
        </p:spPr>
      </p:pic>
      <p:sp>
        <p:nvSpPr>
          <p:cNvPr id="610" name="Google Shape;610;g2b24ee95381_0_554"/>
          <p:cNvSpPr/>
          <p:nvPr/>
        </p:nvSpPr>
        <p:spPr>
          <a:xfrm>
            <a:off x="1647395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b24ee95381_0_554"/>
          <p:cNvSpPr/>
          <p:nvPr/>
        </p:nvSpPr>
        <p:spPr>
          <a:xfrm>
            <a:off x="1647395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b24ee95381_0_554"/>
          <p:cNvSpPr/>
          <p:nvPr/>
        </p:nvSpPr>
        <p:spPr>
          <a:xfrm>
            <a:off x="16372346" y="9245600"/>
            <a:ext cx="6300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LUNARIA</a:t>
            </a:r>
            <a:endParaRPr b="0" i="0" sz="4800" u="none" cap="none" strike="noStrike">
              <a:solidFill>
                <a:schemeClr val="dk1"/>
              </a:solidFill>
              <a:latin typeface="Calibri"/>
              <a:ea typeface="Calibri"/>
              <a:cs typeface="Calibri"/>
              <a:sym typeface="Calibri"/>
            </a:endParaRPr>
          </a:p>
        </p:txBody>
      </p:sp>
      <p:sp>
        <p:nvSpPr>
          <p:cNvPr id="613" name="Google Shape;613;g2b24ee95381_0_554"/>
          <p:cNvSpPr/>
          <p:nvPr/>
        </p:nvSpPr>
        <p:spPr>
          <a:xfrm>
            <a:off x="16406217" y="102362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618" name="Shape 618"/>
        <p:cNvGrpSpPr/>
        <p:nvPr/>
      </p:nvGrpSpPr>
      <p:grpSpPr>
        <a:xfrm>
          <a:off x="0" y="0"/>
          <a:ext cx="0" cy="0"/>
          <a:chOff x="0" y="0"/>
          <a:chExt cx="0" cy="0"/>
        </a:xfrm>
      </p:grpSpPr>
      <p:pic>
        <p:nvPicPr>
          <p:cNvPr descr=" " id="619" name="Google Shape;619;g2b24ee95381_0_580"/>
          <p:cNvPicPr preferRelativeResize="0"/>
          <p:nvPr/>
        </p:nvPicPr>
        <p:blipFill rotWithShape="1">
          <a:blip r:embed="rId3">
            <a:alphaModFix/>
          </a:blip>
          <a:srcRect b="0" l="0" r="0" t="0"/>
          <a:stretch/>
        </p:blipFill>
        <p:spPr>
          <a:xfrm>
            <a:off x="469959" y="0"/>
            <a:ext cx="23917089" cy="13716000"/>
          </a:xfrm>
          <a:prstGeom prst="rect">
            <a:avLst/>
          </a:prstGeom>
          <a:noFill/>
          <a:ln>
            <a:noFill/>
          </a:ln>
        </p:spPr>
      </p:pic>
      <p:pic>
        <p:nvPicPr>
          <p:cNvPr descr=" " id="620" name="Google Shape;620;g2b24ee95381_0_580"/>
          <p:cNvPicPr preferRelativeResize="0"/>
          <p:nvPr/>
        </p:nvPicPr>
        <p:blipFill rotWithShape="1">
          <a:blip r:embed="rId4">
            <a:alphaModFix/>
          </a:blip>
          <a:srcRect b="0" l="0" r="0" t="0"/>
          <a:stretch/>
        </p:blipFill>
        <p:spPr>
          <a:xfrm>
            <a:off x="14505213" y="0"/>
            <a:ext cx="9881835" cy="13716000"/>
          </a:xfrm>
          <a:prstGeom prst="rect">
            <a:avLst/>
          </a:prstGeom>
          <a:noFill/>
          <a:ln>
            <a:noFill/>
          </a:ln>
        </p:spPr>
      </p:pic>
      <p:sp>
        <p:nvSpPr>
          <p:cNvPr id="621" name="Google Shape;621;g2b24ee95381_0_5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b24ee95381_0_58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23" name="Google Shape;623;g2b24ee95381_0_580"/>
          <p:cNvSpPr/>
          <p:nvPr/>
        </p:nvSpPr>
        <p:spPr>
          <a:xfrm>
            <a:off x="990724"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b24ee95381_0_580"/>
          <p:cNvSpPr/>
          <p:nvPr/>
        </p:nvSpPr>
        <p:spPr>
          <a:xfrm>
            <a:off x="990724"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5" name="Google Shape;625;g2b24ee95381_0_580"/>
          <p:cNvPicPr preferRelativeResize="0"/>
          <p:nvPr/>
        </p:nvPicPr>
        <p:blipFill rotWithShape="1">
          <a:blip r:embed="rId6">
            <a:alphaModFix/>
          </a:blip>
          <a:srcRect b="0" l="0" r="0" t="0"/>
          <a:stretch/>
        </p:blipFill>
        <p:spPr>
          <a:xfrm>
            <a:off x="1295562" y="2108200"/>
            <a:ext cx="1016127" cy="1016000"/>
          </a:xfrm>
          <a:prstGeom prst="rect">
            <a:avLst/>
          </a:prstGeom>
          <a:noFill/>
          <a:ln>
            <a:noFill/>
          </a:ln>
        </p:spPr>
      </p:pic>
      <p:pic>
        <p:nvPicPr>
          <p:cNvPr descr=" " id="626" name="Google Shape;626;g2b24ee95381_0_580"/>
          <p:cNvPicPr preferRelativeResize="0"/>
          <p:nvPr/>
        </p:nvPicPr>
        <p:blipFill rotWithShape="1">
          <a:blip r:embed="rId7">
            <a:alphaModFix/>
          </a:blip>
          <a:srcRect b="0" l="0" r="0" t="0"/>
          <a:stretch/>
        </p:blipFill>
        <p:spPr>
          <a:xfrm>
            <a:off x="1337887" y="2150542"/>
            <a:ext cx="931464" cy="889000"/>
          </a:xfrm>
          <a:prstGeom prst="rect">
            <a:avLst/>
          </a:prstGeom>
          <a:noFill/>
          <a:ln>
            <a:noFill/>
          </a:ln>
        </p:spPr>
      </p:pic>
      <p:pic>
        <p:nvPicPr>
          <p:cNvPr descr=" " id="627" name="Google Shape;627;g2b24ee95381_0_580"/>
          <p:cNvPicPr preferRelativeResize="0"/>
          <p:nvPr/>
        </p:nvPicPr>
        <p:blipFill rotWithShape="1">
          <a:blip r:embed="rId8">
            <a:alphaModFix/>
          </a:blip>
          <a:srcRect b="0" l="0" r="0" t="0"/>
          <a:stretch/>
        </p:blipFill>
        <p:spPr>
          <a:xfrm>
            <a:off x="1765521" y="3429000"/>
            <a:ext cx="38105" cy="1625600"/>
          </a:xfrm>
          <a:prstGeom prst="rect">
            <a:avLst/>
          </a:prstGeom>
          <a:noFill/>
          <a:ln>
            <a:noFill/>
          </a:ln>
        </p:spPr>
      </p:pic>
      <p:sp>
        <p:nvSpPr>
          <p:cNvPr id="628" name="Google Shape;628;g2b24ee95381_0_580"/>
          <p:cNvSpPr/>
          <p:nvPr/>
        </p:nvSpPr>
        <p:spPr>
          <a:xfrm>
            <a:off x="990724"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b24ee95381_0_580"/>
          <p:cNvPicPr preferRelativeResize="0"/>
          <p:nvPr/>
        </p:nvPicPr>
        <p:blipFill rotWithShape="1">
          <a:blip r:embed="rId6">
            <a:alphaModFix/>
          </a:blip>
          <a:srcRect b="0" l="0" r="0" t="0"/>
          <a:stretch/>
        </p:blipFill>
        <p:spPr>
          <a:xfrm>
            <a:off x="1295562" y="5359400"/>
            <a:ext cx="1016127" cy="1016000"/>
          </a:xfrm>
          <a:prstGeom prst="rect">
            <a:avLst/>
          </a:prstGeom>
          <a:noFill/>
          <a:ln>
            <a:noFill/>
          </a:ln>
        </p:spPr>
      </p:pic>
      <p:pic>
        <p:nvPicPr>
          <p:cNvPr descr=" " id="630" name="Google Shape;630;g2b24ee95381_0_580"/>
          <p:cNvPicPr preferRelativeResize="0"/>
          <p:nvPr/>
        </p:nvPicPr>
        <p:blipFill rotWithShape="1">
          <a:blip r:embed="rId9">
            <a:alphaModFix/>
          </a:blip>
          <a:srcRect b="0" l="0" r="0" t="0"/>
          <a:stretch/>
        </p:blipFill>
        <p:spPr>
          <a:xfrm>
            <a:off x="1295562" y="5359400"/>
            <a:ext cx="1016127" cy="1016000"/>
          </a:xfrm>
          <a:prstGeom prst="rect">
            <a:avLst/>
          </a:prstGeom>
          <a:noFill/>
          <a:ln>
            <a:noFill/>
          </a:ln>
        </p:spPr>
      </p:pic>
      <p:pic>
        <p:nvPicPr>
          <p:cNvPr descr=" " id="631" name="Google Shape;631;g2b24ee95381_0_580"/>
          <p:cNvPicPr preferRelativeResize="0"/>
          <p:nvPr/>
        </p:nvPicPr>
        <p:blipFill rotWithShape="1">
          <a:blip r:embed="rId8">
            <a:alphaModFix/>
          </a:blip>
          <a:srcRect b="0" l="0" r="0" t="0"/>
          <a:stretch/>
        </p:blipFill>
        <p:spPr>
          <a:xfrm>
            <a:off x="1765521" y="6680200"/>
            <a:ext cx="38105" cy="1625600"/>
          </a:xfrm>
          <a:prstGeom prst="rect">
            <a:avLst/>
          </a:prstGeom>
          <a:noFill/>
          <a:ln>
            <a:noFill/>
          </a:ln>
        </p:spPr>
      </p:pic>
      <p:sp>
        <p:nvSpPr>
          <p:cNvPr id="632" name="Google Shape;632;g2b24ee95381_0_580"/>
          <p:cNvSpPr/>
          <p:nvPr/>
        </p:nvSpPr>
        <p:spPr>
          <a:xfrm>
            <a:off x="990724"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3" name="Google Shape;633;g2b24ee95381_0_580"/>
          <p:cNvPicPr preferRelativeResize="0"/>
          <p:nvPr/>
        </p:nvPicPr>
        <p:blipFill rotWithShape="1">
          <a:blip r:embed="rId6">
            <a:alphaModFix/>
          </a:blip>
          <a:srcRect b="0" l="0" r="0" t="0"/>
          <a:stretch/>
        </p:blipFill>
        <p:spPr>
          <a:xfrm>
            <a:off x="1295562" y="8610600"/>
            <a:ext cx="1016127" cy="1016000"/>
          </a:xfrm>
          <a:prstGeom prst="rect">
            <a:avLst/>
          </a:prstGeom>
          <a:noFill/>
          <a:ln>
            <a:noFill/>
          </a:ln>
        </p:spPr>
      </p:pic>
      <p:pic>
        <p:nvPicPr>
          <p:cNvPr descr=" " id="634" name="Google Shape;634;g2b24ee95381_0_580"/>
          <p:cNvPicPr preferRelativeResize="0"/>
          <p:nvPr/>
        </p:nvPicPr>
        <p:blipFill rotWithShape="1">
          <a:blip r:embed="rId10">
            <a:alphaModFix/>
          </a:blip>
          <a:srcRect b="0" l="0" r="0" t="0"/>
          <a:stretch/>
        </p:blipFill>
        <p:spPr>
          <a:xfrm>
            <a:off x="1538371" y="8695258"/>
            <a:ext cx="530515" cy="846683"/>
          </a:xfrm>
          <a:prstGeom prst="rect">
            <a:avLst/>
          </a:prstGeom>
          <a:noFill/>
          <a:ln>
            <a:noFill/>
          </a:ln>
        </p:spPr>
      </p:pic>
      <p:pic>
        <p:nvPicPr>
          <p:cNvPr descr=" " id="635" name="Google Shape;635;g2b24ee95381_0_580"/>
          <p:cNvPicPr preferRelativeResize="0"/>
          <p:nvPr/>
        </p:nvPicPr>
        <p:blipFill rotWithShape="1">
          <a:blip r:embed="rId11">
            <a:alphaModFix/>
          </a:blip>
          <a:srcRect b="0" l="0" r="0" t="0"/>
          <a:stretch/>
        </p:blipFill>
        <p:spPr>
          <a:xfrm>
            <a:off x="1380206" y="8822258"/>
            <a:ext cx="804467" cy="550342"/>
          </a:xfrm>
          <a:prstGeom prst="rect">
            <a:avLst/>
          </a:prstGeom>
          <a:noFill/>
          <a:ln>
            <a:noFill/>
          </a:ln>
        </p:spPr>
      </p:pic>
      <p:pic>
        <p:nvPicPr>
          <p:cNvPr descr=" " id="636" name="Google Shape;636;g2b24ee95381_0_580"/>
          <p:cNvPicPr preferRelativeResize="0"/>
          <p:nvPr/>
        </p:nvPicPr>
        <p:blipFill rotWithShape="1">
          <a:blip r:embed="rId8">
            <a:alphaModFix/>
          </a:blip>
          <a:srcRect b="0" l="0" r="0" t="0"/>
          <a:stretch/>
        </p:blipFill>
        <p:spPr>
          <a:xfrm>
            <a:off x="1765521" y="9931400"/>
            <a:ext cx="38105" cy="1625600"/>
          </a:xfrm>
          <a:prstGeom prst="rect">
            <a:avLst/>
          </a:prstGeom>
          <a:noFill/>
          <a:ln>
            <a:noFill/>
          </a:ln>
        </p:spPr>
      </p:pic>
      <p:sp>
        <p:nvSpPr>
          <p:cNvPr id="637" name="Google Shape;637;g2b24ee95381_0_580"/>
          <p:cNvSpPr/>
          <p:nvPr/>
        </p:nvSpPr>
        <p:spPr>
          <a:xfrm>
            <a:off x="990724"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8" name="Google Shape;638;g2b24ee95381_0_580"/>
          <p:cNvPicPr preferRelativeResize="0"/>
          <p:nvPr/>
        </p:nvPicPr>
        <p:blipFill rotWithShape="1">
          <a:blip r:embed="rId12">
            <a:alphaModFix/>
          </a:blip>
          <a:srcRect b="0" l="0" r="0" t="0"/>
          <a:stretch/>
        </p:blipFill>
        <p:spPr>
          <a:xfrm>
            <a:off x="1295562" y="11861800"/>
            <a:ext cx="1016127" cy="1016000"/>
          </a:xfrm>
          <a:prstGeom prst="rect">
            <a:avLst/>
          </a:prstGeom>
          <a:noFill/>
          <a:ln>
            <a:noFill/>
          </a:ln>
        </p:spPr>
      </p:pic>
      <p:sp>
        <p:nvSpPr>
          <p:cNvPr id="639" name="Google Shape;639;g2b24ee95381_0_580"/>
          <p:cNvSpPr/>
          <p:nvPr/>
        </p:nvSpPr>
        <p:spPr>
          <a:xfrm>
            <a:off x="2476810"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40" name="Google Shape;640;g2b24ee95381_0_580"/>
          <p:cNvSpPr/>
          <p:nvPr/>
        </p:nvSpPr>
        <p:spPr>
          <a:xfrm>
            <a:off x="2476810"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41" name="Google Shape;641;g2b24ee95381_0_580"/>
          <p:cNvSpPr/>
          <p:nvPr/>
        </p:nvSpPr>
        <p:spPr>
          <a:xfrm>
            <a:off x="2476810"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42" name="Google Shape;642;g2b24ee95381_0_580"/>
          <p:cNvSpPr/>
          <p:nvPr/>
        </p:nvSpPr>
        <p:spPr>
          <a:xfrm>
            <a:off x="1460683" y="406400"/>
            <a:ext cx="8810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7163"/>
              </a:buClr>
              <a:buSzPts val="8000"/>
              <a:buFont typeface="DM Serif Display"/>
              <a:buNone/>
            </a:pPr>
            <a:r>
              <a:rPr b="0" i="0" lang="en-US" sz="8000" u="none" cap="none" strike="noStrike">
                <a:solidFill>
                  <a:srgbClr val="5F7163"/>
                </a:solidFill>
                <a:latin typeface="DM Serif Display"/>
                <a:ea typeface="DM Serif Display"/>
                <a:cs typeface="DM Serif Display"/>
                <a:sym typeface="DM Serif Display"/>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647" name="Shape 647"/>
        <p:cNvGrpSpPr/>
        <p:nvPr/>
      </p:nvGrpSpPr>
      <p:grpSpPr>
        <a:xfrm>
          <a:off x="0" y="0"/>
          <a:ext cx="0" cy="0"/>
          <a:chOff x="0" y="0"/>
          <a:chExt cx="0" cy="0"/>
        </a:xfrm>
      </p:grpSpPr>
      <p:pic>
        <p:nvPicPr>
          <p:cNvPr descr=" " id="648" name="Google Shape;648;g2b24ee95381_0_608"/>
          <p:cNvPicPr preferRelativeResize="0"/>
          <p:nvPr/>
        </p:nvPicPr>
        <p:blipFill rotWithShape="1">
          <a:blip r:embed="rId3">
            <a:alphaModFix/>
          </a:blip>
          <a:srcRect b="0" l="0" r="0" t="0"/>
          <a:stretch/>
        </p:blipFill>
        <p:spPr>
          <a:xfrm>
            <a:off x="0" y="457200"/>
            <a:ext cx="24387048" cy="13258800"/>
          </a:xfrm>
          <a:prstGeom prst="rect">
            <a:avLst/>
          </a:prstGeom>
          <a:noFill/>
          <a:ln>
            <a:noFill/>
          </a:ln>
        </p:spPr>
      </p:pic>
      <p:sp>
        <p:nvSpPr>
          <p:cNvPr id="649" name="Google Shape;649;g2b24ee95381_0_6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0" name="Google Shape;650;g2b24ee95381_0_60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51" name="Google Shape;651;g2b24ee95381_0_608"/>
          <p:cNvSpPr/>
          <p:nvPr/>
        </p:nvSpPr>
        <p:spPr>
          <a:xfrm>
            <a:off x="7794541" y="1816100"/>
            <a:ext cx="88107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F7163"/>
              </a:buClr>
              <a:buSzPts val="8000"/>
              <a:buFont typeface="DM Serif Display"/>
              <a:buNone/>
            </a:pPr>
            <a:r>
              <a:rPr b="0" i="0" lang="en-US" sz="8000" u="none" cap="none" strike="noStrike">
                <a:solidFill>
                  <a:srgbClr val="5F7163"/>
                </a:solidFill>
                <a:latin typeface="DM Serif Display"/>
                <a:ea typeface="DM Serif Display"/>
                <a:cs typeface="DM Serif Display"/>
                <a:sym typeface="DM Serif Display"/>
              </a:rPr>
              <a:t>THE LIST</a:t>
            </a:r>
            <a:endParaRPr b="0" i="0" sz="8000" u="none" cap="none" strike="noStrike">
              <a:solidFill>
                <a:schemeClr val="dk1"/>
              </a:solidFill>
              <a:latin typeface="Calibri"/>
              <a:ea typeface="Calibri"/>
              <a:cs typeface="Calibri"/>
              <a:sym typeface="Calibri"/>
            </a:endParaRPr>
          </a:p>
        </p:txBody>
      </p:sp>
      <p:sp>
        <p:nvSpPr>
          <p:cNvPr id="652" name="Google Shape;652;g2b24ee95381_0_608"/>
          <p:cNvSpPr/>
          <p:nvPr/>
        </p:nvSpPr>
        <p:spPr>
          <a:xfrm>
            <a:off x="3670759" y="3975100"/>
            <a:ext cx="17032800" cy="722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b24ee95381_0_608"/>
          <p:cNvSpPr/>
          <p:nvPr/>
        </p:nvSpPr>
        <p:spPr>
          <a:xfrm>
            <a:off x="3670759" y="3975100"/>
            <a:ext cx="17032800"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b24ee95381_0_608"/>
          <p:cNvSpPr/>
          <p:nvPr/>
        </p:nvSpPr>
        <p:spPr>
          <a:xfrm>
            <a:off x="3670759" y="4197350"/>
            <a:ext cx="6249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DRAGONS</a:t>
            </a:r>
            <a:endParaRPr b="0" i="0" sz="3600" u="none" cap="none" strike="noStrike">
              <a:solidFill>
                <a:schemeClr val="dk1"/>
              </a:solidFill>
              <a:latin typeface="Calibri"/>
              <a:ea typeface="Calibri"/>
              <a:cs typeface="Calibri"/>
              <a:sym typeface="Calibri"/>
            </a:endParaRPr>
          </a:p>
        </p:txBody>
      </p:sp>
      <p:sp>
        <p:nvSpPr>
          <p:cNvPr id="655" name="Google Shape;655;g2b24ee95381_0_608"/>
          <p:cNvSpPr/>
          <p:nvPr/>
        </p:nvSpPr>
        <p:spPr>
          <a:xfrm>
            <a:off x="10072359" y="3975100"/>
            <a:ext cx="10766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56" name="Google Shape;656;g2b24ee95381_0_608"/>
          <p:cNvSpPr/>
          <p:nvPr/>
        </p:nvSpPr>
        <p:spPr>
          <a:xfrm>
            <a:off x="3670759" y="5651500"/>
            <a:ext cx="170328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g2b24ee95381_0_608"/>
          <p:cNvSpPr/>
          <p:nvPr/>
        </p:nvSpPr>
        <p:spPr>
          <a:xfrm>
            <a:off x="3670759" y="5651500"/>
            <a:ext cx="6249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MEDIEVAL-LIKE SETTINGS</a:t>
            </a:r>
            <a:endParaRPr b="0" i="0" sz="3600" u="none" cap="none" strike="noStrike">
              <a:solidFill>
                <a:schemeClr val="dk1"/>
              </a:solidFill>
              <a:latin typeface="Calibri"/>
              <a:ea typeface="Calibri"/>
              <a:cs typeface="Calibri"/>
              <a:sym typeface="Calibri"/>
            </a:endParaRPr>
          </a:p>
        </p:txBody>
      </p:sp>
      <p:sp>
        <p:nvSpPr>
          <p:cNvPr id="658" name="Google Shape;658;g2b24ee95381_0_608"/>
          <p:cNvSpPr/>
          <p:nvPr/>
        </p:nvSpPr>
        <p:spPr>
          <a:xfrm>
            <a:off x="10072359" y="56959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59" name="Google Shape;659;g2b24ee95381_0_608"/>
          <p:cNvSpPr/>
          <p:nvPr/>
        </p:nvSpPr>
        <p:spPr>
          <a:xfrm>
            <a:off x="3670759" y="6883400"/>
            <a:ext cx="170328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g2b24ee95381_0_608"/>
          <p:cNvSpPr/>
          <p:nvPr/>
        </p:nvSpPr>
        <p:spPr>
          <a:xfrm>
            <a:off x="3670759" y="6883400"/>
            <a:ext cx="6249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CHOSEN ONE TROPE</a:t>
            </a:r>
            <a:endParaRPr b="0" i="0" sz="3600" u="none" cap="none" strike="noStrike">
              <a:solidFill>
                <a:schemeClr val="dk1"/>
              </a:solidFill>
              <a:latin typeface="Calibri"/>
              <a:ea typeface="Calibri"/>
              <a:cs typeface="Calibri"/>
              <a:sym typeface="Calibri"/>
            </a:endParaRPr>
          </a:p>
        </p:txBody>
      </p:sp>
      <p:sp>
        <p:nvSpPr>
          <p:cNvPr id="661" name="Google Shape;661;g2b24ee95381_0_608"/>
          <p:cNvSpPr/>
          <p:nvPr/>
        </p:nvSpPr>
        <p:spPr>
          <a:xfrm>
            <a:off x="10072359" y="69278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62" name="Google Shape;662;g2b24ee95381_0_608"/>
          <p:cNvSpPr/>
          <p:nvPr/>
        </p:nvSpPr>
        <p:spPr>
          <a:xfrm>
            <a:off x="3670759" y="8115300"/>
            <a:ext cx="170328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2b24ee95381_0_608"/>
          <p:cNvSpPr/>
          <p:nvPr/>
        </p:nvSpPr>
        <p:spPr>
          <a:xfrm>
            <a:off x="3670759" y="8115300"/>
            <a:ext cx="6249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MAGIC</a:t>
            </a:r>
            <a:endParaRPr b="0" i="0" sz="3600" u="none" cap="none" strike="noStrike">
              <a:solidFill>
                <a:schemeClr val="dk1"/>
              </a:solidFill>
              <a:latin typeface="Calibri"/>
              <a:ea typeface="Calibri"/>
              <a:cs typeface="Calibri"/>
              <a:sym typeface="Calibri"/>
            </a:endParaRPr>
          </a:p>
        </p:txBody>
      </p:sp>
      <p:sp>
        <p:nvSpPr>
          <p:cNvPr id="664" name="Google Shape;664;g2b24ee95381_0_608"/>
          <p:cNvSpPr/>
          <p:nvPr/>
        </p:nvSpPr>
        <p:spPr>
          <a:xfrm>
            <a:off x="10072359" y="81597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65" name="Google Shape;665;g2b24ee95381_0_608"/>
          <p:cNvSpPr/>
          <p:nvPr/>
        </p:nvSpPr>
        <p:spPr>
          <a:xfrm>
            <a:off x="3670759" y="9347200"/>
            <a:ext cx="170328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b24ee95381_0_608"/>
          <p:cNvSpPr/>
          <p:nvPr/>
        </p:nvSpPr>
        <p:spPr>
          <a:xfrm>
            <a:off x="3670759" y="9347200"/>
            <a:ext cx="6249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THE BEST CURSE</a:t>
            </a:r>
            <a:endParaRPr b="0" i="0" sz="3600" u="none" cap="none" strike="noStrike">
              <a:solidFill>
                <a:schemeClr val="dk1"/>
              </a:solidFill>
              <a:latin typeface="Calibri"/>
              <a:ea typeface="Calibri"/>
              <a:cs typeface="Calibri"/>
              <a:sym typeface="Calibri"/>
            </a:endParaRPr>
          </a:p>
        </p:txBody>
      </p:sp>
      <p:sp>
        <p:nvSpPr>
          <p:cNvPr id="667" name="Google Shape;667;g2b24ee95381_0_608"/>
          <p:cNvSpPr/>
          <p:nvPr/>
        </p:nvSpPr>
        <p:spPr>
          <a:xfrm>
            <a:off x="10072359" y="93916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68" name="Google Shape;668;g2b24ee95381_0_608"/>
          <p:cNvSpPr/>
          <p:nvPr/>
        </p:nvSpPr>
        <p:spPr>
          <a:xfrm>
            <a:off x="3670759" y="10579100"/>
            <a:ext cx="170328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2b24ee95381_0_608"/>
          <p:cNvSpPr/>
          <p:nvPr/>
        </p:nvSpPr>
        <p:spPr>
          <a:xfrm>
            <a:off x="3670759" y="10579100"/>
            <a:ext cx="6249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UNIQUE CREATURES</a:t>
            </a:r>
            <a:endParaRPr b="0" i="0" sz="3600" u="none" cap="none" strike="noStrike">
              <a:solidFill>
                <a:schemeClr val="dk1"/>
              </a:solidFill>
              <a:latin typeface="Calibri"/>
              <a:ea typeface="Calibri"/>
              <a:cs typeface="Calibri"/>
              <a:sym typeface="Calibri"/>
            </a:endParaRPr>
          </a:p>
        </p:txBody>
      </p:sp>
      <p:sp>
        <p:nvSpPr>
          <p:cNvPr id="670" name="Google Shape;670;g2b24ee95381_0_608"/>
          <p:cNvSpPr/>
          <p:nvPr/>
        </p:nvSpPr>
        <p:spPr>
          <a:xfrm>
            <a:off x="10072359" y="106235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675" name="Shape 675"/>
        <p:cNvGrpSpPr/>
        <p:nvPr/>
      </p:nvGrpSpPr>
      <p:grpSpPr>
        <a:xfrm>
          <a:off x="0" y="0"/>
          <a:ext cx="0" cy="0"/>
          <a:chOff x="0" y="0"/>
          <a:chExt cx="0" cy="0"/>
        </a:xfrm>
      </p:grpSpPr>
      <p:pic>
        <p:nvPicPr>
          <p:cNvPr descr=" " id="676" name="Google Shape;676;g2b24ee95381_0_635"/>
          <p:cNvPicPr preferRelativeResize="0"/>
          <p:nvPr/>
        </p:nvPicPr>
        <p:blipFill rotWithShape="1">
          <a:blip r:embed="rId3">
            <a:alphaModFix/>
          </a:blip>
          <a:srcRect b="0" l="0" r="0" t="0"/>
          <a:stretch/>
        </p:blipFill>
        <p:spPr>
          <a:xfrm>
            <a:off x="10427120" y="0"/>
            <a:ext cx="13959927" cy="13716000"/>
          </a:xfrm>
          <a:prstGeom prst="rect">
            <a:avLst/>
          </a:prstGeom>
          <a:noFill/>
          <a:ln>
            <a:noFill/>
          </a:ln>
        </p:spPr>
      </p:pic>
      <p:sp>
        <p:nvSpPr>
          <p:cNvPr id="677" name="Google Shape;677;g2b24ee95381_0_6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b24ee95381_0_635"/>
          <p:cNvSpPr/>
          <p:nvPr/>
        </p:nvSpPr>
        <p:spPr>
          <a:xfrm>
            <a:off x="2044956" y="3035300"/>
            <a:ext cx="95727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THANK YOU FOR CHOOSING EATEMP</a:t>
            </a:r>
            <a:endParaRPr b="0" i="0" sz="8000" u="none" cap="none" strike="noStrike">
              <a:solidFill>
                <a:schemeClr val="dk1"/>
              </a:solidFill>
              <a:latin typeface="Calibri"/>
              <a:ea typeface="Calibri"/>
              <a:cs typeface="Calibri"/>
              <a:sym typeface="Calibri"/>
            </a:endParaRPr>
          </a:p>
        </p:txBody>
      </p:sp>
      <p:sp>
        <p:nvSpPr>
          <p:cNvPr id="679" name="Google Shape;679;g2b24ee95381_0_635"/>
          <p:cNvSpPr/>
          <p:nvPr/>
        </p:nvSpPr>
        <p:spPr>
          <a:xfrm>
            <a:off x="2044956" y="64389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80" name="Google Shape;680;g2b24ee95381_0_635"/>
          <p:cNvSpPr/>
          <p:nvPr/>
        </p:nvSpPr>
        <p:spPr>
          <a:xfrm rot="-5400000">
            <a:off x="22204446" y="8326925"/>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4">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81" name="Google Shape;681;g2b24ee95381_0_635"/>
          <p:cNvPicPr preferRelativeResize="0"/>
          <p:nvPr/>
        </p:nvPicPr>
        <p:blipFill rotWithShape="1">
          <a:blip r:embed="rId5">
            <a:alphaModFix/>
          </a:blip>
          <a:srcRect b="0" l="0" r="0" t="0"/>
          <a:stretch/>
        </p:blipFill>
        <p:spPr>
          <a:xfrm>
            <a:off x="0" y="0"/>
            <a:ext cx="9984740" cy="5448498"/>
          </a:xfrm>
          <a:prstGeom prst="rect">
            <a:avLst/>
          </a:prstGeom>
          <a:noFill/>
          <a:ln>
            <a:noFill/>
          </a:ln>
        </p:spPr>
      </p:pic>
      <p:pic>
        <p:nvPicPr>
          <p:cNvPr descr=" " id="682" name="Google Shape;682;g2b24ee95381_0_635"/>
          <p:cNvPicPr preferRelativeResize="0"/>
          <p:nvPr/>
        </p:nvPicPr>
        <p:blipFill rotWithShape="1">
          <a:blip r:embed="rId6">
            <a:alphaModFix/>
          </a:blip>
          <a:srcRect b="0" l="0" r="0" t="0"/>
          <a:stretch/>
        </p:blipFill>
        <p:spPr>
          <a:xfrm>
            <a:off x="11850581" y="2362200"/>
            <a:ext cx="11380622" cy="10693400"/>
          </a:xfrm>
          <a:prstGeom prst="rect">
            <a:avLst/>
          </a:prstGeom>
          <a:noFill/>
          <a:ln>
            <a:noFill/>
          </a:ln>
        </p:spPr>
      </p:pic>
      <p:pic>
        <p:nvPicPr>
          <p:cNvPr descr=" " id="683" name="Google Shape;683;g2b24ee95381_0_63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37" name="Shape 37"/>
        <p:cNvGrpSpPr/>
        <p:nvPr/>
      </p:nvGrpSpPr>
      <p:grpSpPr>
        <a:xfrm>
          <a:off x="0" y="0"/>
          <a:ext cx="0" cy="0"/>
          <a:chOff x="0" y="0"/>
          <a:chExt cx="0" cy="0"/>
        </a:xfrm>
      </p:grpSpPr>
      <p:pic>
        <p:nvPicPr>
          <p:cNvPr descr=" " id="38" name="Google Shape;38;g2b24ee95381_0_20"/>
          <p:cNvPicPr preferRelativeResize="0"/>
          <p:nvPr/>
        </p:nvPicPr>
        <p:blipFill rotWithShape="1">
          <a:blip r:embed="rId3">
            <a:alphaModFix/>
          </a:blip>
          <a:srcRect b="0" l="0" r="0" t="0"/>
          <a:stretch/>
        </p:blipFill>
        <p:spPr>
          <a:xfrm>
            <a:off x="469959" y="0"/>
            <a:ext cx="23917089" cy="13716000"/>
          </a:xfrm>
          <a:prstGeom prst="rect">
            <a:avLst/>
          </a:prstGeom>
          <a:noFill/>
          <a:ln>
            <a:noFill/>
          </a:ln>
        </p:spPr>
      </p:pic>
      <p:sp>
        <p:nvSpPr>
          <p:cNvPr id="39" name="Google Shape;39;g2b24ee95381_0_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g2b24ee95381_0_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 name="Google Shape;41;g2b24ee95381_0_20"/>
          <p:cNvSpPr/>
          <p:nvPr/>
        </p:nvSpPr>
        <p:spPr>
          <a:xfrm>
            <a:off x="4572572" y="1320800"/>
            <a:ext cx="157839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7163"/>
              </a:buClr>
              <a:buSzPts val="12800"/>
              <a:buFont typeface="DM Serif Display"/>
              <a:buNone/>
            </a:pPr>
            <a:r>
              <a:rPr b="0" i="0" lang="en-US" sz="12800" u="none" cap="none" strike="noStrike">
                <a:solidFill>
                  <a:srgbClr val="5F7163"/>
                </a:solidFill>
                <a:latin typeface="DM Serif Display"/>
                <a:ea typeface="DM Serif Display"/>
                <a:cs typeface="DM Serif Display"/>
                <a:sym typeface="DM Serif Display"/>
              </a:rPr>
              <a:t>TABLE OF CONTENTS</a:t>
            </a:r>
            <a:endParaRPr b="0" i="0" sz="12800" u="none" cap="none" strike="noStrike">
              <a:solidFill>
                <a:schemeClr val="dk1"/>
              </a:solidFill>
              <a:latin typeface="Calibri"/>
              <a:ea typeface="Calibri"/>
              <a:cs typeface="Calibri"/>
              <a:sym typeface="Calibri"/>
            </a:endParaRPr>
          </a:p>
        </p:txBody>
      </p:sp>
      <p:sp>
        <p:nvSpPr>
          <p:cNvPr id="42" name="Google Shape;42;g2b24ee95381_0_20"/>
          <p:cNvSpPr/>
          <p:nvPr/>
        </p:nvSpPr>
        <p:spPr>
          <a:xfrm>
            <a:off x="469959"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b24ee95381_0_20"/>
          <p:cNvSpPr/>
          <p:nvPr/>
        </p:nvSpPr>
        <p:spPr>
          <a:xfrm>
            <a:off x="469959" y="4597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b24ee95381_0_20"/>
          <p:cNvSpPr/>
          <p:nvPr/>
        </p:nvSpPr>
        <p:spPr>
          <a:xfrm>
            <a:off x="266733" y="4597400"/>
            <a:ext cx="6135000" cy="1041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INTRODUCTION</a:t>
            </a:r>
            <a:endParaRPr b="0" i="0" sz="4800" u="none" cap="none" strike="noStrike">
              <a:solidFill>
                <a:schemeClr val="dk1"/>
              </a:solidFill>
              <a:latin typeface="Calibri"/>
              <a:ea typeface="Calibri"/>
              <a:cs typeface="Calibri"/>
              <a:sym typeface="Calibri"/>
            </a:endParaRPr>
          </a:p>
        </p:txBody>
      </p:sp>
      <p:sp>
        <p:nvSpPr>
          <p:cNvPr id="45" name="Google Shape;45;g2b24ee95381_0_20"/>
          <p:cNvSpPr/>
          <p:nvPr/>
        </p:nvSpPr>
        <p:spPr>
          <a:xfrm>
            <a:off x="334475" y="55372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6" name="Google Shape;46;g2b24ee95381_0_20"/>
          <p:cNvPicPr preferRelativeResize="0"/>
          <p:nvPr/>
        </p:nvPicPr>
        <p:blipFill rotWithShape="1">
          <a:blip r:embed="rId5">
            <a:alphaModFix/>
          </a:blip>
          <a:srcRect b="0" l="0" r="0" t="0"/>
          <a:stretch/>
        </p:blipFill>
        <p:spPr>
          <a:xfrm>
            <a:off x="6604826" y="4521200"/>
            <a:ext cx="1625803" cy="1625600"/>
          </a:xfrm>
          <a:prstGeom prst="rect">
            <a:avLst/>
          </a:prstGeom>
          <a:noFill/>
          <a:ln>
            <a:noFill/>
          </a:ln>
        </p:spPr>
      </p:pic>
      <p:sp>
        <p:nvSpPr>
          <p:cNvPr id="47" name="Google Shape;47;g2b24ee95381_0_20"/>
          <p:cNvSpPr/>
          <p:nvPr/>
        </p:nvSpPr>
        <p:spPr>
          <a:xfrm>
            <a:off x="6604826" y="4521200"/>
            <a:ext cx="1625700" cy="1625700"/>
          </a:xfrm>
          <a:prstGeom prst="roundRect">
            <a:avLst>
              <a:gd fmla="val 781313" name="adj"/>
            </a:avLst>
          </a:prstGeom>
          <a:noFill/>
          <a:ln cap="flat" cmpd="sng" w="50800">
            <a:solidFill>
              <a:srgbClr val="75CB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b24ee95381_0_20"/>
          <p:cNvSpPr/>
          <p:nvPr/>
        </p:nvSpPr>
        <p:spPr>
          <a:xfrm>
            <a:off x="7055732" y="4813300"/>
            <a:ext cx="7239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5CB88"/>
              </a:buClr>
              <a:buSzPts val="4800"/>
              <a:buFont typeface="DM Serif Display"/>
              <a:buNone/>
            </a:pPr>
            <a:r>
              <a:rPr b="0" i="0" lang="en-US" sz="4800" u="none" cap="none" strike="noStrike">
                <a:solidFill>
                  <a:srgbClr val="75CB88"/>
                </a:solidFill>
                <a:latin typeface="DM Serif Display"/>
                <a:ea typeface="DM Serif Display"/>
                <a:cs typeface="DM Serif Display"/>
                <a:sym typeface="DM Serif Display"/>
              </a:rPr>
              <a:t>01</a:t>
            </a:r>
            <a:endParaRPr b="0" i="0" sz="4800" u="none" cap="none" strike="noStrike">
              <a:solidFill>
                <a:schemeClr val="dk1"/>
              </a:solidFill>
              <a:latin typeface="Calibri"/>
              <a:ea typeface="Calibri"/>
              <a:cs typeface="Calibri"/>
              <a:sym typeface="Calibri"/>
            </a:endParaRPr>
          </a:p>
        </p:txBody>
      </p:sp>
      <p:sp>
        <p:nvSpPr>
          <p:cNvPr id="49" name="Google Shape;49;g2b24ee95381_0_20"/>
          <p:cNvSpPr/>
          <p:nvPr/>
        </p:nvSpPr>
        <p:spPr>
          <a:xfrm>
            <a:off x="16283435"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 name="Google Shape;50;g2b24ee95381_0_20"/>
          <p:cNvPicPr preferRelativeResize="0"/>
          <p:nvPr/>
        </p:nvPicPr>
        <p:blipFill rotWithShape="1">
          <a:blip r:embed="rId5">
            <a:alphaModFix/>
          </a:blip>
          <a:srcRect b="0" l="0" r="0" t="0"/>
          <a:stretch/>
        </p:blipFill>
        <p:spPr>
          <a:xfrm>
            <a:off x="16283435" y="4521200"/>
            <a:ext cx="1625803" cy="1625600"/>
          </a:xfrm>
          <a:prstGeom prst="rect">
            <a:avLst/>
          </a:prstGeom>
          <a:noFill/>
          <a:ln>
            <a:noFill/>
          </a:ln>
        </p:spPr>
      </p:pic>
      <p:sp>
        <p:nvSpPr>
          <p:cNvPr id="51" name="Google Shape;51;g2b24ee95381_0_20"/>
          <p:cNvSpPr/>
          <p:nvPr/>
        </p:nvSpPr>
        <p:spPr>
          <a:xfrm>
            <a:off x="16283435" y="4521200"/>
            <a:ext cx="1625700" cy="1625700"/>
          </a:xfrm>
          <a:prstGeom prst="roundRect">
            <a:avLst>
              <a:gd fmla="val 781313" name="adj"/>
            </a:avLst>
          </a:prstGeom>
          <a:noFill/>
          <a:ln cap="flat" cmpd="sng" w="50800">
            <a:solidFill>
              <a:srgbClr val="75CB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b24ee95381_0_20"/>
          <p:cNvSpPr/>
          <p:nvPr/>
        </p:nvSpPr>
        <p:spPr>
          <a:xfrm>
            <a:off x="16677184" y="48133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5CB88"/>
              </a:buClr>
              <a:buSzPts val="4800"/>
              <a:buFont typeface="DM Serif Display"/>
              <a:buNone/>
            </a:pPr>
            <a:r>
              <a:rPr b="0" i="0" lang="en-US" sz="4800" u="none" cap="none" strike="noStrike">
                <a:solidFill>
                  <a:srgbClr val="75CB88"/>
                </a:solidFill>
                <a:latin typeface="DM Serif Display"/>
                <a:ea typeface="DM Serif Display"/>
                <a:cs typeface="DM Serif Display"/>
                <a:sym typeface="DM Serif Display"/>
              </a:rPr>
              <a:t>02</a:t>
            </a:r>
            <a:endParaRPr b="0" i="0" sz="4800" u="none" cap="none" strike="noStrike">
              <a:solidFill>
                <a:schemeClr val="dk1"/>
              </a:solidFill>
              <a:latin typeface="Calibri"/>
              <a:ea typeface="Calibri"/>
              <a:cs typeface="Calibri"/>
              <a:sym typeface="Calibri"/>
            </a:endParaRPr>
          </a:p>
        </p:txBody>
      </p:sp>
      <p:sp>
        <p:nvSpPr>
          <p:cNvPr id="53" name="Google Shape;53;g2b24ee95381_0_20"/>
          <p:cNvSpPr/>
          <p:nvPr/>
        </p:nvSpPr>
        <p:spPr>
          <a:xfrm>
            <a:off x="18112464" y="4597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b24ee95381_0_20"/>
          <p:cNvSpPr/>
          <p:nvPr/>
        </p:nvSpPr>
        <p:spPr>
          <a:xfrm>
            <a:off x="18112464" y="45974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ENCOUNTERS</a:t>
            </a:r>
            <a:endParaRPr b="0" i="0" sz="4800" u="none" cap="none" strike="noStrike">
              <a:solidFill>
                <a:schemeClr val="dk1"/>
              </a:solidFill>
              <a:latin typeface="Calibri"/>
              <a:ea typeface="Calibri"/>
              <a:cs typeface="Calibri"/>
              <a:sym typeface="Calibri"/>
            </a:endParaRPr>
          </a:p>
        </p:txBody>
      </p:sp>
      <p:sp>
        <p:nvSpPr>
          <p:cNvPr id="55" name="Google Shape;55;g2b24ee95381_0_20"/>
          <p:cNvSpPr/>
          <p:nvPr/>
        </p:nvSpPr>
        <p:spPr>
          <a:xfrm>
            <a:off x="18112464" y="55372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6" name="Google Shape;56;g2b24ee95381_0_20"/>
          <p:cNvSpPr/>
          <p:nvPr/>
        </p:nvSpPr>
        <p:spPr>
          <a:xfrm>
            <a:off x="469959"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b24ee95381_0_20"/>
          <p:cNvSpPr/>
          <p:nvPr/>
        </p:nvSpPr>
        <p:spPr>
          <a:xfrm>
            <a:off x="469959" y="75819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b24ee95381_0_20"/>
          <p:cNvSpPr/>
          <p:nvPr/>
        </p:nvSpPr>
        <p:spPr>
          <a:xfrm>
            <a:off x="266733" y="7581900"/>
            <a:ext cx="6135000" cy="1041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WONDERS</a:t>
            </a:r>
            <a:endParaRPr b="0" i="0" sz="4800" u="none" cap="none" strike="noStrike">
              <a:solidFill>
                <a:schemeClr val="dk1"/>
              </a:solidFill>
              <a:latin typeface="Calibri"/>
              <a:ea typeface="Calibri"/>
              <a:cs typeface="Calibri"/>
              <a:sym typeface="Calibri"/>
            </a:endParaRPr>
          </a:p>
        </p:txBody>
      </p:sp>
      <p:sp>
        <p:nvSpPr>
          <p:cNvPr id="59" name="Google Shape;59;g2b24ee95381_0_20"/>
          <p:cNvSpPr/>
          <p:nvPr/>
        </p:nvSpPr>
        <p:spPr>
          <a:xfrm>
            <a:off x="334475" y="85217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0" name="Google Shape;60;g2b24ee95381_0_20"/>
          <p:cNvPicPr preferRelativeResize="0"/>
          <p:nvPr/>
        </p:nvPicPr>
        <p:blipFill rotWithShape="1">
          <a:blip r:embed="rId5">
            <a:alphaModFix/>
          </a:blip>
          <a:srcRect b="0" l="0" r="0" t="0"/>
          <a:stretch/>
        </p:blipFill>
        <p:spPr>
          <a:xfrm>
            <a:off x="6604826" y="7505700"/>
            <a:ext cx="1625803" cy="1625600"/>
          </a:xfrm>
          <a:prstGeom prst="rect">
            <a:avLst/>
          </a:prstGeom>
          <a:noFill/>
          <a:ln>
            <a:noFill/>
          </a:ln>
        </p:spPr>
      </p:pic>
      <p:sp>
        <p:nvSpPr>
          <p:cNvPr id="61" name="Google Shape;61;g2b24ee95381_0_20"/>
          <p:cNvSpPr/>
          <p:nvPr/>
        </p:nvSpPr>
        <p:spPr>
          <a:xfrm>
            <a:off x="6604826" y="7505700"/>
            <a:ext cx="1625700" cy="1625700"/>
          </a:xfrm>
          <a:prstGeom prst="roundRect">
            <a:avLst>
              <a:gd fmla="val 781313" name="adj"/>
            </a:avLst>
          </a:prstGeom>
          <a:noFill/>
          <a:ln cap="flat" cmpd="sng" w="50800">
            <a:solidFill>
              <a:srgbClr val="75CB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b24ee95381_0_20"/>
          <p:cNvSpPr/>
          <p:nvPr/>
        </p:nvSpPr>
        <p:spPr>
          <a:xfrm>
            <a:off x="6998575" y="77978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5CB88"/>
              </a:buClr>
              <a:buSzPts val="4800"/>
              <a:buFont typeface="DM Serif Display"/>
              <a:buNone/>
            </a:pPr>
            <a:r>
              <a:rPr b="0" i="0" lang="en-US" sz="4800" u="none" cap="none" strike="noStrike">
                <a:solidFill>
                  <a:srgbClr val="75CB88"/>
                </a:solidFill>
                <a:latin typeface="DM Serif Display"/>
                <a:ea typeface="DM Serif Display"/>
                <a:cs typeface="DM Serif Display"/>
                <a:sym typeface="DM Serif Display"/>
              </a:rPr>
              <a:t>03</a:t>
            </a:r>
            <a:endParaRPr b="0" i="0" sz="4800" u="none" cap="none" strike="noStrike">
              <a:solidFill>
                <a:schemeClr val="dk1"/>
              </a:solidFill>
              <a:latin typeface="Calibri"/>
              <a:ea typeface="Calibri"/>
              <a:cs typeface="Calibri"/>
              <a:sym typeface="Calibri"/>
            </a:endParaRPr>
          </a:p>
        </p:txBody>
      </p:sp>
      <p:sp>
        <p:nvSpPr>
          <p:cNvPr id="63" name="Google Shape;63;g2b24ee95381_0_20"/>
          <p:cNvSpPr/>
          <p:nvPr/>
        </p:nvSpPr>
        <p:spPr>
          <a:xfrm>
            <a:off x="16283435"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 name="Google Shape;64;g2b24ee95381_0_20"/>
          <p:cNvPicPr preferRelativeResize="0"/>
          <p:nvPr/>
        </p:nvPicPr>
        <p:blipFill rotWithShape="1">
          <a:blip r:embed="rId5">
            <a:alphaModFix/>
          </a:blip>
          <a:srcRect b="0" l="0" r="0" t="0"/>
          <a:stretch/>
        </p:blipFill>
        <p:spPr>
          <a:xfrm>
            <a:off x="16283435" y="7505700"/>
            <a:ext cx="1625803" cy="1625600"/>
          </a:xfrm>
          <a:prstGeom prst="rect">
            <a:avLst/>
          </a:prstGeom>
          <a:noFill/>
          <a:ln>
            <a:noFill/>
          </a:ln>
        </p:spPr>
      </p:pic>
      <p:sp>
        <p:nvSpPr>
          <p:cNvPr id="65" name="Google Shape;65;g2b24ee95381_0_20"/>
          <p:cNvSpPr/>
          <p:nvPr/>
        </p:nvSpPr>
        <p:spPr>
          <a:xfrm>
            <a:off x="16283435" y="7505700"/>
            <a:ext cx="1625700" cy="1625700"/>
          </a:xfrm>
          <a:prstGeom prst="roundRect">
            <a:avLst>
              <a:gd fmla="val 781313" name="adj"/>
            </a:avLst>
          </a:prstGeom>
          <a:noFill/>
          <a:ln cap="flat" cmpd="sng" w="50800">
            <a:solidFill>
              <a:srgbClr val="75CB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b24ee95381_0_20"/>
          <p:cNvSpPr/>
          <p:nvPr/>
        </p:nvSpPr>
        <p:spPr>
          <a:xfrm>
            <a:off x="16677184" y="77978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5CB88"/>
              </a:buClr>
              <a:buSzPts val="4800"/>
              <a:buFont typeface="DM Serif Display"/>
              <a:buNone/>
            </a:pPr>
            <a:r>
              <a:rPr b="0" i="0" lang="en-US" sz="4800" u="none" cap="none" strike="noStrike">
                <a:solidFill>
                  <a:srgbClr val="75CB88"/>
                </a:solidFill>
                <a:latin typeface="DM Serif Display"/>
                <a:ea typeface="DM Serif Display"/>
                <a:cs typeface="DM Serif Display"/>
                <a:sym typeface="DM Serif Display"/>
              </a:rPr>
              <a:t>04</a:t>
            </a:r>
            <a:endParaRPr b="0" i="0" sz="4800" u="none" cap="none" strike="noStrike">
              <a:solidFill>
                <a:schemeClr val="dk1"/>
              </a:solidFill>
              <a:latin typeface="Calibri"/>
              <a:ea typeface="Calibri"/>
              <a:cs typeface="Calibri"/>
              <a:sym typeface="Calibri"/>
            </a:endParaRPr>
          </a:p>
        </p:txBody>
      </p:sp>
      <p:sp>
        <p:nvSpPr>
          <p:cNvPr id="67" name="Google Shape;67;g2b24ee95381_0_20"/>
          <p:cNvSpPr/>
          <p:nvPr/>
        </p:nvSpPr>
        <p:spPr>
          <a:xfrm>
            <a:off x="18112464" y="75819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b24ee95381_0_20"/>
          <p:cNvSpPr/>
          <p:nvPr/>
        </p:nvSpPr>
        <p:spPr>
          <a:xfrm>
            <a:off x="18112464" y="75819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MAGIC</a:t>
            </a:r>
            <a:endParaRPr b="0" i="0" sz="4800" u="none" cap="none" strike="noStrike">
              <a:solidFill>
                <a:schemeClr val="dk1"/>
              </a:solidFill>
              <a:latin typeface="Calibri"/>
              <a:ea typeface="Calibri"/>
              <a:cs typeface="Calibri"/>
              <a:sym typeface="Calibri"/>
            </a:endParaRPr>
          </a:p>
        </p:txBody>
      </p:sp>
      <p:sp>
        <p:nvSpPr>
          <p:cNvPr id="69" name="Google Shape;69;g2b24ee95381_0_20"/>
          <p:cNvSpPr/>
          <p:nvPr/>
        </p:nvSpPr>
        <p:spPr>
          <a:xfrm>
            <a:off x="18112464" y="85217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0" name="Google Shape;70;g2b24ee95381_0_20"/>
          <p:cNvSpPr/>
          <p:nvPr/>
        </p:nvSpPr>
        <p:spPr>
          <a:xfrm>
            <a:off x="469959"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b24ee95381_0_20"/>
          <p:cNvSpPr/>
          <p:nvPr/>
        </p:nvSpPr>
        <p:spPr>
          <a:xfrm>
            <a:off x="469959" y="10566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b24ee95381_0_20"/>
          <p:cNvSpPr/>
          <p:nvPr/>
        </p:nvSpPr>
        <p:spPr>
          <a:xfrm>
            <a:off x="266733" y="10566400"/>
            <a:ext cx="6135000" cy="1041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ADVENTURE</a:t>
            </a:r>
            <a:endParaRPr b="0" i="0" sz="4800" u="none" cap="none" strike="noStrike">
              <a:solidFill>
                <a:schemeClr val="dk1"/>
              </a:solidFill>
              <a:latin typeface="Calibri"/>
              <a:ea typeface="Calibri"/>
              <a:cs typeface="Calibri"/>
              <a:sym typeface="Calibri"/>
            </a:endParaRPr>
          </a:p>
        </p:txBody>
      </p:sp>
      <p:sp>
        <p:nvSpPr>
          <p:cNvPr id="73" name="Google Shape;73;g2b24ee95381_0_20"/>
          <p:cNvSpPr/>
          <p:nvPr/>
        </p:nvSpPr>
        <p:spPr>
          <a:xfrm>
            <a:off x="334475" y="115062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4" name="Google Shape;74;g2b24ee95381_0_20"/>
          <p:cNvPicPr preferRelativeResize="0"/>
          <p:nvPr/>
        </p:nvPicPr>
        <p:blipFill rotWithShape="1">
          <a:blip r:embed="rId5">
            <a:alphaModFix/>
          </a:blip>
          <a:srcRect b="0" l="0" r="0" t="0"/>
          <a:stretch/>
        </p:blipFill>
        <p:spPr>
          <a:xfrm>
            <a:off x="6604826" y="10490200"/>
            <a:ext cx="1625803" cy="1625600"/>
          </a:xfrm>
          <a:prstGeom prst="rect">
            <a:avLst/>
          </a:prstGeom>
          <a:noFill/>
          <a:ln>
            <a:noFill/>
          </a:ln>
        </p:spPr>
      </p:pic>
      <p:sp>
        <p:nvSpPr>
          <p:cNvPr id="75" name="Google Shape;75;g2b24ee95381_0_20"/>
          <p:cNvSpPr/>
          <p:nvPr/>
        </p:nvSpPr>
        <p:spPr>
          <a:xfrm>
            <a:off x="6604826" y="10490200"/>
            <a:ext cx="1625700" cy="1625700"/>
          </a:xfrm>
          <a:prstGeom prst="roundRect">
            <a:avLst>
              <a:gd fmla="val 781313" name="adj"/>
            </a:avLst>
          </a:prstGeom>
          <a:noFill/>
          <a:ln cap="flat" cmpd="sng" w="50800">
            <a:solidFill>
              <a:srgbClr val="75CB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b24ee95381_0_20"/>
          <p:cNvSpPr/>
          <p:nvPr/>
        </p:nvSpPr>
        <p:spPr>
          <a:xfrm>
            <a:off x="6998575" y="107823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5CB88"/>
              </a:buClr>
              <a:buSzPts val="4800"/>
              <a:buFont typeface="DM Serif Display"/>
              <a:buNone/>
            </a:pPr>
            <a:r>
              <a:rPr b="0" i="0" lang="en-US" sz="4800" u="none" cap="none" strike="noStrike">
                <a:solidFill>
                  <a:srgbClr val="75CB88"/>
                </a:solidFill>
                <a:latin typeface="DM Serif Display"/>
                <a:ea typeface="DM Serif Display"/>
                <a:cs typeface="DM Serif Display"/>
                <a:sym typeface="DM Serif Display"/>
              </a:rPr>
              <a:t>05</a:t>
            </a:r>
            <a:endParaRPr b="0" i="0" sz="4800" u="none" cap="none" strike="noStrike">
              <a:solidFill>
                <a:schemeClr val="dk1"/>
              </a:solidFill>
              <a:latin typeface="Calibri"/>
              <a:ea typeface="Calibri"/>
              <a:cs typeface="Calibri"/>
              <a:sym typeface="Calibri"/>
            </a:endParaRPr>
          </a:p>
        </p:txBody>
      </p:sp>
      <p:sp>
        <p:nvSpPr>
          <p:cNvPr id="77" name="Google Shape;77;g2b24ee95381_0_20"/>
          <p:cNvSpPr/>
          <p:nvPr/>
        </p:nvSpPr>
        <p:spPr>
          <a:xfrm>
            <a:off x="16283435"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g2b24ee95381_0_20"/>
          <p:cNvPicPr preferRelativeResize="0"/>
          <p:nvPr/>
        </p:nvPicPr>
        <p:blipFill rotWithShape="1">
          <a:blip r:embed="rId5">
            <a:alphaModFix/>
          </a:blip>
          <a:srcRect b="0" l="0" r="0" t="0"/>
          <a:stretch/>
        </p:blipFill>
        <p:spPr>
          <a:xfrm>
            <a:off x="16283435" y="10490200"/>
            <a:ext cx="1625803" cy="1625600"/>
          </a:xfrm>
          <a:prstGeom prst="rect">
            <a:avLst/>
          </a:prstGeom>
          <a:noFill/>
          <a:ln>
            <a:noFill/>
          </a:ln>
        </p:spPr>
      </p:pic>
      <p:sp>
        <p:nvSpPr>
          <p:cNvPr id="79" name="Google Shape;79;g2b24ee95381_0_20"/>
          <p:cNvSpPr/>
          <p:nvPr/>
        </p:nvSpPr>
        <p:spPr>
          <a:xfrm>
            <a:off x="16283435" y="10490200"/>
            <a:ext cx="1625700" cy="1625700"/>
          </a:xfrm>
          <a:prstGeom prst="roundRect">
            <a:avLst>
              <a:gd fmla="val 781313" name="adj"/>
            </a:avLst>
          </a:prstGeom>
          <a:noFill/>
          <a:ln cap="flat" cmpd="sng" w="50800">
            <a:solidFill>
              <a:srgbClr val="75CB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b24ee95381_0_20"/>
          <p:cNvSpPr/>
          <p:nvPr/>
        </p:nvSpPr>
        <p:spPr>
          <a:xfrm>
            <a:off x="16677184" y="107823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5CB88"/>
              </a:buClr>
              <a:buSzPts val="4800"/>
              <a:buFont typeface="DM Serif Display"/>
              <a:buNone/>
            </a:pPr>
            <a:r>
              <a:rPr b="0" i="0" lang="en-US" sz="4800" u="none" cap="none" strike="noStrike">
                <a:solidFill>
                  <a:srgbClr val="75CB88"/>
                </a:solidFill>
                <a:latin typeface="DM Serif Display"/>
                <a:ea typeface="DM Serif Display"/>
                <a:cs typeface="DM Serif Display"/>
                <a:sym typeface="DM Serif Display"/>
              </a:rPr>
              <a:t>06</a:t>
            </a:r>
            <a:endParaRPr b="0" i="0" sz="4800" u="none" cap="none" strike="noStrike">
              <a:solidFill>
                <a:schemeClr val="dk1"/>
              </a:solidFill>
              <a:latin typeface="Calibri"/>
              <a:ea typeface="Calibri"/>
              <a:cs typeface="Calibri"/>
              <a:sym typeface="Calibri"/>
            </a:endParaRPr>
          </a:p>
        </p:txBody>
      </p:sp>
      <p:sp>
        <p:nvSpPr>
          <p:cNvPr id="81" name="Google Shape;81;g2b24ee95381_0_20"/>
          <p:cNvSpPr/>
          <p:nvPr/>
        </p:nvSpPr>
        <p:spPr>
          <a:xfrm>
            <a:off x="18112464" y="10566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b24ee95381_0_20"/>
          <p:cNvSpPr/>
          <p:nvPr/>
        </p:nvSpPr>
        <p:spPr>
          <a:xfrm>
            <a:off x="18112464" y="105664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CONCLUSION</a:t>
            </a:r>
            <a:endParaRPr b="0" i="0" sz="4800" u="none" cap="none" strike="noStrike">
              <a:solidFill>
                <a:schemeClr val="dk1"/>
              </a:solidFill>
              <a:latin typeface="Calibri"/>
              <a:ea typeface="Calibri"/>
              <a:cs typeface="Calibri"/>
              <a:sym typeface="Calibri"/>
            </a:endParaRPr>
          </a:p>
        </p:txBody>
      </p:sp>
      <p:sp>
        <p:nvSpPr>
          <p:cNvPr id="83" name="Google Shape;83;g2b24ee95381_0_20"/>
          <p:cNvSpPr/>
          <p:nvPr/>
        </p:nvSpPr>
        <p:spPr>
          <a:xfrm>
            <a:off x="18112464" y="115062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84" name="Google Shape;84;g2b24ee95381_0_20"/>
          <p:cNvPicPr preferRelativeResize="0"/>
          <p:nvPr/>
        </p:nvPicPr>
        <p:blipFill rotWithShape="1">
          <a:blip r:embed="rId6">
            <a:alphaModFix/>
          </a:blip>
          <a:srcRect b="0" l="0" r="0" t="0"/>
          <a:stretch/>
        </p:blipFill>
        <p:spPr>
          <a:xfrm>
            <a:off x="8141718" y="5041900"/>
            <a:ext cx="8103613" cy="7569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89" name="Shape 89"/>
        <p:cNvGrpSpPr/>
        <p:nvPr/>
      </p:nvGrpSpPr>
      <p:grpSpPr>
        <a:xfrm>
          <a:off x="0" y="0"/>
          <a:ext cx="0" cy="0"/>
          <a:chOff x="0" y="0"/>
          <a:chExt cx="0" cy="0"/>
        </a:xfrm>
      </p:grpSpPr>
      <p:pic>
        <p:nvPicPr>
          <p:cNvPr descr=" " id="90" name="Google Shape;90;g2b24ee95381_0_71"/>
          <p:cNvPicPr preferRelativeResize="0"/>
          <p:nvPr/>
        </p:nvPicPr>
        <p:blipFill rotWithShape="1">
          <a:blip r:embed="rId3">
            <a:alphaModFix/>
          </a:blip>
          <a:srcRect b="0" l="0" r="0" t="0"/>
          <a:stretch/>
        </p:blipFill>
        <p:spPr>
          <a:xfrm>
            <a:off x="0" y="457200"/>
            <a:ext cx="24387048" cy="13258800"/>
          </a:xfrm>
          <a:prstGeom prst="rect">
            <a:avLst/>
          </a:prstGeom>
          <a:noFill/>
          <a:ln>
            <a:noFill/>
          </a:ln>
        </p:spPr>
      </p:pic>
      <p:sp>
        <p:nvSpPr>
          <p:cNvPr id="91" name="Google Shape;91;g2b24ee95381_0_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g2b24ee95381_0_7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93" name="Google Shape;93;g2b24ee95381_0_71"/>
          <p:cNvSpPr/>
          <p:nvPr/>
        </p:nvSpPr>
        <p:spPr>
          <a:xfrm>
            <a:off x="2959470" y="2743200"/>
            <a:ext cx="17231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7163"/>
              </a:buClr>
              <a:buSzPts val="8000"/>
              <a:buFont typeface="DM Serif Display"/>
              <a:buNone/>
            </a:pPr>
            <a:r>
              <a:rPr b="0" i="0" lang="en-US" sz="8000" u="none" cap="none" strike="noStrike">
                <a:solidFill>
                  <a:srgbClr val="5F7163"/>
                </a:solidFill>
                <a:latin typeface="DM Serif Display"/>
                <a:ea typeface="DM Serif Display"/>
                <a:cs typeface="DM Serif Display"/>
                <a:sym typeface="DM Serif Display"/>
              </a:rPr>
              <a:t>THE REALM OF THE EXTRAORDINARY</a:t>
            </a:r>
            <a:endParaRPr b="0" i="0" sz="8000" u="none" cap="none" strike="noStrike">
              <a:solidFill>
                <a:schemeClr val="dk1"/>
              </a:solidFill>
              <a:latin typeface="Calibri"/>
              <a:ea typeface="Calibri"/>
              <a:cs typeface="Calibri"/>
              <a:sym typeface="Calibri"/>
            </a:endParaRPr>
          </a:p>
        </p:txBody>
      </p:sp>
      <p:sp>
        <p:nvSpPr>
          <p:cNvPr id="94" name="Google Shape;94;g2b24ee95381_0_71"/>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5" name="Google Shape;95;g2b24ee95381_0_71"/>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100" name="Shape 100"/>
        <p:cNvGrpSpPr/>
        <p:nvPr/>
      </p:nvGrpSpPr>
      <p:grpSpPr>
        <a:xfrm>
          <a:off x="0" y="0"/>
          <a:ext cx="0" cy="0"/>
          <a:chOff x="0" y="0"/>
          <a:chExt cx="0" cy="0"/>
        </a:xfrm>
      </p:grpSpPr>
      <p:pic>
        <p:nvPicPr>
          <p:cNvPr descr=" " id="101" name="Google Shape;101;g2b24ee95381_0_8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02" name="Google Shape;102;g2b24ee95381_0_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g2b24ee95381_0_8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04" name="Google Shape;104;g2b24ee95381_0_81"/>
          <p:cNvPicPr preferRelativeResize="0"/>
          <p:nvPr/>
        </p:nvPicPr>
        <p:blipFill rotWithShape="1">
          <a:blip r:embed="rId5">
            <a:alphaModFix/>
          </a:blip>
          <a:srcRect b="0" l="0" r="0" t="0"/>
          <a:stretch/>
        </p:blipFill>
        <p:spPr>
          <a:xfrm>
            <a:off x="0" y="0"/>
            <a:ext cx="24387048" cy="8305800"/>
          </a:xfrm>
          <a:prstGeom prst="rect">
            <a:avLst/>
          </a:prstGeom>
          <a:noFill/>
          <a:ln>
            <a:noFill/>
          </a:ln>
        </p:spPr>
      </p:pic>
      <p:sp>
        <p:nvSpPr>
          <p:cNvPr id="105" name="Google Shape;105;g2b24ee95381_0_81"/>
          <p:cNvSpPr/>
          <p:nvPr/>
        </p:nvSpPr>
        <p:spPr>
          <a:xfrm>
            <a:off x="1816327" y="9499600"/>
            <a:ext cx="99072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b24ee95381_0_81"/>
          <p:cNvSpPr/>
          <p:nvPr/>
        </p:nvSpPr>
        <p:spPr>
          <a:xfrm>
            <a:off x="1816327" y="10007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b24ee95381_0_81"/>
          <p:cNvPicPr preferRelativeResize="0"/>
          <p:nvPr/>
        </p:nvPicPr>
        <p:blipFill rotWithShape="1">
          <a:blip r:embed="rId6">
            <a:alphaModFix/>
          </a:blip>
          <a:srcRect b="0" l="0" r="0" t="0"/>
          <a:stretch/>
        </p:blipFill>
        <p:spPr>
          <a:xfrm>
            <a:off x="1816327" y="10007600"/>
            <a:ext cx="1625803" cy="1625600"/>
          </a:xfrm>
          <a:prstGeom prst="rect">
            <a:avLst/>
          </a:prstGeom>
          <a:noFill/>
          <a:ln>
            <a:noFill/>
          </a:ln>
        </p:spPr>
      </p:pic>
      <p:pic>
        <p:nvPicPr>
          <p:cNvPr descr=" " id="108" name="Google Shape;108;g2b24ee95381_0_81"/>
          <p:cNvPicPr preferRelativeResize="0"/>
          <p:nvPr/>
        </p:nvPicPr>
        <p:blipFill rotWithShape="1">
          <a:blip r:embed="rId7">
            <a:alphaModFix/>
          </a:blip>
          <a:srcRect b="0" l="0" r="0" t="0"/>
          <a:stretch/>
        </p:blipFill>
        <p:spPr>
          <a:xfrm>
            <a:off x="1917940" y="10210800"/>
            <a:ext cx="1473384" cy="1295400"/>
          </a:xfrm>
          <a:prstGeom prst="rect">
            <a:avLst/>
          </a:prstGeom>
          <a:noFill/>
          <a:ln>
            <a:noFill/>
          </a:ln>
        </p:spPr>
      </p:pic>
      <p:pic>
        <p:nvPicPr>
          <p:cNvPr descr=" " id="109" name="Google Shape;109;g2b24ee95381_0_81"/>
          <p:cNvPicPr preferRelativeResize="0"/>
          <p:nvPr/>
        </p:nvPicPr>
        <p:blipFill rotWithShape="1">
          <a:blip r:embed="rId8">
            <a:alphaModFix/>
          </a:blip>
          <a:srcRect b="0" l="0" r="0" t="0"/>
          <a:stretch/>
        </p:blipFill>
        <p:spPr>
          <a:xfrm>
            <a:off x="2832454" y="10579100"/>
            <a:ext cx="368346" cy="508000"/>
          </a:xfrm>
          <a:prstGeom prst="rect">
            <a:avLst/>
          </a:prstGeom>
          <a:noFill/>
          <a:ln>
            <a:noFill/>
          </a:ln>
        </p:spPr>
      </p:pic>
      <p:sp>
        <p:nvSpPr>
          <p:cNvPr id="110" name="Google Shape;110;g2b24ee95381_0_81"/>
          <p:cNvSpPr/>
          <p:nvPr/>
        </p:nvSpPr>
        <p:spPr>
          <a:xfrm>
            <a:off x="3848581" y="94996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b24ee95381_0_81"/>
          <p:cNvSpPr/>
          <p:nvPr/>
        </p:nvSpPr>
        <p:spPr>
          <a:xfrm>
            <a:off x="3848581" y="9499600"/>
            <a:ext cx="80781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12" name="Google Shape;112;g2b24ee95381_0_81"/>
          <p:cNvSpPr/>
          <p:nvPr/>
        </p:nvSpPr>
        <p:spPr>
          <a:xfrm>
            <a:off x="3848581" y="105410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3" name="Google Shape;113;g2b24ee95381_0_81"/>
          <p:cNvSpPr/>
          <p:nvPr/>
        </p:nvSpPr>
        <p:spPr>
          <a:xfrm>
            <a:off x="12676184" y="9499600"/>
            <a:ext cx="99072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b24ee95381_0_81"/>
          <p:cNvSpPr/>
          <p:nvPr/>
        </p:nvSpPr>
        <p:spPr>
          <a:xfrm>
            <a:off x="12676184" y="10007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b24ee95381_0_81"/>
          <p:cNvPicPr preferRelativeResize="0"/>
          <p:nvPr/>
        </p:nvPicPr>
        <p:blipFill rotWithShape="1">
          <a:blip r:embed="rId6">
            <a:alphaModFix/>
          </a:blip>
          <a:srcRect b="0" l="0" r="0" t="0"/>
          <a:stretch/>
        </p:blipFill>
        <p:spPr>
          <a:xfrm>
            <a:off x="12676184" y="10007600"/>
            <a:ext cx="1625803" cy="1625600"/>
          </a:xfrm>
          <a:prstGeom prst="rect">
            <a:avLst/>
          </a:prstGeom>
          <a:noFill/>
          <a:ln>
            <a:noFill/>
          </a:ln>
        </p:spPr>
      </p:pic>
      <p:pic>
        <p:nvPicPr>
          <p:cNvPr descr=" " id="116" name="Google Shape;116;g2b24ee95381_0_81"/>
          <p:cNvPicPr preferRelativeResize="0"/>
          <p:nvPr/>
        </p:nvPicPr>
        <p:blipFill rotWithShape="1">
          <a:blip r:embed="rId9">
            <a:alphaModFix/>
          </a:blip>
          <a:srcRect b="0" l="0" r="0" t="0"/>
          <a:stretch/>
        </p:blipFill>
        <p:spPr>
          <a:xfrm>
            <a:off x="12879410" y="10008084"/>
            <a:ext cx="1219352" cy="1523516"/>
          </a:xfrm>
          <a:prstGeom prst="rect">
            <a:avLst/>
          </a:prstGeom>
          <a:noFill/>
          <a:ln>
            <a:noFill/>
          </a:ln>
        </p:spPr>
      </p:pic>
      <p:sp>
        <p:nvSpPr>
          <p:cNvPr id="117" name="Google Shape;117;g2b24ee95381_0_81"/>
          <p:cNvSpPr/>
          <p:nvPr/>
        </p:nvSpPr>
        <p:spPr>
          <a:xfrm>
            <a:off x="14708438" y="94996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b24ee95381_0_81"/>
          <p:cNvSpPr/>
          <p:nvPr/>
        </p:nvSpPr>
        <p:spPr>
          <a:xfrm>
            <a:off x="14708438" y="9499600"/>
            <a:ext cx="80781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19" name="Google Shape;119;g2b24ee95381_0_81"/>
          <p:cNvSpPr/>
          <p:nvPr/>
        </p:nvSpPr>
        <p:spPr>
          <a:xfrm>
            <a:off x="14708438" y="105410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124" name="Shape 124"/>
        <p:cNvGrpSpPr/>
        <p:nvPr/>
      </p:nvGrpSpPr>
      <p:grpSpPr>
        <a:xfrm>
          <a:off x="0" y="0"/>
          <a:ext cx="0" cy="0"/>
          <a:chOff x="0" y="0"/>
          <a:chExt cx="0" cy="0"/>
        </a:xfrm>
      </p:grpSpPr>
      <p:pic>
        <p:nvPicPr>
          <p:cNvPr descr=" " id="125" name="Google Shape;125;g2b24ee95381_0_104"/>
          <p:cNvPicPr preferRelativeResize="0"/>
          <p:nvPr/>
        </p:nvPicPr>
        <p:blipFill rotWithShape="1">
          <a:blip r:embed="rId3">
            <a:alphaModFix/>
          </a:blip>
          <a:srcRect b="0" l="0" r="0" t="0"/>
          <a:stretch/>
        </p:blipFill>
        <p:spPr>
          <a:xfrm>
            <a:off x="469959" y="0"/>
            <a:ext cx="23917089" cy="13716000"/>
          </a:xfrm>
          <a:prstGeom prst="rect">
            <a:avLst/>
          </a:prstGeom>
          <a:noFill/>
          <a:ln>
            <a:noFill/>
          </a:ln>
        </p:spPr>
      </p:pic>
      <p:sp>
        <p:nvSpPr>
          <p:cNvPr id="126" name="Google Shape;126;g2b24ee95381_0_1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b24ee95381_0_10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8" name="Google Shape;128;g2b24ee95381_0_104"/>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b24ee95381_0_104"/>
          <p:cNvSpPr/>
          <p:nvPr/>
        </p:nvSpPr>
        <p:spPr>
          <a:xfrm>
            <a:off x="914514" y="3492500"/>
            <a:ext cx="56142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b24ee95381_0_104"/>
          <p:cNvSpPr/>
          <p:nvPr/>
        </p:nvSpPr>
        <p:spPr>
          <a:xfrm>
            <a:off x="914514" y="3492500"/>
            <a:ext cx="58173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31" name="Google Shape;131;g2b24ee95381_0_104"/>
          <p:cNvSpPr/>
          <p:nvPr/>
        </p:nvSpPr>
        <p:spPr>
          <a:xfrm>
            <a:off x="914514" y="49403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b24ee95381_0_104"/>
          <p:cNvSpPr/>
          <p:nvPr/>
        </p:nvSpPr>
        <p:spPr>
          <a:xfrm>
            <a:off x="914514" y="49403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3" name="Google Shape;133;g2b24ee95381_0_104"/>
          <p:cNvPicPr preferRelativeResize="0"/>
          <p:nvPr/>
        </p:nvPicPr>
        <p:blipFill rotWithShape="1">
          <a:blip r:embed="rId5">
            <a:alphaModFix/>
          </a:blip>
          <a:srcRect b="0" l="0" r="0" t="0"/>
          <a:stretch/>
        </p:blipFill>
        <p:spPr>
          <a:xfrm>
            <a:off x="914514" y="7150100"/>
            <a:ext cx="7023978" cy="5105400"/>
          </a:xfrm>
          <a:prstGeom prst="rect">
            <a:avLst/>
          </a:prstGeom>
          <a:noFill/>
          <a:ln>
            <a:noFill/>
          </a:ln>
        </p:spPr>
      </p:pic>
      <p:sp>
        <p:nvSpPr>
          <p:cNvPr id="134" name="Google Shape;134;g2b24ee95381_0_104"/>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b24ee95381_0_104"/>
          <p:cNvSpPr/>
          <p:nvPr/>
        </p:nvSpPr>
        <p:spPr>
          <a:xfrm>
            <a:off x="15826178" y="3492500"/>
            <a:ext cx="56142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b24ee95381_0_104"/>
          <p:cNvSpPr/>
          <p:nvPr/>
        </p:nvSpPr>
        <p:spPr>
          <a:xfrm>
            <a:off x="15826178" y="3492500"/>
            <a:ext cx="58173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37" name="Google Shape;137;g2b24ee95381_0_104"/>
          <p:cNvSpPr/>
          <p:nvPr/>
        </p:nvSpPr>
        <p:spPr>
          <a:xfrm>
            <a:off x="15826178" y="49403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b24ee95381_0_104"/>
          <p:cNvSpPr/>
          <p:nvPr/>
        </p:nvSpPr>
        <p:spPr>
          <a:xfrm>
            <a:off x="15826178" y="49403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9" name="Google Shape;139;g2b24ee95381_0_104"/>
          <p:cNvPicPr preferRelativeResize="0"/>
          <p:nvPr/>
        </p:nvPicPr>
        <p:blipFill rotWithShape="1">
          <a:blip r:embed="rId6">
            <a:alphaModFix/>
          </a:blip>
          <a:srcRect b="0" l="0" r="0" t="0"/>
          <a:stretch/>
        </p:blipFill>
        <p:spPr>
          <a:xfrm>
            <a:off x="15826178" y="7150100"/>
            <a:ext cx="7023978" cy="5105400"/>
          </a:xfrm>
          <a:prstGeom prst="rect">
            <a:avLst/>
          </a:prstGeom>
          <a:noFill/>
          <a:ln>
            <a:noFill/>
          </a:ln>
        </p:spPr>
      </p:pic>
      <p:sp>
        <p:nvSpPr>
          <p:cNvPr id="140" name="Google Shape;140;g2b24ee95381_0_104"/>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b24ee95381_0_104"/>
          <p:cNvSpPr/>
          <p:nvPr/>
        </p:nvSpPr>
        <p:spPr>
          <a:xfrm>
            <a:off x="8370346" y="1498600"/>
            <a:ext cx="46614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b24ee95381_0_104"/>
          <p:cNvSpPr/>
          <p:nvPr/>
        </p:nvSpPr>
        <p:spPr>
          <a:xfrm>
            <a:off x="8370346" y="1498600"/>
            <a:ext cx="4864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43" name="Google Shape;143;g2b24ee95381_0_104"/>
          <p:cNvSpPr/>
          <p:nvPr/>
        </p:nvSpPr>
        <p:spPr>
          <a:xfrm>
            <a:off x="8370346" y="29464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b24ee95381_0_104"/>
          <p:cNvSpPr/>
          <p:nvPr/>
        </p:nvSpPr>
        <p:spPr>
          <a:xfrm>
            <a:off x="8370346" y="29464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5" name="Google Shape;145;g2b24ee95381_0_104"/>
          <p:cNvPicPr preferRelativeResize="0"/>
          <p:nvPr/>
        </p:nvPicPr>
        <p:blipFill rotWithShape="1">
          <a:blip r:embed="rId7">
            <a:alphaModFix/>
          </a:blip>
          <a:srcRect b="0" l="0" r="0" t="0"/>
          <a:stretch/>
        </p:blipFill>
        <p:spPr>
          <a:xfrm>
            <a:off x="8370346" y="5156200"/>
            <a:ext cx="7023978" cy="5105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150" name="Shape 150"/>
        <p:cNvGrpSpPr/>
        <p:nvPr/>
      </p:nvGrpSpPr>
      <p:grpSpPr>
        <a:xfrm>
          <a:off x="0" y="0"/>
          <a:ext cx="0" cy="0"/>
          <a:chOff x="0" y="0"/>
          <a:chExt cx="0" cy="0"/>
        </a:xfrm>
      </p:grpSpPr>
      <p:pic>
        <p:nvPicPr>
          <p:cNvPr descr=" " id="151" name="Google Shape;151;g2b24ee95381_0_129"/>
          <p:cNvPicPr preferRelativeResize="0"/>
          <p:nvPr/>
        </p:nvPicPr>
        <p:blipFill rotWithShape="1">
          <a:blip r:embed="rId3">
            <a:alphaModFix/>
          </a:blip>
          <a:srcRect b="0" l="0" r="0" t="0"/>
          <a:stretch/>
        </p:blipFill>
        <p:spPr>
          <a:xfrm>
            <a:off x="0" y="0"/>
            <a:ext cx="10758124" cy="6003181"/>
          </a:xfrm>
          <a:prstGeom prst="rect">
            <a:avLst/>
          </a:prstGeom>
          <a:noFill/>
          <a:ln>
            <a:noFill/>
          </a:ln>
        </p:spPr>
      </p:pic>
      <p:pic>
        <p:nvPicPr>
          <p:cNvPr descr=" " id="152" name="Google Shape;152;g2b24ee95381_0_129"/>
          <p:cNvPicPr preferRelativeResize="0"/>
          <p:nvPr/>
        </p:nvPicPr>
        <p:blipFill rotWithShape="1">
          <a:blip r:embed="rId4">
            <a:alphaModFix/>
          </a:blip>
          <a:srcRect b="0" l="0" r="0" t="0"/>
          <a:stretch/>
        </p:blipFill>
        <p:spPr>
          <a:xfrm>
            <a:off x="15987044" y="6007491"/>
            <a:ext cx="8400004" cy="7708508"/>
          </a:xfrm>
          <a:prstGeom prst="rect">
            <a:avLst/>
          </a:prstGeom>
          <a:noFill/>
          <a:ln>
            <a:noFill/>
          </a:ln>
        </p:spPr>
      </p:pic>
      <p:sp>
        <p:nvSpPr>
          <p:cNvPr id="153" name="Google Shape;153;g2b24ee95381_0_1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g2b24ee95381_0_12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5" name="Google Shape;155;g2b24ee95381_0_129"/>
          <p:cNvPicPr preferRelativeResize="0"/>
          <p:nvPr/>
        </p:nvPicPr>
        <p:blipFill rotWithShape="1">
          <a:blip r:embed="rId6">
            <a:alphaModFix/>
          </a:blip>
          <a:srcRect b="0" l="0" r="0" t="0"/>
          <a:stretch/>
        </p:blipFill>
        <p:spPr>
          <a:xfrm>
            <a:off x="0" y="1384300"/>
            <a:ext cx="5458634" cy="4437887"/>
          </a:xfrm>
          <a:prstGeom prst="rect">
            <a:avLst/>
          </a:prstGeom>
          <a:noFill/>
          <a:ln>
            <a:noFill/>
          </a:ln>
        </p:spPr>
      </p:pic>
      <p:sp>
        <p:nvSpPr>
          <p:cNvPr id="156" name="Google Shape;156;g2b24ee95381_0_129"/>
          <p:cNvSpPr/>
          <p:nvPr/>
        </p:nvSpPr>
        <p:spPr>
          <a:xfrm>
            <a:off x="5842730" y="4229100"/>
            <a:ext cx="13603500" cy="595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b24ee95381_0_129"/>
          <p:cNvSpPr/>
          <p:nvPr/>
        </p:nvSpPr>
        <p:spPr>
          <a:xfrm>
            <a:off x="5842730" y="4229100"/>
            <a:ext cx="13806600" cy="523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8" name="Google Shape;158;g2b24ee95381_0_129"/>
          <p:cNvSpPr/>
          <p:nvPr/>
        </p:nvSpPr>
        <p:spPr>
          <a:xfrm>
            <a:off x="15165695" y="9563100"/>
            <a:ext cx="44328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163" name="Shape 163"/>
        <p:cNvGrpSpPr/>
        <p:nvPr/>
      </p:nvGrpSpPr>
      <p:grpSpPr>
        <a:xfrm>
          <a:off x="0" y="0"/>
          <a:ext cx="0" cy="0"/>
          <a:chOff x="0" y="0"/>
          <a:chExt cx="0" cy="0"/>
        </a:xfrm>
      </p:grpSpPr>
      <p:pic>
        <p:nvPicPr>
          <p:cNvPr descr=" " id="164" name="Google Shape;164;g2b24ee95381_0_141"/>
          <p:cNvPicPr preferRelativeResize="0"/>
          <p:nvPr/>
        </p:nvPicPr>
        <p:blipFill rotWithShape="1">
          <a:blip r:embed="rId3">
            <a:alphaModFix/>
          </a:blip>
          <a:srcRect b="0" l="0" r="0" t="0"/>
          <a:stretch/>
        </p:blipFill>
        <p:spPr>
          <a:xfrm>
            <a:off x="0" y="457200"/>
            <a:ext cx="24387048" cy="13258800"/>
          </a:xfrm>
          <a:prstGeom prst="rect">
            <a:avLst/>
          </a:prstGeom>
          <a:noFill/>
          <a:ln>
            <a:noFill/>
          </a:ln>
        </p:spPr>
      </p:pic>
      <p:sp>
        <p:nvSpPr>
          <p:cNvPr id="165" name="Google Shape;165;g2b24ee95381_0_1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g2b24ee95381_0_14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67" name="Google Shape;167;g2b24ee95381_0_141"/>
          <p:cNvPicPr preferRelativeResize="0"/>
          <p:nvPr/>
        </p:nvPicPr>
        <p:blipFill rotWithShape="1">
          <a:blip r:embed="rId5">
            <a:alphaModFix/>
          </a:blip>
          <a:srcRect b="0" l="0" r="0" t="0"/>
          <a:stretch/>
        </p:blipFill>
        <p:spPr>
          <a:xfrm>
            <a:off x="2032254" y="1866900"/>
            <a:ext cx="11329816" cy="9334500"/>
          </a:xfrm>
          <a:prstGeom prst="rect">
            <a:avLst/>
          </a:prstGeom>
          <a:noFill/>
          <a:ln>
            <a:noFill/>
          </a:ln>
        </p:spPr>
      </p:pic>
      <p:sp>
        <p:nvSpPr>
          <p:cNvPr id="168" name="Google Shape;168;g2b24ee95381_0_141"/>
          <p:cNvSpPr/>
          <p:nvPr/>
        </p:nvSpPr>
        <p:spPr>
          <a:xfrm>
            <a:off x="16004000" y="3111500"/>
            <a:ext cx="71637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b24ee95381_0_141"/>
          <p:cNvSpPr/>
          <p:nvPr/>
        </p:nvSpPr>
        <p:spPr>
          <a:xfrm>
            <a:off x="16004000" y="3111500"/>
            <a:ext cx="73668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 TECHNIQUE</a:t>
            </a:r>
            <a:endParaRPr b="0" i="0" sz="4800" u="none" cap="none" strike="noStrike">
              <a:solidFill>
                <a:schemeClr val="dk1"/>
              </a:solidFill>
              <a:latin typeface="Calibri"/>
              <a:ea typeface="Calibri"/>
              <a:cs typeface="Calibri"/>
              <a:sym typeface="Calibri"/>
            </a:endParaRPr>
          </a:p>
        </p:txBody>
      </p:sp>
      <p:sp>
        <p:nvSpPr>
          <p:cNvPr id="170" name="Google Shape;170;g2b24ee95381_0_141"/>
          <p:cNvSpPr/>
          <p:nvPr/>
        </p:nvSpPr>
        <p:spPr>
          <a:xfrm>
            <a:off x="16004000" y="50927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1" name="Google Shape;171;g2b24ee95381_0_141"/>
          <p:cNvSpPr/>
          <p:nvPr/>
        </p:nvSpPr>
        <p:spPr>
          <a:xfrm>
            <a:off x="16004000" y="6540500"/>
            <a:ext cx="71637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b24ee95381_0_141"/>
          <p:cNvSpPr/>
          <p:nvPr/>
        </p:nvSpPr>
        <p:spPr>
          <a:xfrm>
            <a:off x="16004000" y="6540500"/>
            <a:ext cx="73668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ART OF UNICORN SIGHTING</a:t>
            </a:r>
            <a:endParaRPr b="0" i="0" sz="4800" u="none" cap="none" strike="noStrike">
              <a:solidFill>
                <a:schemeClr val="dk1"/>
              </a:solidFill>
              <a:latin typeface="Calibri"/>
              <a:ea typeface="Calibri"/>
              <a:cs typeface="Calibri"/>
              <a:sym typeface="Calibri"/>
            </a:endParaRPr>
          </a:p>
        </p:txBody>
      </p:sp>
      <p:sp>
        <p:nvSpPr>
          <p:cNvPr id="173" name="Google Shape;173;g2b24ee95381_0_141"/>
          <p:cNvSpPr/>
          <p:nvPr/>
        </p:nvSpPr>
        <p:spPr>
          <a:xfrm>
            <a:off x="16004000" y="85217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163"/>
        </a:solidFill>
      </p:bgPr>
    </p:bg>
    <p:spTree>
      <p:nvGrpSpPr>
        <p:cNvPr id="178" name="Shape 178"/>
        <p:cNvGrpSpPr/>
        <p:nvPr/>
      </p:nvGrpSpPr>
      <p:grpSpPr>
        <a:xfrm>
          <a:off x="0" y="0"/>
          <a:ext cx="0" cy="0"/>
          <a:chOff x="0" y="0"/>
          <a:chExt cx="0" cy="0"/>
        </a:xfrm>
      </p:grpSpPr>
      <p:pic>
        <p:nvPicPr>
          <p:cNvPr descr=" " id="179" name="Google Shape;179;g2b24ee95381_0_15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80" name="Google Shape;180;g2b24ee95381_0_155"/>
          <p:cNvSpPr/>
          <p:nvPr/>
        </p:nvSpPr>
        <p:spPr>
          <a:xfrm>
            <a:off x="2091528" y="1574800"/>
            <a:ext cx="202167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F7163"/>
              </a:buClr>
              <a:buSzPts val="8000"/>
              <a:buFont typeface="DM Serif Display"/>
              <a:buNone/>
            </a:pPr>
            <a:r>
              <a:rPr b="0" i="0" lang="en-US" sz="8000" u="none" cap="none" strike="noStrike">
                <a:solidFill>
                  <a:srgbClr val="5F7163"/>
                </a:solidFill>
                <a:latin typeface="DM Serif Display"/>
                <a:ea typeface="DM Serif Display"/>
                <a:cs typeface="DM Serif Display"/>
                <a:sym typeface="DM Serif Display"/>
              </a:rPr>
              <a:t>THE MAGIC OF DRAGONS: A RESEARCH</a:t>
            </a:r>
            <a:endParaRPr b="0" i="0" sz="8000" u="none" cap="none" strike="noStrike">
              <a:solidFill>
                <a:schemeClr val="dk1"/>
              </a:solidFill>
              <a:latin typeface="Calibri"/>
              <a:ea typeface="Calibri"/>
              <a:cs typeface="Calibri"/>
              <a:sym typeface="Calibri"/>
            </a:endParaRPr>
          </a:p>
        </p:txBody>
      </p:sp>
      <p:sp>
        <p:nvSpPr>
          <p:cNvPr id="181" name="Google Shape;181;g2b24ee95381_0_155"/>
          <p:cNvSpPr/>
          <p:nvPr/>
        </p:nvSpPr>
        <p:spPr>
          <a:xfrm>
            <a:off x="14352794" y="4025900"/>
            <a:ext cx="6642900" cy="778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b24ee95381_0_155"/>
          <p:cNvSpPr/>
          <p:nvPr/>
        </p:nvSpPr>
        <p:spPr>
          <a:xfrm>
            <a:off x="15241905" y="4025900"/>
            <a:ext cx="48648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83" name="Google Shape;183;g2b24ee95381_0_155"/>
          <p:cNvSpPr/>
          <p:nvPr/>
        </p:nvSpPr>
        <p:spPr>
          <a:xfrm>
            <a:off x="14352794" y="51689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g2b24ee95381_0_155"/>
          <p:cNvPicPr preferRelativeResize="0"/>
          <p:nvPr/>
        </p:nvPicPr>
        <p:blipFill rotWithShape="1">
          <a:blip r:embed="rId4">
            <a:alphaModFix/>
          </a:blip>
          <a:srcRect b="0" l="0" r="0" t="0"/>
          <a:stretch/>
        </p:blipFill>
        <p:spPr>
          <a:xfrm>
            <a:off x="14352794" y="5168900"/>
            <a:ext cx="6642930" cy="6642100"/>
          </a:xfrm>
          <a:prstGeom prst="rect">
            <a:avLst/>
          </a:prstGeom>
          <a:noFill/>
          <a:ln>
            <a:noFill/>
          </a:ln>
        </p:spPr>
      </p:pic>
      <p:pic>
        <p:nvPicPr>
          <p:cNvPr descr=" " id="185" name="Google Shape;185;g2b24ee95381_0_155"/>
          <p:cNvPicPr preferRelativeResize="0"/>
          <p:nvPr/>
        </p:nvPicPr>
        <p:blipFill rotWithShape="1">
          <a:blip r:embed="rId5">
            <a:alphaModFix/>
          </a:blip>
          <a:srcRect b="0" l="0" r="0" t="0"/>
          <a:stretch/>
        </p:blipFill>
        <p:spPr>
          <a:xfrm>
            <a:off x="14352791" y="5168900"/>
            <a:ext cx="6642933" cy="6642100"/>
          </a:xfrm>
          <a:prstGeom prst="rect">
            <a:avLst/>
          </a:prstGeom>
          <a:noFill/>
          <a:ln>
            <a:noFill/>
          </a:ln>
        </p:spPr>
      </p:pic>
      <p:sp>
        <p:nvSpPr>
          <p:cNvPr id="186" name="Google Shape;186;g2b24ee95381_0_155"/>
          <p:cNvSpPr/>
          <p:nvPr/>
        </p:nvSpPr>
        <p:spPr>
          <a:xfrm>
            <a:off x="15762670" y="6565900"/>
            <a:ext cx="3835800" cy="3835500"/>
          </a:xfrm>
          <a:prstGeom prst="roundRect">
            <a:avLst>
              <a:gd fmla="val 331128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b24ee95381_0_155"/>
          <p:cNvSpPr/>
          <p:nvPr/>
        </p:nvSpPr>
        <p:spPr>
          <a:xfrm>
            <a:off x="16867708" y="7099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8" name="Google Shape;188;g2b24ee95381_0_155"/>
          <p:cNvPicPr preferRelativeResize="0"/>
          <p:nvPr/>
        </p:nvPicPr>
        <p:blipFill rotWithShape="1">
          <a:blip r:embed="rId6">
            <a:alphaModFix/>
          </a:blip>
          <a:srcRect b="0" l="0" r="0" t="0"/>
          <a:stretch/>
        </p:blipFill>
        <p:spPr>
          <a:xfrm>
            <a:off x="16867708" y="7099300"/>
            <a:ext cx="1625803" cy="1625600"/>
          </a:xfrm>
          <a:prstGeom prst="rect">
            <a:avLst/>
          </a:prstGeom>
          <a:noFill/>
          <a:ln>
            <a:noFill/>
          </a:ln>
        </p:spPr>
      </p:pic>
      <p:pic>
        <p:nvPicPr>
          <p:cNvPr descr=" " id="189" name="Google Shape;189;g2b24ee95381_0_155"/>
          <p:cNvPicPr preferRelativeResize="0"/>
          <p:nvPr/>
        </p:nvPicPr>
        <p:blipFill rotWithShape="1">
          <a:blip r:embed="rId7">
            <a:alphaModFix/>
          </a:blip>
          <a:srcRect b="0" l="0" r="0" t="0"/>
          <a:stretch/>
        </p:blipFill>
        <p:spPr>
          <a:xfrm>
            <a:off x="17138674" y="7302500"/>
            <a:ext cx="1219352" cy="1219200"/>
          </a:xfrm>
          <a:prstGeom prst="rect">
            <a:avLst/>
          </a:prstGeom>
          <a:noFill/>
          <a:ln>
            <a:noFill/>
          </a:ln>
        </p:spPr>
      </p:pic>
      <p:sp>
        <p:nvSpPr>
          <p:cNvPr id="190" name="Google Shape;190;g2b24ee95381_0_155"/>
          <p:cNvSpPr/>
          <p:nvPr/>
        </p:nvSpPr>
        <p:spPr>
          <a:xfrm>
            <a:off x="15915089" y="9029700"/>
            <a:ext cx="35310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b24ee95381_0_155"/>
          <p:cNvSpPr/>
          <p:nvPr/>
        </p:nvSpPr>
        <p:spPr>
          <a:xfrm>
            <a:off x="15813476" y="9029700"/>
            <a:ext cx="37344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a:t>
            </a:r>
            <a:endParaRPr b="0" i="0" sz="4800" u="none" cap="none" strike="noStrike">
              <a:solidFill>
                <a:schemeClr val="dk1"/>
              </a:solidFill>
              <a:latin typeface="Calibri"/>
              <a:ea typeface="Calibri"/>
              <a:cs typeface="Calibri"/>
              <a:sym typeface="Calibri"/>
            </a:endParaRPr>
          </a:p>
        </p:txBody>
      </p:sp>
      <p:sp>
        <p:nvSpPr>
          <p:cNvPr id="192" name="Google Shape;192;g2b24ee95381_0_1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g2b24ee95381_0_15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94" name="Google Shape;194;g2b24ee95381_0_155"/>
          <p:cNvSpPr/>
          <p:nvPr/>
        </p:nvSpPr>
        <p:spPr>
          <a:xfrm>
            <a:off x="3149994"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b24ee95381_0_155"/>
          <p:cNvSpPr/>
          <p:nvPr/>
        </p:nvSpPr>
        <p:spPr>
          <a:xfrm>
            <a:off x="3149994"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b24ee95381_0_155"/>
          <p:cNvSpPr/>
          <p:nvPr/>
        </p:nvSpPr>
        <p:spPr>
          <a:xfrm>
            <a:off x="3149994" y="43180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ARCHERY</a:t>
            </a:r>
            <a:endParaRPr b="0" i="0" sz="4800" u="none" cap="none" strike="noStrike">
              <a:solidFill>
                <a:schemeClr val="dk1"/>
              </a:solidFill>
              <a:latin typeface="Calibri"/>
              <a:ea typeface="Calibri"/>
              <a:cs typeface="Calibri"/>
              <a:sym typeface="Calibri"/>
            </a:endParaRPr>
          </a:p>
        </p:txBody>
      </p:sp>
      <p:sp>
        <p:nvSpPr>
          <p:cNvPr id="197" name="Google Shape;197;g2b24ee95381_0_155"/>
          <p:cNvSpPr/>
          <p:nvPr/>
        </p:nvSpPr>
        <p:spPr>
          <a:xfrm>
            <a:off x="3149994" y="53594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8" name="Google Shape;198;g2b24ee95381_0_155"/>
          <p:cNvSpPr/>
          <p:nvPr/>
        </p:nvSpPr>
        <p:spPr>
          <a:xfrm>
            <a:off x="8370346"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b24ee95381_0_155"/>
          <p:cNvSpPr/>
          <p:nvPr/>
        </p:nvSpPr>
        <p:spPr>
          <a:xfrm>
            <a:off x="8370346"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b24ee95381_0_155"/>
          <p:cNvSpPr/>
          <p:nvPr/>
        </p:nvSpPr>
        <p:spPr>
          <a:xfrm>
            <a:off x="8370346" y="85471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a:t>
            </a:r>
            <a:endParaRPr b="0" i="0" sz="4800" u="none" cap="none" strike="noStrike">
              <a:solidFill>
                <a:schemeClr val="dk1"/>
              </a:solidFill>
              <a:latin typeface="Calibri"/>
              <a:ea typeface="Calibri"/>
              <a:cs typeface="Calibri"/>
              <a:sym typeface="Calibri"/>
            </a:endParaRPr>
          </a:p>
        </p:txBody>
      </p:sp>
      <p:sp>
        <p:nvSpPr>
          <p:cNvPr id="201" name="Google Shape;201;g2b24ee95381_0_155"/>
          <p:cNvSpPr/>
          <p:nvPr/>
        </p:nvSpPr>
        <p:spPr>
          <a:xfrm>
            <a:off x="8370346" y="95885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2" name="Google Shape;202;g2b24ee95381_0_155"/>
          <p:cNvSpPr/>
          <p:nvPr/>
        </p:nvSpPr>
        <p:spPr>
          <a:xfrm>
            <a:off x="8370346"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b24ee95381_0_155"/>
          <p:cNvSpPr/>
          <p:nvPr/>
        </p:nvSpPr>
        <p:spPr>
          <a:xfrm>
            <a:off x="8370346"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b24ee95381_0_155"/>
          <p:cNvSpPr/>
          <p:nvPr/>
        </p:nvSpPr>
        <p:spPr>
          <a:xfrm>
            <a:off x="8370346" y="43180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MUSIC</a:t>
            </a:r>
            <a:endParaRPr b="0" i="0" sz="4800" u="none" cap="none" strike="noStrike">
              <a:solidFill>
                <a:schemeClr val="dk1"/>
              </a:solidFill>
              <a:latin typeface="Calibri"/>
              <a:ea typeface="Calibri"/>
              <a:cs typeface="Calibri"/>
              <a:sym typeface="Calibri"/>
            </a:endParaRPr>
          </a:p>
        </p:txBody>
      </p:sp>
      <p:sp>
        <p:nvSpPr>
          <p:cNvPr id="205" name="Google Shape;205;g2b24ee95381_0_155"/>
          <p:cNvSpPr/>
          <p:nvPr/>
        </p:nvSpPr>
        <p:spPr>
          <a:xfrm>
            <a:off x="8370346" y="53594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06" name="Google Shape;206;g2b24ee95381_0_155"/>
          <p:cNvSpPr/>
          <p:nvPr/>
        </p:nvSpPr>
        <p:spPr>
          <a:xfrm>
            <a:off x="3149994"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b24ee95381_0_155"/>
          <p:cNvSpPr/>
          <p:nvPr/>
        </p:nvSpPr>
        <p:spPr>
          <a:xfrm>
            <a:off x="3149994"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b24ee95381_0_155"/>
          <p:cNvSpPr/>
          <p:nvPr/>
        </p:nvSpPr>
        <p:spPr>
          <a:xfrm>
            <a:off x="3149994" y="85471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LIFE</a:t>
            </a:r>
            <a:endParaRPr b="0" i="0" sz="4800" u="none" cap="none" strike="noStrike">
              <a:solidFill>
                <a:schemeClr val="dk1"/>
              </a:solidFill>
              <a:latin typeface="Calibri"/>
              <a:ea typeface="Calibri"/>
              <a:cs typeface="Calibri"/>
              <a:sym typeface="Calibri"/>
            </a:endParaRPr>
          </a:p>
        </p:txBody>
      </p:sp>
      <p:sp>
        <p:nvSpPr>
          <p:cNvPr id="209" name="Google Shape;209;g2b24ee95381_0_155"/>
          <p:cNvSpPr/>
          <p:nvPr/>
        </p:nvSpPr>
        <p:spPr>
          <a:xfrm>
            <a:off x="3149994" y="95885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2024-01-23T11:04:11Z</dcterms:created>
  <dc:creator>PptxGenJS</dc:creator>
</cp:coreProperties>
</file>