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IN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IN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தடுக்கின நேரத்தில்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IN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IN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தடுக்கின நேரத்தில்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IN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IN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தடுக்கின நேரத்தில்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IN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IN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தடுக்கின நேரத்தில்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IN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IN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தடுக்கின நேரத்தில்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3FD4EC-CEC0-6A13-359D-5EA18B115CF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8AE23C3-215D-7F5F-AF7C-360E0FB24E0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7E1A6B8-596A-4C6A-7212-C48568CF6B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95A4C99-F154-11C9-4980-9D7D496A60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9E79A01-2423-D1AA-B716-16FA8174FD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9F8D0E6-34E5-BD48-5A0B-5F41859690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</TotalTime>
  <Words>130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15</cp:revision>
  <dcterms:created xsi:type="dcterms:W3CDTF">2024-03-09T15:16:34Z</dcterms:created>
  <dcterms:modified xsi:type="dcterms:W3CDTF">2024-10-19T15:18:29Z</dcterms:modified>
</cp:coreProperties>
</file>