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36"/>
  </p:notesMasterIdLst>
  <p:sldIdLst>
    <p:sldId id="256" r:id="rId2"/>
    <p:sldId id="258" r:id="rId3"/>
    <p:sldId id="283" r:id="rId4"/>
    <p:sldId id="259" r:id="rId5"/>
    <p:sldId id="285" r:id="rId6"/>
    <p:sldId id="260" r:id="rId7"/>
    <p:sldId id="261" r:id="rId8"/>
    <p:sldId id="262" r:id="rId9"/>
    <p:sldId id="263" r:id="rId10"/>
    <p:sldId id="325" r:id="rId11"/>
    <p:sldId id="284" r:id="rId12"/>
    <p:sldId id="264" r:id="rId13"/>
    <p:sldId id="32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80" r:id="rId29"/>
    <p:sldId id="282" r:id="rId30"/>
    <p:sldId id="317" r:id="rId31"/>
    <p:sldId id="318" r:id="rId32"/>
    <p:sldId id="323" r:id="rId33"/>
    <p:sldId id="320" r:id="rId34"/>
    <p:sldId id="321" r:id="rId35"/>
  </p:sldIdLst>
  <p:sldSz cx="9144000" cy="5143500" type="screen16x9"/>
  <p:notesSz cx="6858000" cy="9144000"/>
  <p:embeddedFontLst>
    <p:embeddedFont>
      <p:font typeface="Sansita ExtraBold" panose="020B0604020202020204" charset="0"/>
      <p:bold r:id="rId37"/>
      <p:boldItalic r:id="rId38"/>
    </p:embeddedFont>
    <p:embeddedFont>
      <p:font typeface="Manrope" panose="020B0604020202020204" charset="0"/>
      <p:regular r:id="rId39"/>
      <p:bold r:id="rId40"/>
    </p:embeddedFont>
    <p:embeddedFont>
      <p:font typeface="Amiko" panose="020B0604020202020204" charset="0"/>
      <p:regular r:id="rId41"/>
      <p:bold r:id="rId42"/>
    </p:embeddedFont>
    <p:embeddedFont>
      <p:font typeface="Montserrat" pitchFamily="2" charset="0"/>
      <p:regular r:id="rId43"/>
      <p:bold r:id="rId44"/>
      <p:italic r:id="rId45"/>
      <p:boldItalic r:id="rId46"/>
    </p:embeddedFont>
    <p:embeddedFont>
      <p:font typeface="Bodoni" panose="020B0604020202020204" charset="0"/>
      <p:regular r:id="rId47"/>
      <p:bold r:id="rId48"/>
      <p:italic r:id="rId49"/>
      <p:boldItalic r:id="rId50"/>
    </p:embeddedFont>
    <p:embeddedFont>
      <p:font typeface="DM Sans" panose="020B0604020202020204" charset="0"/>
      <p:regular r:id="rId51"/>
      <p:bold r:id="rId52"/>
      <p:italic r:id="rId53"/>
      <p:boldItalic r:id="rId54"/>
    </p:embeddedFont>
    <p:embeddedFont>
      <p:font typeface="Source Sans Pro" panose="020B0604020202020204" charset="0"/>
      <p:regular r:id="rId55"/>
      <p:bold r:id="rId56"/>
      <p:italic r:id="rId57"/>
      <p:boldItalic r:id="rId58"/>
    </p:embeddedFont>
    <p:embeddedFont>
      <p:font typeface="Armata" panose="020B0604020202020204" charset="0"/>
      <p:regular r:id="rId59"/>
    </p:embeddedFont>
    <p:embeddedFont>
      <p:font typeface="Manrope Medium" panose="020B0604020202020204" charset="0"/>
      <p:regular r:id="rId60"/>
      <p:bold r:id="rId61"/>
    </p:embeddedFont>
    <p:embeddedFont>
      <p:font typeface="맑은 고딕" panose="020B0503020000020004" pitchFamily="34" charset="-127"/>
      <p:regular r:id="rId62"/>
      <p:bold r:id="rId63"/>
    </p:embeddedFont>
  </p:embeddedFontLst>
  <p:custDataLst>
    <p:tags r:id="rId64"/>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9F90"/>
    <a:srgbClr val="D94949"/>
    <a:srgbClr val="DA7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752E337-173D-45B0-B1A5-402D35A0563C}">
  <a:tblStyle styleId="{9752E337-173D-45B0-B1A5-402D35A0563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3447" autoAdjust="0"/>
  </p:normalViewPr>
  <p:slideViewPr>
    <p:cSldViewPr snapToGrid="0">
      <p:cViewPr varScale="1">
        <p:scale>
          <a:sx n="141" d="100"/>
          <a:sy n="141" d="100"/>
        </p:scale>
        <p:origin x="744" y="120"/>
      </p:cViewPr>
      <p:guideLst/>
    </p:cSldViewPr>
  </p:slideViewPr>
  <p:notesTextViewPr>
    <p:cViewPr>
      <p:scale>
        <a:sx n="1" d="1"/>
        <a:sy n="1" d="1"/>
      </p:scale>
      <p:origin x="0" y="0"/>
    </p:cViewPr>
  </p:notesTextViewPr>
  <p:sorterViewPr>
    <p:cViewPr>
      <p:scale>
        <a:sx n="58" d="100"/>
        <a:sy n="58" d="100"/>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63" Type="http://schemas.openxmlformats.org/officeDocument/2006/relationships/font" Target="fonts/font27.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font" Target="fonts/font22.fntdata"/><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61" Type="http://schemas.openxmlformats.org/officeDocument/2006/relationships/font" Target="fonts/font2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font" Target="fonts/font24.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font" Target="fonts/font23.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font" Target="fonts/font2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117f031e266_0_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378" name="Google Shape;378;g117f031e26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e207fd22f2_0_25013: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400" name="Google Shape;400;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e1f83d2858_0_7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894" name="Google Shape;894;ge1f83d2858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extLst>
      <p:ext uri="{BB962C8B-B14F-4D97-AF65-F5344CB8AC3E}">
        <p14:creationId xmlns:p14="http://schemas.microsoft.com/office/powerpoint/2010/main" val="3457651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e1d838b627_0_34: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410" name="Google Shape;410;ge1d838b62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ge266d88436_0_25: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322" name="Google Shape;1322;ge266d8843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extLst>
      <p:ext uri="{BB962C8B-B14F-4D97-AF65-F5344CB8AC3E}">
        <p14:creationId xmlns:p14="http://schemas.microsoft.com/office/powerpoint/2010/main" val="1481125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110f0aa4eb5_0_2: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435" name="Google Shape;435;g110f0aa4eb5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fd125bfe67_0_983: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452" name="Google Shape;452;gfd125bfe67_0_9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1077ebe4565_0_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480" name="Google Shape;480;g1077ebe456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e1d838b627_4_38: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502" name="Google Shape;502;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EEBAC01-1C24-4CAE-B0DA-D1725C6166C8}" type="slidenum">
              <a:rPr lang="ko-KR" altLang="en-US" smtClean="0"/>
              <a:t>10</a:t>
            </a:fld>
            <a:endParaRPr lang="ko-KR" altLang="en-US"/>
          </a:p>
        </p:txBody>
      </p:sp>
    </p:spTree>
    <p:extLst>
      <p:ext uri="{BB962C8B-B14F-4D97-AF65-F5344CB8AC3E}">
        <p14:creationId xmlns:p14="http://schemas.microsoft.com/office/powerpoint/2010/main" val="1493218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e25d5e9c17_0_738: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1043" name="Google Shape;1043;ge25d5e9c17_0_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extLst>
      <p:ext uri="{BB962C8B-B14F-4D97-AF65-F5344CB8AC3E}">
        <p14:creationId xmlns:p14="http://schemas.microsoft.com/office/powerpoint/2010/main" val="437584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f02a322fd6_3_28797: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524" name="Google Shape;524;gf02a322fd6_3_287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5ed75ccf_033: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268" name="Google Shape;268;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extLst>
      <p:ext uri="{BB962C8B-B14F-4D97-AF65-F5344CB8AC3E}">
        <p14:creationId xmlns:p14="http://schemas.microsoft.com/office/powerpoint/2010/main" val="1615008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117e458a33e_0_95: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554" name="Google Shape;554;g117e458a33e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e1d838b627_4_25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576" name="Google Shape;576;ge1d838b627_4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117e458a33e_0_121: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596" name="Google Shape;596;g117e458a33e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e1d838b627_4_119: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672" name="Google Shape;672;ge1d838b627_4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110c6efc957_0_314: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685" name="Google Shape;685;g110c6efc957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117e458a33e_0_11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711" name="Google Shape;711;g117e458a33e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e1d838b627_4_84: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725" name="Google Shape;725;ge1d838b627_4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f929e0abba_1_1980: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740" name="Google Shape;740;gf929e0abba_1_19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110c6efc957_0_299: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753" name="Google Shape;753;g110c6efc957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e1d838b627_4_168: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759" name="Google Shape;759;ge1d838b627_4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11825d08a06_0_3: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777" name="Google Shape;777;g11825d08a06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1109aa2b071_0_19445: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828" name="Google Shape;828;g1109aa2b071_0_19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f929e0abba_1_2502: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839" name="Google Shape;839;gf929e0abba_1_2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e1d838b627_4_19: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854" name="Google Shape;854;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1077ebe4565_0_39: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869" name="Google Shape;869;g1077ebe4565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e207fd22f2_0_51: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900" name="Google Shape;900;ge207fd22f2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PE" dirty="0"/>
          </a:p>
        </p:txBody>
      </p:sp>
    </p:spTree>
    <p:extLst>
      <p:ext uri="{BB962C8B-B14F-4D97-AF65-F5344CB8AC3E}">
        <p14:creationId xmlns:p14="http://schemas.microsoft.com/office/powerpoint/2010/main" val="1001466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4"/>
        <p:cNvGrpSpPr/>
        <p:nvPr/>
      </p:nvGrpSpPr>
      <p:grpSpPr>
        <a:xfrm>
          <a:off x="0" y="0"/>
          <a:ext cx="0" cy="0"/>
          <a:chOff x="0" y="0"/>
          <a:chExt cx="0" cy="0"/>
        </a:xfrm>
      </p:grpSpPr>
      <p:sp>
        <p:nvSpPr>
          <p:cNvPr id="2965" name="Google Shape;2965;gbee43893fe_1_18133:notes"/>
          <p:cNvSpPr>
            <a:spLocks noGrp="1" noRot="1" noChangeAspect="1"/>
          </p:cNvSpPr>
          <p:nvPr>
            <p:ph type="sldImg" idx="2"/>
          </p:nvPr>
        </p:nvSpPr>
        <p:spPr>
          <a:xfrm>
            <a:off x="381000" y="685800"/>
            <a:ext cx="6096000" cy="3429000"/>
          </a:xfrm>
          <a:custGeom>
            <a:avLst/>
            <a:gdLst/>
            <a:ahLst/>
            <a:cxnLst/>
            <a:rect l="l" t="t" r="r" b="b"/>
            <a:pathLst>
              <a:path w="119999" h="119999" extrusionOk="0">
                <a:moveTo>
                  <a:pt x="0" y="0"/>
                </a:moveTo>
                <a:lnTo>
                  <a:pt x="120000" y="0"/>
                </a:lnTo>
                <a:lnTo>
                  <a:pt x="120000" y="120000"/>
                </a:lnTo>
                <a:lnTo>
                  <a:pt x="0" y="120000"/>
                </a:lnTo>
                <a:close/>
              </a:path>
            </a:pathLst>
          </a:custGeom>
        </p:spPr>
      </p:sp>
      <p:sp>
        <p:nvSpPr>
          <p:cNvPr id="2966" name="Google Shape;2966;gbee43893fe_1_18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dirty="0"/>
          </a:p>
        </p:txBody>
      </p:sp>
    </p:spTree>
    <p:extLst>
      <p:ext uri="{BB962C8B-B14F-4D97-AF65-F5344CB8AC3E}">
        <p14:creationId xmlns:p14="http://schemas.microsoft.com/office/powerpoint/2010/main" val="1411742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C86476D3-4409-4859-9F3C-9276BE6813F2}" type="slidenum">
              <a:rPr lang="es-ES" smtClean="0"/>
              <a:t>32</a:t>
            </a:fld>
            <a:endParaRPr lang="es-ES"/>
          </a:p>
        </p:txBody>
      </p:sp>
    </p:spTree>
    <p:extLst>
      <p:ext uri="{BB962C8B-B14F-4D97-AF65-F5344CB8AC3E}">
        <p14:creationId xmlns:p14="http://schemas.microsoft.com/office/powerpoint/2010/main" val="28918556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Tree>
    <p:extLst>
      <p:ext uri="{BB962C8B-B14F-4D97-AF65-F5344CB8AC3E}">
        <p14:creationId xmlns:p14="http://schemas.microsoft.com/office/powerpoint/2010/main" val="3978202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86476D3-4409-4859-9F3C-9276BE6813F2}" type="slidenum">
              <a:rPr lang="es-ES" smtClean="0"/>
              <a:t>34</a:t>
            </a:fld>
            <a:endParaRPr lang="es-ES"/>
          </a:p>
        </p:txBody>
      </p:sp>
    </p:spTree>
    <p:extLst>
      <p:ext uri="{BB962C8B-B14F-4D97-AF65-F5344CB8AC3E}">
        <p14:creationId xmlns:p14="http://schemas.microsoft.com/office/powerpoint/2010/main" val="2706827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bg>
      <p:bgPr>
        <a:solidFill>
          <a:schemeClr val="accent1"/>
        </a:solidFill>
        <a:effectLst/>
      </p:bgPr>
    </p:bg>
    <p:spTree>
      <p:nvGrpSpPr>
        <p:cNvPr id="1" name="Shape 8"/>
        <p:cNvGrpSpPr/>
        <p:nvPr/>
      </p:nvGrpSpPr>
      <p:grpSpPr>
        <a:xfrm>
          <a:off x="0" y="0"/>
          <a:ext cx="0" cy="0"/>
          <a:chOff x="0" y="0"/>
          <a:chExt cx="0" cy="0"/>
        </a:xfrm>
      </p:grpSpPr>
      <p:sp>
        <p:nvSpPr>
          <p:cNvPr id="18" name="Google Shape;18;p2"/>
          <p:cNvSpPr txBox="1">
            <a:spLocks noGrp="1"/>
          </p:cNvSpPr>
          <p:nvPr>
            <p:ph type="ctrTitle"/>
          </p:nvPr>
        </p:nvSpPr>
        <p:spPr>
          <a:xfrm>
            <a:off x="1305975" y="1275904"/>
            <a:ext cx="5735700" cy="1731600"/>
          </a:xfrm>
          <a:prstGeom prst="rect">
            <a:avLst/>
          </a:prstGeom>
        </p:spPr>
        <p:txBody>
          <a:bodyPr spcFirstLastPara="1" wrap="square" lIns="91425" tIns="91425" rIns="91425" bIns="91425" anchor="ctr" anchorCtr="0">
            <a:noAutofit/>
          </a:bodyPr>
          <a:lstStyle>
            <a:lvl1pPr lvl="0" rtl="0">
              <a:lnSpc>
                <a:spcPct val="70000"/>
              </a:lnSpc>
              <a:spcBef>
                <a:spcPct val="0"/>
              </a:spcBef>
              <a:spcAft>
                <a:spcPct val="0"/>
              </a:spcAft>
              <a:buClr>
                <a:schemeClr val="lt2"/>
              </a:buClr>
              <a:buSzPts val="5200"/>
              <a:buNone/>
              <a:defRPr sz="8000">
                <a:solidFill>
                  <a:schemeClr val="lt2"/>
                </a:solidFill>
                <a:latin typeface="Bodoni"/>
                <a:ea typeface="Bodoni"/>
                <a:cs typeface="Bodoni"/>
                <a:sym typeface="Bodoni"/>
              </a:defRPr>
            </a:lvl1pPr>
            <a:lvl2pPr lvl="1" algn="ctr" rtl="0">
              <a:spcBef>
                <a:spcPct val="0"/>
              </a:spcBef>
              <a:spcAft>
                <a:spcPct val="0"/>
              </a:spcAft>
              <a:buSzPts val="5200"/>
              <a:buNone/>
              <a:defRPr sz="5200"/>
            </a:lvl2pPr>
            <a:lvl3pPr lvl="2" algn="ctr" rtl="0">
              <a:spcBef>
                <a:spcPct val="0"/>
              </a:spcBef>
              <a:spcAft>
                <a:spcPct val="0"/>
              </a:spcAft>
              <a:buSzPts val="5200"/>
              <a:buNone/>
              <a:defRPr sz="5200"/>
            </a:lvl3pPr>
            <a:lvl4pPr lvl="3" algn="ctr" rtl="0">
              <a:spcBef>
                <a:spcPct val="0"/>
              </a:spcBef>
              <a:spcAft>
                <a:spcPct val="0"/>
              </a:spcAft>
              <a:buSzPts val="5200"/>
              <a:buNone/>
              <a:defRPr sz="5200"/>
            </a:lvl4pPr>
            <a:lvl5pPr lvl="4" algn="ctr" rtl="0">
              <a:spcBef>
                <a:spcPct val="0"/>
              </a:spcBef>
              <a:spcAft>
                <a:spcPct val="0"/>
              </a:spcAft>
              <a:buSzPts val="5200"/>
              <a:buNone/>
              <a:defRPr sz="5200"/>
            </a:lvl5pPr>
            <a:lvl6pPr lvl="5" algn="ctr" rtl="0">
              <a:spcBef>
                <a:spcPct val="0"/>
              </a:spcBef>
              <a:spcAft>
                <a:spcPct val="0"/>
              </a:spcAft>
              <a:buSzPts val="5200"/>
              <a:buNone/>
              <a:defRPr sz="5200"/>
            </a:lvl6pPr>
            <a:lvl7pPr lvl="6" algn="ctr" rtl="0">
              <a:spcBef>
                <a:spcPct val="0"/>
              </a:spcBef>
              <a:spcAft>
                <a:spcPct val="0"/>
              </a:spcAft>
              <a:buSzPts val="5200"/>
              <a:buNone/>
              <a:defRPr sz="5200"/>
            </a:lvl7pPr>
            <a:lvl8pPr lvl="7" algn="ctr" rtl="0">
              <a:spcBef>
                <a:spcPct val="0"/>
              </a:spcBef>
              <a:spcAft>
                <a:spcPct val="0"/>
              </a:spcAft>
              <a:buSzPts val="5200"/>
              <a:buNone/>
              <a:defRPr sz="5200"/>
            </a:lvl8pPr>
            <a:lvl9pPr lvl="8" algn="ctr" rtl="0">
              <a:spcBef>
                <a:spcPct val="0"/>
              </a:spcBef>
              <a:spcAft>
                <a:spcPct val="0"/>
              </a:spcAft>
              <a:buSzPts val="5200"/>
              <a:buNone/>
              <a:defRPr sz="5200"/>
            </a:lvl9pPr>
          </a:lstStyle>
          <a:p>
            <a:endParaRPr/>
          </a:p>
        </p:txBody>
      </p:sp>
      <p:sp>
        <p:nvSpPr>
          <p:cNvPr id="19" name="Google Shape;19;p2"/>
          <p:cNvSpPr txBox="1">
            <a:spLocks noGrp="1"/>
          </p:cNvSpPr>
          <p:nvPr>
            <p:ph type="subTitle" idx="1"/>
          </p:nvPr>
        </p:nvSpPr>
        <p:spPr>
          <a:xfrm>
            <a:off x="1305975" y="3266396"/>
            <a:ext cx="5735700" cy="448800"/>
          </a:xfrm>
          <a:prstGeom prst="rect">
            <a:avLst/>
          </a:prstGeom>
        </p:spPr>
        <p:txBody>
          <a:bodyPr spcFirstLastPara="1" wrap="square" lIns="91425" tIns="91425" rIns="91425" bIns="91425" anchor="t" anchorCtr="0">
            <a:noAutofit/>
          </a:bodyPr>
          <a:lstStyle>
            <a:lvl1pPr lvl="0" rtl="0">
              <a:lnSpc>
                <a:spcPct val="100000"/>
              </a:lnSpc>
              <a:spcBef>
                <a:spcPct val="0"/>
              </a:spcBef>
              <a:spcAft>
                <a:spcPct val="0"/>
              </a:spcAft>
              <a:buSzPts val="2800"/>
              <a:buNone/>
              <a:defRPr sz="1600">
                <a:solidFill>
                  <a:srgbClr val="DA7565"/>
                </a:solidFill>
                <a:latin typeface="Manrope Medium"/>
                <a:ea typeface="Manrope Medium"/>
                <a:cs typeface="Manrope Medium"/>
                <a:sym typeface="Manrope Medium"/>
              </a:defRPr>
            </a:lvl1pPr>
            <a:lvl2pPr lvl="1" algn="ctr" rtl="0">
              <a:lnSpc>
                <a:spcPct val="100000"/>
              </a:lnSpc>
              <a:spcBef>
                <a:spcPct val="0"/>
              </a:spcBef>
              <a:spcAft>
                <a:spcPct val="0"/>
              </a:spcAft>
              <a:buSzPts val="2800"/>
              <a:buNone/>
              <a:defRPr sz="2800"/>
            </a:lvl2pPr>
            <a:lvl3pPr lvl="2" algn="ctr" rtl="0">
              <a:lnSpc>
                <a:spcPct val="100000"/>
              </a:lnSpc>
              <a:spcBef>
                <a:spcPct val="0"/>
              </a:spcBef>
              <a:spcAft>
                <a:spcPct val="0"/>
              </a:spcAft>
              <a:buSzPts val="2800"/>
              <a:buNone/>
              <a:defRPr sz="2800"/>
            </a:lvl3pPr>
            <a:lvl4pPr lvl="3" algn="ctr" rtl="0">
              <a:lnSpc>
                <a:spcPct val="100000"/>
              </a:lnSpc>
              <a:spcBef>
                <a:spcPct val="0"/>
              </a:spcBef>
              <a:spcAft>
                <a:spcPct val="0"/>
              </a:spcAft>
              <a:buSzPts val="2800"/>
              <a:buNone/>
              <a:defRPr sz="2800"/>
            </a:lvl4pPr>
            <a:lvl5pPr lvl="4" algn="ctr" rtl="0">
              <a:lnSpc>
                <a:spcPct val="100000"/>
              </a:lnSpc>
              <a:spcBef>
                <a:spcPct val="0"/>
              </a:spcBef>
              <a:spcAft>
                <a:spcPct val="0"/>
              </a:spcAft>
              <a:buSzPts val="2800"/>
              <a:buNone/>
              <a:defRPr sz="2800"/>
            </a:lvl5pPr>
            <a:lvl6pPr lvl="5" algn="ctr" rtl="0">
              <a:lnSpc>
                <a:spcPct val="100000"/>
              </a:lnSpc>
              <a:spcBef>
                <a:spcPct val="0"/>
              </a:spcBef>
              <a:spcAft>
                <a:spcPct val="0"/>
              </a:spcAft>
              <a:buSzPts val="2800"/>
              <a:buNone/>
              <a:defRPr sz="2800"/>
            </a:lvl6pPr>
            <a:lvl7pPr lvl="6" algn="ctr" rtl="0">
              <a:lnSpc>
                <a:spcPct val="100000"/>
              </a:lnSpc>
              <a:spcBef>
                <a:spcPct val="0"/>
              </a:spcBef>
              <a:spcAft>
                <a:spcPct val="0"/>
              </a:spcAft>
              <a:buSzPts val="2800"/>
              <a:buNone/>
              <a:defRPr sz="2800"/>
            </a:lvl7pPr>
            <a:lvl8pPr lvl="7" algn="ctr" rtl="0">
              <a:lnSpc>
                <a:spcPct val="100000"/>
              </a:lnSpc>
              <a:spcBef>
                <a:spcPct val="0"/>
              </a:spcBef>
              <a:spcAft>
                <a:spcPct val="0"/>
              </a:spcAft>
              <a:buSzPts val="2800"/>
              <a:buNone/>
              <a:defRPr sz="2800"/>
            </a:lvl8pPr>
            <a:lvl9pPr lvl="8" algn="ctr" rtl="0">
              <a:lnSpc>
                <a:spcPct val="100000"/>
              </a:lnSpc>
              <a:spcBef>
                <a:spcPct val="0"/>
              </a:spcBef>
              <a:spcAft>
                <a:spcPct val="0"/>
              </a:spcAft>
              <a:buSzPts val="2800"/>
              <a:buNone/>
              <a:defRPr sz="2800"/>
            </a:lvl9pPr>
          </a:lstStyle>
          <a:p>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SECTION_HEADER">
    <p:spTree>
      <p:nvGrpSpPr>
        <p:cNvPr id="1" name="Shape 22"/>
        <p:cNvGrpSpPr/>
        <p:nvPr/>
      </p:nvGrpSpPr>
      <p:grpSpPr>
        <a:xfrm>
          <a:off x="0" y="0"/>
          <a:ext cx="0" cy="0"/>
          <a:chOff x="0" y="0"/>
          <a:chExt cx="0" cy="0"/>
        </a:xfrm>
      </p:grpSpPr>
      <p:pic>
        <p:nvPicPr>
          <p:cNvPr id="26" name="Google Shape;26;p3"/>
          <p:cNvPicPr preferRelativeResize="0"/>
          <p:nvPr/>
        </p:nvPicPr>
        <p:blipFill>
          <a:blip r:embed="rId2">
            <a:alphaModFix amt="72000"/>
          </a:blip>
          <a:stretch>
            <a:fillRect/>
          </a:stretch>
        </p:blipFill>
        <p:spPr>
          <a:xfrm>
            <a:off x="168484" y="4672427"/>
            <a:ext cx="323482" cy="323482"/>
          </a:xfrm>
          <a:prstGeom prst="rect">
            <a:avLst/>
          </a:prstGeom>
          <a:noFill/>
          <a:ln>
            <a:noFill/>
          </a:ln>
        </p:spPr>
      </p:pic>
      <p:pic>
        <p:nvPicPr>
          <p:cNvPr id="27" name="Google Shape;27;p3"/>
          <p:cNvPicPr preferRelativeResize="0"/>
          <p:nvPr/>
        </p:nvPicPr>
        <p:blipFill>
          <a:blip r:embed="rId2">
            <a:alphaModFix amt="72000"/>
          </a:blip>
          <a:stretch>
            <a:fillRect/>
          </a:stretch>
        </p:blipFill>
        <p:spPr>
          <a:xfrm>
            <a:off x="614842" y="930584"/>
            <a:ext cx="323482" cy="323482"/>
          </a:xfrm>
          <a:prstGeom prst="rect">
            <a:avLst/>
          </a:prstGeom>
          <a:noFill/>
          <a:ln>
            <a:noFill/>
          </a:ln>
        </p:spPr>
      </p:pic>
      <p:pic>
        <p:nvPicPr>
          <p:cNvPr id="28" name="Google Shape;28;p3"/>
          <p:cNvPicPr preferRelativeResize="0"/>
          <p:nvPr/>
        </p:nvPicPr>
        <p:blipFill>
          <a:blip r:embed="rId2">
            <a:alphaModFix amt="72000"/>
          </a:blip>
          <a:stretch>
            <a:fillRect/>
          </a:stretch>
        </p:blipFill>
        <p:spPr>
          <a:xfrm>
            <a:off x="8651879" y="1450719"/>
            <a:ext cx="323482" cy="323482"/>
          </a:xfrm>
          <a:prstGeom prst="rect">
            <a:avLst/>
          </a:prstGeom>
          <a:noFill/>
          <a:ln>
            <a:noFill/>
          </a:ln>
        </p:spPr>
      </p:pic>
      <p:sp>
        <p:nvSpPr>
          <p:cNvPr id="29" name="Google Shape;29;p3"/>
          <p:cNvSpPr txBox="1">
            <a:spLocks noGrp="1"/>
          </p:cNvSpPr>
          <p:nvPr>
            <p:ph type="title"/>
          </p:nvPr>
        </p:nvSpPr>
        <p:spPr>
          <a:xfrm>
            <a:off x="3021625" y="1450719"/>
            <a:ext cx="4786500" cy="1732800"/>
          </a:xfrm>
          <a:prstGeom prst="rect">
            <a:avLst/>
          </a:prstGeom>
          <a:ln>
            <a:noFill/>
          </a:ln>
        </p:spPr>
        <p:txBody>
          <a:bodyPr spcFirstLastPara="1" wrap="square" lIns="91425" tIns="91425" rIns="91425" bIns="91425" anchor="ctr" anchorCtr="0">
            <a:noAutofit/>
          </a:bodyPr>
          <a:lstStyle>
            <a:lvl1pPr lvl="0">
              <a:lnSpc>
                <a:spcPct val="70000"/>
              </a:lnSpc>
              <a:spcBef>
                <a:spcPct val="0"/>
              </a:spcBef>
              <a:spcAft>
                <a:spcPct val="0"/>
              </a:spcAft>
              <a:buClr>
                <a:schemeClr val="dk2"/>
              </a:buClr>
              <a:buSzPts val="3600"/>
              <a:buNone/>
              <a:defRPr sz="8000">
                <a:solidFill>
                  <a:schemeClr val="lt2"/>
                </a:solidFill>
              </a:defRPr>
            </a:lvl1pPr>
            <a:lvl2pPr lvl="1" algn="ctr">
              <a:spcBef>
                <a:spcPct val="0"/>
              </a:spcBef>
              <a:spcAft>
                <a:spcPct val="0"/>
              </a:spcAft>
              <a:buSzPts val="3600"/>
              <a:buNone/>
              <a:defRPr sz="3600"/>
            </a:lvl2pPr>
            <a:lvl3pPr lvl="2" algn="ctr">
              <a:spcBef>
                <a:spcPct val="0"/>
              </a:spcBef>
              <a:spcAft>
                <a:spcPct val="0"/>
              </a:spcAft>
              <a:buSzPts val="3600"/>
              <a:buNone/>
              <a:defRPr sz="3600"/>
            </a:lvl3pPr>
            <a:lvl4pPr lvl="3" algn="ctr">
              <a:spcBef>
                <a:spcPct val="0"/>
              </a:spcBef>
              <a:spcAft>
                <a:spcPct val="0"/>
              </a:spcAft>
              <a:buSzPts val="3600"/>
              <a:buNone/>
              <a:defRPr sz="3600"/>
            </a:lvl4pPr>
            <a:lvl5pPr lvl="4" algn="ctr">
              <a:spcBef>
                <a:spcPct val="0"/>
              </a:spcBef>
              <a:spcAft>
                <a:spcPct val="0"/>
              </a:spcAft>
              <a:buSzPts val="3600"/>
              <a:buNone/>
              <a:defRPr sz="3600"/>
            </a:lvl5pPr>
            <a:lvl6pPr lvl="5" algn="ctr">
              <a:spcBef>
                <a:spcPct val="0"/>
              </a:spcBef>
              <a:spcAft>
                <a:spcPct val="0"/>
              </a:spcAft>
              <a:buSzPts val="3600"/>
              <a:buNone/>
              <a:defRPr sz="3600"/>
            </a:lvl6pPr>
            <a:lvl7pPr lvl="6" algn="ctr">
              <a:spcBef>
                <a:spcPct val="0"/>
              </a:spcBef>
              <a:spcAft>
                <a:spcPct val="0"/>
              </a:spcAft>
              <a:buSzPts val="3600"/>
              <a:buNone/>
              <a:defRPr sz="3600"/>
            </a:lvl7pPr>
            <a:lvl8pPr lvl="7" algn="ctr">
              <a:spcBef>
                <a:spcPct val="0"/>
              </a:spcBef>
              <a:spcAft>
                <a:spcPct val="0"/>
              </a:spcAft>
              <a:buSzPts val="3600"/>
              <a:buNone/>
              <a:defRPr sz="3600"/>
            </a:lvl8pPr>
            <a:lvl9pPr lvl="8" algn="ctr">
              <a:spcBef>
                <a:spcPct val="0"/>
              </a:spcBef>
              <a:spcAft>
                <a:spcPct val="0"/>
              </a:spcAft>
              <a:buSzPts val="3600"/>
              <a:buNone/>
              <a:defRPr sz="3600"/>
            </a:lvl9pPr>
          </a:lstStyle>
          <a:p>
            <a:endParaRPr/>
          </a:p>
        </p:txBody>
      </p:sp>
      <p:sp>
        <p:nvSpPr>
          <p:cNvPr id="30" name="Google Shape;30;p3"/>
          <p:cNvSpPr txBox="1">
            <a:spLocks noGrp="1"/>
          </p:cNvSpPr>
          <p:nvPr>
            <p:ph type="title" idx="2" hasCustomPrompt="1"/>
          </p:nvPr>
        </p:nvSpPr>
        <p:spPr>
          <a:xfrm>
            <a:off x="704525" y="1450725"/>
            <a:ext cx="2092500" cy="1732800"/>
          </a:xfrm>
          <a:prstGeom prst="rect">
            <a:avLst/>
          </a:prstGeom>
          <a:noFill/>
        </p:spPr>
        <p:txBody>
          <a:bodyPr spcFirstLastPara="1" wrap="square" lIns="91425" tIns="91425" rIns="91425" bIns="91425" anchor="ctr" anchorCtr="0">
            <a:noAutofit/>
          </a:bodyPr>
          <a:lstStyle>
            <a:lvl1pPr lvl="0" algn="ctr" rtl="0">
              <a:spcBef>
                <a:spcPct val="0"/>
              </a:spcBef>
              <a:spcAft>
                <a:spcPct val="0"/>
              </a:spcAft>
              <a:buSzPts val="6000"/>
              <a:buNone/>
              <a:defRPr sz="14000"/>
            </a:lvl1pPr>
            <a:lvl2pPr lvl="1" algn="ctr" rtl="0">
              <a:spcBef>
                <a:spcPct val="0"/>
              </a:spcBef>
              <a:spcAft>
                <a:spcPct val="0"/>
              </a:spcAft>
              <a:buSzPts val="6000"/>
              <a:buNone/>
              <a:defRPr sz="6000"/>
            </a:lvl2pPr>
            <a:lvl3pPr lvl="2" algn="ctr" rtl="0">
              <a:spcBef>
                <a:spcPct val="0"/>
              </a:spcBef>
              <a:spcAft>
                <a:spcPct val="0"/>
              </a:spcAft>
              <a:buSzPts val="6000"/>
              <a:buNone/>
              <a:defRPr sz="6000"/>
            </a:lvl3pPr>
            <a:lvl4pPr lvl="3" algn="ctr" rtl="0">
              <a:spcBef>
                <a:spcPct val="0"/>
              </a:spcBef>
              <a:spcAft>
                <a:spcPct val="0"/>
              </a:spcAft>
              <a:buSzPts val="6000"/>
              <a:buNone/>
              <a:defRPr sz="6000"/>
            </a:lvl4pPr>
            <a:lvl5pPr lvl="4" algn="ctr" rtl="0">
              <a:spcBef>
                <a:spcPct val="0"/>
              </a:spcBef>
              <a:spcAft>
                <a:spcPct val="0"/>
              </a:spcAft>
              <a:buSzPts val="6000"/>
              <a:buNone/>
              <a:defRPr sz="6000"/>
            </a:lvl5pPr>
            <a:lvl6pPr lvl="5" algn="ctr" rtl="0">
              <a:spcBef>
                <a:spcPct val="0"/>
              </a:spcBef>
              <a:spcAft>
                <a:spcPct val="0"/>
              </a:spcAft>
              <a:buSzPts val="6000"/>
              <a:buNone/>
              <a:defRPr sz="6000"/>
            </a:lvl6pPr>
            <a:lvl7pPr lvl="6" algn="ctr" rtl="0">
              <a:spcBef>
                <a:spcPct val="0"/>
              </a:spcBef>
              <a:spcAft>
                <a:spcPct val="0"/>
              </a:spcAft>
              <a:buSzPts val="6000"/>
              <a:buNone/>
              <a:defRPr sz="6000"/>
            </a:lvl7pPr>
            <a:lvl8pPr lvl="7" algn="ctr" rtl="0">
              <a:spcBef>
                <a:spcPct val="0"/>
              </a:spcBef>
              <a:spcAft>
                <a:spcPct val="0"/>
              </a:spcAft>
              <a:buSzPts val="6000"/>
              <a:buNone/>
              <a:defRPr sz="6000"/>
            </a:lvl8pPr>
            <a:lvl9pPr lvl="8" algn="ctr" rtl="0">
              <a:spcBef>
                <a:spcPct val="0"/>
              </a:spcBef>
              <a:spcAft>
                <a:spcPct val="0"/>
              </a:spcAft>
              <a:buSzPts val="6000"/>
              <a:buNone/>
              <a:defRPr sz="6000"/>
            </a:lvl9pPr>
          </a:lstStyle>
          <a:p>
            <a:r>
              <a:t>xx%</a:t>
            </a:r>
          </a:p>
        </p:txBody>
      </p:sp>
      <p:sp>
        <p:nvSpPr>
          <p:cNvPr id="31" name="Google Shape;31;p3"/>
          <p:cNvSpPr txBox="1">
            <a:spLocks noGrp="1"/>
          </p:cNvSpPr>
          <p:nvPr>
            <p:ph type="subTitle" idx="1"/>
          </p:nvPr>
        </p:nvSpPr>
        <p:spPr>
          <a:xfrm>
            <a:off x="3021613" y="3488481"/>
            <a:ext cx="4786500" cy="356700"/>
          </a:xfrm>
          <a:prstGeom prst="rect">
            <a:avLst/>
          </a:prstGeom>
          <a:noFill/>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sz="1600">
                <a:solidFill>
                  <a:schemeClr val="lt2"/>
                </a:solidFill>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50" name="Google Shape;50;p5"/>
          <p:cNvPicPr preferRelativeResize="0"/>
          <p:nvPr/>
        </p:nvPicPr>
        <p:blipFill>
          <a:blip r:embed="rId2">
            <a:alphaModFix amt="72000"/>
          </a:blip>
          <a:stretch>
            <a:fillRect/>
          </a:stretch>
        </p:blipFill>
        <p:spPr>
          <a:xfrm>
            <a:off x="6902" y="1338584"/>
            <a:ext cx="323482" cy="323482"/>
          </a:xfrm>
          <a:prstGeom prst="rect">
            <a:avLst/>
          </a:prstGeom>
          <a:noFill/>
          <a:ln>
            <a:noFill/>
          </a:ln>
        </p:spPr>
      </p:pic>
      <p:pic>
        <p:nvPicPr>
          <p:cNvPr id="53" name="Google Shape;53;p5"/>
          <p:cNvPicPr preferRelativeResize="0"/>
          <p:nvPr/>
        </p:nvPicPr>
        <p:blipFill>
          <a:blip r:embed="rId2">
            <a:alphaModFix amt="72000"/>
          </a:blip>
          <a:stretch>
            <a:fillRect/>
          </a:stretch>
        </p:blipFill>
        <p:spPr>
          <a:xfrm>
            <a:off x="8556641" y="4130625"/>
            <a:ext cx="323482" cy="323482"/>
          </a:xfrm>
          <a:prstGeom prst="rect">
            <a:avLst/>
          </a:prstGeom>
          <a:noFill/>
          <a:ln>
            <a:noFill/>
          </a:ln>
        </p:spPr>
      </p:pic>
      <p:pic>
        <p:nvPicPr>
          <p:cNvPr id="54" name="Google Shape;54;p5"/>
          <p:cNvPicPr preferRelativeResize="0"/>
          <p:nvPr/>
        </p:nvPicPr>
        <p:blipFill>
          <a:blip r:embed="rId2">
            <a:alphaModFix amt="72000"/>
          </a:blip>
          <a:stretch>
            <a:fillRect/>
          </a:stretch>
        </p:blipFill>
        <p:spPr>
          <a:xfrm>
            <a:off x="7165112" y="37417"/>
            <a:ext cx="323482" cy="323482"/>
          </a:xfrm>
          <a:prstGeom prst="rect">
            <a:avLst/>
          </a:prstGeom>
          <a:noFill/>
          <a:ln>
            <a:noFill/>
          </a:ln>
        </p:spPr>
      </p:pic>
      <p:sp>
        <p:nvSpPr>
          <p:cNvPr id="55" name="Google Shape;55;p5"/>
          <p:cNvSpPr txBox="1">
            <a:spLocks noGrp="1"/>
          </p:cNvSpPr>
          <p:nvPr>
            <p:ph type="title"/>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
        <p:nvSpPr>
          <p:cNvPr id="56" name="Google Shape;56;p5"/>
          <p:cNvSpPr txBox="1">
            <a:spLocks noGrp="1"/>
          </p:cNvSpPr>
          <p:nvPr>
            <p:ph type="title" idx="2"/>
          </p:nvPr>
        </p:nvSpPr>
        <p:spPr>
          <a:xfrm>
            <a:off x="3150313" y="1500325"/>
            <a:ext cx="3815400" cy="441300"/>
          </a:xfrm>
          <a:prstGeom prst="rect">
            <a:avLst/>
          </a:prstGeom>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57" name="Google Shape;57;p5"/>
          <p:cNvSpPr txBox="1">
            <a:spLocks noGrp="1"/>
          </p:cNvSpPr>
          <p:nvPr>
            <p:ph type="subTitle" idx="1"/>
          </p:nvPr>
        </p:nvSpPr>
        <p:spPr>
          <a:xfrm>
            <a:off x="3150313" y="1941625"/>
            <a:ext cx="3815400" cy="619800"/>
          </a:xfrm>
          <a:prstGeom prst="rect">
            <a:avLst/>
          </a:prstGeom>
        </p:spPr>
        <p:txBody>
          <a:bodyPr spcFirstLastPara="1" wrap="square" lIns="91425" tIns="91425" rIns="91425" bIns="91425" anchor="t"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cxnSp>
        <p:nvCxnSpPr>
          <p:cNvPr id="58" name="Google Shape;58;p5"/>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59" name="Google Shape;59;p5"/>
          <p:cNvSpPr txBox="1">
            <a:spLocks noGrp="1"/>
          </p:cNvSpPr>
          <p:nvPr>
            <p:ph type="title" idx="3"/>
          </p:nvPr>
        </p:nvSpPr>
        <p:spPr>
          <a:xfrm>
            <a:off x="3150313" y="3332125"/>
            <a:ext cx="3815400" cy="441300"/>
          </a:xfrm>
          <a:prstGeom prst="rect">
            <a:avLst/>
          </a:prstGeom>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60" name="Google Shape;60;p5"/>
          <p:cNvSpPr txBox="1">
            <a:spLocks noGrp="1"/>
          </p:cNvSpPr>
          <p:nvPr>
            <p:ph type="subTitle" idx="4"/>
          </p:nvPr>
        </p:nvSpPr>
        <p:spPr>
          <a:xfrm>
            <a:off x="3150313" y="3773425"/>
            <a:ext cx="3815400" cy="619800"/>
          </a:xfrm>
          <a:prstGeom prst="rect">
            <a:avLst/>
          </a:prstGeom>
        </p:spPr>
        <p:txBody>
          <a:bodyPr spcFirstLastPara="1" wrap="square" lIns="91425" tIns="91425" rIns="91425" bIns="91425" anchor="t"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14" name="Freeform 16">
            <a:extLst>
              <a:ext uri="{FF2B5EF4-FFF2-40B4-BE49-F238E27FC236}">
                <a16:creationId xmlns:a16="http://schemas.microsoft.com/office/drawing/2014/main" id="{EE17F863-9A62-484B-9C8A-2B2820662685}"/>
              </a:ext>
            </a:extLst>
          </p:cNvPr>
          <p:cNvSpPr/>
          <p:nvPr userDrawn="1"/>
        </p:nvSpPr>
        <p:spPr>
          <a:xfrm>
            <a:off x="0" y="288323"/>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15" name="Freeform 14">
            <a:extLst>
              <a:ext uri="{FF2B5EF4-FFF2-40B4-BE49-F238E27FC236}">
                <a16:creationId xmlns:a16="http://schemas.microsoft.com/office/drawing/2014/main" id="{4F5FD103-5CC9-46E5-A063-D03C7D0D6038}"/>
              </a:ext>
            </a:extLst>
          </p:cNvPr>
          <p:cNvSpPr/>
          <p:nvPr userDrawn="1"/>
        </p:nvSpPr>
        <p:spPr>
          <a:xfrm>
            <a:off x="8563470" y="288324"/>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grpSp>
        <p:nvGrpSpPr>
          <p:cNvPr id="16" name="Grupo 15">
            <a:extLst>
              <a:ext uri="{FF2B5EF4-FFF2-40B4-BE49-F238E27FC236}">
                <a16:creationId xmlns:a16="http://schemas.microsoft.com/office/drawing/2014/main" id="{F0774374-657B-49BD-AAFC-1D76C917ACA1}"/>
              </a:ext>
            </a:extLst>
          </p:cNvPr>
          <p:cNvGrpSpPr/>
          <p:nvPr userDrawn="1"/>
        </p:nvGrpSpPr>
        <p:grpSpPr>
          <a:xfrm>
            <a:off x="8701990" y="380250"/>
            <a:ext cx="442010" cy="490115"/>
            <a:chOff x="8701990" y="380250"/>
            <a:chExt cx="442010" cy="490115"/>
          </a:xfrm>
          <a:solidFill>
            <a:srgbClr val="D94949"/>
          </a:solidFill>
        </p:grpSpPr>
        <p:sp>
          <p:nvSpPr>
            <p:cNvPr id="17" name="Freeform 5">
              <a:extLst>
                <a:ext uri="{FF2B5EF4-FFF2-40B4-BE49-F238E27FC236}">
                  <a16:creationId xmlns:a16="http://schemas.microsoft.com/office/drawing/2014/main" id="{3A46B7B4-9344-47EB-9058-8E1E8F709899}"/>
                </a:ext>
              </a:extLst>
            </p:cNvPr>
            <p:cNvSpPr>
              <a:spLocks noEditPoints="1"/>
            </p:cNvSpPr>
            <p:nvPr userDrawn="1"/>
          </p:nvSpPr>
          <p:spPr bwMode="auto">
            <a:xfrm>
              <a:off x="8701990" y="380250"/>
              <a:ext cx="442010" cy="490115"/>
            </a:xfrm>
            <a:custGeom>
              <a:avLst/>
              <a:gdLst>
                <a:gd name="T0" fmla="*/ 219 w 1110"/>
                <a:gd name="T1" fmla="*/ 806 h 1230"/>
                <a:gd name="T2" fmla="*/ 4 w 1110"/>
                <a:gd name="T3" fmla="*/ 448 h 1230"/>
                <a:gd name="T4" fmla="*/ 480 w 1110"/>
                <a:gd name="T5" fmla="*/ 36 h 1230"/>
                <a:gd name="T6" fmla="*/ 1093 w 1110"/>
                <a:gd name="T7" fmla="*/ 478 h 1230"/>
                <a:gd name="T8" fmla="*/ 883 w 1110"/>
                <a:gd name="T9" fmla="*/ 801 h 1230"/>
                <a:gd name="T10" fmla="*/ 567 w 1110"/>
                <a:gd name="T11" fmla="*/ 373 h 1230"/>
                <a:gd name="T12" fmla="*/ 528 w 1110"/>
                <a:gd name="T13" fmla="*/ 418 h 1230"/>
                <a:gd name="T14" fmla="*/ 557 w 1110"/>
                <a:gd name="T15" fmla="*/ 453 h 1230"/>
                <a:gd name="T16" fmla="*/ 514 w 1110"/>
                <a:gd name="T17" fmla="*/ 471 h 1230"/>
                <a:gd name="T18" fmla="*/ 533 w 1110"/>
                <a:gd name="T19" fmla="*/ 529 h 1230"/>
                <a:gd name="T20" fmla="*/ 564 w 1110"/>
                <a:gd name="T21" fmla="*/ 565 h 1230"/>
                <a:gd name="T22" fmla="*/ 481 w 1110"/>
                <a:gd name="T23" fmla="*/ 563 h 1230"/>
                <a:gd name="T24" fmla="*/ 483 w 1110"/>
                <a:gd name="T25" fmla="*/ 600 h 1230"/>
                <a:gd name="T26" fmla="*/ 436 w 1110"/>
                <a:gd name="T27" fmla="*/ 604 h 1230"/>
                <a:gd name="T28" fmla="*/ 454 w 1110"/>
                <a:gd name="T29" fmla="*/ 685 h 1230"/>
                <a:gd name="T30" fmla="*/ 371 w 1110"/>
                <a:gd name="T31" fmla="*/ 603 h 1230"/>
                <a:gd name="T32" fmla="*/ 353 w 1110"/>
                <a:gd name="T33" fmla="*/ 614 h 1230"/>
                <a:gd name="T34" fmla="*/ 296 w 1110"/>
                <a:gd name="T35" fmla="*/ 619 h 1230"/>
                <a:gd name="T36" fmla="*/ 370 w 1110"/>
                <a:gd name="T37" fmla="*/ 672 h 1230"/>
                <a:gd name="T38" fmla="*/ 428 w 1110"/>
                <a:gd name="T39" fmla="*/ 974 h 1230"/>
                <a:gd name="T40" fmla="*/ 788 w 1110"/>
                <a:gd name="T41" fmla="*/ 899 h 1230"/>
                <a:gd name="T42" fmla="*/ 727 w 1110"/>
                <a:gd name="T43" fmla="*/ 650 h 1230"/>
                <a:gd name="T44" fmla="*/ 691 w 1110"/>
                <a:gd name="T45" fmla="*/ 272 h 1230"/>
                <a:gd name="T46" fmla="*/ 582 w 1110"/>
                <a:gd name="T47" fmla="*/ 1033 h 1230"/>
                <a:gd name="T48" fmla="*/ 340 w 1110"/>
                <a:gd name="T49" fmla="*/ 996 h 1230"/>
                <a:gd name="T50" fmla="*/ 391 w 1110"/>
                <a:gd name="T51" fmla="*/ 315 h 1230"/>
                <a:gd name="T52" fmla="*/ 432 w 1110"/>
                <a:gd name="T53" fmla="*/ 279 h 1230"/>
                <a:gd name="T54" fmla="*/ 324 w 1110"/>
                <a:gd name="T55" fmla="*/ 319 h 1230"/>
                <a:gd name="T56" fmla="*/ 389 w 1110"/>
                <a:gd name="T57" fmla="*/ 273 h 1230"/>
                <a:gd name="T58" fmla="*/ 107 w 1110"/>
                <a:gd name="T59" fmla="*/ 386 h 1230"/>
                <a:gd name="T60" fmla="*/ 996 w 1110"/>
                <a:gd name="T61" fmla="*/ 382 h 1230"/>
                <a:gd name="T62" fmla="*/ 996 w 1110"/>
                <a:gd name="T63" fmla="*/ 382 h 1230"/>
                <a:gd name="T64" fmla="*/ 549 w 1110"/>
                <a:gd name="T65" fmla="*/ 393 h 1230"/>
                <a:gd name="T66" fmla="*/ 473 w 1110"/>
                <a:gd name="T67" fmla="*/ 358 h 1230"/>
                <a:gd name="T68" fmla="*/ 443 w 1110"/>
                <a:gd name="T69" fmla="*/ 335 h 1230"/>
                <a:gd name="T70" fmla="*/ 290 w 1110"/>
                <a:gd name="T71" fmla="*/ 579 h 1230"/>
                <a:gd name="T72" fmla="*/ 254 w 1110"/>
                <a:gd name="T73" fmla="*/ 550 h 1230"/>
                <a:gd name="T74" fmla="*/ 223 w 1110"/>
                <a:gd name="T75" fmla="*/ 555 h 1230"/>
                <a:gd name="T76" fmla="*/ 262 w 1110"/>
                <a:gd name="T77" fmla="*/ 310 h 1230"/>
                <a:gd name="T78" fmla="*/ 242 w 1110"/>
                <a:gd name="T79" fmla="*/ 381 h 1230"/>
                <a:gd name="T80" fmla="*/ 227 w 1110"/>
                <a:gd name="T81" fmla="*/ 419 h 1230"/>
                <a:gd name="T82" fmla="*/ 220 w 1110"/>
                <a:gd name="T83" fmla="*/ 453 h 1230"/>
                <a:gd name="T84" fmla="*/ 454 w 1110"/>
                <a:gd name="T85" fmla="*/ 245 h 1230"/>
                <a:gd name="T86" fmla="*/ 157 w 1110"/>
                <a:gd name="T87" fmla="*/ 349 h 1230"/>
                <a:gd name="T88" fmla="*/ 157 w 1110"/>
                <a:gd name="T89" fmla="*/ 349 h 1230"/>
                <a:gd name="T90" fmla="*/ 265 w 1110"/>
                <a:gd name="T91" fmla="*/ 244 h 1230"/>
                <a:gd name="T92" fmla="*/ 160 w 1110"/>
                <a:gd name="T93" fmla="*/ 527 h 1230"/>
                <a:gd name="T94" fmla="*/ 157 w 1110"/>
                <a:gd name="T95" fmla="*/ 533 h 1230"/>
                <a:gd name="T96" fmla="*/ 575 w 1110"/>
                <a:gd name="T97" fmla="*/ 562 h 1230"/>
                <a:gd name="T98" fmla="*/ 268 w 1110"/>
                <a:gd name="T99" fmla="*/ 662 h 1230"/>
                <a:gd name="T100" fmla="*/ 593 w 1110"/>
                <a:gd name="T101" fmla="*/ 387 h 1230"/>
                <a:gd name="T102" fmla="*/ 593 w 1110"/>
                <a:gd name="T103" fmla="*/ 387 h 1230"/>
                <a:gd name="T104" fmla="*/ 451 w 1110"/>
                <a:gd name="T105" fmla="*/ 673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0" h="1230">
                  <a:moveTo>
                    <a:pt x="549" y="1230"/>
                  </a:moveTo>
                  <a:cubicBezTo>
                    <a:pt x="447" y="1229"/>
                    <a:pt x="348" y="1193"/>
                    <a:pt x="272" y="1106"/>
                  </a:cubicBezTo>
                  <a:cubicBezTo>
                    <a:pt x="204" y="1028"/>
                    <a:pt x="183" y="936"/>
                    <a:pt x="208" y="835"/>
                  </a:cubicBezTo>
                  <a:cubicBezTo>
                    <a:pt x="211" y="825"/>
                    <a:pt x="215" y="816"/>
                    <a:pt x="219" y="806"/>
                  </a:cubicBezTo>
                  <a:cubicBezTo>
                    <a:pt x="223" y="799"/>
                    <a:pt x="222" y="794"/>
                    <a:pt x="217" y="787"/>
                  </a:cubicBezTo>
                  <a:cubicBezTo>
                    <a:pt x="179" y="738"/>
                    <a:pt x="144" y="685"/>
                    <a:pt x="125" y="625"/>
                  </a:cubicBezTo>
                  <a:cubicBezTo>
                    <a:pt x="116" y="600"/>
                    <a:pt x="106" y="583"/>
                    <a:pt x="80" y="569"/>
                  </a:cubicBezTo>
                  <a:cubicBezTo>
                    <a:pt x="34" y="545"/>
                    <a:pt x="9" y="501"/>
                    <a:pt x="4" y="448"/>
                  </a:cubicBezTo>
                  <a:cubicBezTo>
                    <a:pt x="0" y="419"/>
                    <a:pt x="11" y="395"/>
                    <a:pt x="31" y="376"/>
                  </a:cubicBezTo>
                  <a:cubicBezTo>
                    <a:pt x="55" y="351"/>
                    <a:pt x="86" y="336"/>
                    <a:pt x="118" y="324"/>
                  </a:cubicBezTo>
                  <a:cubicBezTo>
                    <a:pt x="127" y="321"/>
                    <a:pt x="131" y="317"/>
                    <a:pt x="135" y="309"/>
                  </a:cubicBezTo>
                  <a:cubicBezTo>
                    <a:pt x="202" y="158"/>
                    <a:pt x="317" y="64"/>
                    <a:pt x="480" y="36"/>
                  </a:cubicBezTo>
                  <a:cubicBezTo>
                    <a:pt x="686" y="0"/>
                    <a:pt x="889" y="116"/>
                    <a:pt x="969" y="311"/>
                  </a:cubicBezTo>
                  <a:cubicBezTo>
                    <a:pt x="973" y="319"/>
                    <a:pt x="978" y="322"/>
                    <a:pt x="986" y="326"/>
                  </a:cubicBezTo>
                  <a:cubicBezTo>
                    <a:pt x="1007" y="335"/>
                    <a:pt x="1030" y="344"/>
                    <a:pt x="1050" y="357"/>
                  </a:cubicBezTo>
                  <a:cubicBezTo>
                    <a:pt x="1096" y="386"/>
                    <a:pt x="1110" y="425"/>
                    <a:pt x="1093" y="478"/>
                  </a:cubicBezTo>
                  <a:cubicBezTo>
                    <a:pt x="1078" y="526"/>
                    <a:pt x="1049" y="564"/>
                    <a:pt x="999" y="582"/>
                  </a:cubicBezTo>
                  <a:cubicBezTo>
                    <a:pt x="996" y="583"/>
                    <a:pt x="992" y="587"/>
                    <a:pt x="992" y="590"/>
                  </a:cubicBezTo>
                  <a:cubicBezTo>
                    <a:pt x="973" y="665"/>
                    <a:pt x="935" y="729"/>
                    <a:pt x="887" y="788"/>
                  </a:cubicBezTo>
                  <a:cubicBezTo>
                    <a:pt x="884" y="791"/>
                    <a:pt x="882" y="798"/>
                    <a:pt x="883" y="801"/>
                  </a:cubicBezTo>
                  <a:cubicBezTo>
                    <a:pt x="906" y="842"/>
                    <a:pt x="908" y="886"/>
                    <a:pt x="904" y="931"/>
                  </a:cubicBezTo>
                  <a:cubicBezTo>
                    <a:pt x="893" y="1062"/>
                    <a:pt x="818" y="1147"/>
                    <a:pt x="702" y="1199"/>
                  </a:cubicBezTo>
                  <a:cubicBezTo>
                    <a:pt x="657" y="1219"/>
                    <a:pt x="609" y="1228"/>
                    <a:pt x="549" y="1230"/>
                  </a:cubicBezTo>
                  <a:close/>
                  <a:moveTo>
                    <a:pt x="567" y="373"/>
                  </a:moveTo>
                  <a:cubicBezTo>
                    <a:pt x="573" y="371"/>
                    <a:pt x="575" y="370"/>
                    <a:pt x="578" y="370"/>
                  </a:cubicBezTo>
                  <a:cubicBezTo>
                    <a:pt x="588" y="368"/>
                    <a:pt x="597" y="376"/>
                    <a:pt x="599" y="385"/>
                  </a:cubicBezTo>
                  <a:cubicBezTo>
                    <a:pt x="600" y="394"/>
                    <a:pt x="593" y="402"/>
                    <a:pt x="584" y="401"/>
                  </a:cubicBezTo>
                  <a:cubicBezTo>
                    <a:pt x="562" y="399"/>
                    <a:pt x="545" y="410"/>
                    <a:pt x="528" y="418"/>
                  </a:cubicBezTo>
                  <a:cubicBezTo>
                    <a:pt x="507" y="428"/>
                    <a:pt x="508" y="428"/>
                    <a:pt x="510" y="450"/>
                  </a:cubicBezTo>
                  <a:cubicBezTo>
                    <a:pt x="511" y="459"/>
                    <a:pt x="515" y="459"/>
                    <a:pt x="521" y="458"/>
                  </a:cubicBezTo>
                  <a:cubicBezTo>
                    <a:pt x="524" y="457"/>
                    <a:pt x="527" y="454"/>
                    <a:pt x="530" y="452"/>
                  </a:cubicBezTo>
                  <a:cubicBezTo>
                    <a:pt x="540" y="445"/>
                    <a:pt x="551" y="445"/>
                    <a:pt x="557" y="453"/>
                  </a:cubicBezTo>
                  <a:cubicBezTo>
                    <a:pt x="562" y="461"/>
                    <a:pt x="560" y="477"/>
                    <a:pt x="552" y="483"/>
                  </a:cubicBezTo>
                  <a:cubicBezTo>
                    <a:pt x="545" y="489"/>
                    <a:pt x="535" y="486"/>
                    <a:pt x="527" y="477"/>
                  </a:cubicBezTo>
                  <a:cubicBezTo>
                    <a:pt x="526" y="476"/>
                    <a:pt x="526" y="474"/>
                    <a:pt x="524" y="474"/>
                  </a:cubicBezTo>
                  <a:cubicBezTo>
                    <a:pt x="521" y="472"/>
                    <a:pt x="517" y="470"/>
                    <a:pt x="514" y="471"/>
                  </a:cubicBezTo>
                  <a:cubicBezTo>
                    <a:pt x="512" y="471"/>
                    <a:pt x="510" y="476"/>
                    <a:pt x="509" y="479"/>
                  </a:cubicBezTo>
                  <a:cubicBezTo>
                    <a:pt x="507" y="485"/>
                    <a:pt x="507" y="491"/>
                    <a:pt x="504" y="497"/>
                  </a:cubicBezTo>
                  <a:cubicBezTo>
                    <a:pt x="500" y="507"/>
                    <a:pt x="503" y="513"/>
                    <a:pt x="511" y="518"/>
                  </a:cubicBezTo>
                  <a:cubicBezTo>
                    <a:pt x="518" y="522"/>
                    <a:pt x="525" y="527"/>
                    <a:pt x="533" y="529"/>
                  </a:cubicBezTo>
                  <a:cubicBezTo>
                    <a:pt x="547" y="533"/>
                    <a:pt x="561" y="533"/>
                    <a:pt x="575" y="537"/>
                  </a:cubicBezTo>
                  <a:cubicBezTo>
                    <a:pt x="580" y="538"/>
                    <a:pt x="588" y="544"/>
                    <a:pt x="589" y="549"/>
                  </a:cubicBezTo>
                  <a:cubicBezTo>
                    <a:pt x="590" y="555"/>
                    <a:pt x="586" y="564"/>
                    <a:pt x="582" y="568"/>
                  </a:cubicBezTo>
                  <a:cubicBezTo>
                    <a:pt x="579" y="570"/>
                    <a:pt x="567" y="569"/>
                    <a:pt x="564" y="565"/>
                  </a:cubicBezTo>
                  <a:cubicBezTo>
                    <a:pt x="552" y="549"/>
                    <a:pt x="533" y="544"/>
                    <a:pt x="516" y="536"/>
                  </a:cubicBezTo>
                  <a:cubicBezTo>
                    <a:pt x="494" y="527"/>
                    <a:pt x="494" y="527"/>
                    <a:pt x="480" y="546"/>
                  </a:cubicBezTo>
                  <a:cubicBezTo>
                    <a:pt x="479" y="547"/>
                    <a:pt x="477" y="549"/>
                    <a:pt x="476" y="550"/>
                  </a:cubicBezTo>
                  <a:cubicBezTo>
                    <a:pt x="470" y="557"/>
                    <a:pt x="475" y="561"/>
                    <a:pt x="481" y="563"/>
                  </a:cubicBezTo>
                  <a:cubicBezTo>
                    <a:pt x="483" y="564"/>
                    <a:pt x="487" y="562"/>
                    <a:pt x="489" y="563"/>
                  </a:cubicBezTo>
                  <a:cubicBezTo>
                    <a:pt x="495" y="566"/>
                    <a:pt x="503" y="569"/>
                    <a:pt x="506" y="574"/>
                  </a:cubicBezTo>
                  <a:cubicBezTo>
                    <a:pt x="509" y="578"/>
                    <a:pt x="506" y="588"/>
                    <a:pt x="502" y="592"/>
                  </a:cubicBezTo>
                  <a:cubicBezTo>
                    <a:pt x="497" y="597"/>
                    <a:pt x="488" y="602"/>
                    <a:pt x="483" y="600"/>
                  </a:cubicBezTo>
                  <a:cubicBezTo>
                    <a:pt x="477" y="597"/>
                    <a:pt x="474" y="588"/>
                    <a:pt x="470" y="581"/>
                  </a:cubicBezTo>
                  <a:cubicBezTo>
                    <a:pt x="468" y="576"/>
                    <a:pt x="467" y="570"/>
                    <a:pt x="465" y="563"/>
                  </a:cubicBezTo>
                  <a:cubicBezTo>
                    <a:pt x="457" y="569"/>
                    <a:pt x="453" y="574"/>
                    <a:pt x="447" y="576"/>
                  </a:cubicBezTo>
                  <a:cubicBezTo>
                    <a:pt x="433" y="582"/>
                    <a:pt x="433" y="592"/>
                    <a:pt x="436" y="604"/>
                  </a:cubicBezTo>
                  <a:cubicBezTo>
                    <a:pt x="438" y="608"/>
                    <a:pt x="439" y="614"/>
                    <a:pt x="442" y="618"/>
                  </a:cubicBezTo>
                  <a:cubicBezTo>
                    <a:pt x="450" y="631"/>
                    <a:pt x="459" y="644"/>
                    <a:pt x="469" y="656"/>
                  </a:cubicBezTo>
                  <a:cubicBezTo>
                    <a:pt x="474" y="663"/>
                    <a:pt x="478" y="670"/>
                    <a:pt x="472" y="676"/>
                  </a:cubicBezTo>
                  <a:cubicBezTo>
                    <a:pt x="468" y="681"/>
                    <a:pt x="459" y="686"/>
                    <a:pt x="454" y="685"/>
                  </a:cubicBezTo>
                  <a:cubicBezTo>
                    <a:pt x="449" y="684"/>
                    <a:pt x="442" y="675"/>
                    <a:pt x="442" y="670"/>
                  </a:cubicBezTo>
                  <a:cubicBezTo>
                    <a:pt x="444" y="643"/>
                    <a:pt x="429" y="623"/>
                    <a:pt x="417" y="601"/>
                  </a:cubicBezTo>
                  <a:cubicBezTo>
                    <a:pt x="416" y="598"/>
                    <a:pt x="411" y="595"/>
                    <a:pt x="408" y="595"/>
                  </a:cubicBezTo>
                  <a:cubicBezTo>
                    <a:pt x="396" y="597"/>
                    <a:pt x="385" y="600"/>
                    <a:pt x="371" y="603"/>
                  </a:cubicBezTo>
                  <a:cubicBezTo>
                    <a:pt x="373" y="607"/>
                    <a:pt x="375" y="611"/>
                    <a:pt x="378" y="613"/>
                  </a:cubicBezTo>
                  <a:cubicBezTo>
                    <a:pt x="386" y="623"/>
                    <a:pt x="387" y="633"/>
                    <a:pt x="380" y="640"/>
                  </a:cubicBezTo>
                  <a:cubicBezTo>
                    <a:pt x="373" y="646"/>
                    <a:pt x="358" y="647"/>
                    <a:pt x="351" y="640"/>
                  </a:cubicBezTo>
                  <a:cubicBezTo>
                    <a:pt x="344" y="634"/>
                    <a:pt x="345" y="623"/>
                    <a:pt x="353" y="614"/>
                  </a:cubicBezTo>
                  <a:cubicBezTo>
                    <a:pt x="356" y="610"/>
                    <a:pt x="358" y="607"/>
                    <a:pt x="361" y="602"/>
                  </a:cubicBezTo>
                  <a:cubicBezTo>
                    <a:pt x="349" y="600"/>
                    <a:pt x="338" y="598"/>
                    <a:pt x="328" y="596"/>
                  </a:cubicBezTo>
                  <a:cubicBezTo>
                    <a:pt x="311" y="592"/>
                    <a:pt x="310" y="592"/>
                    <a:pt x="302" y="606"/>
                  </a:cubicBezTo>
                  <a:cubicBezTo>
                    <a:pt x="299" y="611"/>
                    <a:pt x="298" y="615"/>
                    <a:pt x="296" y="619"/>
                  </a:cubicBezTo>
                  <a:cubicBezTo>
                    <a:pt x="292" y="625"/>
                    <a:pt x="294" y="629"/>
                    <a:pt x="300" y="631"/>
                  </a:cubicBezTo>
                  <a:cubicBezTo>
                    <a:pt x="315" y="636"/>
                    <a:pt x="329" y="642"/>
                    <a:pt x="344" y="646"/>
                  </a:cubicBezTo>
                  <a:cubicBezTo>
                    <a:pt x="354" y="649"/>
                    <a:pt x="366" y="649"/>
                    <a:pt x="378" y="651"/>
                  </a:cubicBezTo>
                  <a:cubicBezTo>
                    <a:pt x="375" y="659"/>
                    <a:pt x="373" y="665"/>
                    <a:pt x="370" y="672"/>
                  </a:cubicBezTo>
                  <a:cubicBezTo>
                    <a:pt x="356" y="703"/>
                    <a:pt x="342" y="734"/>
                    <a:pt x="329" y="765"/>
                  </a:cubicBezTo>
                  <a:cubicBezTo>
                    <a:pt x="311" y="810"/>
                    <a:pt x="301" y="857"/>
                    <a:pt x="310" y="906"/>
                  </a:cubicBezTo>
                  <a:cubicBezTo>
                    <a:pt x="311" y="911"/>
                    <a:pt x="314" y="917"/>
                    <a:pt x="318" y="919"/>
                  </a:cubicBezTo>
                  <a:cubicBezTo>
                    <a:pt x="354" y="937"/>
                    <a:pt x="391" y="956"/>
                    <a:pt x="428" y="974"/>
                  </a:cubicBezTo>
                  <a:cubicBezTo>
                    <a:pt x="454" y="986"/>
                    <a:pt x="481" y="988"/>
                    <a:pt x="509" y="980"/>
                  </a:cubicBezTo>
                  <a:cubicBezTo>
                    <a:pt x="539" y="971"/>
                    <a:pt x="569" y="971"/>
                    <a:pt x="599" y="979"/>
                  </a:cubicBezTo>
                  <a:cubicBezTo>
                    <a:pt x="627" y="986"/>
                    <a:pt x="653" y="982"/>
                    <a:pt x="678" y="966"/>
                  </a:cubicBezTo>
                  <a:cubicBezTo>
                    <a:pt x="714" y="943"/>
                    <a:pt x="751" y="921"/>
                    <a:pt x="788" y="899"/>
                  </a:cubicBezTo>
                  <a:cubicBezTo>
                    <a:pt x="795" y="895"/>
                    <a:pt x="798" y="890"/>
                    <a:pt x="798" y="883"/>
                  </a:cubicBezTo>
                  <a:cubicBezTo>
                    <a:pt x="800" y="855"/>
                    <a:pt x="797" y="827"/>
                    <a:pt x="788" y="801"/>
                  </a:cubicBezTo>
                  <a:cubicBezTo>
                    <a:pt x="772" y="759"/>
                    <a:pt x="755" y="718"/>
                    <a:pt x="738" y="677"/>
                  </a:cubicBezTo>
                  <a:cubicBezTo>
                    <a:pt x="734" y="668"/>
                    <a:pt x="731" y="660"/>
                    <a:pt x="727" y="650"/>
                  </a:cubicBezTo>
                  <a:cubicBezTo>
                    <a:pt x="733" y="650"/>
                    <a:pt x="737" y="649"/>
                    <a:pt x="741" y="649"/>
                  </a:cubicBezTo>
                  <a:cubicBezTo>
                    <a:pt x="765" y="648"/>
                    <a:pt x="788" y="641"/>
                    <a:pt x="810" y="629"/>
                  </a:cubicBezTo>
                  <a:cubicBezTo>
                    <a:pt x="923" y="564"/>
                    <a:pt x="940" y="396"/>
                    <a:pt x="841" y="309"/>
                  </a:cubicBezTo>
                  <a:cubicBezTo>
                    <a:pt x="798" y="271"/>
                    <a:pt x="747" y="254"/>
                    <a:pt x="691" y="272"/>
                  </a:cubicBezTo>
                  <a:cubicBezTo>
                    <a:pt x="638" y="289"/>
                    <a:pt x="602" y="329"/>
                    <a:pt x="567" y="373"/>
                  </a:cubicBezTo>
                  <a:close/>
                  <a:moveTo>
                    <a:pt x="775" y="975"/>
                  </a:moveTo>
                  <a:cubicBezTo>
                    <a:pt x="752" y="988"/>
                    <a:pt x="730" y="1000"/>
                    <a:pt x="709" y="1013"/>
                  </a:cubicBezTo>
                  <a:cubicBezTo>
                    <a:pt x="670" y="1039"/>
                    <a:pt x="627" y="1045"/>
                    <a:pt x="582" y="1033"/>
                  </a:cubicBezTo>
                  <a:cubicBezTo>
                    <a:pt x="564" y="1028"/>
                    <a:pt x="545" y="1029"/>
                    <a:pt x="527" y="1034"/>
                  </a:cubicBezTo>
                  <a:cubicBezTo>
                    <a:pt x="483" y="1047"/>
                    <a:pt x="440" y="1043"/>
                    <a:pt x="399" y="1023"/>
                  </a:cubicBezTo>
                  <a:cubicBezTo>
                    <a:pt x="383" y="1016"/>
                    <a:pt x="367" y="1009"/>
                    <a:pt x="351" y="1001"/>
                  </a:cubicBezTo>
                  <a:cubicBezTo>
                    <a:pt x="348" y="1000"/>
                    <a:pt x="344" y="998"/>
                    <a:pt x="340" y="996"/>
                  </a:cubicBezTo>
                  <a:cubicBezTo>
                    <a:pt x="368" y="1057"/>
                    <a:pt x="448" y="1139"/>
                    <a:pt x="568" y="1132"/>
                  </a:cubicBezTo>
                  <a:cubicBezTo>
                    <a:pt x="655" y="1127"/>
                    <a:pt x="754" y="1054"/>
                    <a:pt x="775" y="975"/>
                  </a:cubicBezTo>
                  <a:close/>
                  <a:moveTo>
                    <a:pt x="377" y="312"/>
                  </a:moveTo>
                  <a:cubicBezTo>
                    <a:pt x="384" y="313"/>
                    <a:pt x="388" y="314"/>
                    <a:pt x="391" y="315"/>
                  </a:cubicBezTo>
                  <a:cubicBezTo>
                    <a:pt x="396" y="316"/>
                    <a:pt x="400" y="317"/>
                    <a:pt x="404" y="318"/>
                  </a:cubicBezTo>
                  <a:cubicBezTo>
                    <a:pt x="421" y="323"/>
                    <a:pt x="423" y="322"/>
                    <a:pt x="432" y="306"/>
                  </a:cubicBezTo>
                  <a:cubicBezTo>
                    <a:pt x="434" y="302"/>
                    <a:pt x="435" y="298"/>
                    <a:pt x="438" y="293"/>
                  </a:cubicBezTo>
                  <a:cubicBezTo>
                    <a:pt x="441" y="286"/>
                    <a:pt x="439" y="282"/>
                    <a:pt x="432" y="279"/>
                  </a:cubicBezTo>
                  <a:cubicBezTo>
                    <a:pt x="406" y="266"/>
                    <a:pt x="378" y="262"/>
                    <a:pt x="350" y="267"/>
                  </a:cubicBezTo>
                  <a:cubicBezTo>
                    <a:pt x="333" y="271"/>
                    <a:pt x="317" y="277"/>
                    <a:pt x="298" y="282"/>
                  </a:cubicBezTo>
                  <a:cubicBezTo>
                    <a:pt x="305" y="295"/>
                    <a:pt x="311" y="305"/>
                    <a:pt x="317" y="315"/>
                  </a:cubicBezTo>
                  <a:cubicBezTo>
                    <a:pt x="318" y="317"/>
                    <a:pt x="322" y="319"/>
                    <a:pt x="324" y="319"/>
                  </a:cubicBezTo>
                  <a:cubicBezTo>
                    <a:pt x="338" y="317"/>
                    <a:pt x="352" y="314"/>
                    <a:pt x="369" y="311"/>
                  </a:cubicBezTo>
                  <a:cubicBezTo>
                    <a:pt x="366" y="306"/>
                    <a:pt x="363" y="301"/>
                    <a:pt x="360" y="298"/>
                  </a:cubicBezTo>
                  <a:cubicBezTo>
                    <a:pt x="352" y="289"/>
                    <a:pt x="352" y="279"/>
                    <a:pt x="359" y="272"/>
                  </a:cubicBezTo>
                  <a:cubicBezTo>
                    <a:pt x="367" y="266"/>
                    <a:pt x="382" y="266"/>
                    <a:pt x="389" y="273"/>
                  </a:cubicBezTo>
                  <a:cubicBezTo>
                    <a:pt x="396" y="279"/>
                    <a:pt x="395" y="290"/>
                    <a:pt x="386" y="299"/>
                  </a:cubicBezTo>
                  <a:cubicBezTo>
                    <a:pt x="383" y="303"/>
                    <a:pt x="381" y="307"/>
                    <a:pt x="377" y="312"/>
                  </a:cubicBezTo>
                  <a:close/>
                  <a:moveTo>
                    <a:pt x="98" y="521"/>
                  </a:moveTo>
                  <a:cubicBezTo>
                    <a:pt x="101" y="475"/>
                    <a:pt x="104" y="430"/>
                    <a:pt x="107" y="386"/>
                  </a:cubicBezTo>
                  <a:cubicBezTo>
                    <a:pt x="93" y="390"/>
                    <a:pt x="69" y="406"/>
                    <a:pt x="61" y="420"/>
                  </a:cubicBezTo>
                  <a:cubicBezTo>
                    <a:pt x="58" y="426"/>
                    <a:pt x="54" y="433"/>
                    <a:pt x="55" y="439"/>
                  </a:cubicBezTo>
                  <a:cubicBezTo>
                    <a:pt x="57" y="473"/>
                    <a:pt x="73" y="500"/>
                    <a:pt x="98" y="521"/>
                  </a:cubicBezTo>
                  <a:close/>
                  <a:moveTo>
                    <a:pt x="996" y="382"/>
                  </a:moveTo>
                  <a:cubicBezTo>
                    <a:pt x="999" y="430"/>
                    <a:pt x="1002" y="475"/>
                    <a:pt x="1006" y="521"/>
                  </a:cubicBezTo>
                  <a:cubicBezTo>
                    <a:pt x="1031" y="498"/>
                    <a:pt x="1047" y="471"/>
                    <a:pt x="1048" y="436"/>
                  </a:cubicBezTo>
                  <a:cubicBezTo>
                    <a:pt x="1048" y="429"/>
                    <a:pt x="1044" y="420"/>
                    <a:pt x="1039" y="416"/>
                  </a:cubicBezTo>
                  <a:cubicBezTo>
                    <a:pt x="1026" y="404"/>
                    <a:pt x="1011" y="394"/>
                    <a:pt x="996" y="382"/>
                  </a:cubicBezTo>
                  <a:close/>
                  <a:moveTo>
                    <a:pt x="478" y="364"/>
                  </a:moveTo>
                  <a:cubicBezTo>
                    <a:pt x="485" y="376"/>
                    <a:pt x="490" y="383"/>
                    <a:pt x="494" y="391"/>
                  </a:cubicBezTo>
                  <a:cubicBezTo>
                    <a:pt x="505" y="411"/>
                    <a:pt x="508" y="413"/>
                    <a:pt x="529" y="403"/>
                  </a:cubicBezTo>
                  <a:cubicBezTo>
                    <a:pt x="535" y="400"/>
                    <a:pt x="541" y="397"/>
                    <a:pt x="549" y="393"/>
                  </a:cubicBezTo>
                  <a:cubicBezTo>
                    <a:pt x="538" y="378"/>
                    <a:pt x="528" y="364"/>
                    <a:pt x="519" y="352"/>
                  </a:cubicBezTo>
                  <a:cubicBezTo>
                    <a:pt x="512" y="356"/>
                    <a:pt x="506" y="359"/>
                    <a:pt x="499" y="361"/>
                  </a:cubicBezTo>
                  <a:cubicBezTo>
                    <a:pt x="493" y="363"/>
                    <a:pt x="486" y="363"/>
                    <a:pt x="478" y="364"/>
                  </a:cubicBezTo>
                  <a:close/>
                  <a:moveTo>
                    <a:pt x="473" y="358"/>
                  </a:moveTo>
                  <a:cubicBezTo>
                    <a:pt x="478" y="345"/>
                    <a:pt x="483" y="333"/>
                    <a:pt x="489" y="319"/>
                  </a:cubicBezTo>
                  <a:cubicBezTo>
                    <a:pt x="478" y="310"/>
                    <a:pt x="466" y="301"/>
                    <a:pt x="452" y="290"/>
                  </a:cubicBezTo>
                  <a:cubicBezTo>
                    <a:pt x="448" y="303"/>
                    <a:pt x="444" y="314"/>
                    <a:pt x="441" y="326"/>
                  </a:cubicBezTo>
                  <a:cubicBezTo>
                    <a:pt x="440" y="328"/>
                    <a:pt x="441" y="333"/>
                    <a:pt x="443" y="335"/>
                  </a:cubicBezTo>
                  <a:cubicBezTo>
                    <a:pt x="452" y="342"/>
                    <a:pt x="462" y="349"/>
                    <a:pt x="473" y="358"/>
                  </a:cubicBezTo>
                  <a:close/>
                  <a:moveTo>
                    <a:pt x="282" y="621"/>
                  </a:moveTo>
                  <a:cubicBezTo>
                    <a:pt x="286" y="608"/>
                    <a:pt x="289" y="598"/>
                    <a:pt x="292" y="588"/>
                  </a:cubicBezTo>
                  <a:cubicBezTo>
                    <a:pt x="293" y="585"/>
                    <a:pt x="292" y="581"/>
                    <a:pt x="290" y="579"/>
                  </a:cubicBezTo>
                  <a:cubicBezTo>
                    <a:pt x="281" y="573"/>
                    <a:pt x="272" y="566"/>
                    <a:pt x="264" y="560"/>
                  </a:cubicBezTo>
                  <a:cubicBezTo>
                    <a:pt x="260" y="571"/>
                    <a:pt x="256" y="581"/>
                    <a:pt x="250" y="593"/>
                  </a:cubicBezTo>
                  <a:cubicBezTo>
                    <a:pt x="259" y="601"/>
                    <a:pt x="269" y="610"/>
                    <a:pt x="282" y="621"/>
                  </a:cubicBezTo>
                  <a:close/>
                  <a:moveTo>
                    <a:pt x="254" y="550"/>
                  </a:moveTo>
                  <a:cubicBezTo>
                    <a:pt x="247" y="538"/>
                    <a:pt x="240" y="526"/>
                    <a:pt x="234" y="513"/>
                  </a:cubicBezTo>
                  <a:cubicBezTo>
                    <a:pt x="231" y="506"/>
                    <a:pt x="227" y="504"/>
                    <a:pt x="220" y="506"/>
                  </a:cubicBezTo>
                  <a:cubicBezTo>
                    <a:pt x="216" y="507"/>
                    <a:pt x="211" y="508"/>
                    <a:pt x="205" y="510"/>
                  </a:cubicBezTo>
                  <a:cubicBezTo>
                    <a:pt x="212" y="526"/>
                    <a:pt x="218" y="542"/>
                    <a:pt x="223" y="555"/>
                  </a:cubicBezTo>
                  <a:cubicBezTo>
                    <a:pt x="236" y="553"/>
                    <a:pt x="245" y="552"/>
                    <a:pt x="254" y="550"/>
                  </a:cubicBezTo>
                  <a:close/>
                  <a:moveTo>
                    <a:pt x="273" y="346"/>
                  </a:moveTo>
                  <a:cubicBezTo>
                    <a:pt x="301" y="329"/>
                    <a:pt x="305" y="315"/>
                    <a:pt x="287" y="291"/>
                  </a:cubicBezTo>
                  <a:cubicBezTo>
                    <a:pt x="278" y="298"/>
                    <a:pt x="269" y="305"/>
                    <a:pt x="262" y="310"/>
                  </a:cubicBezTo>
                  <a:cubicBezTo>
                    <a:pt x="266" y="323"/>
                    <a:pt x="269" y="334"/>
                    <a:pt x="273" y="346"/>
                  </a:cubicBezTo>
                  <a:close/>
                  <a:moveTo>
                    <a:pt x="232" y="345"/>
                  </a:moveTo>
                  <a:cubicBezTo>
                    <a:pt x="227" y="355"/>
                    <a:pt x="221" y="365"/>
                    <a:pt x="214" y="379"/>
                  </a:cubicBezTo>
                  <a:cubicBezTo>
                    <a:pt x="226" y="380"/>
                    <a:pt x="237" y="385"/>
                    <a:pt x="242" y="381"/>
                  </a:cubicBezTo>
                  <a:cubicBezTo>
                    <a:pt x="251" y="375"/>
                    <a:pt x="257" y="363"/>
                    <a:pt x="265" y="352"/>
                  </a:cubicBezTo>
                  <a:cubicBezTo>
                    <a:pt x="254" y="350"/>
                    <a:pt x="244" y="348"/>
                    <a:pt x="232" y="345"/>
                  </a:cubicBezTo>
                  <a:close/>
                  <a:moveTo>
                    <a:pt x="222" y="442"/>
                  </a:moveTo>
                  <a:cubicBezTo>
                    <a:pt x="224" y="434"/>
                    <a:pt x="225" y="427"/>
                    <a:pt x="227" y="419"/>
                  </a:cubicBezTo>
                  <a:cubicBezTo>
                    <a:pt x="232" y="401"/>
                    <a:pt x="230" y="397"/>
                    <a:pt x="211" y="391"/>
                  </a:cubicBezTo>
                  <a:cubicBezTo>
                    <a:pt x="198" y="418"/>
                    <a:pt x="202" y="435"/>
                    <a:pt x="222" y="442"/>
                  </a:cubicBezTo>
                  <a:close/>
                  <a:moveTo>
                    <a:pt x="203" y="496"/>
                  </a:moveTo>
                  <a:cubicBezTo>
                    <a:pt x="226" y="488"/>
                    <a:pt x="229" y="481"/>
                    <a:pt x="220" y="453"/>
                  </a:cubicBezTo>
                  <a:cubicBezTo>
                    <a:pt x="213" y="458"/>
                    <a:pt x="206" y="462"/>
                    <a:pt x="199" y="467"/>
                  </a:cubicBezTo>
                  <a:cubicBezTo>
                    <a:pt x="200" y="477"/>
                    <a:pt x="202" y="486"/>
                    <a:pt x="203" y="496"/>
                  </a:cubicBezTo>
                  <a:close/>
                  <a:moveTo>
                    <a:pt x="461" y="237"/>
                  </a:moveTo>
                  <a:cubicBezTo>
                    <a:pt x="457" y="241"/>
                    <a:pt x="455" y="243"/>
                    <a:pt x="454" y="245"/>
                  </a:cubicBezTo>
                  <a:cubicBezTo>
                    <a:pt x="457" y="247"/>
                    <a:pt x="460" y="251"/>
                    <a:pt x="464" y="252"/>
                  </a:cubicBezTo>
                  <a:cubicBezTo>
                    <a:pt x="465" y="253"/>
                    <a:pt x="468" y="250"/>
                    <a:pt x="470" y="248"/>
                  </a:cubicBezTo>
                  <a:cubicBezTo>
                    <a:pt x="467" y="245"/>
                    <a:pt x="465" y="242"/>
                    <a:pt x="461" y="237"/>
                  </a:cubicBezTo>
                  <a:close/>
                  <a:moveTo>
                    <a:pt x="157" y="349"/>
                  </a:moveTo>
                  <a:cubicBezTo>
                    <a:pt x="153" y="356"/>
                    <a:pt x="151" y="360"/>
                    <a:pt x="150" y="364"/>
                  </a:cubicBezTo>
                  <a:cubicBezTo>
                    <a:pt x="149" y="365"/>
                    <a:pt x="153" y="368"/>
                    <a:pt x="155" y="370"/>
                  </a:cubicBezTo>
                  <a:cubicBezTo>
                    <a:pt x="157" y="366"/>
                    <a:pt x="161" y="363"/>
                    <a:pt x="162" y="359"/>
                  </a:cubicBezTo>
                  <a:cubicBezTo>
                    <a:pt x="163" y="358"/>
                    <a:pt x="160" y="354"/>
                    <a:pt x="157" y="349"/>
                  </a:cubicBezTo>
                  <a:close/>
                  <a:moveTo>
                    <a:pt x="283" y="243"/>
                  </a:moveTo>
                  <a:cubicBezTo>
                    <a:pt x="283" y="242"/>
                    <a:pt x="283" y="241"/>
                    <a:pt x="283" y="239"/>
                  </a:cubicBezTo>
                  <a:cubicBezTo>
                    <a:pt x="280" y="238"/>
                    <a:pt x="277" y="236"/>
                    <a:pt x="275" y="237"/>
                  </a:cubicBezTo>
                  <a:cubicBezTo>
                    <a:pt x="272" y="238"/>
                    <a:pt x="269" y="241"/>
                    <a:pt x="265" y="244"/>
                  </a:cubicBezTo>
                  <a:cubicBezTo>
                    <a:pt x="267" y="246"/>
                    <a:pt x="270" y="249"/>
                    <a:pt x="271" y="249"/>
                  </a:cubicBezTo>
                  <a:cubicBezTo>
                    <a:pt x="275" y="248"/>
                    <a:pt x="279" y="245"/>
                    <a:pt x="283" y="243"/>
                  </a:cubicBezTo>
                  <a:close/>
                  <a:moveTo>
                    <a:pt x="157" y="533"/>
                  </a:moveTo>
                  <a:cubicBezTo>
                    <a:pt x="158" y="531"/>
                    <a:pt x="159" y="529"/>
                    <a:pt x="160" y="527"/>
                  </a:cubicBezTo>
                  <a:cubicBezTo>
                    <a:pt x="156" y="525"/>
                    <a:pt x="152" y="522"/>
                    <a:pt x="147" y="521"/>
                  </a:cubicBezTo>
                  <a:cubicBezTo>
                    <a:pt x="146" y="521"/>
                    <a:pt x="142" y="526"/>
                    <a:pt x="143" y="527"/>
                  </a:cubicBezTo>
                  <a:cubicBezTo>
                    <a:pt x="144" y="531"/>
                    <a:pt x="148" y="534"/>
                    <a:pt x="151" y="537"/>
                  </a:cubicBezTo>
                  <a:cubicBezTo>
                    <a:pt x="151" y="538"/>
                    <a:pt x="155" y="534"/>
                    <a:pt x="157" y="533"/>
                  </a:cubicBezTo>
                  <a:close/>
                  <a:moveTo>
                    <a:pt x="579" y="545"/>
                  </a:moveTo>
                  <a:cubicBezTo>
                    <a:pt x="578" y="545"/>
                    <a:pt x="577" y="545"/>
                    <a:pt x="576" y="545"/>
                  </a:cubicBezTo>
                  <a:cubicBezTo>
                    <a:pt x="574" y="548"/>
                    <a:pt x="571" y="552"/>
                    <a:pt x="570" y="556"/>
                  </a:cubicBezTo>
                  <a:cubicBezTo>
                    <a:pt x="570" y="558"/>
                    <a:pt x="573" y="560"/>
                    <a:pt x="575" y="562"/>
                  </a:cubicBezTo>
                  <a:cubicBezTo>
                    <a:pt x="577" y="559"/>
                    <a:pt x="581" y="556"/>
                    <a:pt x="582" y="552"/>
                  </a:cubicBezTo>
                  <a:cubicBezTo>
                    <a:pt x="583" y="550"/>
                    <a:pt x="580" y="547"/>
                    <a:pt x="579" y="545"/>
                  </a:cubicBezTo>
                  <a:close/>
                  <a:moveTo>
                    <a:pt x="283" y="668"/>
                  </a:moveTo>
                  <a:cubicBezTo>
                    <a:pt x="276" y="665"/>
                    <a:pt x="273" y="662"/>
                    <a:pt x="268" y="662"/>
                  </a:cubicBezTo>
                  <a:cubicBezTo>
                    <a:pt x="267" y="661"/>
                    <a:pt x="265" y="665"/>
                    <a:pt x="263" y="667"/>
                  </a:cubicBezTo>
                  <a:cubicBezTo>
                    <a:pt x="266" y="669"/>
                    <a:pt x="269" y="672"/>
                    <a:pt x="273" y="674"/>
                  </a:cubicBezTo>
                  <a:cubicBezTo>
                    <a:pt x="275" y="674"/>
                    <a:pt x="278" y="671"/>
                    <a:pt x="283" y="668"/>
                  </a:cubicBezTo>
                  <a:close/>
                  <a:moveTo>
                    <a:pt x="593" y="387"/>
                  </a:moveTo>
                  <a:cubicBezTo>
                    <a:pt x="588" y="383"/>
                    <a:pt x="585" y="380"/>
                    <a:pt x="582" y="376"/>
                  </a:cubicBezTo>
                  <a:cubicBezTo>
                    <a:pt x="581" y="379"/>
                    <a:pt x="577" y="381"/>
                    <a:pt x="577" y="383"/>
                  </a:cubicBezTo>
                  <a:cubicBezTo>
                    <a:pt x="579" y="386"/>
                    <a:pt x="582" y="390"/>
                    <a:pt x="585" y="393"/>
                  </a:cubicBezTo>
                  <a:cubicBezTo>
                    <a:pt x="585" y="393"/>
                    <a:pt x="589" y="390"/>
                    <a:pt x="593" y="387"/>
                  </a:cubicBezTo>
                  <a:close/>
                  <a:moveTo>
                    <a:pt x="469" y="671"/>
                  </a:moveTo>
                  <a:cubicBezTo>
                    <a:pt x="468" y="670"/>
                    <a:pt x="468" y="669"/>
                    <a:pt x="468" y="668"/>
                  </a:cubicBezTo>
                  <a:cubicBezTo>
                    <a:pt x="465" y="667"/>
                    <a:pt x="462" y="664"/>
                    <a:pt x="460" y="665"/>
                  </a:cubicBezTo>
                  <a:cubicBezTo>
                    <a:pt x="457" y="667"/>
                    <a:pt x="454" y="670"/>
                    <a:pt x="451" y="673"/>
                  </a:cubicBezTo>
                  <a:cubicBezTo>
                    <a:pt x="453" y="674"/>
                    <a:pt x="456" y="678"/>
                    <a:pt x="457" y="677"/>
                  </a:cubicBezTo>
                  <a:cubicBezTo>
                    <a:pt x="461" y="676"/>
                    <a:pt x="465" y="673"/>
                    <a:pt x="469" y="671"/>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18" name="Freeform 6">
              <a:extLst>
                <a:ext uri="{FF2B5EF4-FFF2-40B4-BE49-F238E27FC236}">
                  <a16:creationId xmlns:a16="http://schemas.microsoft.com/office/drawing/2014/main" id="{62079FDD-484B-4E7F-9752-33B15CE5E652}"/>
                </a:ext>
              </a:extLst>
            </p:cNvPr>
            <p:cNvSpPr/>
            <p:nvPr userDrawn="1"/>
          </p:nvSpPr>
          <p:spPr bwMode="auto">
            <a:xfrm>
              <a:off x="8859552" y="656332"/>
              <a:ext cx="56472" cy="75295"/>
            </a:xfrm>
            <a:custGeom>
              <a:avLst/>
              <a:gdLst>
                <a:gd name="T0" fmla="*/ 143 w 143"/>
                <a:gd name="T1" fmla="*/ 115 h 189"/>
                <a:gd name="T2" fmla="*/ 141 w 143"/>
                <a:gd name="T3" fmla="*/ 133 h 189"/>
                <a:gd name="T4" fmla="*/ 63 w 143"/>
                <a:gd name="T5" fmla="*/ 170 h 189"/>
                <a:gd name="T6" fmla="*/ 9 w 143"/>
                <a:gd name="T7" fmla="*/ 54 h 189"/>
                <a:gd name="T8" fmla="*/ 83 w 143"/>
                <a:gd name="T9" fmla="*/ 17 h 189"/>
                <a:gd name="T10" fmla="*/ 143 w 143"/>
                <a:gd name="T11" fmla="*/ 115 h 189"/>
              </a:gdLst>
              <a:ahLst/>
              <a:cxnLst>
                <a:cxn ang="0">
                  <a:pos x="T0" y="T1"/>
                </a:cxn>
                <a:cxn ang="0">
                  <a:pos x="T2" y="T3"/>
                </a:cxn>
                <a:cxn ang="0">
                  <a:pos x="T4" y="T5"/>
                </a:cxn>
                <a:cxn ang="0">
                  <a:pos x="T6" y="T7"/>
                </a:cxn>
                <a:cxn ang="0">
                  <a:pos x="T8" y="T9"/>
                </a:cxn>
                <a:cxn ang="0">
                  <a:pos x="T10" y="T11"/>
                </a:cxn>
              </a:cxnLst>
              <a:rect l="0" t="0" r="r" b="b"/>
              <a:pathLst>
                <a:path w="143" h="189">
                  <a:moveTo>
                    <a:pt x="143" y="115"/>
                  </a:moveTo>
                  <a:cubicBezTo>
                    <a:pt x="142" y="122"/>
                    <a:pt x="142" y="127"/>
                    <a:pt x="141" y="133"/>
                  </a:cubicBezTo>
                  <a:cubicBezTo>
                    <a:pt x="134" y="173"/>
                    <a:pt x="99" y="189"/>
                    <a:pt x="63" y="170"/>
                  </a:cubicBezTo>
                  <a:cubicBezTo>
                    <a:pt x="25" y="150"/>
                    <a:pt x="0" y="96"/>
                    <a:pt x="9" y="54"/>
                  </a:cubicBezTo>
                  <a:cubicBezTo>
                    <a:pt x="17" y="17"/>
                    <a:pt x="49" y="0"/>
                    <a:pt x="83" y="17"/>
                  </a:cubicBezTo>
                  <a:cubicBezTo>
                    <a:pt x="123" y="38"/>
                    <a:pt x="140" y="74"/>
                    <a:pt x="143" y="11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19" name="Freeform 7">
              <a:extLst>
                <a:ext uri="{FF2B5EF4-FFF2-40B4-BE49-F238E27FC236}">
                  <a16:creationId xmlns:a16="http://schemas.microsoft.com/office/drawing/2014/main" id="{7AB8A058-6445-403F-B560-117678774C78}"/>
                </a:ext>
              </a:extLst>
            </p:cNvPr>
            <p:cNvSpPr/>
            <p:nvPr userDrawn="1"/>
          </p:nvSpPr>
          <p:spPr bwMode="auto">
            <a:xfrm>
              <a:off x="8927875" y="658423"/>
              <a:ext cx="54380" cy="71112"/>
            </a:xfrm>
            <a:custGeom>
              <a:avLst/>
              <a:gdLst>
                <a:gd name="T0" fmla="*/ 135 w 135"/>
                <a:gd name="T1" fmla="*/ 68 h 179"/>
                <a:gd name="T2" fmla="*/ 91 w 135"/>
                <a:gd name="T3" fmla="*/ 157 h 179"/>
                <a:gd name="T4" fmla="*/ 30 w 135"/>
                <a:gd name="T5" fmla="*/ 169 h 179"/>
                <a:gd name="T6" fmla="*/ 1 w 135"/>
                <a:gd name="T7" fmla="*/ 115 h 179"/>
                <a:gd name="T8" fmla="*/ 48 w 135"/>
                <a:gd name="T9" fmla="*/ 20 h 179"/>
                <a:gd name="T10" fmla="*/ 107 w 135"/>
                <a:gd name="T11" fmla="*/ 11 h 179"/>
                <a:gd name="T12" fmla="*/ 135 w 135"/>
                <a:gd name="T13" fmla="*/ 68 h 179"/>
              </a:gdLst>
              <a:ahLst/>
              <a:cxnLst>
                <a:cxn ang="0">
                  <a:pos x="T0" y="T1"/>
                </a:cxn>
                <a:cxn ang="0">
                  <a:pos x="T2" y="T3"/>
                </a:cxn>
                <a:cxn ang="0">
                  <a:pos x="T4" y="T5"/>
                </a:cxn>
                <a:cxn ang="0">
                  <a:pos x="T6" y="T7"/>
                </a:cxn>
                <a:cxn ang="0">
                  <a:pos x="T8" y="T9"/>
                </a:cxn>
                <a:cxn ang="0">
                  <a:pos x="T10" y="T11"/>
                </a:cxn>
                <a:cxn ang="0">
                  <a:pos x="T12" y="T13"/>
                </a:cxn>
              </a:cxnLst>
              <a:rect l="0" t="0" r="r" b="b"/>
              <a:pathLst>
                <a:path w="135" h="179">
                  <a:moveTo>
                    <a:pt x="135" y="68"/>
                  </a:moveTo>
                  <a:cubicBezTo>
                    <a:pt x="133" y="103"/>
                    <a:pt x="119" y="134"/>
                    <a:pt x="91" y="157"/>
                  </a:cubicBezTo>
                  <a:cubicBezTo>
                    <a:pt x="73" y="171"/>
                    <a:pt x="52" y="179"/>
                    <a:pt x="30" y="169"/>
                  </a:cubicBezTo>
                  <a:cubicBezTo>
                    <a:pt x="7" y="159"/>
                    <a:pt x="0" y="137"/>
                    <a:pt x="1" y="115"/>
                  </a:cubicBezTo>
                  <a:cubicBezTo>
                    <a:pt x="1" y="76"/>
                    <a:pt x="17" y="43"/>
                    <a:pt x="48" y="20"/>
                  </a:cubicBezTo>
                  <a:cubicBezTo>
                    <a:pt x="66" y="7"/>
                    <a:pt x="86" y="0"/>
                    <a:pt x="107" y="11"/>
                  </a:cubicBezTo>
                  <a:cubicBezTo>
                    <a:pt x="129" y="23"/>
                    <a:pt x="134" y="44"/>
                    <a:pt x="135"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20" name="Freeform 8">
              <a:extLst>
                <a:ext uri="{FF2B5EF4-FFF2-40B4-BE49-F238E27FC236}">
                  <a16:creationId xmlns:a16="http://schemas.microsoft.com/office/drawing/2014/main" id="{BCB2FDFC-8C8C-4667-85F6-E717DB31DDF6}"/>
                </a:ext>
              </a:extLst>
            </p:cNvPr>
            <p:cNvSpPr/>
            <p:nvPr userDrawn="1"/>
          </p:nvSpPr>
          <p:spPr bwMode="auto">
            <a:xfrm>
              <a:off x="8961340" y="556635"/>
              <a:ext cx="53683" cy="52985"/>
            </a:xfrm>
            <a:custGeom>
              <a:avLst/>
              <a:gdLst>
                <a:gd name="T0" fmla="*/ 67 w 134"/>
                <a:gd name="T1" fmla="*/ 0 h 133"/>
                <a:gd name="T2" fmla="*/ 133 w 134"/>
                <a:gd name="T3" fmla="*/ 67 h 133"/>
                <a:gd name="T4" fmla="*/ 67 w 134"/>
                <a:gd name="T5" fmla="*/ 133 h 133"/>
                <a:gd name="T6" fmla="*/ 0 w 134"/>
                <a:gd name="T7" fmla="*/ 66 h 133"/>
                <a:gd name="T8" fmla="*/ 67 w 134"/>
                <a:gd name="T9" fmla="*/ 0 h 133"/>
              </a:gdLst>
              <a:ahLst/>
              <a:cxnLst>
                <a:cxn ang="0">
                  <a:pos x="T0" y="T1"/>
                </a:cxn>
                <a:cxn ang="0">
                  <a:pos x="T2" y="T3"/>
                </a:cxn>
                <a:cxn ang="0">
                  <a:pos x="T4" y="T5"/>
                </a:cxn>
                <a:cxn ang="0">
                  <a:pos x="T6" y="T7"/>
                </a:cxn>
                <a:cxn ang="0">
                  <a:pos x="T8" y="T9"/>
                </a:cxn>
              </a:cxnLst>
              <a:rect l="0" t="0" r="r" b="b"/>
              <a:pathLst>
                <a:path w="134" h="133">
                  <a:moveTo>
                    <a:pt x="67" y="0"/>
                  </a:moveTo>
                  <a:cubicBezTo>
                    <a:pt x="104" y="0"/>
                    <a:pt x="134" y="30"/>
                    <a:pt x="133" y="67"/>
                  </a:cubicBezTo>
                  <a:cubicBezTo>
                    <a:pt x="133" y="103"/>
                    <a:pt x="102" y="133"/>
                    <a:pt x="67" y="133"/>
                  </a:cubicBezTo>
                  <a:cubicBezTo>
                    <a:pt x="30" y="132"/>
                    <a:pt x="0" y="103"/>
                    <a:pt x="0" y="66"/>
                  </a:cubicBezTo>
                  <a:cubicBezTo>
                    <a:pt x="0" y="29"/>
                    <a:pt x="30" y="0"/>
                    <a:pt x="6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grpSp>
      <p:sp>
        <p:nvSpPr>
          <p:cNvPr id="72" name="Google Shape;72;p6"/>
          <p:cNvSpPr txBox="1">
            <a:spLocks noGrp="1"/>
          </p:cNvSpPr>
          <p:nvPr>
            <p:ph type="title"/>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62"/>
        <p:cNvGrpSpPr/>
        <p:nvPr/>
      </p:nvGrpSpPr>
      <p:grpSpPr>
        <a:xfrm>
          <a:off x="0" y="0"/>
          <a:ext cx="0" cy="0"/>
          <a:chOff x="0" y="0"/>
          <a:chExt cx="0" cy="0"/>
        </a:xfrm>
      </p:grpSpPr>
      <p:sp>
        <p:nvSpPr>
          <p:cNvPr id="72" name="Google Shape;72;p6"/>
          <p:cNvSpPr txBox="1">
            <a:spLocks noGrp="1"/>
          </p:cNvSpPr>
          <p:nvPr>
            <p:ph type="title"/>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Tree>
    <p:extLst>
      <p:ext uri="{BB962C8B-B14F-4D97-AF65-F5344CB8AC3E}">
        <p14:creationId xmlns:p14="http://schemas.microsoft.com/office/powerpoint/2010/main" val="267488129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5"/>
        <p:cNvGrpSpPr/>
        <p:nvPr/>
      </p:nvGrpSpPr>
      <p:grpSpPr>
        <a:xfrm>
          <a:off x="0" y="0"/>
          <a:ext cx="0" cy="0"/>
          <a:chOff x="0" y="0"/>
          <a:chExt cx="0" cy="0"/>
        </a:xfrm>
      </p:grpSpPr>
      <p:sp>
        <p:nvSpPr>
          <p:cNvPr id="85" name="Google Shape;85;p7"/>
          <p:cNvSpPr txBox="1">
            <a:spLocks noGrp="1"/>
          </p:cNvSpPr>
          <p:nvPr>
            <p:ph type="title"/>
          </p:nvPr>
        </p:nvSpPr>
        <p:spPr>
          <a:xfrm>
            <a:off x="4527550" y="1028250"/>
            <a:ext cx="3564600" cy="5895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
        <p:nvSpPr>
          <p:cNvPr id="86" name="Google Shape;86;p7"/>
          <p:cNvSpPr txBox="1">
            <a:spLocks noGrp="1"/>
          </p:cNvSpPr>
          <p:nvPr>
            <p:ph type="body" idx="1"/>
          </p:nvPr>
        </p:nvSpPr>
        <p:spPr>
          <a:xfrm>
            <a:off x="4527550" y="1617750"/>
            <a:ext cx="3564600" cy="2497500"/>
          </a:xfrm>
          <a:prstGeom prst="rect">
            <a:avLst/>
          </a:prstGeom>
        </p:spPr>
        <p:txBody>
          <a:bodyPr spcFirstLastPara="1" wrap="square" lIns="91425" tIns="91425" rIns="91425" bIns="91425" anchor="t" anchorCtr="0">
            <a:noAutofit/>
          </a:bodyPr>
          <a:lstStyle>
            <a:lvl1pPr marL="457200" lvl="0" indent="-317500" rtl="0">
              <a:lnSpc>
                <a:spcPct val="115000"/>
              </a:lnSpc>
              <a:spcBef>
                <a:spcPct val="0"/>
              </a:spcBef>
              <a:spcAft>
                <a:spcPct val="0"/>
              </a:spcAft>
              <a:buClr>
                <a:schemeClr val="dk2"/>
              </a:buClr>
              <a:buSzPts val="1400"/>
              <a:buChar char="●"/>
              <a:defRPr/>
            </a:lvl1pPr>
            <a:lvl2pPr marL="914400" lvl="1" indent="-317500" rtl="0">
              <a:lnSpc>
                <a:spcPct val="115000"/>
              </a:lnSpc>
              <a:spcBef>
                <a:spcPct val="0"/>
              </a:spcBef>
              <a:spcAft>
                <a:spcPct val="0"/>
              </a:spcAft>
              <a:buSzPts val="1400"/>
              <a:buChar char="○"/>
              <a:defRPr/>
            </a:lvl2pPr>
            <a:lvl3pPr marL="1371600" lvl="2" indent="-317500" rtl="0">
              <a:lnSpc>
                <a:spcPct val="115000"/>
              </a:lnSpc>
              <a:spcBef>
                <a:spcPct val="0"/>
              </a:spcBef>
              <a:spcAft>
                <a:spcPct val="0"/>
              </a:spcAft>
              <a:buSzPts val="1400"/>
              <a:buChar char="■"/>
              <a:defRPr/>
            </a:lvl3pPr>
            <a:lvl4pPr marL="1828800" lvl="3" indent="-317500" rtl="0">
              <a:lnSpc>
                <a:spcPct val="115000"/>
              </a:lnSpc>
              <a:spcBef>
                <a:spcPct val="0"/>
              </a:spcBef>
              <a:spcAft>
                <a:spcPct val="0"/>
              </a:spcAft>
              <a:buSzPts val="1400"/>
              <a:buChar char="●"/>
              <a:defRPr/>
            </a:lvl4pPr>
            <a:lvl5pPr marL="2286000" lvl="4" indent="-317500" rtl="0">
              <a:lnSpc>
                <a:spcPct val="115000"/>
              </a:lnSpc>
              <a:spcBef>
                <a:spcPct val="0"/>
              </a:spcBef>
              <a:spcAft>
                <a:spcPct val="0"/>
              </a:spcAft>
              <a:buSzPts val="1400"/>
              <a:buChar char="○"/>
              <a:defRPr/>
            </a:lvl5pPr>
            <a:lvl6pPr marL="2743200" lvl="5" indent="-317500" rtl="0">
              <a:lnSpc>
                <a:spcPct val="115000"/>
              </a:lnSpc>
              <a:spcBef>
                <a:spcPct val="0"/>
              </a:spcBef>
              <a:spcAft>
                <a:spcPct val="0"/>
              </a:spcAft>
              <a:buSzPts val="1400"/>
              <a:buChar char="■"/>
              <a:defRPr/>
            </a:lvl6pPr>
            <a:lvl7pPr marL="3200400" lvl="6" indent="-317500" rtl="0">
              <a:lnSpc>
                <a:spcPct val="115000"/>
              </a:lnSpc>
              <a:spcBef>
                <a:spcPct val="0"/>
              </a:spcBef>
              <a:spcAft>
                <a:spcPct val="0"/>
              </a:spcAft>
              <a:buSzPts val="1400"/>
              <a:buChar char="●"/>
              <a:defRPr/>
            </a:lvl7pPr>
            <a:lvl8pPr marL="3657600" lvl="7" indent="-317500" rtl="0">
              <a:lnSpc>
                <a:spcPct val="115000"/>
              </a:lnSpc>
              <a:spcBef>
                <a:spcPct val="0"/>
              </a:spcBef>
              <a:spcAft>
                <a:spcPct val="0"/>
              </a:spcAft>
              <a:buSzPts val="1400"/>
              <a:buChar char="○"/>
              <a:defRPr/>
            </a:lvl8pPr>
            <a:lvl9pPr marL="4114800" lvl="8" indent="-317500" rtl="0">
              <a:lnSpc>
                <a:spcPct val="115000"/>
              </a:lnSpc>
              <a:spcBef>
                <a:spcPct val="0"/>
              </a:spcBef>
              <a:spcAft>
                <a:spcPct val="0"/>
              </a:spcAft>
              <a:buSzPts val="1400"/>
              <a:buChar char="■"/>
              <a:defRPr/>
            </a:lvl9pPr>
          </a:lstStyle>
          <a:p>
            <a:endParaRPr/>
          </a:p>
        </p:txBody>
      </p:sp>
      <p:cxnSp>
        <p:nvCxnSpPr>
          <p:cNvPr id="88" name="Google Shape;88;p7"/>
          <p:cNvCxnSpPr/>
          <p:nvPr/>
        </p:nvCxnSpPr>
        <p:spPr>
          <a:xfrm>
            <a:off x="330225" y="719200"/>
            <a:ext cx="8483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9"/>
        <p:cNvGrpSpPr/>
        <p:nvPr/>
      </p:nvGrpSpPr>
      <p:grpSpPr>
        <a:xfrm>
          <a:off x="0" y="0"/>
          <a:ext cx="0" cy="0"/>
          <a:chOff x="0" y="0"/>
          <a:chExt cx="0" cy="0"/>
        </a:xfrm>
      </p:grpSpPr>
      <p:cxnSp>
        <p:nvCxnSpPr>
          <p:cNvPr id="97" name="Google Shape;97;p8"/>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99" name="Google Shape;99;p8"/>
          <p:cNvSpPr txBox="1">
            <a:spLocks noGrp="1"/>
          </p:cNvSpPr>
          <p:nvPr>
            <p:ph type="title"/>
          </p:nvPr>
        </p:nvSpPr>
        <p:spPr>
          <a:xfrm>
            <a:off x="1388100" y="1307100"/>
            <a:ext cx="6367800" cy="2529300"/>
          </a:xfrm>
          <a:prstGeom prst="rect">
            <a:avLst/>
          </a:prstGeom>
          <a:ln>
            <a:noFill/>
          </a:ln>
        </p:spPr>
        <p:txBody>
          <a:bodyPr spcFirstLastPara="1" wrap="square" lIns="91425" tIns="91425" rIns="91425" bIns="91425" anchor="ctr" anchorCtr="0">
            <a:noAutofit/>
          </a:bodyPr>
          <a:lstStyle>
            <a:lvl1pPr lvl="0" algn="ctr">
              <a:lnSpc>
                <a:spcPct val="80000"/>
              </a:lnSpc>
              <a:spcBef>
                <a:spcPct val="0"/>
              </a:spcBef>
              <a:spcAft>
                <a:spcPct val="0"/>
              </a:spcAft>
              <a:buSzPts val="6000"/>
              <a:buNone/>
              <a:defRPr sz="12000"/>
            </a:lvl1pPr>
            <a:lvl2pPr lvl="1" algn="ctr">
              <a:spcBef>
                <a:spcPct val="0"/>
              </a:spcBef>
              <a:spcAft>
                <a:spcPct val="0"/>
              </a:spcAft>
              <a:buSzPts val="6000"/>
              <a:buNone/>
              <a:defRPr sz="6000"/>
            </a:lvl2pPr>
            <a:lvl3pPr lvl="2" algn="ctr">
              <a:spcBef>
                <a:spcPct val="0"/>
              </a:spcBef>
              <a:spcAft>
                <a:spcPct val="0"/>
              </a:spcAft>
              <a:buSzPts val="6000"/>
              <a:buNone/>
              <a:defRPr sz="6000"/>
            </a:lvl3pPr>
            <a:lvl4pPr lvl="3" algn="ctr">
              <a:spcBef>
                <a:spcPct val="0"/>
              </a:spcBef>
              <a:spcAft>
                <a:spcPct val="0"/>
              </a:spcAft>
              <a:buSzPts val="6000"/>
              <a:buNone/>
              <a:defRPr sz="6000"/>
            </a:lvl4pPr>
            <a:lvl5pPr lvl="4" algn="ctr">
              <a:spcBef>
                <a:spcPct val="0"/>
              </a:spcBef>
              <a:spcAft>
                <a:spcPct val="0"/>
              </a:spcAft>
              <a:buSzPts val="6000"/>
              <a:buNone/>
              <a:defRPr sz="6000"/>
            </a:lvl5pPr>
            <a:lvl6pPr lvl="5" algn="ctr">
              <a:spcBef>
                <a:spcPct val="0"/>
              </a:spcBef>
              <a:spcAft>
                <a:spcPct val="0"/>
              </a:spcAft>
              <a:buSzPts val="6000"/>
              <a:buNone/>
              <a:defRPr sz="6000"/>
            </a:lvl6pPr>
            <a:lvl7pPr lvl="6" algn="ctr">
              <a:spcBef>
                <a:spcPct val="0"/>
              </a:spcBef>
              <a:spcAft>
                <a:spcPct val="0"/>
              </a:spcAft>
              <a:buSzPts val="6000"/>
              <a:buNone/>
              <a:defRPr sz="6000"/>
            </a:lvl7pPr>
            <a:lvl8pPr lvl="7" algn="ctr">
              <a:spcBef>
                <a:spcPct val="0"/>
              </a:spcBef>
              <a:spcAft>
                <a:spcPct val="0"/>
              </a:spcAft>
              <a:buSzPts val="6000"/>
              <a:buNone/>
              <a:defRPr sz="6000"/>
            </a:lvl8pPr>
            <a:lvl9pPr lvl="8" algn="ctr">
              <a:spcBef>
                <a:spcPct val="0"/>
              </a:spcBef>
              <a:spcAft>
                <a:spcPct val="0"/>
              </a:spcAft>
              <a:buSzPts val="6000"/>
              <a:buNone/>
              <a:defRPr sz="6000"/>
            </a:lvl9pPr>
          </a:lstStyle>
          <a:p>
            <a:endParaRPr/>
          </a:p>
        </p:txBody>
      </p:sp>
      <p:sp>
        <p:nvSpPr>
          <p:cNvPr id="100" name="Google Shape;100;p8"/>
          <p:cNvSpPr txBox="1">
            <a:spLocks noGrp="1"/>
          </p:cNvSpPr>
          <p:nvPr>
            <p:ph type="subTitle" idx="1"/>
          </p:nvPr>
        </p:nvSpPr>
        <p:spPr>
          <a:xfrm>
            <a:off x="7066145" y="389100"/>
            <a:ext cx="1077000" cy="301800"/>
          </a:xfrm>
          <a:prstGeom prst="rect">
            <a:avLst/>
          </a:prstGeom>
        </p:spPr>
        <p:txBody>
          <a:bodyPr spcFirstLastPara="1" wrap="square" lIns="0" tIns="91425" rIns="0" bIns="91425" anchor="ctr" anchorCtr="0">
            <a:noAutofit/>
          </a:bodyPr>
          <a:lstStyle>
            <a:lvl1pPr lvl="0" algn="r" rtl="0">
              <a:lnSpc>
                <a:spcPct val="100000"/>
              </a:lnSpc>
              <a:spcBef>
                <a:spcPct val="0"/>
              </a:spcBef>
              <a:spcAft>
                <a:spcPct val="0"/>
              </a:spcAft>
              <a:buSzPts val="1200"/>
              <a:buNone/>
              <a:defRPr sz="1200">
                <a:solidFill>
                  <a:schemeClr val="dk1"/>
                </a:solidFill>
                <a:latin typeface="Manrope Medium"/>
                <a:ea typeface="Manrope Medium"/>
                <a:cs typeface="Manrope Medium"/>
                <a:sym typeface="Manrope Medium"/>
              </a:defRPr>
            </a:lvl1pPr>
            <a:lvl2pPr lvl="1" algn="r" rtl="0">
              <a:lnSpc>
                <a:spcPct val="100000"/>
              </a:lnSpc>
              <a:spcBef>
                <a:spcPct val="0"/>
              </a:spcBef>
              <a:spcAft>
                <a:spcPct val="0"/>
              </a:spcAft>
              <a:buSzPts val="1200"/>
              <a:buNone/>
              <a:defRPr sz="1200"/>
            </a:lvl2pPr>
            <a:lvl3pPr lvl="2" algn="r" rtl="0">
              <a:lnSpc>
                <a:spcPct val="100000"/>
              </a:lnSpc>
              <a:spcBef>
                <a:spcPct val="0"/>
              </a:spcBef>
              <a:spcAft>
                <a:spcPct val="0"/>
              </a:spcAft>
              <a:buSzPts val="1200"/>
              <a:buNone/>
              <a:defRPr sz="1200"/>
            </a:lvl3pPr>
            <a:lvl4pPr lvl="3" algn="r" rtl="0">
              <a:lnSpc>
                <a:spcPct val="100000"/>
              </a:lnSpc>
              <a:spcBef>
                <a:spcPct val="0"/>
              </a:spcBef>
              <a:spcAft>
                <a:spcPct val="0"/>
              </a:spcAft>
              <a:buSzPts val="1200"/>
              <a:buNone/>
              <a:defRPr sz="1200"/>
            </a:lvl4pPr>
            <a:lvl5pPr lvl="4" algn="r" rtl="0">
              <a:lnSpc>
                <a:spcPct val="100000"/>
              </a:lnSpc>
              <a:spcBef>
                <a:spcPct val="0"/>
              </a:spcBef>
              <a:spcAft>
                <a:spcPct val="0"/>
              </a:spcAft>
              <a:buSzPts val="1200"/>
              <a:buNone/>
              <a:defRPr sz="1200"/>
            </a:lvl5pPr>
            <a:lvl6pPr lvl="5" algn="r" rtl="0">
              <a:lnSpc>
                <a:spcPct val="100000"/>
              </a:lnSpc>
              <a:spcBef>
                <a:spcPct val="0"/>
              </a:spcBef>
              <a:spcAft>
                <a:spcPct val="0"/>
              </a:spcAft>
              <a:buSzPts val="1200"/>
              <a:buNone/>
              <a:defRPr sz="1200"/>
            </a:lvl6pPr>
            <a:lvl7pPr lvl="6" algn="r" rtl="0">
              <a:lnSpc>
                <a:spcPct val="100000"/>
              </a:lnSpc>
              <a:spcBef>
                <a:spcPct val="0"/>
              </a:spcBef>
              <a:spcAft>
                <a:spcPct val="0"/>
              </a:spcAft>
              <a:buSzPts val="1200"/>
              <a:buNone/>
              <a:defRPr sz="1200"/>
            </a:lvl7pPr>
            <a:lvl8pPr lvl="7" algn="r" rtl="0">
              <a:lnSpc>
                <a:spcPct val="100000"/>
              </a:lnSpc>
              <a:spcBef>
                <a:spcPct val="0"/>
              </a:spcBef>
              <a:spcAft>
                <a:spcPct val="0"/>
              </a:spcAft>
              <a:buSzPts val="1200"/>
              <a:buNone/>
              <a:defRPr sz="1200"/>
            </a:lvl8pPr>
            <a:lvl9pPr lvl="8" algn="r" rtl="0">
              <a:lnSpc>
                <a:spcPct val="100000"/>
              </a:lnSpc>
              <a:spcBef>
                <a:spcPct val="0"/>
              </a:spcBef>
              <a:spcAft>
                <a:spcPct val="0"/>
              </a:spcAft>
              <a:buSzPts val="1200"/>
              <a:buNone/>
              <a:defRPr sz="1200"/>
            </a:lvl9pPr>
          </a:lstStyle>
          <a:p>
            <a:endParaRPr/>
          </a:p>
        </p:txBody>
      </p:sp>
      <p:sp>
        <p:nvSpPr>
          <p:cNvPr id="101" name="Google Shape;101;p8"/>
          <p:cNvSpPr txBox="1">
            <a:spLocks noGrp="1"/>
          </p:cNvSpPr>
          <p:nvPr>
            <p:ph type="title" idx="2" hasCustomPrompt="1"/>
          </p:nvPr>
        </p:nvSpPr>
        <p:spPr>
          <a:xfrm>
            <a:off x="8183020" y="389100"/>
            <a:ext cx="630600" cy="301800"/>
          </a:xfrm>
          <a:prstGeom prst="rect">
            <a:avLst/>
          </a:prstGeom>
          <a:noFill/>
        </p:spPr>
        <p:txBody>
          <a:bodyPr spcFirstLastPara="1" wrap="square" lIns="0" tIns="91425" rIns="0" bIns="91425" anchor="ctr" anchorCtr="0">
            <a:noAutofit/>
          </a:bodyPr>
          <a:lstStyle>
            <a:lvl1pPr lvl="0"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1pPr>
            <a:lvl2pPr lvl="1"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2pPr>
            <a:lvl3pPr lvl="2"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3pPr>
            <a:lvl4pPr lvl="3"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4pPr>
            <a:lvl5pPr lvl="4"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5pPr>
            <a:lvl6pPr lvl="5"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6pPr>
            <a:lvl7pPr lvl="6"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7pPr>
            <a:lvl8pPr lvl="7"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8pPr>
            <a:lvl9pPr lvl="8" algn="r" rtl="0">
              <a:spcBef>
                <a:spcPct val="0"/>
              </a:spcBef>
              <a:spcAft>
                <a:spcPct val="0"/>
              </a:spcAft>
              <a:buClr>
                <a:schemeClr val="dk1"/>
              </a:buClr>
              <a:buSzPts val="1200"/>
              <a:buFont typeface="Manrope"/>
              <a:buNone/>
              <a:defRPr sz="1200">
                <a:solidFill>
                  <a:schemeClr val="dk1"/>
                </a:solidFill>
                <a:latin typeface="Manrope"/>
                <a:ea typeface="Manrope"/>
                <a:cs typeface="Manrope"/>
                <a:sym typeface="Manrope"/>
              </a:defRPr>
            </a:lvl9pPr>
          </a:lstStyle>
          <a:p>
            <a:r>
              <a:t>xx%</a:t>
            </a: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2"/>
        <p:cNvGrpSpPr/>
        <p:nvPr/>
      </p:nvGrpSpPr>
      <p:grpSpPr>
        <a:xfrm>
          <a:off x="0" y="0"/>
          <a:ext cx="0" cy="0"/>
          <a:chOff x="0" y="0"/>
          <a:chExt cx="0" cy="0"/>
        </a:xfrm>
      </p:grpSpPr>
      <p:pic>
        <p:nvPicPr>
          <p:cNvPr id="107" name="Google Shape;107;p9"/>
          <p:cNvPicPr preferRelativeResize="0"/>
          <p:nvPr/>
        </p:nvPicPr>
        <p:blipFill>
          <a:blip r:embed="rId2">
            <a:alphaModFix amt="72000"/>
          </a:blip>
          <a:stretch>
            <a:fillRect/>
          </a:stretch>
        </p:blipFill>
        <p:spPr>
          <a:xfrm>
            <a:off x="3239223" y="161745"/>
            <a:ext cx="323482" cy="323482"/>
          </a:xfrm>
          <a:prstGeom prst="rect">
            <a:avLst/>
          </a:prstGeom>
          <a:noFill/>
          <a:ln>
            <a:noFill/>
          </a:ln>
        </p:spPr>
      </p:pic>
      <p:pic>
        <p:nvPicPr>
          <p:cNvPr id="108" name="Google Shape;108;p9"/>
          <p:cNvPicPr preferRelativeResize="0"/>
          <p:nvPr/>
        </p:nvPicPr>
        <p:blipFill>
          <a:blip r:embed="rId2">
            <a:alphaModFix amt="72000"/>
          </a:blip>
          <a:stretch>
            <a:fillRect/>
          </a:stretch>
        </p:blipFill>
        <p:spPr>
          <a:xfrm>
            <a:off x="4572000" y="4619589"/>
            <a:ext cx="323482" cy="323482"/>
          </a:xfrm>
          <a:prstGeom prst="rect">
            <a:avLst/>
          </a:prstGeom>
          <a:noFill/>
          <a:ln>
            <a:noFill/>
          </a:ln>
        </p:spPr>
      </p:pic>
      <p:pic>
        <p:nvPicPr>
          <p:cNvPr id="110" name="Google Shape;110;p9"/>
          <p:cNvPicPr preferRelativeResize="0"/>
          <p:nvPr/>
        </p:nvPicPr>
        <p:blipFill>
          <a:blip r:embed="rId2">
            <a:alphaModFix amt="72000"/>
          </a:blip>
          <a:stretch>
            <a:fillRect/>
          </a:stretch>
        </p:blipFill>
        <p:spPr>
          <a:xfrm>
            <a:off x="8749546" y="323486"/>
            <a:ext cx="323482" cy="323482"/>
          </a:xfrm>
          <a:prstGeom prst="rect">
            <a:avLst/>
          </a:prstGeom>
          <a:noFill/>
          <a:ln>
            <a:noFill/>
          </a:ln>
        </p:spPr>
      </p:pic>
      <p:sp>
        <p:nvSpPr>
          <p:cNvPr id="112" name="Google Shape;112;p9"/>
          <p:cNvSpPr txBox="1">
            <a:spLocks noGrp="1"/>
          </p:cNvSpPr>
          <p:nvPr>
            <p:ph type="title"/>
          </p:nvPr>
        </p:nvSpPr>
        <p:spPr>
          <a:xfrm>
            <a:off x="934050" y="1148700"/>
            <a:ext cx="3904200" cy="618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sz="3600"/>
            </a:lvl1pPr>
            <a:lvl2pPr lvl="1" algn="ctr" rtl="0">
              <a:spcBef>
                <a:spcPct val="0"/>
              </a:spcBef>
              <a:spcAft>
                <a:spcPct val="0"/>
              </a:spcAft>
              <a:buSzPts val="3600"/>
              <a:buNone/>
              <a:defRPr sz="3600"/>
            </a:lvl2pPr>
            <a:lvl3pPr lvl="2" algn="ctr" rtl="0">
              <a:spcBef>
                <a:spcPct val="0"/>
              </a:spcBef>
              <a:spcAft>
                <a:spcPct val="0"/>
              </a:spcAft>
              <a:buSzPts val="3600"/>
              <a:buNone/>
              <a:defRPr sz="3600"/>
            </a:lvl3pPr>
            <a:lvl4pPr lvl="3" algn="ctr" rtl="0">
              <a:spcBef>
                <a:spcPct val="0"/>
              </a:spcBef>
              <a:spcAft>
                <a:spcPct val="0"/>
              </a:spcAft>
              <a:buSzPts val="3600"/>
              <a:buNone/>
              <a:defRPr sz="3600"/>
            </a:lvl4pPr>
            <a:lvl5pPr lvl="4" algn="ctr" rtl="0">
              <a:spcBef>
                <a:spcPct val="0"/>
              </a:spcBef>
              <a:spcAft>
                <a:spcPct val="0"/>
              </a:spcAft>
              <a:buSzPts val="3600"/>
              <a:buNone/>
              <a:defRPr sz="3600"/>
            </a:lvl5pPr>
            <a:lvl6pPr lvl="5" algn="ctr" rtl="0">
              <a:spcBef>
                <a:spcPct val="0"/>
              </a:spcBef>
              <a:spcAft>
                <a:spcPct val="0"/>
              </a:spcAft>
              <a:buSzPts val="3600"/>
              <a:buNone/>
              <a:defRPr sz="3600"/>
            </a:lvl6pPr>
            <a:lvl7pPr lvl="6" algn="ctr" rtl="0">
              <a:spcBef>
                <a:spcPct val="0"/>
              </a:spcBef>
              <a:spcAft>
                <a:spcPct val="0"/>
              </a:spcAft>
              <a:buSzPts val="3600"/>
              <a:buNone/>
              <a:defRPr sz="3600"/>
            </a:lvl7pPr>
            <a:lvl8pPr lvl="7" algn="ctr" rtl="0">
              <a:spcBef>
                <a:spcPct val="0"/>
              </a:spcBef>
              <a:spcAft>
                <a:spcPct val="0"/>
              </a:spcAft>
              <a:buSzPts val="3600"/>
              <a:buNone/>
              <a:defRPr sz="3600"/>
            </a:lvl8pPr>
            <a:lvl9pPr lvl="8" algn="ctr" rtl="0">
              <a:spcBef>
                <a:spcPct val="0"/>
              </a:spcBef>
              <a:spcAft>
                <a:spcPct val="0"/>
              </a:spcAft>
              <a:buSzPts val="3600"/>
              <a:buNone/>
              <a:defRPr sz="3600"/>
            </a:lvl9pPr>
          </a:lstStyle>
          <a:p>
            <a:endParaRPr/>
          </a:p>
        </p:txBody>
      </p:sp>
      <p:sp>
        <p:nvSpPr>
          <p:cNvPr id="113" name="Google Shape;113;p9"/>
          <p:cNvSpPr txBox="1">
            <a:spLocks noGrp="1"/>
          </p:cNvSpPr>
          <p:nvPr>
            <p:ph type="subTitle" idx="1"/>
          </p:nvPr>
        </p:nvSpPr>
        <p:spPr>
          <a:xfrm>
            <a:off x="934050" y="2072400"/>
            <a:ext cx="3904200" cy="1922400"/>
          </a:xfrm>
          <a:prstGeom prst="rect">
            <a:avLst/>
          </a:prstGeom>
        </p:spPr>
        <p:txBody>
          <a:bodyPr spcFirstLastPara="1" wrap="square" lIns="91425" tIns="91425" rIns="91425" bIns="91425" anchor="t" anchorCtr="0">
            <a:noAutofit/>
          </a:bodyPr>
          <a:lstStyle>
            <a:lvl1pPr lvl="0" rtl="0">
              <a:lnSpc>
                <a:spcPct val="100000"/>
              </a:lnSpc>
              <a:spcBef>
                <a:spcPct val="0"/>
              </a:spcBef>
              <a:spcAft>
                <a:spcPct val="0"/>
              </a:spcAft>
              <a:buSzPts val="1400"/>
              <a:buNone/>
              <a:defRPr sz="1600"/>
            </a:lvl1pPr>
            <a:lvl2pPr lvl="1" algn="ctr" rtl="0">
              <a:lnSpc>
                <a:spcPct val="100000"/>
              </a:lnSpc>
              <a:spcBef>
                <a:spcPct val="0"/>
              </a:spcBef>
              <a:spcAft>
                <a:spcPct val="0"/>
              </a:spcAft>
              <a:buSzPts val="1400"/>
              <a:buNone/>
              <a:defRPr/>
            </a:lvl2pPr>
            <a:lvl3pPr lvl="2" algn="ctr" rtl="0">
              <a:lnSpc>
                <a:spcPct val="100000"/>
              </a:lnSpc>
              <a:spcBef>
                <a:spcPts val="1600"/>
              </a:spcBef>
              <a:spcAft>
                <a:spcPct val="0"/>
              </a:spcAft>
              <a:buSzPts val="1400"/>
              <a:buNone/>
              <a:defRPr/>
            </a:lvl3pPr>
            <a:lvl4pPr lvl="3" algn="ctr" rtl="0">
              <a:lnSpc>
                <a:spcPct val="100000"/>
              </a:lnSpc>
              <a:spcBef>
                <a:spcPts val="1600"/>
              </a:spcBef>
              <a:spcAft>
                <a:spcPct val="0"/>
              </a:spcAft>
              <a:buSzPts val="1400"/>
              <a:buNone/>
              <a:defRPr/>
            </a:lvl4pPr>
            <a:lvl5pPr lvl="4" algn="ctr" rtl="0">
              <a:lnSpc>
                <a:spcPct val="100000"/>
              </a:lnSpc>
              <a:spcBef>
                <a:spcPts val="1600"/>
              </a:spcBef>
              <a:spcAft>
                <a:spcPct val="0"/>
              </a:spcAft>
              <a:buSzPts val="1400"/>
              <a:buNone/>
              <a:defRPr/>
            </a:lvl5pPr>
            <a:lvl6pPr lvl="5" algn="ctr" rtl="0">
              <a:lnSpc>
                <a:spcPct val="100000"/>
              </a:lnSpc>
              <a:spcBef>
                <a:spcPts val="1600"/>
              </a:spcBef>
              <a:spcAft>
                <a:spcPct val="0"/>
              </a:spcAft>
              <a:buSzPts val="1400"/>
              <a:buNone/>
              <a:defRPr/>
            </a:lvl6pPr>
            <a:lvl7pPr lvl="6" algn="ctr" rtl="0">
              <a:lnSpc>
                <a:spcPct val="100000"/>
              </a:lnSpc>
              <a:spcBef>
                <a:spcPts val="1600"/>
              </a:spcBef>
              <a:spcAft>
                <a:spcPct val="0"/>
              </a:spcAft>
              <a:buSzPts val="1400"/>
              <a:buNone/>
              <a:defRPr/>
            </a:lvl7pPr>
            <a:lvl8pPr lvl="7" algn="ctr" rtl="0">
              <a:lnSpc>
                <a:spcPct val="100000"/>
              </a:lnSpc>
              <a:spcBef>
                <a:spcPts val="1600"/>
              </a:spcBef>
              <a:spcAft>
                <a:spcPct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3" name="Grupo 12">
            <a:extLst>
              <a:ext uri="{FF2B5EF4-FFF2-40B4-BE49-F238E27FC236}">
                <a16:creationId xmlns:a16="http://schemas.microsoft.com/office/drawing/2014/main" id="{99FBE1FA-E27E-40E1-BE2B-7DEF42BC6BCC}"/>
              </a:ext>
            </a:extLst>
          </p:cNvPr>
          <p:cNvGrpSpPr/>
          <p:nvPr userDrawn="1"/>
        </p:nvGrpSpPr>
        <p:grpSpPr>
          <a:xfrm>
            <a:off x="427889" y="4751485"/>
            <a:ext cx="8483400" cy="156754"/>
            <a:chOff x="330225" y="4698275"/>
            <a:chExt cx="8483400" cy="156754"/>
          </a:xfrm>
        </p:grpSpPr>
        <p:cxnSp>
          <p:nvCxnSpPr>
            <p:cNvPr id="14" name="Google Shape;286;p21">
              <a:extLst>
                <a:ext uri="{FF2B5EF4-FFF2-40B4-BE49-F238E27FC236}">
                  <a16:creationId xmlns:a16="http://schemas.microsoft.com/office/drawing/2014/main" id="{593C717F-53CD-4630-A8F4-C630EE67BF8D}"/>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5" name="Rectángulo 14">
              <a:extLst>
                <a:ext uri="{FF2B5EF4-FFF2-40B4-BE49-F238E27FC236}">
                  <a16:creationId xmlns:a16="http://schemas.microsoft.com/office/drawing/2014/main" id="{A69C8250-E633-4550-9C35-76D4D756CE1C}"/>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4C3FAF87-A924-499D-BFBE-8F0999E97B6C}"/>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userDrawn="1">
  <p:cSld name="CAPTION_ONLY">
    <p:spTree>
      <p:nvGrpSpPr>
        <p:cNvPr id="1" name="Shape 114"/>
        <p:cNvGrpSpPr/>
        <p:nvPr/>
      </p:nvGrpSpPr>
      <p:grpSpPr>
        <a:xfrm>
          <a:off x="0" y="0"/>
          <a:ext cx="0" cy="0"/>
          <a:chOff x="0" y="0"/>
          <a:chExt cx="0" cy="0"/>
        </a:xfrm>
      </p:grpSpPr>
      <p:sp>
        <p:nvSpPr>
          <p:cNvPr id="116" name="Google Shape;116;p10"/>
          <p:cNvSpPr txBox="1">
            <a:spLocks noGrp="1"/>
          </p:cNvSpPr>
          <p:nvPr>
            <p:ph type="title"/>
          </p:nvPr>
        </p:nvSpPr>
        <p:spPr>
          <a:xfrm>
            <a:off x="713225" y="3133725"/>
            <a:ext cx="4068300" cy="14703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algn="ctr" rtl="0">
              <a:spcBef>
                <a:spcPct val="0"/>
              </a:spcBef>
              <a:spcAft>
                <a:spcPct val="0"/>
              </a:spcAft>
              <a:buSzPts val="3000"/>
              <a:buNone/>
              <a:defRPr/>
            </a:lvl2pPr>
            <a:lvl3pPr lvl="2" algn="ctr" rtl="0">
              <a:spcBef>
                <a:spcPct val="0"/>
              </a:spcBef>
              <a:spcAft>
                <a:spcPct val="0"/>
              </a:spcAft>
              <a:buSzPts val="3000"/>
              <a:buNone/>
              <a:defRPr/>
            </a:lvl3pPr>
            <a:lvl4pPr lvl="3" algn="ctr" rtl="0">
              <a:spcBef>
                <a:spcPct val="0"/>
              </a:spcBef>
              <a:spcAft>
                <a:spcPct val="0"/>
              </a:spcAft>
              <a:buSzPts val="3000"/>
              <a:buNone/>
              <a:defRPr/>
            </a:lvl4pPr>
            <a:lvl5pPr lvl="4" algn="ctr" rtl="0">
              <a:spcBef>
                <a:spcPct val="0"/>
              </a:spcBef>
              <a:spcAft>
                <a:spcPct val="0"/>
              </a:spcAft>
              <a:buSzPts val="3000"/>
              <a:buNone/>
              <a:defRPr/>
            </a:lvl5pPr>
            <a:lvl6pPr lvl="5" algn="ctr" rtl="0">
              <a:spcBef>
                <a:spcPct val="0"/>
              </a:spcBef>
              <a:spcAft>
                <a:spcPct val="0"/>
              </a:spcAft>
              <a:buSzPts val="3000"/>
              <a:buNone/>
              <a:defRPr/>
            </a:lvl6pPr>
            <a:lvl7pPr lvl="6" algn="ctr" rtl="0">
              <a:spcBef>
                <a:spcPct val="0"/>
              </a:spcBef>
              <a:spcAft>
                <a:spcPct val="0"/>
              </a:spcAft>
              <a:buSzPts val="3000"/>
              <a:buNone/>
              <a:defRPr/>
            </a:lvl7pPr>
            <a:lvl8pPr lvl="7" algn="ctr" rtl="0">
              <a:spcBef>
                <a:spcPct val="0"/>
              </a:spcBef>
              <a:spcAft>
                <a:spcPct val="0"/>
              </a:spcAft>
              <a:buSzPts val="3000"/>
              <a:buNone/>
              <a:defRPr/>
            </a:lvl8pPr>
            <a:lvl9pPr lvl="8" algn="ctr" rtl="0">
              <a:spcBef>
                <a:spcPct val="0"/>
              </a:spcBef>
              <a:spcAft>
                <a:spcPct val="0"/>
              </a:spcAft>
              <a:buSzPts val="3000"/>
              <a:buNone/>
              <a:defRPr/>
            </a:lvl9pPr>
          </a:lstStyle>
          <a:p>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userDrawn="1">
  <p:cSld name="BIG_NUMBER">
    <p:spTree>
      <p:nvGrpSpPr>
        <p:cNvPr id="1" name="Shape 122"/>
        <p:cNvGrpSpPr/>
        <p:nvPr/>
      </p:nvGrpSpPr>
      <p:grpSpPr>
        <a:xfrm>
          <a:off x="0" y="0"/>
          <a:ext cx="0" cy="0"/>
          <a:chOff x="0" y="0"/>
          <a:chExt cx="0" cy="0"/>
        </a:xfrm>
      </p:grpSpPr>
      <p:sp>
        <p:nvSpPr>
          <p:cNvPr id="130" name="Google Shape;130;p11"/>
          <p:cNvSpPr txBox="1">
            <a:spLocks noGrp="1"/>
          </p:cNvSpPr>
          <p:nvPr>
            <p:ph type="title" hasCustomPrompt="1"/>
          </p:nvPr>
        </p:nvSpPr>
        <p:spPr>
          <a:xfrm>
            <a:off x="2395050" y="1654512"/>
            <a:ext cx="4353900" cy="1073100"/>
          </a:xfrm>
          <a:prstGeom prst="rect">
            <a:avLst/>
          </a:prstGeom>
        </p:spPr>
        <p:txBody>
          <a:bodyPr spcFirstLastPara="1" wrap="square" lIns="91425" tIns="91425" rIns="91425" bIns="91425" anchor="ctr" anchorCtr="0">
            <a:noAutofit/>
          </a:bodyPr>
          <a:lstStyle>
            <a:lvl1pPr lvl="0" algn="ctr">
              <a:spcBef>
                <a:spcPct val="0"/>
              </a:spcBef>
              <a:spcAft>
                <a:spcPct val="0"/>
              </a:spcAft>
              <a:buSzPts val="10000"/>
              <a:buNone/>
              <a:defRPr sz="9600"/>
            </a:lvl1pPr>
            <a:lvl2pPr lvl="1" algn="ctr">
              <a:spcBef>
                <a:spcPct val="0"/>
              </a:spcBef>
              <a:spcAft>
                <a:spcPct val="0"/>
              </a:spcAft>
              <a:buSzPts val="9600"/>
              <a:buNone/>
              <a:defRPr sz="9600"/>
            </a:lvl2pPr>
            <a:lvl3pPr lvl="2" algn="ctr">
              <a:spcBef>
                <a:spcPct val="0"/>
              </a:spcBef>
              <a:spcAft>
                <a:spcPct val="0"/>
              </a:spcAft>
              <a:buSzPts val="9600"/>
              <a:buNone/>
              <a:defRPr sz="9600"/>
            </a:lvl3pPr>
            <a:lvl4pPr lvl="3" algn="ctr">
              <a:spcBef>
                <a:spcPct val="0"/>
              </a:spcBef>
              <a:spcAft>
                <a:spcPct val="0"/>
              </a:spcAft>
              <a:buSzPts val="9600"/>
              <a:buNone/>
              <a:defRPr sz="9600"/>
            </a:lvl4pPr>
            <a:lvl5pPr lvl="4" algn="ctr">
              <a:spcBef>
                <a:spcPct val="0"/>
              </a:spcBef>
              <a:spcAft>
                <a:spcPct val="0"/>
              </a:spcAft>
              <a:buSzPts val="9600"/>
              <a:buNone/>
              <a:defRPr sz="9600"/>
            </a:lvl5pPr>
            <a:lvl6pPr lvl="5" algn="ctr">
              <a:spcBef>
                <a:spcPct val="0"/>
              </a:spcBef>
              <a:spcAft>
                <a:spcPct val="0"/>
              </a:spcAft>
              <a:buSzPts val="9600"/>
              <a:buNone/>
              <a:defRPr sz="9600"/>
            </a:lvl6pPr>
            <a:lvl7pPr lvl="6" algn="ctr">
              <a:spcBef>
                <a:spcPct val="0"/>
              </a:spcBef>
              <a:spcAft>
                <a:spcPct val="0"/>
              </a:spcAft>
              <a:buSzPts val="9600"/>
              <a:buNone/>
              <a:defRPr sz="9600"/>
            </a:lvl7pPr>
            <a:lvl8pPr lvl="7" algn="ctr">
              <a:spcBef>
                <a:spcPct val="0"/>
              </a:spcBef>
              <a:spcAft>
                <a:spcPct val="0"/>
              </a:spcAft>
              <a:buSzPts val="9600"/>
              <a:buNone/>
              <a:defRPr sz="9600"/>
            </a:lvl8pPr>
            <a:lvl9pPr lvl="8" algn="ctr">
              <a:spcBef>
                <a:spcPct val="0"/>
              </a:spcBef>
              <a:spcAft>
                <a:spcPct val="0"/>
              </a:spcAft>
              <a:buSzPts val="9600"/>
              <a:buNone/>
              <a:defRPr sz="9600"/>
            </a:lvl9pPr>
          </a:lstStyle>
          <a:p>
            <a:r>
              <a:t>xx%</a:t>
            </a:r>
          </a:p>
        </p:txBody>
      </p:sp>
      <p:sp>
        <p:nvSpPr>
          <p:cNvPr id="131" name="Google Shape;131;p11"/>
          <p:cNvSpPr txBox="1">
            <a:spLocks noGrp="1"/>
          </p:cNvSpPr>
          <p:nvPr>
            <p:ph type="subTitle" idx="1"/>
          </p:nvPr>
        </p:nvSpPr>
        <p:spPr>
          <a:xfrm>
            <a:off x="2078550" y="3183888"/>
            <a:ext cx="4986900" cy="305100"/>
          </a:xfrm>
          <a:prstGeom prst="rect">
            <a:avLst/>
          </a:prstGeom>
          <a:ln>
            <a:noFill/>
          </a:ln>
        </p:spPr>
        <p:txBody>
          <a:bodyPr spcFirstLastPara="1" wrap="square" lIns="91425" tIns="91425" rIns="91425" bIns="91425" anchor="ctr" anchorCtr="0">
            <a:noAutofit/>
          </a:bodyPr>
          <a:lstStyle>
            <a:lvl1pPr lvl="0" algn="ctr" rtl="0">
              <a:lnSpc>
                <a:spcPct val="100000"/>
              </a:lnSpc>
              <a:spcBef>
                <a:spcPct val="0"/>
              </a:spcBef>
              <a:spcAft>
                <a:spcPct val="0"/>
              </a:spcAft>
              <a:buSzPts val="1600"/>
              <a:buNone/>
              <a:defRPr sz="1600"/>
            </a:lvl1pPr>
            <a:lvl2pPr lvl="1" algn="ctr" rtl="0">
              <a:lnSpc>
                <a:spcPct val="100000"/>
              </a:lnSpc>
              <a:spcBef>
                <a:spcPct val="0"/>
              </a:spcBef>
              <a:spcAft>
                <a:spcPct val="0"/>
              </a:spcAft>
              <a:buSzPts val="1600"/>
              <a:buNone/>
              <a:defRPr sz="1600"/>
            </a:lvl2pPr>
            <a:lvl3pPr lvl="2" algn="ctr" rtl="0">
              <a:lnSpc>
                <a:spcPct val="100000"/>
              </a:lnSpc>
              <a:spcBef>
                <a:spcPct val="0"/>
              </a:spcBef>
              <a:spcAft>
                <a:spcPct val="0"/>
              </a:spcAft>
              <a:buSzPts val="1600"/>
              <a:buNone/>
              <a:defRPr sz="1600"/>
            </a:lvl3pPr>
            <a:lvl4pPr lvl="3" algn="ctr" rtl="0">
              <a:lnSpc>
                <a:spcPct val="100000"/>
              </a:lnSpc>
              <a:spcBef>
                <a:spcPct val="0"/>
              </a:spcBef>
              <a:spcAft>
                <a:spcPct val="0"/>
              </a:spcAft>
              <a:buSzPts val="1600"/>
              <a:buNone/>
              <a:defRPr sz="1600"/>
            </a:lvl4pPr>
            <a:lvl5pPr lvl="4" algn="ctr" rtl="0">
              <a:lnSpc>
                <a:spcPct val="100000"/>
              </a:lnSpc>
              <a:spcBef>
                <a:spcPct val="0"/>
              </a:spcBef>
              <a:spcAft>
                <a:spcPct val="0"/>
              </a:spcAft>
              <a:buSzPts val="1600"/>
              <a:buNone/>
              <a:defRPr sz="1600"/>
            </a:lvl5pPr>
            <a:lvl6pPr lvl="5" algn="ctr" rtl="0">
              <a:lnSpc>
                <a:spcPct val="100000"/>
              </a:lnSpc>
              <a:spcBef>
                <a:spcPct val="0"/>
              </a:spcBef>
              <a:spcAft>
                <a:spcPct val="0"/>
              </a:spcAft>
              <a:buSzPts val="1600"/>
              <a:buNone/>
              <a:defRPr sz="1600"/>
            </a:lvl6pPr>
            <a:lvl7pPr lvl="6" algn="ctr" rtl="0">
              <a:lnSpc>
                <a:spcPct val="100000"/>
              </a:lnSpc>
              <a:spcBef>
                <a:spcPct val="0"/>
              </a:spcBef>
              <a:spcAft>
                <a:spcPct val="0"/>
              </a:spcAft>
              <a:buSzPts val="1600"/>
              <a:buNone/>
              <a:defRPr sz="1600"/>
            </a:lvl7pPr>
            <a:lvl8pPr lvl="7" algn="ctr" rtl="0">
              <a:lnSpc>
                <a:spcPct val="100000"/>
              </a:lnSpc>
              <a:spcBef>
                <a:spcPct val="0"/>
              </a:spcBef>
              <a:spcAft>
                <a:spcPct val="0"/>
              </a:spcAft>
              <a:buSzPts val="1600"/>
              <a:buNone/>
              <a:defRPr sz="1600"/>
            </a:lvl8pPr>
            <a:lvl9pPr lvl="8" algn="ctr" rtl="0">
              <a:lnSpc>
                <a:spcPct val="100000"/>
              </a:lnSpc>
              <a:spcBef>
                <a:spcPct val="0"/>
              </a:spcBef>
              <a:spcAft>
                <a:spcPct val="0"/>
              </a:spcAft>
              <a:buSzPts val="1600"/>
              <a:buNone/>
              <a:defRPr sz="1600"/>
            </a:lvl9pPr>
          </a:lstStyle>
          <a:p>
            <a:endParaRPr/>
          </a:p>
        </p:txBody>
      </p:sp>
      <p:grpSp>
        <p:nvGrpSpPr>
          <p:cNvPr id="15" name="Grupo 14">
            <a:extLst>
              <a:ext uri="{FF2B5EF4-FFF2-40B4-BE49-F238E27FC236}">
                <a16:creationId xmlns:a16="http://schemas.microsoft.com/office/drawing/2014/main" id="{93F44652-BAA5-4D46-9C73-67A0AD204589}"/>
              </a:ext>
            </a:extLst>
          </p:cNvPr>
          <p:cNvGrpSpPr/>
          <p:nvPr userDrawn="1"/>
        </p:nvGrpSpPr>
        <p:grpSpPr>
          <a:xfrm>
            <a:off x="330225" y="4698275"/>
            <a:ext cx="8483400" cy="161108"/>
            <a:chOff x="330225" y="4698275"/>
            <a:chExt cx="8483400" cy="161108"/>
          </a:xfrm>
        </p:grpSpPr>
        <p:cxnSp>
          <p:nvCxnSpPr>
            <p:cNvPr id="16" name="Google Shape;286;p21">
              <a:extLst>
                <a:ext uri="{FF2B5EF4-FFF2-40B4-BE49-F238E27FC236}">
                  <a16:creationId xmlns:a16="http://schemas.microsoft.com/office/drawing/2014/main" id="{D9EEB7C6-7A64-4B1A-9297-3F52374249AB}"/>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7" name="Rectángulo 16">
              <a:extLst>
                <a:ext uri="{FF2B5EF4-FFF2-40B4-BE49-F238E27FC236}">
                  <a16:creationId xmlns:a16="http://schemas.microsoft.com/office/drawing/2014/main" id="{F29125B5-2DCA-4A3D-ACAB-B327877914FD}"/>
                </a:ext>
              </a:extLst>
            </p:cNvPr>
            <p:cNvSpPr/>
            <p:nvPr userDrawn="1"/>
          </p:nvSpPr>
          <p:spPr>
            <a:xfrm>
              <a:off x="339634" y="4702629"/>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8DF2882C-2DC1-4CD4-A55C-334A3575923D}"/>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9" name="Freeform 16">
            <a:extLst>
              <a:ext uri="{FF2B5EF4-FFF2-40B4-BE49-F238E27FC236}">
                <a16:creationId xmlns:a16="http://schemas.microsoft.com/office/drawing/2014/main" id="{35A3D97A-B635-4D26-AB1D-4A17EC6481E5}"/>
              </a:ext>
            </a:extLst>
          </p:cNvPr>
          <p:cNvSpPr/>
          <p:nvPr userDrawn="1"/>
        </p:nvSpPr>
        <p:spPr>
          <a:xfrm>
            <a:off x="0" y="288323"/>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20" name="Freeform 14">
            <a:extLst>
              <a:ext uri="{FF2B5EF4-FFF2-40B4-BE49-F238E27FC236}">
                <a16:creationId xmlns:a16="http://schemas.microsoft.com/office/drawing/2014/main" id="{AF65B32A-A964-407A-9C39-F00989208E48}"/>
              </a:ext>
            </a:extLst>
          </p:cNvPr>
          <p:cNvSpPr/>
          <p:nvPr userDrawn="1"/>
        </p:nvSpPr>
        <p:spPr>
          <a:xfrm>
            <a:off x="8563470" y="288324"/>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grpSp>
        <p:nvGrpSpPr>
          <p:cNvPr id="21" name="Grupo 20">
            <a:extLst>
              <a:ext uri="{FF2B5EF4-FFF2-40B4-BE49-F238E27FC236}">
                <a16:creationId xmlns:a16="http://schemas.microsoft.com/office/drawing/2014/main" id="{FAD02D1B-7299-4048-A316-9154C8299522}"/>
              </a:ext>
            </a:extLst>
          </p:cNvPr>
          <p:cNvGrpSpPr/>
          <p:nvPr userDrawn="1"/>
        </p:nvGrpSpPr>
        <p:grpSpPr>
          <a:xfrm>
            <a:off x="8701990" y="380250"/>
            <a:ext cx="442010" cy="490115"/>
            <a:chOff x="8701990" y="380250"/>
            <a:chExt cx="442010" cy="490115"/>
          </a:xfrm>
          <a:solidFill>
            <a:srgbClr val="D94949"/>
          </a:solidFill>
        </p:grpSpPr>
        <p:sp>
          <p:nvSpPr>
            <p:cNvPr id="22" name="Freeform 5">
              <a:extLst>
                <a:ext uri="{FF2B5EF4-FFF2-40B4-BE49-F238E27FC236}">
                  <a16:creationId xmlns:a16="http://schemas.microsoft.com/office/drawing/2014/main" id="{7E36507D-A9EF-46FC-B2B1-D4AD062A5CA2}"/>
                </a:ext>
              </a:extLst>
            </p:cNvPr>
            <p:cNvSpPr>
              <a:spLocks noEditPoints="1"/>
            </p:cNvSpPr>
            <p:nvPr userDrawn="1"/>
          </p:nvSpPr>
          <p:spPr bwMode="auto">
            <a:xfrm>
              <a:off x="8701990" y="380250"/>
              <a:ext cx="442010" cy="490115"/>
            </a:xfrm>
            <a:custGeom>
              <a:avLst/>
              <a:gdLst>
                <a:gd name="T0" fmla="*/ 219 w 1110"/>
                <a:gd name="T1" fmla="*/ 806 h 1230"/>
                <a:gd name="T2" fmla="*/ 4 w 1110"/>
                <a:gd name="T3" fmla="*/ 448 h 1230"/>
                <a:gd name="T4" fmla="*/ 480 w 1110"/>
                <a:gd name="T5" fmla="*/ 36 h 1230"/>
                <a:gd name="T6" fmla="*/ 1093 w 1110"/>
                <a:gd name="T7" fmla="*/ 478 h 1230"/>
                <a:gd name="T8" fmla="*/ 883 w 1110"/>
                <a:gd name="T9" fmla="*/ 801 h 1230"/>
                <a:gd name="T10" fmla="*/ 567 w 1110"/>
                <a:gd name="T11" fmla="*/ 373 h 1230"/>
                <a:gd name="T12" fmla="*/ 528 w 1110"/>
                <a:gd name="T13" fmla="*/ 418 h 1230"/>
                <a:gd name="T14" fmla="*/ 557 w 1110"/>
                <a:gd name="T15" fmla="*/ 453 h 1230"/>
                <a:gd name="T16" fmla="*/ 514 w 1110"/>
                <a:gd name="T17" fmla="*/ 471 h 1230"/>
                <a:gd name="T18" fmla="*/ 533 w 1110"/>
                <a:gd name="T19" fmla="*/ 529 h 1230"/>
                <a:gd name="T20" fmla="*/ 564 w 1110"/>
                <a:gd name="T21" fmla="*/ 565 h 1230"/>
                <a:gd name="T22" fmla="*/ 481 w 1110"/>
                <a:gd name="T23" fmla="*/ 563 h 1230"/>
                <a:gd name="T24" fmla="*/ 483 w 1110"/>
                <a:gd name="T25" fmla="*/ 600 h 1230"/>
                <a:gd name="T26" fmla="*/ 436 w 1110"/>
                <a:gd name="T27" fmla="*/ 604 h 1230"/>
                <a:gd name="T28" fmla="*/ 454 w 1110"/>
                <a:gd name="T29" fmla="*/ 685 h 1230"/>
                <a:gd name="T30" fmla="*/ 371 w 1110"/>
                <a:gd name="T31" fmla="*/ 603 h 1230"/>
                <a:gd name="T32" fmla="*/ 353 w 1110"/>
                <a:gd name="T33" fmla="*/ 614 h 1230"/>
                <a:gd name="T34" fmla="*/ 296 w 1110"/>
                <a:gd name="T35" fmla="*/ 619 h 1230"/>
                <a:gd name="T36" fmla="*/ 370 w 1110"/>
                <a:gd name="T37" fmla="*/ 672 h 1230"/>
                <a:gd name="T38" fmla="*/ 428 w 1110"/>
                <a:gd name="T39" fmla="*/ 974 h 1230"/>
                <a:gd name="T40" fmla="*/ 788 w 1110"/>
                <a:gd name="T41" fmla="*/ 899 h 1230"/>
                <a:gd name="T42" fmla="*/ 727 w 1110"/>
                <a:gd name="T43" fmla="*/ 650 h 1230"/>
                <a:gd name="T44" fmla="*/ 691 w 1110"/>
                <a:gd name="T45" fmla="*/ 272 h 1230"/>
                <a:gd name="T46" fmla="*/ 582 w 1110"/>
                <a:gd name="T47" fmla="*/ 1033 h 1230"/>
                <a:gd name="T48" fmla="*/ 340 w 1110"/>
                <a:gd name="T49" fmla="*/ 996 h 1230"/>
                <a:gd name="T50" fmla="*/ 391 w 1110"/>
                <a:gd name="T51" fmla="*/ 315 h 1230"/>
                <a:gd name="T52" fmla="*/ 432 w 1110"/>
                <a:gd name="T53" fmla="*/ 279 h 1230"/>
                <a:gd name="T54" fmla="*/ 324 w 1110"/>
                <a:gd name="T55" fmla="*/ 319 h 1230"/>
                <a:gd name="T56" fmla="*/ 389 w 1110"/>
                <a:gd name="T57" fmla="*/ 273 h 1230"/>
                <a:gd name="T58" fmla="*/ 107 w 1110"/>
                <a:gd name="T59" fmla="*/ 386 h 1230"/>
                <a:gd name="T60" fmla="*/ 996 w 1110"/>
                <a:gd name="T61" fmla="*/ 382 h 1230"/>
                <a:gd name="T62" fmla="*/ 996 w 1110"/>
                <a:gd name="T63" fmla="*/ 382 h 1230"/>
                <a:gd name="T64" fmla="*/ 549 w 1110"/>
                <a:gd name="T65" fmla="*/ 393 h 1230"/>
                <a:gd name="T66" fmla="*/ 473 w 1110"/>
                <a:gd name="T67" fmla="*/ 358 h 1230"/>
                <a:gd name="T68" fmla="*/ 443 w 1110"/>
                <a:gd name="T69" fmla="*/ 335 h 1230"/>
                <a:gd name="T70" fmla="*/ 290 w 1110"/>
                <a:gd name="T71" fmla="*/ 579 h 1230"/>
                <a:gd name="T72" fmla="*/ 254 w 1110"/>
                <a:gd name="T73" fmla="*/ 550 h 1230"/>
                <a:gd name="T74" fmla="*/ 223 w 1110"/>
                <a:gd name="T75" fmla="*/ 555 h 1230"/>
                <a:gd name="T76" fmla="*/ 262 w 1110"/>
                <a:gd name="T77" fmla="*/ 310 h 1230"/>
                <a:gd name="T78" fmla="*/ 242 w 1110"/>
                <a:gd name="T79" fmla="*/ 381 h 1230"/>
                <a:gd name="T80" fmla="*/ 227 w 1110"/>
                <a:gd name="T81" fmla="*/ 419 h 1230"/>
                <a:gd name="T82" fmla="*/ 220 w 1110"/>
                <a:gd name="T83" fmla="*/ 453 h 1230"/>
                <a:gd name="T84" fmla="*/ 454 w 1110"/>
                <a:gd name="T85" fmla="*/ 245 h 1230"/>
                <a:gd name="T86" fmla="*/ 157 w 1110"/>
                <a:gd name="T87" fmla="*/ 349 h 1230"/>
                <a:gd name="T88" fmla="*/ 157 w 1110"/>
                <a:gd name="T89" fmla="*/ 349 h 1230"/>
                <a:gd name="T90" fmla="*/ 265 w 1110"/>
                <a:gd name="T91" fmla="*/ 244 h 1230"/>
                <a:gd name="T92" fmla="*/ 160 w 1110"/>
                <a:gd name="T93" fmla="*/ 527 h 1230"/>
                <a:gd name="T94" fmla="*/ 157 w 1110"/>
                <a:gd name="T95" fmla="*/ 533 h 1230"/>
                <a:gd name="T96" fmla="*/ 575 w 1110"/>
                <a:gd name="T97" fmla="*/ 562 h 1230"/>
                <a:gd name="T98" fmla="*/ 268 w 1110"/>
                <a:gd name="T99" fmla="*/ 662 h 1230"/>
                <a:gd name="T100" fmla="*/ 593 w 1110"/>
                <a:gd name="T101" fmla="*/ 387 h 1230"/>
                <a:gd name="T102" fmla="*/ 593 w 1110"/>
                <a:gd name="T103" fmla="*/ 387 h 1230"/>
                <a:gd name="T104" fmla="*/ 451 w 1110"/>
                <a:gd name="T105" fmla="*/ 673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0" h="1230">
                  <a:moveTo>
                    <a:pt x="549" y="1230"/>
                  </a:moveTo>
                  <a:cubicBezTo>
                    <a:pt x="447" y="1229"/>
                    <a:pt x="348" y="1193"/>
                    <a:pt x="272" y="1106"/>
                  </a:cubicBezTo>
                  <a:cubicBezTo>
                    <a:pt x="204" y="1028"/>
                    <a:pt x="183" y="936"/>
                    <a:pt x="208" y="835"/>
                  </a:cubicBezTo>
                  <a:cubicBezTo>
                    <a:pt x="211" y="825"/>
                    <a:pt x="215" y="816"/>
                    <a:pt x="219" y="806"/>
                  </a:cubicBezTo>
                  <a:cubicBezTo>
                    <a:pt x="223" y="799"/>
                    <a:pt x="222" y="794"/>
                    <a:pt x="217" y="787"/>
                  </a:cubicBezTo>
                  <a:cubicBezTo>
                    <a:pt x="179" y="738"/>
                    <a:pt x="144" y="685"/>
                    <a:pt x="125" y="625"/>
                  </a:cubicBezTo>
                  <a:cubicBezTo>
                    <a:pt x="116" y="600"/>
                    <a:pt x="106" y="583"/>
                    <a:pt x="80" y="569"/>
                  </a:cubicBezTo>
                  <a:cubicBezTo>
                    <a:pt x="34" y="545"/>
                    <a:pt x="9" y="501"/>
                    <a:pt x="4" y="448"/>
                  </a:cubicBezTo>
                  <a:cubicBezTo>
                    <a:pt x="0" y="419"/>
                    <a:pt x="11" y="395"/>
                    <a:pt x="31" y="376"/>
                  </a:cubicBezTo>
                  <a:cubicBezTo>
                    <a:pt x="55" y="351"/>
                    <a:pt x="86" y="336"/>
                    <a:pt x="118" y="324"/>
                  </a:cubicBezTo>
                  <a:cubicBezTo>
                    <a:pt x="127" y="321"/>
                    <a:pt x="131" y="317"/>
                    <a:pt x="135" y="309"/>
                  </a:cubicBezTo>
                  <a:cubicBezTo>
                    <a:pt x="202" y="158"/>
                    <a:pt x="317" y="64"/>
                    <a:pt x="480" y="36"/>
                  </a:cubicBezTo>
                  <a:cubicBezTo>
                    <a:pt x="686" y="0"/>
                    <a:pt x="889" y="116"/>
                    <a:pt x="969" y="311"/>
                  </a:cubicBezTo>
                  <a:cubicBezTo>
                    <a:pt x="973" y="319"/>
                    <a:pt x="978" y="322"/>
                    <a:pt x="986" y="326"/>
                  </a:cubicBezTo>
                  <a:cubicBezTo>
                    <a:pt x="1007" y="335"/>
                    <a:pt x="1030" y="344"/>
                    <a:pt x="1050" y="357"/>
                  </a:cubicBezTo>
                  <a:cubicBezTo>
                    <a:pt x="1096" y="386"/>
                    <a:pt x="1110" y="425"/>
                    <a:pt x="1093" y="478"/>
                  </a:cubicBezTo>
                  <a:cubicBezTo>
                    <a:pt x="1078" y="526"/>
                    <a:pt x="1049" y="564"/>
                    <a:pt x="999" y="582"/>
                  </a:cubicBezTo>
                  <a:cubicBezTo>
                    <a:pt x="996" y="583"/>
                    <a:pt x="992" y="587"/>
                    <a:pt x="992" y="590"/>
                  </a:cubicBezTo>
                  <a:cubicBezTo>
                    <a:pt x="973" y="665"/>
                    <a:pt x="935" y="729"/>
                    <a:pt x="887" y="788"/>
                  </a:cubicBezTo>
                  <a:cubicBezTo>
                    <a:pt x="884" y="791"/>
                    <a:pt x="882" y="798"/>
                    <a:pt x="883" y="801"/>
                  </a:cubicBezTo>
                  <a:cubicBezTo>
                    <a:pt x="906" y="842"/>
                    <a:pt x="908" y="886"/>
                    <a:pt x="904" y="931"/>
                  </a:cubicBezTo>
                  <a:cubicBezTo>
                    <a:pt x="893" y="1062"/>
                    <a:pt x="818" y="1147"/>
                    <a:pt x="702" y="1199"/>
                  </a:cubicBezTo>
                  <a:cubicBezTo>
                    <a:pt x="657" y="1219"/>
                    <a:pt x="609" y="1228"/>
                    <a:pt x="549" y="1230"/>
                  </a:cubicBezTo>
                  <a:close/>
                  <a:moveTo>
                    <a:pt x="567" y="373"/>
                  </a:moveTo>
                  <a:cubicBezTo>
                    <a:pt x="573" y="371"/>
                    <a:pt x="575" y="370"/>
                    <a:pt x="578" y="370"/>
                  </a:cubicBezTo>
                  <a:cubicBezTo>
                    <a:pt x="588" y="368"/>
                    <a:pt x="597" y="376"/>
                    <a:pt x="599" y="385"/>
                  </a:cubicBezTo>
                  <a:cubicBezTo>
                    <a:pt x="600" y="394"/>
                    <a:pt x="593" y="402"/>
                    <a:pt x="584" y="401"/>
                  </a:cubicBezTo>
                  <a:cubicBezTo>
                    <a:pt x="562" y="399"/>
                    <a:pt x="545" y="410"/>
                    <a:pt x="528" y="418"/>
                  </a:cubicBezTo>
                  <a:cubicBezTo>
                    <a:pt x="507" y="428"/>
                    <a:pt x="508" y="428"/>
                    <a:pt x="510" y="450"/>
                  </a:cubicBezTo>
                  <a:cubicBezTo>
                    <a:pt x="511" y="459"/>
                    <a:pt x="515" y="459"/>
                    <a:pt x="521" y="458"/>
                  </a:cubicBezTo>
                  <a:cubicBezTo>
                    <a:pt x="524" y="457"/>
                    <a:pt x="527" y="454"/>
                    <a:pt x="530" y="452"/>
                  </a:cubicBezTo>
                  <a:cubicBezTo>
                    <a:pt x="540" y="445"/>
                    <a:pt x="551" y="445"/>
                    <a:pt x="557" y="453"/>
                  </a:cubicBezTo>
                  <a:cubicBezTo>
                    <a:pt x="562" y="461"/>
                    <a:pt x="560" y="477"/>
                    <a:pt x="552" y="483"/>
                  </a:cubicBezTo>
                  <a:cubicBezTo>
                    <a:pt x="545" y="489"/>
                    <a:pt x="535" y="486"/>
                    <a:pt x="527" y="477"/>
                  </a:cubicBezTo>
                  <a:cubicBezTo>
                    <a:pt x="526" y="476"/>
                    <a:pt x="526" y="474"/>
                    <a:pt x="524" y="474"/>
                  </a:cubicBezTo>
                  <a:cubicBezTo>
                    <a:pt x="521" y="472"/>
                    <a:pt x="517" y="470"/>
                    <a:pt x="514" y="471"/>
                  </a:cubicBezTo>
                  <a:cubicBezTo>
                    <a:pt x="512" y="471"/>
                    <a:pt x="510" y="476"/>
                    <a:pt x="509" y="479"/>
                  </a:cubicBezTo>
                  <a:cubicBezTo>
                    <a:pt x="507" y="485"/>
                    <a:pt x="507" y="491"/>
                    <a:pt x="504" y="497"/>
                  </a:cubicBezTo>
                  <a:cubicBezTo>
                    <a:pt x="500" y="507"/>
                    <a:pt x="503" y="513"/>
                    <a:pt x="511" y="518"/>
                  </a:cubicBezTo>
                  <a:cubicBezTo>
                    <a:pt x="518" y="522"/>
                    <a:pt x="525" y="527"/>
                    <a:pt x="533" y="529"/>
                  </a:cubicBezTo>
                  <a:cubicBezTo>
                    <a:pt x="547" y="533"/>
                    <a:pt x="561" y="533"/>
                    <a:pt x="575" y="537"/>
                  </a:cubicBezTo>
                  <a:cubicBezTo>
                    <a:pt x="580" y="538"/>
                    <a:pt x="588" y="544"/>
                    <a:pt x="589" y="549"/>
                  </a:cubicBezTo>
                  <a:cubicBezTo>
                    <a:pt x="590" y="555"/>
                    <a:pt x="586" y="564"/>
                    <a:pt x="582" y="568"/>
                  </a:cubicBezTo>
                  <a:cubicBezTo>
                    <a:pt x="579" y="570"/>
                    <a:pt x="567" y="569"/>
                    <a:pt x="564" y="565"/>
                  </a:cubicBezTo>
                  <a:cubicBezTo>
                    <a:pt x="552" y="549"/>
                    <a:pt x="533" y="544"/>
                    <a:pt x="516" y="536"/>
                  </a:cubicBezTo>
                  <a:cubicBezTo>
                    <a:pt x="494" y="527"/>
                    <a:pt x="494" y="527"/>
                    <a:pt x="480" y="546"/>
                  </a:cubicBezTo>
                  <a:cubicBezTo>
                    <a:pt x="479" y="547"/>
                    <a:pt x="477" y="549"/>
                    <a:pt x="476" y="550"/>
                  </a:cubicBezTo>
                  <a:cubicBezTo>
                    <a:pt x="470" y="557"/>
                    <a:pt x="475" y="561"/>
                    <a:pt x="481" y="563"/>
                  </a:cubicBezTo>
                  <a:cubicBezTo>
                    <a:pt x="483" y="564"/>
                    <a:pt x="487" y="562"/>
                    <a:pt x="489" y="563"/>
                  </a:cubicBezTo>
                  <a:cubicBezTo>
                    <a:pt x="495" y="566"/>
                    <a:pt x="503" y="569"/>
                    <a:pt x="506" y="574"/>
                  </a:cubicBezTo>
                  <a:cubicBezTo>
                    <a:pt x="509" y="578"/>
                    <a:pt x="506" y="588"/>
                    <a:pt x="502" y="592"/>
                  </a:cubicBezTo>
                  <a:cubicBezTo>
                    <a:pt x="497" y="597"/>
                    <a:pt x="488" y="602"/>
                    <a:pt x="483" y="600"/>
                  </a:cubicBezTo>
                  <a:cubicBezTo>
                    <a:pt x="477" y="597"/>
                    <a:pt x="474" y="588"/>
                    <a:pt x="470" y="581"/>
                  </a:cubicBezTo>
                  <a:cubicBezTo>
                    <a:pt x="468" y="576"/>
                    <a:pt x="467" y="570"/>
                    <a:pt x="465" y="563"/>
                  </a:cubicBezTo>
                  <a:cubicBezTo>
                    <a:pt x="457" y="569"/>
                    <a:pt x="453" y="574"/>
                    <a:pt x="447" y="576"/>
                  </a:cubicBezTo>
                  <a:cubicBezTo>
                    <a:pt x="433" y="582"/>
                    <a:pt x="433" y="592"/>
                    <a:pt x="436" y="604"/>
                  </a:cubicBezTo>
                  <a:cubicBezTo>
                    <a:pt x="438" y="608"/>
                    <a:pt x="439" y="614"/>
                    <a:pt x="442" y="618"/>
                  </a:cubicBezTo>
                  <a:cubicBezTo>
                    <a:pt x="450" y="631"/>
                    <a:pt x="459" y="644"/>
                    <a:pt x="469" y="656"/>
                  </a:cubicBezTo>
                  <a:cubicBezTo>
                    <a:pt x="474" y="663"/>
                    <a:pt x="478" y="670"/>
                    <a:pt x="472" y="676"/>
                  </a:cubicBezTo>
                  <a:cubicBezTo>
                    <a:pt x="468" y="681"/>
                    <a:pt x="459" y="686"/>
                    <a:pt x="454" y="685"/>
                  </a:cubicBezTo>
                  <a:cubicBezTo>
                    <a:pt x="449" y="684"/>
                    <a:pt x="442" y="675"/>
                    <a:pt x="442" y="670"/>
                  </a:cubicBezTo>
                  <a:cubicBezTo>
                    <a:pt x="444" y="643"/>
                    <a:pt x="429" y="623"/>
                    <a:pt x="417" y="601"/>
                  </a:cubicBezTo>
                  <a:cubicBezTo>
                    <a:pt x="416" y="598"/>
                    <a:pt x="411" y="595"/>
                    <a:pt x="408" y="595"/>
                  </a:cubicBezTo>
                  <a:cubicBezTo>
                    <a:pt x="396" y="597"/>
                    <a:pt x="385" y="600"/>
                    <a:pt x="371" y="603"/>
                  </a:cubicBezTo>
                  <a:cubicBezTo>
                    <a:pt x="373" y="607"/>
                    <a:pt x="375" y="611"/>
                    <a:pt x="378" y="613"/>
                  </a:cubicBezTo>
                  <a:cubicBezTo>
                    <a:pt x="386" y="623"/>
                    <a:pt x="387" y="633"/>
                    <a:pt x="380" y="640"/>
                  </a:cubicBezTo>
                  <a:cubicBezTo>
                    <a:pt x="373" y="646"/>
                    <a:pt x="358" y="647"/>
                    <a:pt x="351" y="640"/>
                  </a:cubicBezTo>
                  <a:cubicBezTo>
                    <a:pt x="344" y="634"/>
                    <a:pt x="345" y="623"/>
                    <a:pt x="353" y="614"/>
                  </a:cubicBezTo>
                  <a:cubicBezTo>
                    <a:pt x="356" y="610"/>
                    <a:pt x="358" y="607"/>
                    <a:pt x="361" y="602"/>
                  </a:cubicBezTo>
                  <a:cubicBezTo>
                    <a:pt x="349" y="600"/>
                    <a:pt x="338" y="598"/>
                    <a:pt x="328" y="596"/>
                  </a:cubicBezTo>
                  <a:cubicBezTo>
                    <a:pt x="311" y="592"/>
                    <a:pt x="310" y="592"/>
                    <a:pt x="302" y="606"/>
                  </a:cubicBezTo>
                  <a:cubicBezTo>
                    <a:pt x="299" y="611"/>
                    <a:pt x="298" y="615"/>
                    <a:pt x="296" y="619"/>
                  </a:cubicBezTo>
                  <a:cubicBezTo>
                    <a:pt x="292" y="625"/>
                    <a:pt x="294" y="629"/>
                    <a:pt x="300" y="631"/>
                  </a:cubicBezTo>
                  <a:cubicBezTo>
                    <a:pt x="315" y="636"/>
                    <a:pt x="329" y="642"/>
                    <a:pt x="344" y="646"/>
                  </a:cubicBezTo>
                  <a:cubicBezTo>
                    <a:pt x="354" y="649"/>
                    <a:pt x="366" y="649"/>
                    <a:pt x="378" y="651"/>
                  </a:cubicBezTo>
                  <a:cubicBezTo>
                    <a:pt x="375" y="659"/>
                    <a:pt x="373" y="665"/>
                    <a:pt x="370" y="672"/>
                  </a:cubicBezTo>
                  <a:cubicBezTo>
                    <a:pt x="356" y="703"/>
                    <a:pt x="342" y="734"/>
                    <a:pt x="329" y="765"/>
                  </a:cubicBezTo>
                  <a:cubicBezTo>
                    <a:pt x="311" y="810"/>
                    <a:pt x="301" y="857"/>
                    <a:pt x="310" y="906"/>
                  </a:cubicBezTo>
                  <a:cubicBezTo>
                    <a:pt x="311" y="911"/>
                    <a:pt x="314" y="917"/>
                    <a:pt x="318" y="919"/>
                  </a:cubicBezTo>
                  <a:cubicBezTo>
                    <a:pt x="354" y="937"/>
                    <a:pt x="391" y="956"/>
                    <a:pt x="428" y="974"/>
                  </a:cubicBezTo>
                  <a:cubicBezTo>
                    <a:pt x="454" y="986"/>
                    <a:pt x="481" y="988"/>
                    <a:pt x="509" y="980"/>
                  </a:cubicBezTo>
                  <a:cubicBezTo>
                    <a:pt x="539" y="971"/>
                    <a:pt x="569" y="971"/>
                    <a:pt x="599" y="979"/>
                  </a:cubicBezTo>
                  <a:cubicBezTo>
                    <a:pt x="627" y="986"/>
                    <a:pt x="653" y="982"/>
                    <a:pt x="678" y="966"/>
                  </a:cubicBezTo>
                  <a:cubicBezTo>
                    <a:pt x="714" y="943"/>
                    <a:pt x="751" y="921"/>
                    <a:pt x="788" y="899"/>
                  </a:cubicBezTo>
                  <a:cubicBezTo>
                    <a:pt x="795" y="895"/>
                    <a:pt x="798" y="890"/>
                    <a:pt x="798" y="883"/>
                  </a:cubicBezTo>
                  <a:cubicBezTo>
                    <a:pt x="800" y="855"/>
                    <a:pt x="797" y="827"/>
                    <a:pt x="788" y="801"/>
                  </a:cubicBezTo>
                  <a:cubicBezTo>
                    <a:pt x="772" y="759"/>
                    <a:pt x="755" y="718"/>
                    <a:pt x="738" y="677"/>
                  </a:cubicBezTo>
                  <a:cubicBezTo>
                    <a:pt x="734" y="668"/>
                    <a:pt x="731" y="660"/>
                    <a:pt x="727" y="650"/>
                  </a:cubicBezTo>
                  <a:cubicBezTo>
                    <a:pt x="733" y="650"/>
                    <a:pt x="737" y="649"/>
                    <a:pt x="741" y="649"/>
                  </a:cubicBezTo>
                  <a:cubicBezTo>
                    <a:pt x="765" y="648"/>
                    <a:pt x="788" y="641"/>
                    <a:pt x="810" y="629"/>
                  </a:cubicBezTo>
                  <a:cubicBezTo>
                    <a:pt x="923" y="564"/>
                    <a:pt x="940" y="396"/>
                    <a:pt x="841" y="309"/>
                  </a:cubicBezTo>
                  <a:cubicBezTo>
                    <a:pt x="798" y="271"/>
                    <a:pt x="747" y="254"/>
                    <a:pt x="691" y="272"/>
                  </a:cubicBezTo>
                  <a:cubicBezTo>
                    <a:pt x="638" y="289"/>
                    <a:pt x="602" y="329"/>
                    <a:pt x="567" y="373"/>
                  </a:cubicBezTo>
                  <a:close/>
                  <a:moveTo>
                    <a:pt x="775" y="975"/>
                  </a:moveTo>
                  <a:cubicBezTo>
                    <a:pt x="752" y="988"/>
                    <a:pt x="730" y="1000"/>
                    <a:pt x="709" y="1013"/>
                  </a:cubicBezTo>
                  <a:cubicBezTo>
                    <a:pt x="670" y="1039"/>
                    <a:pt x="627" y="1045"/>
                    <a:pt x="582" y="1033"/>
                  </a:cubicBezTo>
                  <a:cubicBezTo>
                    <a:pt x="564" y="1028"/>
                    <a:pt x="545" y="1029"/>
                    <a:pt x="527" y="1034"/>
                  </a:cubicBezTo>
                  <a:cubicBezTo>
                    <a:pt x="483" y="1047"/>
                    <a:pt x="440" y="1043"/>
                    <a:pt x="399" y="1023"/>
                  </a:cubicBezTo>
                  <a:cubicBezTo>
                    <a:pt x="383" y="1016"/>
                    <a:pt x="367" y="1009"/>
                    <a:pt x="351" y="1001"/>
                  </a:cubicBezTo>
                  <a:cubicBezTo>
                    <a:pt x="348" y="1000"/>
                    <a:pt x="344" y="998"/>
                    <a:pt x="340" y="996"/>
                  </a:cubicBezTo>
                  <a:cubicBezTo>
                    <a:pt x="368" y="1057"/>
                    <a:pt x="448" y="1139"/>
                    <a:pt x="568" y="1132"/>
                  </a:cubicBezTo>
                  <a:cubicBezTo>
                    <a:pt x="655" y="1127"/>
                    <a:pt x="754" y="1054"/>
                    <a:pt x="775" y="975"/>
                  </a:cubicBezTo>
                  <a:close/>
                  <a:moveTo>
                    <a:pt x="377" y="312"/>
                  </a:moveTo>
                  <a:cubicBezTo>
                    <a:pt x="384" y="313"/>
                    <a:pt x="388" y="314"/>
                    <a:pt x="391" y="315"/>
                  </a:cubicBezTo>
                  <a:cubicBezTo>
                    <a:pt x="396" y="316"/>
                    <a:pt x="400" y="317"/>
                    <a:pt x="404" y="318"/>
                  </a:cubicBezTo>
                  <a:cubicBezTo>
                    <a:pt x="421" y="323"/>
                    <a:pt x="423" y="322"/>
                    <a:pt x="432" y="306"/>
                  </a:cubicBezTo>
                  <a:cubicBezTo>
                    <a:pt x="434" y="302"/>
                    <a:pt x="435" y="298"/>
                    <a:pt x="438" y="293"/>
                  </a:cubicBezTo>
                  <a:cubicBezTo>
                    <a:pt x="441" y="286"/>
                    <a:pt x="439" y="282"/>
                    <a:pt x="432" y="279"/>
                  </a:cubicBezTo>
                  <a:cubicBezTo>
                    <a:pt x="406" y="266"/>
                    <a:pt x="378" y="262"/>
                    <a:pt x="350" y="267"/>
                  </a:cubicBezTo>
                  <a:cubicBezTo>
                    <a:pt x="333" y="271"/>
                    <a:pt x="317" y="277"/>
                    <a:pt x="298" y="282"/>
                  </a:cubicBezTo>
                  <a:cubicBezTo>
                    <a:pt x="305" y="295"/>
                    <a:pt x="311" y="305"/>
                    <a:pt x="317" y="315"/>
                  </a:cubicBezTo>
                  <a:cubicBezTo>
                    <a:pt x="318" y="317"/>
                    <a:pt x="322" y="319"/>
                    <a:pt x="324" y="319"/>
                  </a:cubicBezTo>
                  <a:cubicBezTo>
                    <a:pt x="338" y="317"/>
                    <a:pt x="352" y="314"/>
                    <a:pt x="369" y="311"/>
                  </a:cubicBezTo>
                  <a:cubicBezTo>
                    <a:pt x="366" y="306"/>
                    <a:pt x="363" y="301"/>
                    <a:pt x="360" y="298"/>
                  </a:cubicBezTo>
                  <a:cubicBezTo>
                    <a:pt x="352" y="289"/>
                    <a:pt x="352" y="279"/>
                    <a:pt x="359" y="272"/>
                  </a:cubicBezTo>
                  <a:cubicBezTo>
                    <a:pt x="367" y="266"/>
                    <a:pt x="382" y="266"/>
                    <a:pt x="389" y="273"/>
                  </a:cubicBezTo>
                  <a:cubicBezTo>
                    <a:pt x="396" y="279"/>
                    <a:pt x="395" y="290"/>
                    <a:pt x="386" y="299"/>
                  </a:cubicBezTo>
                  <a:cubicBezTo>
                    <a:pt x="383" y="303"/>
                    <a:pt x="381" y="307"/>
                    <a:pt x="377" y="312"/>
                  </a:cubicBezTo>
                  <a:close/>
                  <a:moveTo>
                    <a:pt x="98" y="521"/>
                  </a:moveTo>
                  <a:cubicBezTo>
                    <a:pt x="101" y="475"/>
                    <a:pt x="104" y="430"/>
                    <a:pt x="107" y="386"/>
                  </a:cubicBezTo>
                  <a:cubicBezTo>
                    <a:pt x="93" y="390"/>
                    <a:pt x="69" y="406"/>
                    <a:pt x="61" y="420"/>
                  </a:cubicBezTo>
                  <a:cubicBezTo>
                    <a:pt x="58" y="426"/>
                    <a:pt x="54" y="433"/>
                    <a:pt x="55" y="439"/>
                  </a:cubicBezTo>
                  <a:cubicBezTo>
                    <a:pt x="57" y="473"/>
                    <a:pt x="73" y="500"/>
                    <a:pt x="98" y="521"/>
                  </a:cubicBezTo>
                  <a:close/>
                  <a:moveTo>
                    <a:pt x="996" y="382"/>
                  </a:moveTo>
                  <a:cubicBezTo>
                    <a:pt x="999" y="430"/>
                    <a:pt x="1002" y="475"/>
                    <a:pt x="1006" y="521"/>
                  </a:cubicBezTo>
                  <a:cubicBezTo>
                    <a:pt x="1031" y="498"/>
                    <a:pt x="1047" y="471"/>
                    <a:pt x="1048" y="436"/>
                  </a:cubicBezTo>
                  <a:cubicBezTo>
                    <a:pt x="1048" y="429"/>
                    <a:pt x="1044" y="420"/>
                    <a:pt x="1039" y="416"/>
                  </a:cubicBezTo>
                  <a:cubicBezTo>
                    <a:pt x="1026" y="404"/>
                    <a:pt x="1011" y="394"/>
                    <a:pt x="996" y="382"/>
                  </a:cubicBezTo>
                  <a:close/>
                  <a:moveTo>
                    <a:pt x="478" y="364"/>
                  </a:moveTo>
                  <a:cubicBezTo>
                    <a:pt x="485" y="376"/>
                    <a:pt x="490" y="383"/>
                    <a:pt x="494" y="391"/>
                  </a:cubicBezTo>
                  <a:cubicBezTo>
                    <a:pt x="505" y="411"/>
                    <a:pt x="508" y="413"/>
                    <a:pt x="529" y="403"/>
                  </a:cubicBezTo>
                  <a:cubicBezTo>
                    <a:pt x="535" y="400"/>
                    <a:pt x="541" y="397"/>
                    <a:pt x="549" y="393"/>
                  </a:cubicBezTo>
                  <a:cubicBezTo>
                    <a:pt x="538" y="378"/>
                    <a:pt x="528" y="364"/>
                    <a:pt x="519" y="352"/>
                  </a:cubicBezTo>
                  <a:cubicBezTo>
                    <a:pt x="512" y="356"/>
                    <a:pt x="506" y="359"/>
                    <a:pt x="499" y="361"/>
                  </a:cubicBezTo>
                  <a:cubicBezTo>
                    <a:pt x="493" y="363"/>
                    <a:pt x="486" y="363"/>
                    <a:pt x="478" y="364"/>
                  </a:cubicBezTo>
                  <a:close/>
                  <a:moveTo>
                    <a:pt x="473" y="358"/>
                  </a:moveTo>
                  <a:cubicBezTo>
                    <a:pt x="478" y="345"/>
                    <a:pt x="483" y="333"/>
                    <a:pt x="489" y="319"/>
                  </a:cubicBezTo>
                  <a:cubicBezTo>
                    <a:pt x="478" y="310"/>
                    <a:pt x="466" y="301"/>
                    <a:pt x="452" y="290"/>
                  </a:cubicBezTo>
                  <a:cubicBezTo>
                    <a:pt x="448" y="303"/>
                    <a:pt x="444" y="314"/>
                    <a:pt x="441" y="326"/>
                  </a:cubicBezTo>
                  <a:cubicBezTo>
                    <a:pt x="440" y="328"/>
                    <a:pt x="441" y="333"/>
                    <a:pt x="443" y="335"/>
                  </a:cubicBezTo>
                  <a:cubicBezTo>
                    <a:pt x="452" y="342"/>
                    <a:pt x="462" y="349"/>
                    <a:pt x="473" y="358"/>
                  </a:cubicBezTo>
                  <a:close/>
                  <a:moveTo>
                    <a:pt x="282" y="621"/>
                  </a:moveTo>
                  <a:cubicBezTo>
                    <a:pt x="286" y="608"/>
                    <a:pt x="289" y="598"/>
                    <a:pt x="292" y="588"/>
                  </a:cubicBezTo>
                  <a:cubicBezTo>
                    <a:pt x="293" y="585"/>
                    <a:pt x="292" y="581"/>
                    <a:pt x="290" y="579"/>
                  </a:cubicBezTo>
                  <a:cubicBezTo>
                    <a:pt x="281" y="573"/>
                    <a:pt x="272" y="566"/>
                    <a:pt x="264" y="560"/>
                  </a:cubicBezTo>
                  <a:cubicBezTo>
                    <a:pt x="260" y="571"/>
                    <a:pt x="256" y="581"/>
                    <a:pt x="250" y="593"/>
                  </a:cubicBezTo>
                  <a:cubicBezTo>
                    <a:pt x="259" y="601"/>
                    <a:pt x="269" y="610"/>
                    <a:pt x="282" y="621"/>
                  </a:cubicBezTo>
                  <a:close/>
                  <a:moveTo>
                    <a:pt x="254" y="550"/>
                  </a:moveTo>
                  <a:cubicBezTo>
                    <a:pt x="247" y="538"/>
                    <a:pt x="240" y="526"/>
                    <a:pt x="234" y="513"/>
                  </a:cubicBezTo>
                  <a:cubicBezTo>
                    <a:pt x="231" y="506"/>
                    <a:pt x="227" y="504"/>
                    <a:pt x="220" y="506"/>
                  </a:cubicBezTo>
                  <a:cubicBezTo>
                    <a:pt x="216" y="507"/>
                    <a:pt x="211" y="508"/>
                    <a:pt x="205" y="510"/>
                  </a:cubicBezTo>
                  <a:cubicBezTo>
                    <a:pt x="212" y="526"/>
                    <a:pt x="218" y="542"/>
                    <a:pt x="223" y="555"/>
                  </a:cubicBezTo>
                  <a:cubicBezTo>
                    <a:pt x="236" y="553"/>
                    <a:pt x="245" y="552"/>
                    <a:pt x="254" y="550"/>
                  </a:cubicBezTo>
                  <a:close/>
                  <a:moveTo>
                    <a:pt x="273" y="346"/>
                  </a:moveTo>
                  <a:cubicBezTo>
                    <a:pt x="301" y="329"/>
                    <a:pt x="305" y="315"/>
                    <a:pt x="287" y="291"/>
                  </a:cubicBezTo>
                  <a:cubicBezTo>
                    <a:pt x="278" y="298"/>
                    <a:pt x="269" y="305"/>
                    <a:pt x="262" y="310"/>
                  </a:cubicBezTo>
                  <a:cubicBezTo>
                    <a:pt x="266" y="323"/>
                    <a:pt x="269" y="334"/>
                    <a:pt x="273" y="346"/>
                  </a:cubicBezTo>
                  <a:close/>
                  <a:moveTo>
                    <a:pt x="232" y="345"/>
                  </a:moveTo>
                  <a:cubicBezTo>
                    <a:pt x="227" y="355"/>
                    <a:pt x="221" y="365"/>
                    <a:pt x="214" y="379"/>
                  </a:cubicBezTo>
                  <a:cubicBezTo>
                    <a:pt x="226" y="380"/>
                    <a:pt x="237" y="385"/>
                    <a:pt x="242" y="381"/>
                  </a:cubicBezTo>
                  <a:cubicBezTo>
                    <a:pt x="251" y="375"/>
                    <a:pt x="257" y="363"/>
                    <a:pt x="265" y="352"/>
                  </a:cubicBezTo>
                  <a:cubicBezTo>
                    <a:pt x="254" y="350"/>
                    <a:pt x="244" y="348"/>
                    <a:pt x="232" y="345"/>
                  </a:cubicBezTo>
                  <a:close/>
                  <a:moveTo>
                    <a:pt x="222" y="442"/>
                  </a:moveTo>
                  <a:cubicBezTo>
                    <a:pt x="224" y="434"/>
                    <a:pt x="225" y="427"/>
                    <a:pt x="227" y="419"/>
                  </a:cubicBezTo>
                  <a:cubicBezTo>
                    <a:pt x="232" y="401"/>
                    <a:pt x="230" y="397"/>
                    <a:pt x="211" y="391"/>
                  </a:cubicBezTo>
                  <a:cubicBezTo>
                    <a:pt x="198" y="418"/>
                    <a:pt x="202" y="435"/>
                    <a:pt x="222" y="442"/>
                  </a:cubicBezTo>
                  <a:close/>
                  <a:moveTo>
                    <a:pt x="203" y="496"/>
                  </a:moveTo>
                  <a:cubicBezTo>
                    <a:pt x="226" y="488"/>
                    <a:pt x="229" y="481"/>
                    <a:pt x="220" y="453"/>
                  </a:cubicBezTo>
                  <a:cubicBezTo>
                    <a:pt x="213" y="458"/>
                    <a:pt x="206" y="462"/>
                    <a:pt x="199" y="467"/>
                  </a:cubicBezTo>
                  <a:cubicBezTo>
                    <a:pt x="200" y="477"/>
                    <a:pt x="202" y="486"/>
                    <a:pt x="203" y="496"/>
                  </a:cubicBezTo>
                  <a:close/>
                  <a:moveTo>
                    <a:pt x="461" y="237"/>
                  </a:moveTo>
                  <a:cubicBezTo>
                    <a:pt x="457" y="241"/>
                    <a:pt x="455" y="243"/>
                    <a:pt x="454" y="245"/>
                  </a:cubicBezTo>
                  <a:cubicBezTo>
                    <a:pt x="457" y="247"/>
                    <a:pt x="460" y="251"/>
                    <a:pt x="464" y="252"/>
                  </a:cubicBezTo>
                  <a:cubicBezTo>
                    <a:pt x="465" y="253"/>
                    <a:pt x="468" y="250"/>
                    <a:pt x="470" y="248"/>
                  </a:cubicBezTo>
                  <a:cubicBezTo>
                    <a:pt x="467" y="245"/>
                    <a:pt x="465" y="242"/>
                    <a:pt x="461" y="237"/>
                  </a:cubicBezTo>
                  <a:close/>
                  <a:moveTo>
                    <a:pt x="157" y="349"/>
                  </a:moveTo>
                  <a:cubicBezTo>
                    <a:pt x="153" y="356"/>
                    <a:pt x="151" y="360"/>
                    <a:pt x="150" y="364"/>
                  </a:cubicBezTo>
                  <a:cubicBezTo>
                    <a:pt x="149" y="365"/>
                    <a:pt x="153" y="368"/>
                    <a:pt x="155" y="370"/>
                  </a:cubicBezTo>
                  <a:cubicBezTo>
                    <a:pt x="157" y="366"/>
                    <a:pt x="161" y="363"/>
                    <a:pt x="162" y="359"/>
                  </a:cubicBezTo>
                  <a:cubicBezTo>
                    <a:pt x="163" y="358"/>
                    <a:pt x="160" y="354"/>
                    <a:pt x="157" y="349"/>
                  </a:cubicBezTo>
                  <a:close/>
                  <a:moveTo>
                    <a:pt x="283" y="243"/>
                  </a:moveTo>
                  <a:cubicBezTo>
                    <a:pt x="283" y="242"/>
                    <a:pt x="283" y="241"/>
                    <a:pt x="283" y="239"/>
                  </a:cubicBezTo>
                  <a:cubicBezTo>
                    <a:pt x="280" y="238"/>
                    <a:pt x="277" y="236"/>
                    <a:pt x="275" y="237"/>
                  </a:cubicBezTo>
                  <a:cubicBezTo>
                    <a:pt x="272" y="238"/>
                    <a:pt x="269" y="241"/>
                    <a:pt x="265" y="244"/>
                  </a:cubicBezTo>
                  <a:cubicBezTo>
                    <a:pt x="267" y="246"/>
                    <a:pt x="270" y="249"/>
                    <a:pt x="271" y="249"/>
                  </a:cubicBezTo>
                  <a:cubicBezTo>
                    <a:pt x="275" y="248"/>
                    <a:pt x="279" y="245"/>
                    <a:pt x="283" y="243"/>
                  </a:cubicBezTo>
                  <a:close/>
                  <a:moveTo>
                    <a:pt x="157" y="533"/>
                  </a:moveTo>
                  <a:cubicBezTo>
                    <a:pt x="158" y="531"/>
                    <a:pt x="159" y="529"/>
                    <a:pt x="160" y="527"/>
                  </a:cubicBezTo>
                  <a:cubicBezTo>
                    <a:pt x="156" y="525"/>
                    <a:pt x="152" y="522"/>
                    <a:pt x="147" y="521"/>
                  </a:cubicBezTo>
                  <a:cubicBezTo>
                    <a:pt x="146" y="521"/>
                    <a:pt x="142" y="526"/>
                    <a:pt x="143" y="527"/>
                  </a:cubicBezTo>
                  <a:cubicBezTo>
                    <a:pt x="144" y="531"/>
                    <a:pt x="148" y="534"/>
                    <a:pt x="151" y="537"/>
                  </a:cubicBezTo>
                  <a:cubicBezTo>
                    <a:pt x="151" y="538"/>
                    <a:pt x="155" y="534"/>
                    <a:pt x="157" y="533"/>
                  </a:cubicBezTo>
                  <a:close/>
                  <a:moveTo>
                    <a:pt x="579" y="545"/>
                  </a:moveTo>
                  <a:cubicBezTo>
                    <a:pt x="578" y="545"/>
                    <a:pt x="577" y="545"/>
                    <a:pt x="576" y="545"/>
                  </a:cubicBezTo>
                  <a:cubicBezTo>
                    <a:pt x="574" y="548"/>
                    <a:pt x="571" y="552"/>
                    <a:pt x="570" y="556"/>
                  </a:cubicBezTo>
                  <a:cubicBezTo>
                    <a:pt x="570" y="558"/>
                    <a:pt x="573" y="560"/>
                    <a:pt x="575" y="562"/>
                  </a:cubicBezTo>
                  <a:cubicBezTo>
                    <a:pt x="577" y="559"/>
                    <a:pt x="581" y="556"/>
                    <a:pt x="582" y="552"/>
                  </a:cubicBezTo>
                  <a:cubicBezTo>
                    <a:pt x="583" y="550"/>
                    <a:pt x="580" y="547"/>
                    <a:pt x="579" y="545"/>
                  </a:cubicBezTo>
                  <a:close/>
                  <a:moveTo>
                    <a:pt x="283" y="668"/>
                  </a:moveTo>
                  <a:cubicBezTo>
                    <a:pt x="276" y="665"/>
                    <a:pt x="273" y="662"/>
                    <a:pt x="268" y="662"/>
                  </a:cubicBezTo>
                  <a:cubicBezTo>
                    <a:pt x="267" y="661"/>
                    <a:pt x="265" y="665"/>
                    <a:pt x="263" y="667"/>
                  </a:cubicBezTo>
                  <a:cubicBezTo>
                    <a:pt x="266" y="669"/>
                    <a:pt x="269" y="672"/>
                    <a:pt x="273" y="674"/>
                  </a:cubicBezTo>
                  <a:cubicBezTo>
                    <a:pt x="275" y="674"/>
                    <a:pt x="278" y="671"/>
                    <a:pt x="283" y="668"/>
                  </a:cubicBezTo>
                  <a:close/>
                  <a:moveTo>
                    <a:pt x="593" y="387"/>
                  </a:moveTo>
                  <a:cubicBezTo>
                    <a:pt x="588" y="383"/>
                    <a:pt x="585" y="380"/>
                    <a:pt x="582" y="376"/>
                  </a:cubicBezTo>
                  <a:cubicBezTo>
                    <a:pt x="581" y="379"/>
                    <a:pt x="577" y="381"/>
                    <a:pt x="577" y="383"/>
                  </a:cubicBezTo>
                  <a:cubicBezTo>
                    <a:pt x="579" y="386"/>
                    <a:pt x="582" y="390"/>
                    <a:pt x="585" y="393"/>
                  </a:cubicBezTo>
                  <a:cubicBezTo>
                    <a:pt x="585" y="393"/>
                    <a:pt x="589" y="390"/>
                    <a:pt x="593" y="387"/>
                  </a:cubicBezTo>
                  <a:close/>
                  <a:moveTo>
                    <a:pt x="469" y="671"/>
                  </a:moveTo>
                  <a:cubicBezTo>
                    <a:pt x="468" y="670"/>
                    <a:pt x="468" y="669"/>
                    <a:pt x="468" y="668"/>
                  </a:cubicBezTo>
                  <a:cubicBezTo>
                    <a:pt x="465" y="667"/>
                    <a:pt x="462" y="664"/>
                    <a:pt x="460" y="665"/>
                  </a:cubicBezTo>
                  <a:cubicBezTo>
                    <a:pt x="457" y="667"/>
                    <a:pt x="454" y="670"/>
                    <a:pt x="451" y="673"/>
                  </a:cubicBezTo>
                  <a:cubicBezTo>
                    <a:pt x="453" y="674"/>
                    <a:pt x="456" y="678"/>
                    <a:pt x="457" y="677"/>
                  </a:cubicBezTo>
                  <a:cubicBezTo>
                    <a:pt x="461" y="676"/>
                    <a:pt x="465" y="673"/>
                    <a:pt x="469" y="671"/>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23" name="Freeform 6">
              <a:extLst>
                <a:ext uri="{FF2B5EF4-FFF2-40B4-BE49-F238E27FC236}">
                  <a16:creationId xmlns:a16="http://schemas.microsoft.com/office/drawing/2014/main" id="{5BABC362-86A4-460A-B15D-0B219B66E0EA}"/>
                </a:ext>
              </a:extLst>
            </p:cNvPr>
            <p:cNvSpPr/>
            <p:nvPr userDrawn="1"/>
          </p:nvSpPr>
          <p:spPr bwMode="auto">
            <a:xfrm>
              <a:off x="8859552" y="656332"/>
              <a:ext cx="56472" cy="75295"/>
            </a:xfrm>
            <a:custGeom>
              <a:avLst/>
              <a:gdLst>
                <a:gd name="T0" fmla="*/ 143 w 143"/>
                <a:gd name="T1" fmla="*/ 115 h 189"/>
                <a:gd name="T2" fmla="*/ 141 w 143"/>
                <a:gd name="T3" fmla="*/ 133 h 189"/>
                <a:gd name="T4" fmla="*/ 63 w 143"/>
                <a:gd name="T5" fmla="*/ 170 h 189"/>
                <a:gd name="T6" fmla="*/ 9 w 143"/>
                <a:gd name="T7" fmla="*/ 54 h 189"/>
                <a:gd name="T8" fmla="*/ 83 w 143"/>
                <a:gd name="T9" fmla="*/ 17 h 189"/>
                <a:gd name="T10" fmla="*/ 143 w 143"/>
                <a:gd name="T11" fmla="*/ 115 h 189"/>
              </a:gdLst>
              <a:ahLst/>
              <a:cxnLst>
                <a:cxn ang="0">
                  <a:pos x="T0" y="T1"/>
                </a:cxn>
                <a:cxn ang="0">
                  <a:pos x="T2" y="T3"/>
                </a:cxn>
                <a:cxn ang="0">
                  <a:pos x="T4" y="T5"/>
                </a:cxn>
                <a:cxn ang="0">
                  <a:pos x="T6" y="T7"/>
                </a:cxn>
                <a:cxn ang="0">
                  <a:pos x="T8" y="T9"/>
                </a:cxn>
                <a:cxn ang="0">
                  <a:pos x="T10" y="T11"/>
                </a:cxn>
              </a:cxnLst>
              <a:rect l="0" t="0" r="r" b="b"/>
              <a:pathLst>
                <a:path w="143" h="189">
                  <a:moveTo>
                    <a:pt x="143" y="115"/>
                  </a:moveTo>
                  <a:cubicBezTo>
                    <a:pt x="142" y="122"/>
                    <a:pt x="142" y="127"/>
                    <a:pt x="141" y="133"/>
                  </a:cubicBezTo>
                  <a:cubicBezTo>
                    <a:pt x="134" y="173"/>
                    <a:pt x="99" y="189"/>
                    <a:pt x="63" y="170"/>
                  </a:cubicBezTo>
                  <a:cubicBezTo>
                    <a:pt x="25" y="150"/>
                    <a:pt x="0" y="96"/>
                    <a:pt x="9" y="54"/>
                  </a:cubicBezTo>
                  <a:cubicBezTo>
                    <a:pt x="17" y="17"/>
                    <a:pt x="49" y="0"/>
                    <a:pt x="83" y="17"/>
                  </a:cubicBezTo>
                  <a:cubicBezTo>
                    <a:pt x="123" y="38"/>
                    <a:pt x="140" y="74"/>
                    <a:pt x="143" y="11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24" name="Freeform 7">
              <a:extLst>
                <a:ext uri="{FF2B5EF4-FFF2-40B4-BE49-F238E27FC236}">
                  <a16:creationId xmlns:a16="http://schemas.microsoft.com/office/drawing/2014/main" id="{3F401FA8-275E-493E-B032-D7C9ADCF7D27}"/>
                </a:ext>
              </a:extLst>
            </p:cNvPr>
            <p:cNvSpPr/>
            <p:nvPr userDrawn="1"/>
          </p:nvSpPr>
          <p:spPr bwMode="auto">
            <a:xfrm>
              <a:off x="8927875" y="658423"/>
              <a:ext cx="54380" cy="71112"/>
            </a:xfrm>
            <a:custGeom>
              <a:avLst/>
              <a:gdLst>
                <a:gd name="T0" fmla="*/ 135 w 135"/>
                <a:gd name="T1" fmla="*/ 68 h 179"/>
                <a:gd name="T2" fmla="*/ 91 w 135"/>
                <a:gd name="T3" fmla="*/ 157 h 179"/>
                <a:gd name="T4" fmla="*/ 30 w 135"/>
                <a:gd name="T5" fmla="*/ 169 h 179"/>
                <a:gd name="T6" fmla="*/ 1 w 135"/>
                <a:gd name="T7" fmla="*/ 115 h 179"/>
                <a:gd name="T8" fmla="*/ 48 w 135"/>
                <a:gd name="T9" fmla="*/ 20 h 179"/>
                <a:gd name="T10" fmla="*/ 107 w 135"/>
                <a:gd name="T11" fmla="*/ 11 h 179"/>
                <a:gd name="T12" fmla="*/ 135 w 135"/>
                <a:gd name="T13" fmla="*/ 68 h 179"/>
              </a:gdLst>
              <a:ahLst/>
              <a:cxnLst>
                <a:cxn ang="0">
                  <a:pos x="T0" y="T1"/>
                </a:cxn>
                <a:cxn ang="0">
                  <a:pos x="T2" y="T3"/>
                </a:cxn>
                <a:cxn ang="0">
                  <a:pos x="T4" y="T5"/>
                </a:cxn>
                <a:cxn ang="0">
                  <a:pos x="T6" y="T7"/>
                </a:cxn>
                <a:cxn ang="0">
                  <a:pos x="T8" y="T9"/>
                </a:cxn>
                <a:cxn ang="0">
                  <a:pos x="T10" y="T11"/>
                </a:cxn>
                <a:cxn ang="0">
                  <a:pos x="T12" y="T13"/>
                </a:cxn>
              </a:cxnLst>
              <a:rect l="0" t="0" r="r" b="b"/>
              <a:pathLst>
                <a:path w="135" h="179">
                  <a:moveTo>
                    <a:pt x="135" y="68"/>
                  </a:moveTo>
                  <a:cubicBezTo>
                    <a:pt x="133" y="103"/>
                    <a:pt x="119" y="134"/>
                    <a:pt x="91" y="157"/>
                  </a:cubicBezTo>
                  <a:cubicBezTo>
                    <a:pt x="73" y="171"/>
                    <a:pt x="52" y="179"/>
                    <a:pt x="30" y="169"/>
                  </a:cubicBezTo>
                  <a:cubicBezTo>
                    <a:pt x="7" y="159"/>
                    <a:pt x="0" y="137"/>
                    <a:pt x="1" y="115"/>
                  </a:cubicBezTo>
                  <a:cubicBezTo>
                    <a:pt x="1" y="76"/>
                    <a:pt x="17" y="43"/>
                    <a:pt x="48" y="20"/>
                  </a:cubicBezTo>
                  <a:cubicBezTo>
                    <a:pt x="66" y="7"/>
                    <a:pt x="86" y="0"/>
                    <a:pt x="107" y="11"/>
                  </a:cubicBezTo>
                  <a:cubicBezTo>
                    <a:pt x="129" y="23"/>
                    <a:pt x="134" y="44"/>
                    <a:pt x="135"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25" name="Freeform 8">
              <a:extLst>
                <a:ext uri="{FF2B5EF4-FFF2-40B4-BE49-F238E27FC236}">
                  <a16:creationId xmlns:a16="http://schemas.microsoft.com/office/drawing/2014/main" id="{3B0D31C2-7B93-4A82-A00F-8EA6ABFEB721}"/>
                </a:ext>
              </a:extLst>
            </p:cNvPr>
            <p:cNvSpPr/>
            <p:nvPr userDrawn="1"/>
          </p:nvSpPr>
          <p:spPr bwMode="auto">
            <a:xfrm>
              <a:off x="8961340" y="556635"/>
              <a:ext cx="53683" cy="52985"/>
            </a:xfrm>
            <a:custGeom>
              <a:avLst/>
              <a:gdLst>
                <a:gd name="T0" fmla="*/ 67 w 134"/>
                <a:gd name="T1" fmla="*/ 0 h 133"/>
                <a:gd name="T2" fmla="*/ 133 w 134"/>
                <a:gd name="T3" fmla="*/ 67 h 133"/>
                <a:gd name="T4" fmla="*/ 67 w 134"/>
                <a:gd name="T5" fmla="*/ 133 h 133"/>
                <a:gd name="T6" fmla="*/ 0 w 134"/>
                <a:gd name="T7" fmla="*/ 66 h 133"/>
                <a:gd name="T8" fmla="*/ 67 w 134"/>
                <a:gd name="T9" fmla="*/ 0 h 133"/>
              </a:gdLst>
              <a:ahLst/>
              <a:cxnLst>
                <a:cxn ang="0">
                  <a:pos x="T0" y="T1"/>
                </a:cxn>
                <a:cxn ang="0">
                  <a:pos x="T2" y="T3"/>
                </a:cxn>
                <a:cxn ang="0">
                  <a:pos x="T4" y="T5"/>
                </a:cxn>
                <a:cxn ang="0">
                  <a:pos x="T6" y="T7"/>
                </a:cxn>
                <a:cxn ang="0">
                  <a:pos x="T8" y="T9"/>
                </a:cxn>
              </a:cxnLst>
              <a:rect l="0" t="0" r="r" b="b"/>
              <a:pathLst>
                <a:path w="134" h="133">
                  <a:moveTo>
                    <a:pt x="67" y="0"/>
                  </a:moveTo>
                  <a:cubicBezTo>
                    <a:pt x="104" y="0"/>
                    <a:pt x="134" y="30"/>
                    <a:pt x="133" y="67"/>
                  </a:cubicBezTo>
                  <a:cubicBezTo>
                    <a:pt x="133" y="103"/>
                    <a:pt x="102" y="133"/>
                    <a:pt x="67" y="133"/>
                  </a:cubicBezTo>
                  <a:cubicBezTo>
                    <a:pt x="30" y="132"/>
                    <a:pt x="0" y="103"/>
                    <a:pt x="0" y="66"/>
                  </a:cubicBezTo>
                  <a:cubicBezTo>
                    <a:pt x="0" y="29"/>
                    <a:pt x="30" y="0"/>
                    <a:pt x="6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gr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36"/>
        <p:cNvGrpSpPr/>
        <p:nvPr/>
      </p:nvGrpSpPr>
      <p:grpSpPr>
        <a:xfrm>
          <a:off x="0" y="0"/>
          <a:ext cx="0" cy="0"/>
          <a:chOff x="0" y="0"/>
          <a:chExt cx="0" cy="0"/>
        </a:xfrm>
      </p:grpSpPr>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37"/>
        <p:cNvGrpSpPr/>
        <p:nvPr/>
      </p:nvGrpSpPr>
      <p:grpSpPr>
        <a:xfrm>
          <a:off x="0" y="0"/>
          <a:ext cx="0" cy="0"/>
          <a:chOff x="0" y="0"/>
          <a:chExt cx="0" cy="0"/>
        </a:xfrm>
      </p:grpSpPr>
      <p:sp>
        <p:nvSpPr>
          <p:cNvPr id="33" name="Freeform 16">
            <a:extLst>
              <a:ext uri="{FF2B5EF4-FFF2-40B4-BE49-F238E27FC236}">
                <a16:creationId xmlns:a16="http://schemas.microsoft.com/office/drawing/2014/main" id="{4FA012A0-5E30-413E-85DB-EA1710A35A95}"/>
              </a:ext>
            </a:extLst>
          </p:cNvPr>
          <p:cNvSpPr/>
          <p:nvPr userDrawn="1"/>
        </p:nvSpPr>
        <p:spPr>
          <a:xfrm>
            <a:off x="0" y="288323"/>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F69F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34" name="Freeform 14">
            <a:extLst>
              <a:ext uri="{FF2B5EF4-FFF2-40B4-BE49-F238E27FC236}">
                <a16:creationId xmlns:a16="http://schemas.microsoft.com/office/drawing/2014/main" id="{11F063D8-057A-4D7A-9D92-527BF7BB7BED}"/>
              </a:ext>
            </a:extLst>
          </p:cNvPr>
          <p:cNvSpPr/>
          <p:nvPr userDrawn="1"/>
        </p:nvSpPr>
        <p:spPr>
          <a:xfrm>
            <a:off x="8563470" y="288324"/>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F69F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grpSp>
        <p:nvGrpSpPr>
          <p:cNvPr id="35" name="Grupo 34">
            <a:extLst>
              <a:ext uri="{FF2B5EF4-FFF2-40B4-BE49-F238E27FC236}">
                <a16:creationId xmlns:a16="http://schemas.microsoft.com/office/drawing/2014/main" id="{F7D253BA-937B-470F-9F3D-30FCF0748B4D}"/>
              </a:ext>
            </a:extLst>
          </p:cNvPr>
          <p:cNvGrpSpPr/>
          <p:nvPr userDrawn="1"/>
        </p:nvGrpSpPr>
        <p:grpSpPr>
          <a:xfrm>
            <a:off x="8701990" y="380250"/>
            <a:ext cx="442010" cy="490115"/>
            <a:chOff x="8701990" y="380250"/>
            <a:chExt cx="442010" cy="490115"/>
          </a:xfrm>
          <a:solidFill>
            <a:schemeClr val="tx1"/>
          </a:solidFill>
        </p:grpSpPr>
        <p:sp>
          <p:nvSpPr>
            <p:cNvPr id="36" name="Freeform 5">
              <a:extLst>
                <a:ext uri="{FF2B5EF4-FFF2-40B4-BE49-F238E27FC236}">
                  <a16:creationId xmlns:a16="http://schemas.microsoft.com/office/drawing/2014/main" id="{F012EA1B-DE0C-4FC9-B24A-E5FEB9858983}"/>
                </a:ext>
              </a:extLst>
            </p:cNvPr>
            <p:cNvSpPr>
              <a:spLocks noEditPoints="1"/>
            </p:cNvSpPr>
            <p:nvPr userDrawn="1"/>
          </p:nvSpPr>
          <p:spPr bwMode="auto">
            <a:xfrm>
              <a:off x="8701990" y="380250"/>
              <a:ext cx="442010" cy="490115"/>
            </a:xfrm>
            <a:custGeom>
              <a:avLst/>
              <a:gdLst>
                <a:gd name="T0" fmla="*/ 219 w 1110"/>
                <a:gd name="T1" fmla="*/ 806 h 1230"/>
                <a:gd name="T2" fmla="*/ 4 w 1110"/>
                <a:gd name="T3" fmla="*/ 448 h 1230"/>
                <a:gd name="T4" fmla="*/ 480 w 1110"/>
                <a:gd name="T5" fmla="*/ 36 h 1230"/>
                <a:gd name="T6" fmla="*/ 1093 w 1110"/>
                <a:gd name="T7" fmla="*/ 478 h 1230"/>
                <a:gd name="T8" fmla="*/ 883 w 1110"/>
                <a:gd name="T9" fmla="*/ 801 h 1230"/>
                <a:gd name="T10" fmla="*/ 567 w 1110"/>
                <a:gd name="T11" fmla="*/ 373 h 1230"/>
                <a:gd name="T12" fmla="*/ 528 w 1110"/>
                <a:gd name="T13" fmla="*/ 418 h 1230"/>
                <a:gd name="T14" fmla="*/ 557 w 1110"/>
                <a:gd name="T15" fmla="*/ 453 h 1230"/>
                <a:gd name="T16" fmla="*/ 514 w 1110"/>
                <a:gd name="T17" fmla="*/ 471 h 1230"/>
                <a:gd name="T18" fmla="*/ 533 w 1110"/>
                <a:gd name="T19" fmla="*/ 529 h 1230"/>
                <a:gd name="T20" fmla="*/ 564 w 1110"/>
                <a:gd name="T21" fmla="*/ 565 h 1230"/>
                <a:gd name="T22" fmla="*/ 481 w 1110"/>
                <a:gd name="T23" fmla="*/ 563 h 1230"/>
                <a:gd name="T24" fmla="*/ 483 w 1110"/>
                <a:gd name="T25" fmla="*/ 600 h 1230"/>
                <a:gd name="T26" fmla="*/ 436 w 1110"/>
                <a:gd name="T27" fmla="*/ 604 h 1230"/>
                <a:gd name="T28" fmla="*/ 454 w 1110"/>
                <a:gd name="T29" fmla="*/ 685 h 1230"/>
                <a:gd name="T30" fmla="*/ 371 w 1110"/>
                <a:gd name="T31" fmla="*/ 603 h 1230"/>
                <a:gd name="T32" fmla="*/ 353 w 1110"/>
                <a:gd name="T33" fmla="*/ 614 h 1230"/>
                <a:gd name="T34" fmla="*/ 296 w 1110"/>
                <a:gd name="T35" fmla="*/ 619 h 1230"/>
                <a:gd name="T36" fmla="*/ 370 w 1110"/>
                <a:gd name="T37" fmla="*/ 672 h 1230"/>
                <a:gd name="T38" fmla="*/ 428 w 1110"/>
                <a:gd name="T39" fmla="*/ 974 h 1230"/>
                <a:gd name="T40" fmla="*/ 788 w 1110"/>
                <a:gd name="T41" fmla="*/ 899 h 1230"/>
                <a:gd name="T42" fmla="*/ 727 w 1110"/>
                <a:gd name="T43" fmla="*/ 650 h 1230"/>
                <a:gd name="T44" fmla="*/ 691 w 1110"/>
                <a:gd name="T45" fmla="*/ 272 h 1230"/>
                <a:gd name="T46" fmla="*/ 582 w 1110"/>
                <a:gd name="T47" fmla="*/ 1033 h 1230"/>
                <a:gd name="T48" fmla="*/ 340 w 1110"/>
                <a:gd name="T49" fmla="*/ 996 h 1230"/>
                <a:gd name="T50" fmla="*/ 391 w 1110"/>
                <a:gd name="T51" fmla="*/ 315 h 1230"/>
                <a:gd name="T52" fmla="*/ 432 w 1110"/>
                <a:gd name="T53" fmla="*/ 279 h 1230"/>
                <a:gd name="T54" fmla="*/ 324 w 1110"/>
                <a:gd name="T55" fmla="*/ 319 h 1230"/>
                <a:gd name="T56" fmla="*/ 389 w 1110"/>
                <a:gd name="T57" fmla="*/ 273 h 1230"/>
                <a:gd name="T58" fmla="*/ 107 w 1110"/>
                <a:gd name="T59" fmla="*/ 386 h 1230"/>
                <a:gd name="T60" fmla="*/ 996 w 1110"/>
                <a:gd name="T61" fmla="*/ 382 h 1230"/>
                <a:gd name="T62" fmla="*/ 996 w 1110"/>
                <a:gd name="T63" fmla="*/ 382 h 1230"/>
                <a:gd name="T64" fmla="*/ 549 w 1110"/>
                <a:gd name="T65" fmla="*/ 393 h 1230"/>
                <a:gd name="T66" fmla="*/ 473 w 1110"/>
                <a:gd name="T67" fmla="*/ 358 h 1230"/>
                <a:gd name="T68" fmla="*/ 443 w 1110"/>
                <a:gd name="T69" fmla="*/ 335 h 1230"/>
                <a:gd name="T70" fmla="*/ 290 w 1110"/>
                <a:gd name="T71" fmla="*/ 579 h 1230"/>
                <a:gd name="T72" fmla="*/ 254 w 1110"/>
                <a:gd name="T73" fmla="*/ 550 h 1230"/>
                <a:gd name="T74" fmla="*/ 223 w 1110"/>
                <a:gd name="T75" fmla="*/ 555 h 1230"/>
                <a:gd name="T76" fmla="*/ 262 w 1110"/>
                <a:gd name="T77" fmla="*/ 310 h 1230"/>
                <a:gd name="T78" fmla="*/ 242 w 1110"/>
                <a:gd name="T79" fmla="*/ 381 h 1230"/>
                <a:gd name="T80" fmla="*/ 227 w 1110"/>
                <a:gd name="T81" fmla="*/ 419 h 1230"/>
                <a:gd name="T82" fmla="*/ 220 w 1110"/>
                <a:gd name="T83" fmla="*/ 453 h 1230"/>
                <a:gd name="T84" fmla="*/ 454 w 1110"/>
                <a:gd name="T85" fmla="*/ 245 h 1230"/>
                <a:gd name="T86" fmla="*/ 157 w 1110"/>
                <a:gd name="T87" fmla="*/ 349 h 1230"/>
                <a:gd name="T88" fmla="*/ 157 w 1110"/>
                <a:gd name="T89" fmla="*/ 349 h 1230"/>
                <a:gd name="T90" fmla="*/ 265 w 1110"/>
                <a:gd name="T91" fmla="*/ 244 h 1230"/>
                <a:gd name="T92" fmla="*/ 160 w 1110"/>
                <a:gd name="T93" fmla="*/ 527 h 1230"/>
                <a:gd name="T94" fmla="*/ 157 w 1110"/>
                <a:gd name="T95" fmla="*/ 533 h 1230"/>
                <a:gd name="T96" fmla="*/ 575 w 1110"/>
                <a:gd name="T97" fmla="*/ 562 h 1230"/>
                <a:gd name="T98" fmla="*/ 268 w 1110"/>
                <a:gd name="T99" fmla="*/ 662 h 1230"/>
                <a:gd name="T100" fmla="*/ 593 w 1110"/>
                <a:gd name="T101" fmla="*/ 387 h 1230"/>
                <a:gd name="T102" fmla="*/ 593 w 1110"/>
                <a:gd name="T103" fmla="*/ 387 h 1230"/>
                <a:gd name="T104" fmla="*/ 451 w 1110"/>
                <a:gd name="T105" fmla="*/ 673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0" h="1230">
                  <a:moveTo>
                    <a:pt x="549" y="1230"/>
                  </a:moveTo>
                  <a:cubicBezTo>
                    <a:pt x="447" y="1229"/>
                    <a:pt x="348" y="1193"/>
                    <a:pt x="272" y="1106"/>
                  </a:cubicBezTo>
                  <a:cubicBezTo>
                    <a:pt x="204" y="1028"/>
                    <a:pt x="183" y="936"/>
                    <a:pt x="208" y="835"/>
                  </a:cubicBezTo>
                  <a:cubicBezTo>
                    <a:pt x="211" y="825"/>
                    <a:pt x="215" y="816"/>
                    <a:pt x="219" y="806"/>
                  </a:cubicBezTo>
                  <a:cubicBezTo>
                    <a:pt x="223" y="799"/>
                    <a:pt x="222" y="794"/>
                    <a:pt x="217" y="787"/>
                  </a:cubicBezTo>
                  <a:cubicBezTo>
                    <a:pt x="179" y="738"/>
                    <a:pt x="144" y="685"/>
                    <a:pt x="125" y="625"/>
                  </a:cubicBezTo>
                  <a:cubicBezTo>
                    <a:pt x="116" y="600"/>
                    <a:pt x="106" y="583"/>
                    <a:pt x="80" y="569"/>
                  </a:cubicBezTo>
                  <a:cubicBezTo>
                    <a:pt x="34" y="545"/>
                    <a:pt x="9" y="501"/>
                    <a:pt x="4" y="448"/>
                  </a:cubicBezTo>
                  <a:cubicBezTo>
                    <a:pt x="0" y="419"/>
                    <a:pt x="11" y="395"/>
                    <a:pt x="31" y="376"/>
                  </a:cubicBezTo>
                  <a:cubicBezTo>
                    <a:pt x="55" y="351"/>
                    <a:pt x="86" y="336"/>
                    <a:pt x="118" y="324"/>
                  </a:cubicBezTo>
                  <a:cubicBezTo>
                    <a:pt x="127" y="321"/>
                    <a:pt x="131" y="317"/>
                    <a:pt x="135" y="309"/>
                  </a:cubicBezTo>
                  <a:cubicBezTo>
                    <a:pt x="202" y="158"/>
                    <a:pt x="317" y="64"/>
                    <a:pt x="480" y="36"/>
                  </a:cubicBezTo>
                  <a:cubicBezTo>
                    <a:pt x="686" y="0"/>
                    <a:pt x="889" y="116"/>
                    <a:pt x="969" y="311"/>
                  </a:cubicBezTo>
                  <a:cubicBezTo>
                    <a:pt x="973" y="319"/>
                    <a:pt x="978" y="322"/>
                    <a:pt x="986" y="326"/>
                  </a:cubicBezTo>
                  <a:cubicBezTo>
                    <a:pt x="1007" y="335"/>
                    <a:pt x="1030" y="344"/>
                    <a:pt x="1050" y="357"/>
                  </a:cubicBezTo>
                  <a:cubicBezTo>
                    <a:pt x="1096" y="386"/>
                    <a:pt x="1110" y="425"/>
                    <a:pt x="1093" y="478"/>
                  </a:cubicBezTo>
                  <a:cubicBezTo>
                    <a:pt x="1078" y="526"/>
                    <a:pt x="1049" y="564"/>
                    <a:pt x="999" y="582"/>
                  </a:cubicBezTo>
                  <a:cubicBezTo>
                    <a:pt x="996" y="583"/>
                    <a:pt x="992" y="587"/>
                    <a:pt x="992" y="590"/>
                  </a:cubicBezTo>
                  <a:cubicBezTo>
                    <a:pt x="973" y="665"/>
                    <a:pt x="935" y="729"/>
                    <a:pt x="887" y="788"/>
                  </a:cubicBezTo>
                  <a:cubicBezTo>
                    <a:pt x="884" y="791"/>
                    <a:pt x="882" y="798"/>
                    <a:pt x="883" y="801"/>
                  </a:cubicBezTo>
                  <a:cubicBezTo>
                    <a:pt x="906" y="842"/>
                    <a:pt x="908" y="886"/>
                    <a:pt x="904" y="931"/>
                  </a:cubicBezTo>
                  <a:cubicBezTo>
                    <a:pt x="893" y="1062"/>
                    <a:pt x="818" y="1147"/>
                    <a:pt x="702" y="1199"/>
                  </a:cubicBezTo>
                  <a:cubicBezTo>
                    <a:pt x="657" y="1219"/>
                    <a:pt x="609" y="1228"/>
                    <a:pt x="549" y="1230"/>
                  </a:cubicBezTo>
                  <a:close/>
                  <a:moveTo>
                    <a:pt x="567" y="373"/>
                  </a:moveTo>
                  <a:cubicBezTo>
                    <a:pt x="573" y="371"/>
                    <a:pt x="575" y="370"/>
                    <a:pt x="578" y="370"/>
                  </a:cubicBezTo>
                  <a:cubicBezTo>
                    <a:pt x="588" y="368"/>
                    <a:pt x="597" y="376"/>
                    <a:pt x="599" y="385"/>
                  </a:cubicBezTo>
                  <a:cubicBezTo>
                    <a:pt x="600" y="394"/>
                    <a:pt x="593" y="402"/>
                    <a:pt x="584" y="401"/>
                  </a:cubicBezTo>
                  <a:cubicBezTo>
                    <a:pt x="562" y="399"/>
                    <a:pt x="545" y="410"/>
                    <a:pt x="528" y="418"/>
                  </a:cubicBezTo>
                  <a:cubicBezTo>
                    <a:pt x="507" y="428"/>
                    <a:pt x="508" y="428"/>
                    <a:pt x="510" y="450"/>
                  </a:cubicBezTo>
                  <a:cubicBezTo>
                    <a:pt x="511" y="459"/>
                    <a:pt x="515" y="459"/>
                    <a:pt x="521" y="458"/>
                  </a:cubicBezTo>
                  <a:cubicBezTo>
                    <a:pt x="524" y="457"/>
                    <a:pt x="527" y="454"/>
                    <a:pt x="530" y="452"/>
                  </a:cubicBezTo>
                  <a:cubicBezTo>
                    <a:pt x="540" y="445"/>
                    <a:pt x="551" y="445"/>
                    <a:pt x="557" y="453"/>
                  </a:cubicBezTo>
                  <a:cubicBezTo>
                    <a:pt x="562" y="461"/>
                    <a:pt x="560" y="477"/>
                    <a:pt x="552" y="483"/>
                  </a:cubicBezTo>
                  <a:cubicBezTo>
                    <a:pt x="545" y="489"/>
                    <a:pt x="535" y="486"/>
                    <a:pt x="527" y="477"/>
                  </a:cubicBezTo>
                  <a:cubicBezTo>
                    <a:pt x="526" y="476"/>
                    <a:pt x="526" y="474"/>
                    <a:pt x="524" y="474"/>
                  </a:cubicBezTo>
                  <a:cubicBezTo>
                    <a:pt x="521" y="472"/>
                    <a:pt x="517" y="470"/>
                    <a:pt x="514" y="471"/>
                  </a:cubicBezTo>
                  <a:cubicBezTo>
                    <a:pt x="512" y="471"/>
                    <a:pt x="510" y="476"/>
                    <a:pt x="509" y="479"/>
                  </a:cubicBezTo>
                  <a:cubicBezTo>
                    <a:pt x="507" y="485"/>
                    <a:pt x="507" y="491"/>
                    <a:pt x="504" y="497"/>
                  </a:cubicBezTo>
                  <a:cubicBezTo>
                    <a:pt x="500" y="507"/>
                    <a:pt x="503" y="513"/>
                    <a:pt x="511" y="518"/>
                  </a:cubicBezTo>
                  <a:cubicBezTo>
                    <a:pt x="518" y="522"/>
                    <a:pt x="525" y="527"/>
                    <a:pt x="533" y="529"/>
                  </a:cubicBezTo>
                  <a:cubicBezTo>
                    <a:pt x="547" y="533"/>
                    <a:pt x="561" y="533"/>
                    <a:pt x="575" y="537"/>
                  </a:cubicBezTo>
                  <a:cubicBezTo>
                    <a:pt x="580" y="538"/>
                    <a:pt x="588" y="544"/>
                    <a:pt x="589" y="549"/>
                  </a:cubicBezTo>
                  <a:cubicBezTo>
                    <a:pt x="590" y="555"/>
                    <a:pt x="586" y="564"/>
                    <a:pt x="582" y="568"/>
                  </a:cubicBezTo>
                  <a:cubicBezTo>
                    <a:pt x="579" y="570"/>
                    <a:pt x="567" y="569"/>
                    <a:pt x="564" y="565"/>
                  </a:cubicBezTo>
                  <a:cubicBezTo>
                    <a:pt x="552" y="549"/>
                    <a:pt x="533" y="544"/>
                    <a:pt x="516" y="536"/>
                  </a:cubicBezTo>
                  <a:cubicBezTo>
                    <a:pt x="494" y="527"/>
                    <a:pt x="494" y="527"/>
                    <a:pt x="480" y="546"/>
                  </a:cubicBezTo>
                  <a:cubicBezTo>
                    <a:pt x="479" y="547"/>
                    <a:pt x="477" y="549"/>
                    <a:pt x="476" y="550"/>
                  </a:cubicBezTo>
                  <a:cubicBezTo>
                    <a:pt x="470" y="557"/>
                    <a:pt x="475" y="561"/>
                    <a:pt x="481" y="563"/>
                  </a:cubicBezTo>
                  <a:cubicBezTo>
                    <a:pt x="483" y="564"/>
                    <a:pt x="487" y="562"/>
                    <a:pt x="489" y="563"/>
                  </a:cubicBezTo>
                  <a:cubicBezTo>
                    <a:pt x="495" y="566"/>
                    <a:pt x="503" y="569"/>
                    <a:pt x="506" y="574"/>
                  </a:cubicBezTo>
                  <a:cubicBezTo>
                    <a:pt x="509" y="578"/>
                    <a:pt x="506" y="588"/>
                    <a:pt x="502" y="592"/>
                  </a:cubicBezTo>
                  <a:cubicBezTo>
                    <a:pt x="497" y="597"/>
                    <a:pt x="488" y="602"/>
                    <a:pt x="483" y="600"/>
                  </a:cubicBezTo>
                  <a:cubicBezTo>
                    <a:pt x="477" y="597"/>
                    <a:pt x="474" y="588"/>
                    <a:pt x="470" y="581"/>
                  </a:cubicBezTo>
                  <a:cubicBezTo>
                    <a:pt x="468" y="576"/>
                    <a:pt x="467" y="570"/>
                    <a:pt x="465" y="563"/>
                  </a:cubicBezTo>
                  <a:cubicBezTo>
                    <a:pt x="457" y="569"/>
                    <a:pt x="453" y="574"/>
                    <a:pt x="447" y="576"/>
                  </a:cubicBezTo>
                  <a:cubicBezTo>
                    <a:pt x="433" y="582"/>
                    <a:pt x="433" y="592"/>
                    <a:pt x="436" y="604"/>
                  </a:cubicBezTo>
                  <a:cubicBezTo>
                    <a:pt x="438" y="608"/>
                    <a:pt x="439" y="614"/>
                    <a:pt x="442" y="618"/>
                  </a:cubicBezTo>
                  <a:cubicBezTo>
                    <a:pt x="450" y="631"/>
                    <a:pt x="459" y="644"/>
                    <a:pt x="469" y="656"/>
                  </a:cubicBezTo>
                  <a:cubicBezTo>
                    <a:pt x="474" y="663"/>
                    <a:pt x="478" y="670"/>
                    <a:pt x="472" y="676"/>
                  </a:cubicBezTo>
                  <a:cubicBezTo>
                    <a:pt x="468" y="681"/>
                    <a:pt x="459" y="686"/>
                    <a:pt x="454" y="685"/>
                  </a:cubicBezTo>
                  <a:cubicBezTo>
                    <a:pt x="449" y="684"/>
                    <a:pt x="442" y="675"/>
                    <a:pt x="442" y="670"/>
                  </a:cubicBezTo>
                  <a:cubicBezTo>
                    <a:pt x="444" y="643"/>
                    <a:pt x="429" y="623"/>
                    <a:pt x="417" y="601"/>
                  </a:cubicBezTo>
                  <a:cubicBezTo>
                    <a:pt x="416" y="598"/>
                    <a:pt x="411" y="595"/>
                    <a:pt x="408" y="595"/>
                  </a:cubicBezTo>
                  <a:cubicBezTo>
                    <a:pt x="396" y="597"/>
                    <a:pt x="385" y="600"/>
                    <a:pt x="371" y="603"/>
                  </a:cubicBezTo>
                  <a:cubicBezTo>
                    <a:pt x="373" y="607"/>
                    <a:pt x="375" y="611"/>
                    <a:pt x="378" y="613"/>
                  </a:cubicBezTo>
                  <a:cubicBezTo>
                    <a:pt x="386" y="623"/>
                    <a:pt x="387" y="633"/>
                    <a:pt x="380" y="640"/>
                  </a:cubicBezTo>
                  <a:cubicBezTo>
                    <a:pt x="373" y="646"/>
                    <a:pt x="358" y="647"/>
                    <a:pt x="351" y="640"/>
                  </a:cubicBezTo>
                  <a:cubicBezTo>
                    <a:pt x="344" y="634"/>
                    <a:pt x="345" y="623"/>
                    <a:pt x="353" y="614"/>
                  </a:cubicBezTo>
                  <a:cubicBezTo>
                    <a:pt x="356" y="610"/>
                    <a:pt x="358" y="607"/>
                    <a:pt x="361" y="602"/>
                  </a:cubicBezTo>
                  <a:cubicBezTo>
                    <a:pt x="349" y="600"/>
                    <a:pt x="338" y="598"/>
                    <a:pt x="328" y="596"/>
                  </a:cubicBezTo>
                  <a:cubicBezTo>
                    <a:pt x="311" y="592"/>
                    <a:pt x="310" y="592"/>
                    <a:pt x="302" y="606"/>
                  </a:cubicBezTo>
                  <a:cubicBezTo>
                    <a:pt x="299" y="611"/>
                    <a:pt x="298" y="615"/>
                    <a:pt x="296" y="619"/>
                  </a:cubicBezTo>
                  <a:cubicBezTo>
                    <a:pt x="292" y="625"/>
                    <a:pt x="294" y="629"/>
                    <a:pt x="300" y="631"/>
                  </a:cubicBezTo>
                  <a:cubicBezTo>
                    <a:pt x="315" y="636"/>
                    <a:pt x="329" y="642"/>
                    <a:pt x="344" y="646"/>
                  </a:cubicBezTo>
                  <a:cubicBezTo>
                    <a:pt x="354" y="649"/>
                    <a:pt x="366" y="649"/>
                    <a:pt x="378" y="651"/>
                  </a:cubicBezTo>
                  <a:cubicBezTo>
                    <a:pt x="375" y="659"/>
                    <a:pt x="373" y="665"/>
                    <a:pt x="370" y="672"/>
                  </a:cubicBezTo>
                  <a:cubicBezTo>
                    <a:pt x="356" y="703"/>
                    <a:pt x="342" y="734"/>
                    <a:pt x="329" y="765"/>
                  </a:cubicBezTo>
                  <a:cubicBezTo>
                    <a:pt x="311" y="810"/>
                    <a:pt x="301" y="857"/>
                    <a:pt x="310" y="906"/>
                  </a:cubicBezTo>
                  <a:cubicBezTo>
                    <a:pt x="311" y="911"/>
                    <a:pt x="314" y="917"/>
                    <a:pt x="318" y="919"/>
                  </a:cubicBezTo>
                  <a:cubicBezTo>
                    <a:pt x="354" y="937"/>
                    <a:pt x="391" y="956"/>
                    <a:pt x="428" y="974"/>
                  </a:cubicBezTo>
                  <a:cubicBezTo>
                    <a:pt x="454" y="986"/>
                    <a:pt x="481" y="988"/>
                    <a:pt x="509" y="980"/>
                  </a:cubicBezTo>
                  <a:cubicBezTo>
                    <a:pt x="539" y="971"/>
                    <a:pt x="569" y="971"/>
                    <a:pt x="599" y="979"/>
                  </a:cubicBezTo>
                  <a:cubicBezTo>
                    <a:pt x="627" y="986"/>
                    <a:pt x="653" y="982"/>
                    <a:pt x="678" y="966"/>
                  </a:cubicBezTo>
                  <a:cubicBezTo>
                    <a:pt x="714" y="943"/>
                    <a:pt x="751" y="921"/>
                    <a:pt x="788" y="899"/>
                  </a:cubicBezTo>
                  <a:cubicBezTo>
                    <a:pt x="795" y="895"/>
                    <a:pt x="798" y="890"/>
                    <a:pt x="798" y="883"/>
                  </a:cubicBezTo>
                  <a:cubicBezTo>
                    <a:pt x="800" y="855"/>
                    <a:pt x="797" y="827"/>
                    <a:pt x="788" y="801"/>
                  </a:cubicBezTo>
                  <a:cubicBezTo>
                    <a:pt x="772" y="759"/>
                    <a:pt x="755" y="718"/>
                    <a:pt x="738" y="677"/>
                  </a:cubicBezTo>
                  <a:cubicBezTo>
                    <a:pt x="734" y="668"/>
                    <a:pt x="731" y="660"/>
                    <a:pt x="727" y="650"/>
                  </a:cubicBezTo>
                  <a:cubicBezTo>
                    <a:pt x="733" y="650"/>
                    <a:pt x="737" y="649"/>
                    <a:pt x="741" y="649"/>
                  </a:cubicBezTo>
                  <a:cubicBezTo>
                    <a:pt x="765" y="648"/>
                    <a:pt x="788" y="641"/>
                    <a:pt x="810" y="629"/>
                  </a:cubicBezTo>
                  <a:cubicBezTo>
                    <a:pt x="923" y="564"/>
                    <a:pt x="940" y="396"/>
                    <a:pt x="841" y="309"/>
                  </a:cubicBezTo>
                  <a:cubicBezTo>
                    <a:pt x="798" y="271"/>
                    <a:pt x="747" y="254"/>
                    <a:pt x="691" y="272"/>
                  </a:cubicBezTo>
                  <a:cubicBezTo>
                    <a:pt x="638" y="289"/>
                    <a:pt x="602" y="329"/>
                    <a:pt x="567" y="373"/>
                  </a:cubicBezTo>
                  <a:close/>
                  <a:moveTo>
                    <a:pt x="775" y="975"/>
                  </a:moveTo>
                  <a:cubicBezTo>
                    <a:pt x="752" y="988"/>
                    <a:pt x="730" y="1000"/>
                    <a:pt x="709" y="1013"/>
                  </a:cubicBezTo>
                  <a:cubicBezTo>
                    <a:pt x="670" y="1039"/>
                    <a:pt x="627" y="1045"/>
                    <a:pt x="582" y="1033"/>
                  </a:cubicBezTo>
                  <a:cubicBezTo>
                    <a:pt x="564" y="1028"/>
                    <a:pt x="545" y="1029"/>
                    <a:pt x="527" y="1034"/>
                  </a:cubicBezTo>
                  <a:cubicBezTo>
                    <a:pt x="483" y="1047"/>
                    <a:pt x="440" y="1043"/>
                    <a:pt x="399" y="1023"/>
                  </a:cubicBezTo>
                  <a:cubicBezTo>
                    <a:pt x="383" y="1016"/>
                    <a:pt x="367" y="1009"/>
                    <a:pt x="351" y="1001"/>
                  </a:cubicBezTo>
                  <a:cubicBezTo>
                    <a:pt x="348" y="1000"/>
                    <a:pt x="344" y="998"/>
                    <a:pt x="340" y="996"/>
                  </a:cubicBezTo>
                  <a:cubicBezTo>
                    <a:pt x="368" y="1057"/>
                    <a:pt x="448" y="1139"/>
                    <a:pt x="568" y="1132"/>
                  </a:cubicBezTo>
                  <a:cubicBezTo>
                    <a:pt x="655" y="1127"/>
                    <a:pt x="754" y="1054"/>
                    <a:pt x="775" y="975"/>
                  </a:cubicBezTo>
                  <a:close/>
                  <a:moveTo>
                    <a:pt x="377" y="312"/>
                  </a:moveTo>
                  <a:cubicBezTo>
                    <a:pt x="384" y="313"/>
                    <a:pt x="388" y="314"/>
                    <a:pt x="391" y="315"/>
                  </a:cubicBezTo>
                  <a:cubicBezTo>
                    <a:pt x="396" y="316"/>
                    <a:pt x="400" y="317"/>
                    <a:pt x="404" y="318"/>
                  </a:cubicBezTo>
                  <a:cubicBezTo>
                    <a:pt x="421" y="323"/>
                    <a:pt x="423" y="322"/>
                    <a:pt x="432" y="306"/>
                  </a:cubicBezTo>
                  <a:cubicBezTo>
                    <a:pt x="434" y="302"/>
                    <a:pt x="435" y="298"/>
                    <a:pt x="438" y="293"/>
                  </a:cubicBezTo>
                  <a:cubicBezTo>
                    <a:pt x="441" y="286"/>
                    <a:pt x="439" y="282"/>
                    <a:pt x="432" y="279"/>
                  </a:cubicBezTo>
                  <a:cubicBezTo>
                    <a:pt x="406" y="266"/>
                    <a:pt x="378" y="262"/>
                    <a:pt x="350" y="267"/>
                  </a:cubicBezTo>
                  <a:cubicBezTo>
                    <a:pt x="333" y="271"/>
                    <a:pt x="317" y="277"/>
                    <a:pt x="298" y="282"/>
                  </a:cubicBezTo>
                  <a:cubicBezTo>
                    <a:pt x="305" y="295"/>
                    <a:pt x="311" y="305"/>
                    <a:pt x="317" y="315"/>
                  </a:cubicBezTo>
                  <a:cubicBezTo>
                    <a:pt x="318" y="317"/>
                    <a:pt x="322" y="319"/>
                    <a:pt x="324" y="319"/>
                  </a:cubicBezTo>
                  <a:cubicBezTo>
                    <a:pt x="338" y="317"/>
                    <a:pt x="352" y="314"/>
                    <a:pt x="369" y="311"/>
                  </a:cubicBezTo>
                  <a:cubicBezTo>
                    <a:pt x="366" y="306"/>
                    <a:pt x="363" y="301"/>
                    <a:pt x="360" y="298"/>
                  </a:cubicBezTo>
                  <a:cubicBezTo>
                    <a:pt x="352" y="289"/>
                    <a:pt x="352" y="279"/>
                    <a:pt x="359" y="272"/>
                  </a:cubicBezTo>
                  <a:cubicBezTo>
                    <a:pt x="367" y="266"/>
                    <a:pt x="382" y="266"/>
                    <a:pt x="389" y="273"/>
                  </a:cubicBezTo>
                  <a:cubicBezTo>
                    <a:pt x="396" y="279"/>
                    <a:pt x="395" y="290"/>
                    <a:pt x="386" y="299"/>
                  </a:cubicBezTo>
                  <a:cubicBezTo>
                    <a:pt x="383" y="303"/>
                    <a:pt x="381" y="307"/>
                    <a:pt x="377" y="312"/>
                  </a:cubicBezTo>
                  <a:close/>
                  <a:moveTo>
                    <a:pt x="98" y="521"/>
                  </a:moveTo>
                  <a:cubicBezTo>
                    <a:pt x="101" y="475"/>
                    <a:pt x="104" y="430"/>
                    <a:pt x="107" y="386"/>
                  </a:cubicBezTo>
                  <a:cubicBezTo>
                    <a:pt x="93" y="390"/>
                    <a:pt x="69" y="406"/>
                    <a:pt x="61" y="420"/>
                  </a:cubicBezTo>
                  <a:cubicBezTo>
                    <a:pt x="58" y="426"/>
                    <a:pt x="54" y="433"/>
                    <a:pt x="55" y="439"/>
                  </a:cubicBezTo>
                  <a:cubicBezTo>
                    <a:pt x="57" y="473"/>
                    <a:pt x="73" y="500"/>
                    <a:pt x="98" y="521"/>
                  </a:cubicBezTo>
                  <a:close/>
                  <a:moveTo>
                    <a:pt x="996" y="382"/>
                  </a:moveTo>
                  <a:cubicBezTo>
                    <a:pt x="999" y="430"/>
                    <a:pt x="1002" y="475"/>
                    <a:pt x="1006" y="521"/>
                  </a:cubicBezTo>
                  <a:cubicBezTo>
                    <a:pt x="1031" y="498"/>
                    <a:pt x="1047" y="471"/>
                    <a:pt x="1048" y="436"/>
                  </a:cubicBezTo>
                  <a:cubicBezTo>
                    <a:pt x="1048" y="429"/>
                    <a:pt x="1044" y="420"/>
                    <a:pt x="1039" y="416"/>
                  </a:cubicBezTo>
                  <a:cubicBezTo>
                    <a:pt x="1026" y="404"/>
                    <a:pt x="1011" y="394"/>
                    <a:pt x="996" y="382"/>
                  </a:cubicBezTo>
                  <a:close/>
                  <a:moveTo>
                    <a:pt x="478" y="364"/>
                  </a:moveTo>
                  <a:cubicBezTo>
                    <a:pt x="485" y="376"/>
                    <a:pt x="490" y="383"/>
                    <a:pt x="494" y="391"/>
                  </a:cubicBezTo>
                  <a:cubicBezTo>
                    <a:pt x="505" y="411"/>
                    <a:pt x="508" y="413"/>
                    <a:pt x="529" y="403"/>
                  </a:cubicBezTo>
                  <a:cubicBezTo>
                    <a:pt x="535" y="400"/>
                    <a:pt x="541" y="397"/>
                    <a:pt x="549" y="393"/>
                  </a:cubicBezTo>
                  <a:cubicBezTo>
                    <a:pt x="538" y="378"/>
                    <a:pt x="528" y="364"/>
                    <a:pt x="519" y="352"/>
                  </a:cubicBezTo>
                  <a:cubicBezTo>
                    <a:pt x="512" y="356"/>
                    <a:pt x="506" y="359"/>
                    <a:pt x="499" y="361"/>
                  </a:cubicBezTo>
                  <a:cubicBezTo>
                    <a:pt x="493" y="363"/>
                    <a:pt x="486" y="363"/>
                    <a:pt x="478" y="364"/>
                  </a:cubicBezTo>
                  <a:close/>
                  <a:moveTo>
                    <a:pt x="473" y="358"/>
                  </a:moveTo>
                  <a:cubicBezTo>
                    <a:pt x="478" y="345"/>
                    <a:pt x="483" y="333"/>
                    <a:pt x="489" y="319"/>
                  </a:cubicBezTo>
                  <a:cubicBezTo>
                    <a:pt x="478" y="310"/>
                    <a:pt x="466" y="301"/>
                    <a:pt x="452" y="290"/>
                  </a:cubicBezTo>
                  <a:cubicBezTo>
                    <a:pt x="448" y="303"/>
                    <a:pt x="444" y="314"/>
                    <a:pt x="441" y="326"/>
                  </a:cubicBezTo>
                  <a:cubicBezTo>
                    <a:pt x="440" y="328"/>
                    <a:pt x="441" y="333"/>
                    <a:pt x="443" y="335"/>
                  </a:cubicBezTo>
                  <a:cubicBezTo>
                    <a:pt x="452" y="342"/>
                    <a:pt x="462" y="349"/>
                    <a:pt x="473" y="358"/>
                  </a:cubicBezTo>
                  <a:close/>
                  <a:moveTo>
                    <a:pt x="282" y="621"/>
                  </a:moveTo>
                  <a:cubicBezTo>
                    <a:pt x="286" y="608"/>
                    <a:pt x="289" y="598"/>
                    <a:pt x="292" y="588"/>
                  </a:cubicBezTo>
                  <a:cubicBezTo>
                    <a:pt x="293" y="585"/>
                    <a:pt x="292" y="581"/>
                    <a:pt x="290" y="579"/>
                  </a:cubicBezTo>
                  <a:cubicBezTo>
                    <a:pt x="281" y="573"/>
                    <a:pt x="272" y="566"/>
                    <a:pt x="264" y="560"/>
                  </a:cubicBezTo>
                  <a:cubicBezTo>
                    <a:pt x="260" y="571"/>
                    <a:pt x="256" y="581"/>
                    <a:pt x="250" y="593"/>
                  </a:cubicBezTo>
                  <a:cubicBezTo>
                    <a:pt x="259" y="601"/>
                    <a:pt x="269" y="610"/>
                    <a:pt x="282" y="621"/>
                  </a:cubicBezTo>
                  <a:close/>
                  <a:moveTo>
                    <a:pt x="254" y="550"/>
                  </a:moveTo>
                  <a:cubicBezTo>
                    <a:pt x="247" y="538"/>
                    <a:pt x="240" y="526"/>
                    <a:pt x="234" y="513"/>
                  </a:cubicBezTo>
                  <a:cubicBezTo>
                    <a:pt x="231" y="506"/>
                    <a:pt x="227" y="504"/>
                    <a:pt x="220" y="506"/>
                  </a:cubicBezTo>
                  <a:cubicBezTo>
                    <a:pt x="216" y="507"/>
                    <a:pt x="211" y="508"/>
                    <a:pt x="205" y="510"/>
                  </a:cubicBezTo>
                  <a:cubicBezTo>
                    <a:pt x="212" y="526"/>
                    <a:pt x="218" y="542"/>
                    <a:pt x="223" y="555"/>
                  </a:cubicBezTo>
                  <a:cubicBezTo>
                    <a:pt x="236" y="553"/>
                    <a:pt x="245" y="552"/>
                    <a:pt x="254" y="550"/>
                  </a:cubicBezTo>
                  <a:close/>
                  <a:moveTo>
                    <a:pt x="273" y="346"/>
                  </a:moveTo>
                  <a:cubicBezTo>
                    <a:pt x="301" y="329"/>
                    <a:pt x="305" y="315"/>
                    <a:pt x="287" y="291"/>
                  </a:cubicBezTo>
                  <a:cubicBezTo>
                    <a:pt x="278" y="298"/>
                    <a:pt x="269" y="305"/>
                    <a:pt x="262" y="310"/>
                  </a:cubicBezTo>
                  <a:cubicBezTo>
                    <a:pt x="266" y="323"/>
                    <a:pt x="269" y="334"/>
                    <a:pt x="273" y="346"/>
                  </a:cubicBezTo>
                  <a:close/>
                  <a:moveTo>
                    <a:pt x="232" y="345"/>
                  </a:moveTo>
                  <a:cubicBezTo>
                    <a:pt x="227" y="355"/>
                    <a:pt x="221" y="365"/>
                    <a:pt x="214" y="379"/>
                  </a:cubicBezTo>
                  <a:cubicBezTo>
                    <a:pt x="226" y="380"/>
                    <a:pt x="237" y="385"/>
                    <a:pt x="242" y="381"/>
                  </a:cubicBezTo>
                  <a:cubicBezTo>
                    <a:pt x="251" y="375"/>
                    <a:pt x="257" y="363"/>
                    <a:pt x="265" y="352"/>
                  </a:cubicBezTo>
                  <a:cubicBezTo>
                    <a:pt x="254" y="350"/>
                    <a:pt x="244" y="348"/>
                    <a:pt x="232" y="345"/>
                  </a:cubicBezTo>
                  <a:close/>
                  <a:moveTo>
                    <a:pt x="222" y="442"/>
                  </a:moveTo>
                  <a:cubicBezTo>
                    <a:pt x="224" y="434"/>
                    <a:pt x="225" y="427"/>
                    <a:pt x="227" y="419"/>
                  </a:cubicBezTo>
                  <a:cubicBezTo>
                    <a:pt x="232" y="401"/>
                    <a:pt x="230" y="397"/>
                    <a:pt x="211" y="391"/>
                  </a:cubicBezTo>
                  <a:cubicBezTo>
                    <a:pt x="198" y="418"/>
                    <a:pt x="202" y="435"/>
                    <a:pt x="222" y="442"/>
                  </a:cubicBezTo>
                  <a:close/>
                  <a:moveTo>
                    <a:pt x="203" y="496"/>
                  </a:moveTo>
                  <a:cubicBezTo>
                    <a:pt x="226" y="488"/>
                    <a:pt x="229" y="481"/>
                    <a:pt x="220" y="453"/>
                  </a:cubicBezTo>
                  <a:cubicBezTo>
                    <a:pt x="213" y="458"/>
                    <a:pt x="206" y="462"/>
                    <a:pt x="199" y="467"/>
                  </a:cubicBezTo>
                  <a:cubicBezTo>
                    <a:pt x="200" y="477"/>
                    <a:pt x="202" y="486"/>
                    <a:pt x="203" y="496"/>
                  </a:cubicBezTo>
                  <a:close/>
                  <a:moveTo>
                    <a:pt x="461" y="237"/>
                  </a:moveTo>
                  <a:cubicBezTo>
                    <a:pt x="457" y="241"/>
                    <a:pt x="455" y="243"/>
                    <a:pt x="454" y="245"/>
                  </a:cubicBezTo>
                  <a:cubicBezTo>
                    <a:pt x="457" y="247"/>
                    <a:pt x="460" y="251"/>
                    <a:pt x="464" y="252"/>
                  </a:cubicBezTo>
                  <a:cubicBezTo>
                    <a:pt x="465" y="253"/>
                    <a:pt x="468" y="250"/>
                    <a:pt x="470" y="248"/>
                  </a:cubicBezTo>
                  <a:cubicBezTo>
                    <a:pt x="467" y="245"/>
                    <a:pt x="465" y="242"/>
                    <a:pt x="461" y="237"/>
                  </a:cubicBezTo>
                  <a:close/>
                  <a:moveTo>
                    <a:pt x="157" y="349"/>
                  </a:moveTo>
                  <a:cubicBezTo>
                    <a:pt x="153" y="356"/>
                    <a:pt x="151" y="360"/>
                    <a:pt x="150" y="364"/>
                  </a:cubicBezTo>
                  <a:cubicBezTo>
                    <a:pt x="149" y="365"/>
                    <a:pt x="153" y="368"/>
                    <a:pt x="155" y="370"/>
                  </a:cubicBezTo>
                  <a:cubicBezTo>
                    <a:pt x="157" y="366"/>
                    <a:pt x="161" y="363"/>
                    <a:pt x="162" y="359"/>
                  </a:cubicBezTo>
                  <a:cubicBezTo>
                    <a:pt x="163" y="358"/>
                    <a:pt x="160" y="354"/>
                    <a:pt x="157" y="349"/>
                  </a:cubicBezTo>
                  <a:close/>
                  <a:moveTo>
                    <a:pt x="283" y="243"/>
                  </a:moveTo>
                  <a:cubicBezTo>
                    <a:pt x="283" y="242"/>
                    <a:pt x="283" y="241"/>
                    <a:pt x="283" y="239"/>
                  </a:cubicBezTo>
                  <a:cubicBezTo>
                    <a:pt x="280" y="238"/>
                    <a:pt x="277" y="236"/>
                    <a:pt x="275" y="237"/>
                  </a:cubicBezTo>
                  <a:cubicBezTo>
                    <a:pt x="272" y="238"/>
                    <a:pt x="269" y="241"/>
                    <a:pt x="265" y="244"/>
                  </a:cubicBezTo>
                  <a:cubicBezTo>
                    <a:pt x="267" y="246"/>
                    <a:pt x="270" y="249"/>
                    <a:pt x="271" y="249"/>
                  </a:cubicBezTo>
                  <a:cubicBezTo>
                    <a:pt x="275" y="248"/>
                    <a:pt x="279" y="245"/>
                    <a:pt x="283" y="243"/>
                  </a:cubicBezTo>
                  <a:close/>
                  <a:moveTo>
                    <a:pt x="157" y="533"/>
                  </a:moveTo>
                  <a:cubicBezTo>
                    <a:pt x="158" y="531"/>
                    <a:pt x="159" y="529"/>
                    <a:pt x="160" y="527"/>
                  </a:cubicBezTo>
                  <a:cubicBezTo>
                    <a:pt x="156" y="525"/>
                    <a:pt x="152" y="522"/>
                    <a:pt x="147" y="521"/>
                  </a:cubicBezTo>
                  <a:cubicBezTo>
                    <a:pt x="146" y="521"/>
                    <a:pt x="142" y="526"/>
                    <a:pt x="143" y="527"/>
                  </a:cubicBezTo>
                  <a:cubicBezTo>
                    <a:pt x="144" y="531"/>
                    <a:pt x="148" y="534"/>
                    <a:pt x="151" y="537"/>
                  </a:cubicBezTo>
                  <a:cubicBezTo>
                    <a:pt x="151" y="538"/>
                    <a:pt x="155" y="534"/>
                    <a:pt x="157" y="533"/>
                  </a:cubicBezTo>
                  <a:close/>
                  <a:moveTo>
                    <a:pt x="579" y="545"/>
                  </a:moveTo>
                  <a:cubicBezTo>
                    <a:pt x="578" y="545"/>
                    <a:pt x="577" y="545"/>
                    <a:pt x="576" y="545"/>
                  </a:cubicBezTo>
                  <a:cubicBezTo>
                    <a:pt x="574" y="548"/>
                    <a:pt x="571" y="552"/>
                    <a:pt x="570" y="556"/>
                  </a:cubicBezTo>
                  <a:cubicBezTo>
                    <a:pt x="570" y="558"/>
                    <a:pt x="573" y="560"/>
                    <a:pt x="575" y="562"/>
                  </a:cubicBezTo>
                  <a:cubicBezTo>
                    <a:pt x="577" y="559"/>
                    <a:pt x="581" y="556"/>
                    <a:pt x="582" y="552"/>
                  </a:cubicBezTo>
                  <a:cubicBezTo>
                    <a:pt x="583" y="550"/>
                    <a:pt x="580" y="547"/>
                    <a:pt x="579" y="545"/>
                  </a:cubicBezTo>
                  <a:close/>
                  <a:moveTo>
                    <a:pt x="283" y="668"/>
                  </a:moveTo>
                  <a:cubicBezTo>
                    <a:pt x="276" y="665"/>
                    <a:pt x="273" y="662"/>
                    <a:pt x="268" y="662"/>
                  </a:cubicBezTo>
                  <a:cubicBezTo>
                    <a:pt x="267" y="661"/>
                    <a:pt x="265" y="665"/>
                    <a:pt x="263" y="667"/>
                  </a:cubicBezTo>
                  <a:cubicBezTo>
                    <a:pt x="266" y="669"/>
                    <a:pt x="269" y="672"/>
                    <a:pt x="273" y="674"/>
                  </a:cubicBezTo>
                  <a:cubicBezTo>
                    <a:pt x="275" y="674"/>
                    <a:pt x="278" y="671"/>
                    <a:pt x="283" y="668"/>
                  </a:cubicBezTo>
                  <a:close/>
                  <a:moveTo>
                    <a:pt x="593" y="387"/>
                  </a:moveTo>
                  <a:cubicBezTo>
                    <a:pt x="588" y="383"/>
                    <a:pt x="585" y="380"/>
                    <a:pt x="582" y="376"/>
                  </a:cubicBezTo>
                  <a:cubicBezTo>
                    <a:pt x="581" y="379"/>
                    <a:pt x="577" y="381"/>
                    <a:pt x="577" y="383"/>
                  </a:cubicBezTo>
                  <a:cubicBezTo>
                    <a:pt x="579" y="386"/>
                    <a:pt x="582" y="390"/>
                    <a:pt x="585" y="393"/>
                  </a:cubicBezTo>
                  <a:cubicBezTo>
                    <a:pt x="585" y="393"/>
                    <a:pt x="589" y="390"/>
                    <a:pt x="593" y="387"/>
                  </a:cubicBezTo>
                  <a:close/>
                  <a:moveTo>
                    <a:pt x="469" y="671"/>
                  </a:moveTo>
                  <a:cubicBezTo>
                    <a:pt x="468" y="670"/>
                    <a:pt x="468" y="669"/>
                    <a:pt x="468" y="668"/>
                  </a:cubicBezTo>
                  <a:cubicBezTo>
                    <a:pt x="465" y="667"/>
                    <a:pt x="462" y="664"/>
                    <a:pt x="460" y="665"/>
                  </a:cubicBezTo>
                  <a:cubicBezTo>
                    <a:pt x="457" y="667"/>
                    <a:pt x="454" y="670"/>
                    <a:pt x="451" y="673"/>
                  </a:cubicBezTo>
                  <a:cubicBezTo>
                    <a:pt x="453" y="674"/>
                    <a:pt x="456" y="678"/>
                    <a:pt x="457" y="677"/>
                  </a:cubicBezTo>
                  <a:cubicBezTo>
                    <a:pt x="461" y="676"/>
                    <a:pt x="465" y="673"/>
                    <a:pt x="469" y="671"/>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37" name="Freeform 6">
              <a:extLst>
                <a:ext uri="{FF2B5EF4-FFF2-40B4-BE49-F238E27FC236}">
                  <a16:creationId xmlns:a16="http://schemas.microsoft.com/office/drawing/2014/main" id="{0DDC9167-4A97-4BEB-8D09-9F065B460F8B}"/>
                </a:ext>
              </a:extLst>
            </p:cNvPr>
            <p:cNvSpPr/>
            <p:nvPr userDrawn="1"/>
          </p:nvSpPr>
          <p:spPr bwMode="auto">
            <a:xfrm>
              <a:off x="8859552" y="656332"/>
              <a:ext cx="56472" cy="75295"/>
            </a:xfrm>
            <a:custGeom>
              <a:avLst/>
              <a:gdLst>
                <a:gd name="T0" fmla="*/ 143 w 143"/>
                <a:gd name="T1" fmla="*/ 115 h 189"/>
                <a:gd name="T2" fmla="*/ 141 w 143"/>
                <a:gd name="T3" fmla="*/ 133 h 189"/>
                <a:gd name="T4" fmla="*/ 63 w 143"/>
                <a:gd name="T5" fmla="*/ 170 h 189"/>
                <a:gd name="T6" fmla="*/ 9 w 143"/>
                <a:gd name="T7" fmla="*/ 54 h 189"/>
                <a:gd name="T8" fmla="*/ 83 w 143"/>
                <a:gd name="T9" fmla="*/ 17 h 189"/>
                <a:gd name="T10" fmla="*/ 143 w 143"/>
                <a:gd name="T11" fmla="*/ 115 h 189"/>
              </a:gdLst>
              <a:ahLst/>
              <a:cxnLst>
                <a:cxn ang="0">
                  <a:pos x="T0" y="T1"/>
                </a:cxn>
                <a:cxn ang="0">
                  <a:pos x="T2" y="T3"/>
                </a:cxn>
                <a:cxn ang="0">
                  <a:pos x="T4" y="T5"/>
                </a:cxn>
                <a:cxn ang="0">
                  <a:pos x="T6" y="T7"/>
                </a:cxn>
                <a:cxn ang="0">
                  <a:pos x="T8" y="T9"/>
                </a:cxn>
                <a:cxn ang="0">
                  <a:pos x="T10" y="T11"/>
                </a:cxn>
              </a:cxnLst>
              <a:rect l="0" t="0" r="r" b="b"/>
              <a:pathLst>
                <a:path w="143" h="189">
                  <a:moveTo>
                    <a:pt x="143" y="115"/>
                  </a:moveTo>
                  <a:cubicBezTo>
                    <a:pt x="142" y="122"/>
                    <a:pt x="142" y="127"/>
                    <a:pt x="141" y="133"/>
                  </a:cubicBezTo>
                  <a:cubicBezTo>
                    <a:pt x="134" y="173"/>
                    <a:pt x="99" y="189"/>
                    <a:pt x="63" y="170"/>
                  </a:cubicBezTo>
                  <a:cubicBezTo>
                    <a:pt x="25" y="150"/>
                    <a:pt x="0" y="96"/>
                    <a:pt x="9" y="54"/>
                  </a:cubicBezTo>
                  <a:cubicBezTo>
                    <a:pt x="17" y="17"/>
                    <a:pt x="49" y="0"/>
                    <a:pt x="83" y="17"/>
                  </a:cubicBezTo>
                  <a:cubicBezTo>
                    <a:pt x="123" y="38"/>
                    <a:pt x="140" y="74"/>
                    <a:pt x="143" y="11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38" name="Freeform 7">
              <a:extLst>
                <a:ext uri="{FF2B5EF4-FFF2-40B4-BE49-F238E27FC236}">
                  <a16:creationId xmlns:a16="http://schemas.microsoft.com/office/drawing/2014/main" id="{017C6390-08A3-4E2E-B103-1611DDB1B3B0}"/>
                </a:ext>
              </a:extLst>
            </p:cNvPr>
            <p:cNvSpPr/>
            <p:nvPr userDrawn="1"/>
          </p:nvSpPr>
          <p:spPr bwMode="auto">
            <a:xfrm>
              <a:off x="8927875" y="658423"/>
              <a:ext cx="54380" cy="71112"/>
            </a:xfrm>
            <a:custGeom>
              <a:avLst/>
              <a:gdLst>
                <a:gd name="T0" fmla="*/ 135 w 135"/>
                <a:gd name="T1" fmla="*/ 68 h 179"/>
                <a:gd name="T2" fmla="*/ 91 w 135"/>
                <a:gd name="T3" fmla="*/ 157 h 179"/>
                <a:gd name="T4" fmla="*/ 30 w 135"/>
                <a:gd name="T5" fmla="*/ 169 h 179"/>
                <a:gd name="T6" fmla="*/ 1 w 135"/>
                <a:gd name="T7" fmla="*/ 115 h 179"/>
                <a:gd name="T8" fmla="*/ 48 w 135"/>
                <a:gd name="T9" fmla="*/ 20 h 179"/>
                <a:gd name="T10" fmla="*/ 107 w 135"/>
                <a:gd name="T11" fmla="*/ 11 h 179"/>
                <a:gd name="T12" fmla="*/ 135 w 135"/>
                <a:gd name="T13" fmla="*/ 68 h 179"/>
              </a:gdLst>
              <a:ahLst/>
              <a:cxnLst>
                <a:cxn ang="0">
                  <a:pos x="T0" y="T1"/>
                </a:cxn>
                <a:cxn ang="0">
                  <a:pos x="T2" y="T3"/>
                </a:cxn>
                <a:cxn ang="0">
                  <a:pos x="T4" y="T5"/>
                </a:cxn>
                <a:cxn ang="0">
                  <a:pos x="T6" y="T7"/>
                </a:cxn>
                <a:cxn ang="0">
                  <a:pos x="T8" y="T9"/>
                </a:cxn>
                <a:cxn ang="0">
                  <a:pos x="T10" y="T11"/>
                </a:cxn>
                <a:cxn ang="0">
                  <a:pos x="T12" y="T13"/>
                </a:cxn>
              </a:cxnLst>
              <a:rect l="0" t="0" r="r" b="b"/>
              <a:pathLst>
                <a:path w="135" h="179">
                  <a:moveTo>
                    <a:pt x="135" y="68"/>
                  </a:moveTo>
                  <a:cubicBezTo>
                    <a:pt x="133" y="103"/>
                    <a:pt x="119" y="134"/>
                    <a:pt x="91" y="157"/>
                  </a:cubicBezTo>
                  <a:cubicBezTo>
                    <a:pt x="73" y="171"/>
                    <a:pt x="52" y="179"/>
                    <a:pt x="30" y="169"/>
                  </a:cubicBezTo>
                  <a:cubicBezTo>
                    <a:pt x="7" y="159"/>
                    <a:pt x="0" y="137"/>
                    <a:pt x="1" y="115"/>
                  </a:cubicBezTo>
                  <a:cubicBezTo>
                    <a:pt x="1" y="76"/>
                    <a:pt x="17" y="43"/>
                    <a:pt x="48" y="20"/>
                  </a:cubicBezTo>
                  <a:cubicBezTo>
                    <a:pt x="66" y="7"/>
                    <a:pt x="86" y="0"/>
                    <a:pt x="107" y="11"/>
                  </a:cubicBezTo>
                  <a:cubicBezTo>
                    <a:pt x="129" y="23"/>
                    <a:pt x="134" y="44"/>
                    <a:pt x="135"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39" name="Freeform 8">
              <a:extLst>
                <a:ext uri="{FF2B5EF4-FFF2-40B4-BE49-F238E27FC236}">
                  <a16:creationId xmlns:a16="http://schemas.microsoft.com/office/drawing/2014/main" id="{5AC3F94B-3A6A-436E-B63B-BDE410C0A3C9}"/>
                </a:ext>
              </a:extLst>
            </p:cNvPr>
            <p:cNvSpPr/>
            <p:nvPr userDrawn="1"/>
          </p:nvSpPr>
          <p:spPr bwMode="auto">
            <a:xfrm>
              <a:off x="8961340" y="556635"/>
              <a:ext cx="53683" cy="52985"/>
            </a:xfrm>
            <a:custGeom>
              <a:avLst/>
              <a:gdLst>
                <a:gd name="T0" fmla="*/ 67 w 134"/>
                <a:gd name="T1" fmla="*/ 0 h 133"/>
                <a:gd name="T2" fmla="*/ 133 w 134"/>
                <a:gd name="T3" fmla="*/ 67 h 133"/>
                <a:gd name="T4" fmla="*/ 67 w 134"/>
                <a:gd name="T5" fmla="*/ 133 h 133"/>
                <a:gd name="T6" fmla="*/ 0 w 134"/>
                <a:gd name="T7" fmla="*/ 66 h 133"/>
                <a:gd name="T8" fmla="*/ 67 w 134"/>
                <a:gd name="T9" fmla="*/ 0 h 133"/>
              </a:gdLst>
              <a:ahLst/>
              <a:cxnLst>
                <a:cxn ang="0">
                  <a:pos x="T0" y="T1"/>
                </a:cxn>
                <a:cxn ang="0">
                  <a:pos x="T2" y="T3"/>
                </a:cxn>
                <a:cxn ang="0">
                  <a:pos x="T4" y="T5"/>
                </a:cxn>
                <a:cxn ang="0">
                  <a:pos x="T6" y="T7"/>
                </a:cxn>
                <a:cxn ang="0">
                  <a:pos x="T8" y="T9"/>
                </a:cxn>
              </a:cxnLst>
              <a:rect l="0" t="0" r="r" b="b"/>
              <a:pathLst>
                <a:path w="134" h="133">
                  <a:moveTo>
                    <a:pt x="67" y="0"/>
                  </a:moveTo>
                  <a:cubicBezTo>
                    <a:pt x="104" y="0"/>
                    <a:pt x="134" y="30"/>
                    <a:pt x="133" y="67"/>
                  </a:cubicBezTo>
                  <a:cubicBezTo>
                    <a:pt x="133" y="103"/>
                    <a:pt x="102" y="133"/>
                    <a:pt x="67" y="133"/>
                  </a:cubicBezTo>
                  <a:cubicBezTo>
                    <a:pt x="30" y="132"/>
                    <a:pt x="0" y="103"/>
                    <a:pt x="0" y="66"/>
                  </a:cubicBezTo>
                  <a:cubicBezTo>
                    <a:pt x="0" y="29"/>
                    <a:pt x="30" y="0"/>
                    <a:pt x="6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grpSp>
      <p:sp>
        <p:nvSpPr>
          <p:cNvPr id="148" name="Google Shape;148;p13"/>
          <p:cNvSpPr txBox="1">
            <a:spLocks noGrp="1"/>
          </p:cNvSpPr>
          <p:nvPr>
            <p:ph type="title"/>
          </p:nvPr>
        </p:nvSpPr>
        <p:spPr>
          <a:xfrm>
            <a:off x="1516986" y="1229950"/>
            <a:ext cx="2899200" cy="4476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149" name="Google Shape;149;p13"/>
          <p:cNvSpPr txBox="1">
            <a:spLocks noGrp="1"/>
          </p:cNvSpPr>
          <p:nvPr>
            <p:ph type="subTitle" idx="1"/>
          </p:nvPr>
        </p:nvSpPr>
        <p:spPr>
          <a:xfrm>
            <a:off x="1516986" y="1677550"/>
            <a:ext cx="2899200" cy="4476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150" name="Google Shape;150;p13"/>
          <p:cNvSpPr txBox="1">
            <a:spLocks noGrp="1"/>
          </p:cNvSpPr>
          <p:nvPr>
            <p:ph type="title" idx="2" hasCustomPrompt="1"/>
          </p:nvPr>
        </p:nvSpPr>
        <p:spPr>
          <a:xfrm>
            <a:off x="716614" y="1448941"/>
            <a:ext cx="799200" cy="4476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3000"/>
              <a:buNone/>
              <a:defRPr/>
            </a:lvl1pPr>
            <a:lvl2pPr lvl="1" rtl="0">
              <a:spcBef>
                <a:spcPct val="0"/>
              </a:spcBef>
              <a:spcAft>
                <a:spcPct val="0"/>
              </a:spcAft>
              <a:buSzPts val="3000"/>
              <a:buNone/>
              <a:defRPr sz="3000"/>
            </a:lvl2pPr>
            <a:lvl3pPr lvl="2" rtl="0">
              <a:spcBef>
                <a:spcPct val="0"/>
              </a:spcBef>
              <a:spcAft>
                <a:spcPct val="0"/>
              </a:spcAft>
              <a:buSzPts val="3000"/>
              <a:buNone/>
              <a:defRPr sz="3000"/>
            </a:lvl3pPr>
            <a:lvl4pPr lvl="3" rtl="0">
              <a:spcBef>
                <a:spcPct val="0"/>
              </a:spcBef>
              <a:spcAft>
                <a:spcPct val="0"/>
              </a:spcAft>
              <a:buSzPts val="3000"/>
              <a:buNone/>
              <a:defRPr sz="3000"/>
            </a:lvl4pPr>
            <a:lvl5pPr lvl="4" rtl="0">
              <a:spcBef>
                <a:spcPct val="0"/>
              </a:spcBef>
              <a:spcAft>
                <a:spcPct val="0"/>
              </a:spcAft>
              <a:buSzPts val="3000"/>
              <a:buNone/>
              <a:defRPr sz="3000"/>
            </a:lvl5pPr>
            <a:lvl6pPr lvl="5" rtl="0">
              <a:spcBef>
                <a:spcPct val="0"/>
              </a:spcBef>
              <a:spcAft>
                <a:spcPct val="0"/>
              </a:spcAft>
              <a:buSzPts val="3000"/>
              <a:buNone/>
              <a:defRPr sz="3000"/>
            </a:lvl6pPr>
            <a:lvl7pPr lvl="6" rtl="0">
              <a:spcBef>
                <a:spcPct val="0"/>
              </a:spcBef>
              <a:spcAft>
                <a:spcPct val="0"/>
              </a:spcAft>
              <a:buSzPts val="3000"/>
              <a:buNone/>
              <a:defRPr sz="3000"/>
            </a:lvl7pPr>
            <a:lvl8pPr lvl="7" rtl="0">
              <a:spcBef>
                <a:spcPct val="0"/>
              </a:spcBef>
              <a:spcAft>
                <a:spcPct val="0"/>
              </a:spcAft>
              <a:buSzPts val="3000"/>
              <a:buNone/>
              <a:defRPr sz="3000"/>
            </a:lvl8pPr>
            <a:lvl9pPr lvl="8" rtl="0">
              <a:spcBef>
                <a:spcPct val="0"/>
              </a:spcBef>
              <a:spcAft>
                <a:spcPct val="0"/>
              </a:spcAft>
              <a:buSzPts val="3000"/>
              <a:buNone/>
              <a:defRPr sz="3000"/>
            </a:lvl9pPr>
          </a:lstStyle>
          <a:p>
            <a:r>
              <a:t>xx%</a:t>
            </a:r>
          </a:p>
        </p:txBody>
      </p:sp>
      <p:sp>
        <p:nvSpPr>
          <p:cNvPr id="151" name="Google Shape;151;p13"/>
          <p:cNvSpPr txBox="1">
            <a:spLocks noGrp="1"/>
          </p:cNvSpPr>
          <p:nvPr>
            <p:ph type="title" idx="3"/>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
        <p:nvSpPr>
          <p:cNvPr id="152" name="Google Shape;152;p13"/>
          <p:cNvSpPr txBox="1">
            <a:spLocks noGrp="1"/>
          </p:cNvSpPr>
          <p:nvPr>
            <p:ph type="title" idx="4"/>
          </p:nvPr>
        </p:nvSpPr>
        <p:spPr>
          <a:xfrm>
            <a:off x="1516986" y="3570875"/>
            <a:ext cx="2899200" cy="4476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153" name="Google Shape;153;p13"/>
          <p:cNvSpPr txBox="1">
            <a:spLocks noGrp="1"/>
          </p:cNvSpPr>
          <p:nvPr>
            <p:ph type="subTitle" idx="5"/>
          </p:nvPr>
        </p:nvSpPr>
        <p:spPr>
          <a:xfrm>
            <a:off x="1516986" y="4018475"/>
            <a:ext cx="2899200" cy="4476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154" name="Google Shape;154;p13"/>
          <p:cNvSpPr txBox="1">
            <a:spLocks noGrp="1"/>
          </p:cNvSpPr>
          <p:nvPr>
            <p:ph type="title" idx="6" hasCustomPrompt="1"/>
          </p:nvPr>
        </p:nvSpPr>
        <p:spPr>
          <a:xfrm>
            <a:off x="716614" y="3789866"/>
            <a:ext cx="799200" cy="4476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3000"/>
              <a:buNone/>
              <a:defRPr/>
            </a:lvl1pPr>
            <a:lvl2pPr lvl="1" rtl="0">
              <a:spcBef>
                <a:spcPct val="0"/>
              </a:spcBef>
              <a:spcAft>
                <a:spcPct val="0"/>
              </a:spcAft>
              <a:buSzPts val="3000"/>
              <a:buNone/>
              <a:defRPr sz="3000"/>
            </a:lvl2pPr>
            <a:lvl3pPr lvl="2" rtl="0">
              <a:spcBef>
                <a:spcPct val="0"/>
              </a:spcBef>
              <a:spcAft>
                <a:spcPct val="0"/>
              </a:spcAft>
              <a:buSzPts val="3000"/>
              <a:buNone/>
              <a:defRPr sz="3000"/>
            </a:lvl3pPr>
            <a:lvl4pPr lvl="3" rtl="0">
              <a:spcBef>
                <a:spcPct val="0"/>
              </a:spcBef>
              <a:spcAft>
                <a:spcPct val="0"/>
              </a:spcAft>
              <a:buSzPts val="3000"/>
              <a:buNone/>
              <a:defRPr sz="3000"/>
            </a:lvl4pPr>
            <a:lvl5pPr lvl="4" rtl="0">
              <a:spcBef>
                <a:spcPct val="0"/>
              </a:spcBef>
              <a:spcAft>
                <a:spcPct val="0"/>
              </a:spcAft>
              <a:buSzPts val="3000"/>
              <a:buNone/>
              <a:defRPr sz="3000"/>
            </a:lvl5pPr>
            <a:lvl6pPr lvl="5" rtl="0">
              <a:spcBef>
                <a:spcPct val="0"/>
              </a:spcBef>
              <a:spcAft>
                <a:spcPct val="0"/>
              </a:spcAft>
              <a:buSzPts val="3000"/>
              <a:buNone/>
              <a:defRPr sz="3000"/>
            </a:lvl6pPr>
            <a:lvl7pPr lvl="6" rtl="0">
              <a:spcBef>
                <a:spcPct val="0"/>
              </a:spcBef>
              <a:spcAft>
                <a:spcPct val="0"/>
              </a:spcAft>
              <a:buSzPts val="3000"/>
              <a:buNone/>
              <a:defRPr sz="3000"/>
            </a:lvl7pPr>
            <a:lvl8pPr lvl="7" rtl="0">
              <a:spcBef>
                <a:spcPct val="0"/>
              </a:spcBef>
              <a:spcAft>
                <a:spcPct val="0"/>
              </a:spcAft>
              <a:buSzPts val="3000"/>
              <a:buNone/>
              <a:defRPr sz="3000"/>
            </a:lvl8pPr>
            <a:lvl9pPr lvl="8" rtl="0">
              <a:spcBef>
                <a:spcPct val="0"/>
              </a:spcBef>
              <a:spcAft>
                <a:spcPct val="0"/>
              </a:spcAft>
              <a:buSzPts val="3000"/>
              <a:buNone/>
              <a:defRPr sz="3000"/>
            </a:lvl9pPr>
          </a:lstStyle>
          <a:p>
            <a:r>
              <a:t>xx%</a:t>
            </a:r>
          </a:p>
        </p:txBody>
      </p:sp>
      <p:sp>
        <p:nvSpPr>
          <p:cNvPr id="155" name="Google Shape;155;p13"/>
          <p:cNvSpPr txBox="1">
            <a:spLocks noGrp="1"/>
          </p:cNvSpPr>
          <p:nvPr>
            <p:ph type="title" idx="7"/>
          </p:nvPr>
        </p:nvSpPr>
        <p:spPr>
          <a:xfrm>
            <a:off x="1516986" y="2405175"/>
            <a:ext cx="2899200" cy="4476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156" name="Google Shape;156;p13"/>
          <p:cNvSpPr txBox="1">
            <a:spLocks noGrp="1"/>
          </p:cNvSpPr>
          <p:nvPr>
            <p:ph type="subTitle" idx="8"/>
          </p:nvPr>
        </p:nvSpPr>
        <p:spPr>
          <a:xfrm>
            <a:off x="1516986" y="2852775"/>
            <a:ext cx="2899200" cy="4476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157" name="Google Shape;157;p13"/>
          <p:cNvSpPr txBox="1">
            <a:spLocks noGrp="1"/>
          </p:cNvSpPr>
          <p:nvPr>
            <p:ph type="title" idx="9" hasCustomPrompt="1"/>
          </p:nvPr>
        </p:nvSpPr>
        <p:spPr>
          <a:xfrm>
            <a:off x="716614" y="2624166"/>
            <a:ext cx="799200" cy="4476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3000"/>
              <a:buNone/>
              <a:defRPr/>
            </a:lvl1pPr>
            <a:lvl2pPr lvl="1" rtl="0">
              <a:spcBef>
                <a:spcPct val="0"/>
              </a:spcBef>
              <a:spcAft>
                <a:spcPct val="0"/>
              </a:spcAft>
              <a:buSzPts val="3000"/>
              <a:buNone/>
              <a:defRPr sz="3000"/>
            </a:lvl2pPr>
            <a:lvl3pPr lvl="2" rtl="0">
              <a:spcBef>
                <a:spcPct val="0"/>
              </a:spcBef>
              <a:spcAft>
                <a:spcPct val="0"/>
              </a:spcAft>
              <a:buSzPts val="3000"/>
              <a:buNone/>
              <a:defRPr sz="3000"/>
            </a:lvl3pPr>
            <a:lvl4pPr lvl="3" rtl="0">
              <a:spcBef>
                <a:spcPct val="0"/>
              </a:spcBef>
              <a:spcAft>
                <a:spcPct val="0"/>
              </a:spcAft>
              <a:buSzPts val="3000"/>
              <a:buNone/>
              <a:defRPr sz="3000"/>
            </a:lvl4pPr>
            <a:lvl5pPr lvl="4" rtl="0">
              <a:spcBef>
                <a:spcPct val="0"/>
              </a:spcBef>
              <a:spcAft>
                <a:spcPct val="0"/>
              </a:spcAft>
              <a:buSzPts val="3000"/>
              <a:buNone/>
              <a:defRPr sz="3000"/>
            </a:lvl5pPr>
            <a:lvl6pPr lvl="5" rtl="0">
              <a:spcBef>
                <a:spcPct val="0"/>
              </a:spcBef>
              <a:spcAft>
                <a:spcPct val="0"/>
              </a:spcAft>
              <a:buSzPts val="3000"/>
              <a:buNone/>
              <a:defRPr sz="3000"/>
            </a:lvl6pPr>
            <a:lvl7pPr lvl="6" rtl="0">
              <a:spcBef>
                <a:spcPct val="0"/>
              </a:spcBef>
              <a:spcAft>
                <a:spcPct val="0"/>
              </a:spcAft>
              <a:buSzPts val="3000"/>
              <a:buNone/>
              <a:defRPr sz="3000"/>
            </a:lvl7pPr>
            <a:lvl8pPr lvl="7" rtl="0">
              <a:spcBef>
                <a:spcPct val="0"/>
              </a:spcBef>
              <a:spcAft>
                <a:spcPct val="0"/>
              </a:spcAft>
              <a:buSzPts val="3000"/>
              <a:buNone/>
              <a:defRPr sz="3000"/>
            </a:lvl8pPr>
            <a:lvl9pPr lvl="8" rtl="0">
              <a:spcBef>
                <a:spcPct val="0"/>
              </a:spcBef>
              <a:spcAft>
                <a:spcPct val="0"/>
              </a:spcAft>
              <a:buSzPts val="3000"/>
              <a:buNone/>
              <a:defRPr sz="3000"/>
            </a:lvl9pPr>
          </a:lstStyle>
          <a:p>
            <a:r>
              <a:t>xx%</a:t>
            </a:r>
          </a:p>
        </p:txBody>
      </p:sp>
      <p:sp>
        <p:nvSpPr>
          <p:cNvPr id="158" name="Google Shape;158;p13"/>
          <p:cNvSpPr txBox="1">
            <a:spLocks noGrp="1"/>
          </p:cNvSpPr>
          <p:nvPr>
            <p:ph type="title" idx="13"/>
          </p:nvPr>
        </p:nvSpPr>
        <p:spPr>
          <a:xfrm>
            <a:off x="5528186" y="1229950"/>
            <a:ext cx="2899200" cy="4476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159" name="Google Shape;159;p13"/>
          <p:cNvSpPr txBox="1">
            <a:spLocks noGrp="1"/>
          </p:cNvSpPr>
          <p:nvPr>
            <p:ph type="subTitle" idx="14"/>
          </p:nvPr>
        </p:nvSpPr>
        <p:spPr>
          <a:xfrm>
            <a:off x="5528186" y="1677550"/>
            <a:ext cx="2899200" cy="4476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160" name="Google Shape;160;p13"/>
          <p:cNvSpPr txBox="1">
            <a:spLocks noGrp="1"/>
          </p:cNvSpPr>
          <p:nvPr>
            <p:ph type="title" idx="15" hasCustomPrompt="1"/>
          </p:nvPr>
        </p:nvSpPr>
        <p:spPr>
          <a:xfrm>
            <a:off x="4727814" y="1448941"/>
            <a:ext cx="799200" cy="4476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3000"/>
              <a:buNone/>
              <a:defRPr/>
            </a:lvl1pPr>
            <a:lvl2pPr lvl="1" rtl="0">
              <a:spcBef>
                <a:spcPct val="0"/>
              </a:spcBef>
              <a:spcAft>
                <a:spcPct val="0"/>
              </a:spcAft>
              <a:buSzPts val="3000"/>
              <a:buNone/>
              <a:defRPr sz="3000"/>
            </a:lvl2pPr>
            <a:lvl3pPr lvl="2" rtl="0">
              <a:spcBef>
                <a:spcPct val="0"/>
              </a:spcBef>
              <a:spcAft>
                <a:spcPct val="0"/>
              </a:spcAft>
              <a:buSzPts val="3000"/>
              <a:buNone/>
              <a:defRPr sz="3000"/>
            </a:lvl3pPr>
            <a:lvl4pPr lvl="3" rtl="0">
              <a:spcBef>
                <a:spcPct val="0"/>
              </a:spcBef>
              <a:spcAft>
                <a:spcPct val="0"/>
              </a:spcAft>
              <a:buSzPts val="3000"/>
              <a:buNone/>
              <a:defRPr sz="3000"/>
            </a:lvl4pPr>
            <a:lvl5pPr lvl="4" rtl="0">
              <a:spcBef>
                <a:spcPct val="0"/>
              </a:spcBef>
              <a:spcAft>
                <a:spcPct val="0"/>
              </a:spcAft>
              <a:buSzPts val="3000"/>
              <a:buNone/>
              <a:defRPr sz="3000"/>
            </a:lvl5pPr>
            <a:lvl6pPr lvl="5" rtl="0">
              <a:spcBef>
                <a:spcPct val="0"/>
              </a:spcBef>
              <a:spcAft>
                <a:spcPct val="0"/>
              </a:spcAft>
              <a:buSzPts val="3000"/>
              <a:buNone/>
              <a:defRPr sz="3000"/>
            </a:lvl6pPr>
            <a:lvl7pPr lvl="6" rtl="0">
              <a:spcBef>
                <a:spcPct val="0"/>
              </a:spcBef>
              <a:spcAft>
                <a:spcPct val="0"/>
              </a:spcAft>
              <a:buSzPts val="3000"/>
              <a:buNone/>
              <a:defRPr sz="3000"/>
            </a:lvl7pPr>
            <a:lvl8pPr lvl="7" rtl="0">
              <a:spcBef>
                <a:spcPct val="0"/>
              </a:spcBef>
              <a:spcAft>
                <a:spcPct val="0"/>
              </a:spcAft>
              <a:buSzPts val="3000"/>
              <a:buNone/>
              <a:defRPr sz="3000"/>
            </a:lvl8pPr>
            <a:lvl9pPr lvl="8" rtl="0">
              <a:spcBef>
                <a:spcPct val="0"/>
              </a:spcBef>
              <a:spcAft>
                <a:spcPct val="0"/>
              </a:spcAft>
              <a:buSzPts val="3000"/>
              <a:buNone/>
              <a:defRPr sz="3000"/>
            </a:lvl9pPr>
          </a:lstStyle>
          <a:p>
            <a:r>
              <a:t>xx%</a:t>
            </a:r>
          </a:p>
        </p:txBody>
      </p:sp>
      <p:sp>
        <p:nvSpPr>
          <p:cNvPr id="161" name="Google Shape;161;p13"/>
          <p:cNvSpPr txBox="1">
            <a:spLocks noGrp="1"/>
          </p:cNvSpPr>
          <p:nvPr>
            <p:ph type="title" idx="16"/>
          </p:nvPr>
        </p:nvSpPr>
        <p:spPr>
          <a:xfrm>
            <a:off x="5528186" y="3570875"/>
            <a:ext cx="2899200" cy="4476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162" name="Google Shape;162;p13"/>
          <p:cNvSpPr txBox="1">
            <a:spLocks noGrp="1"/>
          </p:cNvSpPr>
          <p:nvPr>
            <p:ph type="subTitle" idx="17"/>
          </p:nvPr>
        </p:nvSpPr>
        <p:spPr>
          <a:xfrm>
            <a:off x="5528186" y="4018475"/>
            <a:ext cx="2899200" cy="4476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163" name="Google Shape;163;p13"/>
          <p:cNvSpPr txBox="1">
            <a:spLocks noGrp="1"/>
          </p:cNvSpPr>
          <p:nvPr>
            <p:ph type="title" idx="18" hasCustomPrompt="1"/>
          </p:nvPr>
        </p:nvSpPr>
        <p:spPr>
          <a:xfrm>
            <a:off x="4727814" y="3789866"/>
            <a:ext cx="799200" cy="4476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3000"/>
              <a:buNone/>
              <a:defRPr/>
            </a:lvl1pPr>
            <a:lvl2pPr lvl="1" rtl="0">
              <a:spcBef>
                <a:spcPct val="0"/>
              </a:spcBef>
              <a:spcAft>
                <a:spcPct val="0"/>
              </a:spcAft>
              <a:buSzPts val="3000"/>
              <a:buNone/>
              <a:defRPr sz="3000"/>
            </a:lvl2pPr>
            <a:lvl3pPr lvl="2" rtl="0">
              <a:spcBef>
                <a:spcPct val="0"/>
              </a:spcBef>
              <a:spcAft>
                <a:spcPct val="0"/>
              </a:spcAft>
              <a:buSzPts val="3000"/>
              <a:buNone/>
              <a:defRPr sz="3000"/>
            </a:lvl3pPr>
            <a:lvl4pPr lvl="3" rtl="0">
              <a:spcBef>
                <a:spcPct val="0"/>
              </a:spcBef>
              <a:spcAft>
                <a:spcPct val="0"/>
              </a:spcAft>
              <a:buSzPts val="3000"/>
              <a:buNone/>
              <a:defRPr sz="3000"/>
            </a:lvl4pPr>
            <a:lvl5pPr lvl="4" rtl="0">
              <a:spcBef>
                <a:spcPct val="0"/>
              </a:spcBef>
              <a:spcAft>
                <a:spcPct val="0"/>
              </a:spcAft>
              <a:buSzPts val="3000"/>
              <a:buNone/>
              <a:defRPr sz="3000"/>
            </a:lvl5pPr>
            <a:lvl6pPr lvl="5" rtl="0">
              <a:spcBef>
                <a:spcPct val="0"/>
              </a:spcBef>
              <a:spcAft>
                <a:spcPct val="0"/>
              </a:spcAft>
              <a:buSzPts val="3000"/>
              <a:buNone/>
              <a:defRPr sz="3000"/>
            </a:lvl6pPr>
            <a:lvl7pPr lvl="6" rtl="0">
              <a:spcBef>
                <a:spcPct val="0"/>
              </a:spcBef>
              <a:spcAft>
                <a:spcPct val="0"/>
              </a:spcAft>
              <a:buSzPts val="3000"/>
              <a:buNone/>
              <a:defRPr sz="3000"/>
            </a:lvl7pPr>
            <a:lvl8pPr lvl="7" rtl="0">
              <a:spcBef>
                <a:spcPct val="0"/>
              </a:spcBef>
              <a:spcAft>
                <a:spcPct val="0"/>
              </a:spcAft>
              <a:buSzPts val="3000"/>
              <a:buNone/>
              <a:defRPr sz="3000"/>
            </a:lvl8pPr>
            <a:lvl9pPr lvl="8" rtl="0">
              <a:spcBef>
                <a:spcPct val="0"/>
              </a:spcBef>
              <a:spcAft>
                <a:spcPct val="0"/>
              </a:spcAft>
              <a:buSzPts val="3000"/>
              <a:buNone/>
              <a:defRPr sz="3000"/>
            </a:lvl9pPr>
          </a:lstStyle>
          <a:p>
            <a:r>
              <a:t>xx%</a:t>
            </a:r>
          </a:p>
        </p:txBody>
      </p:sp>
      <p:sp>
        <p:nvSpPr>
          <p:cNvPr id="164" name="Google Shape;164;p13"/>
          <p:cNvSpPr txBox="1">
            <a:spLocks noGrp="1"/>
          </p:cNvSpPr>
          <p:nvPr>
            <p:ph type="title" idx="19"/>
          </p:nvPr>
        </p:nvSpPr>
        <p:spPr>
          <a:xfrm>
            <a:off x="5528186" y="2405175"/>
            <a:ext cx="2899200" cy="4476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165" name="Google Shape;165;p13"/>
          <p:cNvSpPr txBox="1">
            <a:spLocks noGrp="1"/>
          </p:cNvSpPr>
          <p:nvPr>
            <p:ph type="subTitle" idx="20"/>
          </p:nvPr>
        </p:nvSpPr>
        <p:spPr>
          <a:xfrm>
            <a:off x="5528186" y="2852775"/>
            <a:ext cx="2899200" cy="4476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166" name="Google Shape;166;p13"/>
          <p:cNvSpPr txBox="1">
            <a:spLocks noGrp="1"/>
          </p:cNvSpPr>
          <p:nvPr>
            <p:ph type="title" idx="21" hasCustomPrompt="1"/>
          </p:nvPr>
        </p:nvSpPr>
        <p:spPr>
          <a:xfrm>
            <a:off x="4727814" y="2624166"/>
            <a:ext cx="799200" cy="4476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3000"/>
              <a:buNone/>
              <a:defRPr/>
            </a:lvl1pPr>
            <a:lvl2pPr lvl="1" rtl="0">
              <a:spcBef>
                <a:spcPct val="0"/>
              </a:spcBef>
              <a:spcAft>
                <a:spcPct val="0"/>
              </a:spcAft>
              <a:buSzPts val="3000"/>
              <a:buNone/>
              <a:defRPr sz="3000"/>
            </a:lvl2pPr>
            <a:lvl3pPr lvl="2" rtl="0">
              <a:spcBef>
                <a:spcPct val="0"/>
              </a:spcBef>
              <a:spcAft>
                <a:spcPct val="0"/>
              </a:spcAft>
              <a:buSzPts val="3000"/>
              <a:buNone/>
              <a:defRPr sz="3000"/>
            </a:lvl3pPr>
            <a:lvl4pPr lvl="3" rtl="0">
              <a:spcBef>
                <a:spcPct val="0"/>
              </a:spcBef>
              <a:spcAft>
                <a:spcPct val="0"/>
              </a:spcAft>
              <a:buSzPts val="3000"/>
              <a:buNone/>
              <a:defRPr sz="3000"/>
            </a:lvl4pPr>
            <a:lvl5pPr lvl="4" rtl="0">
              <a:spcBef>
                <a:spcPct val="0"/>
              </a:spcBef>
              <a:spcAft>
                <a:spcPct val="0"/>
              </a:spcAft>
              <a:buSzPts val="3000"/>
              <a:buNone/>
              <a:defRPr sz="3000"/>
            </a:lvl5pPr>
            <a:lvl6pPr lvl="5" rtl="0">
              <a:spcBef>
                <a:spcPct val="0"/>
              </a:spcBef>
              <a:spcAft>
                <a:spcPct val="0"/>
              </a:spcAft>
              <a:buSzPts val="3000"/>
              <a:buNone/>
              <a:defRPr sz="3000"/>
            </a:lvl6pPr>
            <a:lvl7pPr lvl="6" rtl="0">
              <a:spcBef>
                <a:spcPct val="0"/>
              </a:spcBef>
              <a:spcAft>
                <a:spcPct val="0"/>
              </a:spcAft>
              <a:buSzPts val="3000"/>
              <a:buNone/>
              <a:defRPr sz="3000"/>
            </a:lvl7pPr>
            <a:lvl8pPr lvl="7" rtl="0">
              <a:spcBef>
                <a:spcPct val="0"/>
              </a:spcBef>
              <a:spcAft>
                <a:spcPct val="0"/>
              </a:spcAft>
              <a:buSzPts val="3000"/>
              <a:buNone/>
              <a:defRPr sz="3000"/>
            </a:lvl8pPr>
            <a:lvl9pPr lvl="8" rtl="0">
              <a:spcBef>
                <a:spcPct val="0"/>
              </a:spcBef>
              <a:spcAft>
                <a:spcPct val="0"/>
              </a:spcAft>
              <a:buSzPts val="3000"/>
              <a:buNone/>
              <a:defRPr sz="3000"/>
            </a:lvl9pPr>
          </a:lstStyle>
          <a:p>
            <a:r>
              <a:t>xx%</a:t>
            </a:r>
          </a:p>
        </p:txBody>
      </p:sp>
      <p:cxnSp>
        <p:nvCxnSpPr>
          <p:cNvPr id="167" name="Google Shape;167;p13"/>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CUSTOM_2">
    <p:spTree>
      <p:nvGrpSpPr>
        <p:cNvPr id="1" name="Shape 169"/>
        <p:cNvGrpSpPr/>
        <p:nvPr/>
      </p:nvGrpSpPr>
      <p:grpSpPr>
        <a:xfrm>
          <a:off x="0" y="0"/>
          <a:ext cx="0" cy="0"/>
          <a:chOff x="0" y="0"/>
          <a:chExt cx="0" cy="0"/>
        </a:xfrm>
      </p:grpSpPr>
      <p:sp>
        <p:nvSpPr>
          <p:cNvPr id="171" name="Google Shape;171;p14"/>
          <p:cNvSpPr txBox="1">
            <a:spLocks noGrp="1"/>
          </p:cNvSpPr>
          <p:nvPr>
            <p:ph type="title"/>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pic>
        <p:nvPicPr>
          <p:cNvPr id="177" name="Google Shape;177;p14"/>
          <p:cNvPicPr preferRelativeResize="0"/>
          <p:nvPr/>
        </p:nvPicPr>
        <p:blipFill>
          <a:blip r:embed="rId2">
            <a:alphaModFix amt="72000"/>
          </a:blip>
          <a:stretch>
            <a:fillRect/>
          </a:stretch>
        </p:blipFill>
        <p:spPr>
          <a:xfrm>
            <a:off x="7980861" y="4042944"/>
            <a:ext cx="295448" cy="295448"/>
          </a:xfrm>
          <a:prstGeom prst="rect">
            <a:avLst/>
          </a:prstGeom>
          <a:noFill/>
          <a:ln>
            <a:noFill/>
          </a:ln>
        </p:spPr>
      </p:pic>
      <p:pic>
        <p:nvPicPr>
          <p:cNvPr id="178" name="Google Shape;178;p14"/>
          <p:cNvPicPr preferRelativeResize="0"/>
          <p:nvPr/>
        </p:nvPicPr>
        <p:blipFill>
          <a:blip r:embed="rId2">
            <a:alphaModFix amt="72000"/>
          </a:blip>
          <a:stretch>
            <a:fillRect/>
          </a:stretch>
        </p:blipFill>
        <p:spPr>
          <a:xfrm>
            <a:off x="5254844" y="4634947"/>
            <a:ext cx="295448" cy="295448"/>
          </a:xfrm>
          <a:prstGeom prst="rect">
            <a:avLst/>
          </a:prstGeom>
          <a:noFill/>
          <a:ln>
            <a:noFill/>
          </a:ln>
        </p:spPr>
      </p:pic>
      <p:pic>
        <p:nvPicPr>
          <p:cNvPr id="179" name="Google Shape;179;p14"/>
          <p:cNvPicPr preferRelativeResize="0"/>
          <p:nvPr/>
        </p:nvPicPr>
        <p:blipFill>
          <a:blip r:embed="rId2">
            <a:alphaModFix amt="72000"/>
          </a:blip>
          <a:stretch>
            <a:fillRect/>
          </a:stretch>
        </p:blipFill>
        <p:spPr>
          <a:xfrm>
            <a:off x="1741758" y="4634947"/>
            <a:ext cx="295448" cy="295448"/>
          </a:xfrm>
          <a:prstGeom prst="rect">
            <a:avLst/>
          </a:prstGeom>
          <a:noFill/>
          <a:ln>
            <a:noFill/>
          </a:ln>
        </p:spPr>
      </p:pic>
      <p:sp>
        <p:nvSpPr>
          <p:cNvPr id="15" name="Freeform 16">
            <a:extLst>
              <a:ext uri="{FF2B5EF4-FFF2-40B4-BE49-F238E27FC236}">
                <a16:creationId xmlns:a16="http://schemas.microsoft.com/office/drawing/2014/main" id="{3BFC2712-C951-4B57-829C-4D0014F626C4}"/>
              </a:ext>
            </a:extLst>
          </p:cNvPr>
          <p:cNvSpPr/>
          <p:nvPr userDrawn="1"/>
        </p:nvSpPr>
        <p:spPr>
          <a:xfrm>
            <a:off x="0" y="288323"/>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16" name="Freeform 14">
            <a:extLst>
              <a:ext uri="{FF2B5EF4-FFF2-40B4-BE49-F238E27FC236}">
                <a16:creationId xmlns:a16="http://schemas.microsoft.com/office/drawing/2014/main" id="{B73EA451-32E0-4A5F-9531-0FE7B8F819AA}"/>
              </a:ext>
            </a:extLst>
          </p:cNvPr>
          <p:cNvSpPr/>
          <p:nvPr userDrawn="1"/>
        </p:nvSpPr>
        <p:spPr>
          <a:xfrm>
            <a:off x="8563470" y="288324"/>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grpSp>
        <p:nvGrpSpPr>
          <p:cNvPr id="11" name="Grupo 10">
            <a:extLst>
              <a:ext uri="{FF2B5EF4-FFF2-40B4-BE49-F238E27FC236}">
                <a16:creationId xmlns:a16="http://schemas.microsoft.com/office/drawing/2014/main" id="{897F1F23-6040-4EB7-836B-4F7107A567F3}"/>
              </a:ext>
            </a:extLst>
          </p:cNvPr>
          <p:cNvGrpSpPr/>
          <p:nvPr userDrawn="1"/>
        </p:nvGrpSpPr>
        <p:grpSpPr>
          <a:xfrm>
            <a:off x="8701990" y="380250"/>
            <a:ext cx="442010" cy="490115"/>
            <a:chOff x="8701990" y="380250"/>
            <a:chExt cx="442010" cy="490115"/>
          </a:xfrm>
          <a:solidFill>
            <a:srgbClr val="D94949"/>
          </a:solidFill>
        </p:grpSpPr>
        <p:sp>
          <p:nvSpPr>
            <p:cNvPr id="6" name="Freeform 5">
              <a:extLst>
                <a:ext uri="{FF2B5EF4-FFF2-40B4-BE49-F238E27FC236}">
                  <a16:creationId xmlns:a16="http://schemas.microsoft.com/office/drawing/2014/main" id="{3D9D2C32-A1CF-4E4B-96E4-60D4453A4CA9}"/>
                </a:ext>
              </a:extLst>
            </p:cNvPr>
            <p:cNvSpPr>
              <a:spLocks noEditPoints="1"/>
            </p:cNvSpPr>
            <p:nvPr userDrawn="1"/>
          </p:nvSpPr>
          <p:spPr bwMode="auto">
            <a:xfrm>
              <a:off x="8701990" y="380250"/>
              <a:ext cx="442010" cy="490115"/>
            </a:xfrm>
            <a:custGeom>
              <a:avLst/>
              <a:gdLst>
                <a:gd name="T0" fmla="*/ 219 w 1110"/>
                <a:gd name="T1" fmla="*/ 806 h 1230"/>
                <a:gd name="T2" fmla="*/ 4 w 1110"/>
                <a:gd name="T3" fmla="*/ 448 h 1230"/>
                <a:gd name="T4" fmla="*/ 480 w 1110"/>
                <a:gd name="T5" fmla="*/ 36 h 1230"/>
                <a:gd name="T6" fmla="*/ 1093 w 1110"/>
                <a:gd name="T7" fmla="*/ 478 h 1230"/>
                <a:gd name="T8" fmla="*/ 883 w 1110"/>
                <a:gd name="T9" fmla="*/ 801 h 1230"/>
                <a:gd name="T10" fmla="*/ 567 w 1110"/>
                <a:gd name="T11" fmla="*/ 373 h 1230"/>
                <a:gd name="T12" fmla="*/ 528 w 1110"/>
                <a:gd name="T13" fmla="*/ 418 h 1230"/>
                <a:gd name="T14" fmla="*/ 557 w 1110"/>
                <a:gd name="T15" fmla="*/ 453 h 1230"/>
                <a:gd name="T16" fmla="*/ 514 w 1110"/>
                <a:gd name="T17" fmla="*/ 471 h 1230"/>
                <a:gd name="T18" fmla="*/ 533 w 1110"/>
                <a:gd name="T19" fmla="*/ 529 h 1230"/>
                <a:gd name="T20" fmla="*/ 564 w 1110"/>
                <a:gd name="T21" fmla="*/ 565 h 1230"/>
                <a:gd name="T22" fmla="*/ 481 w 1110"/>
                <a:gd name="T23" fmla="*/ 563 h 1230"/>
                <a:gd name="T24" fmla="*/ 483 w 1110"/>
                <a:gd name="T25" fmla="*/ 600 h 1230"/>
                <a:gd name="T26" fmla="*/ 436 w 1110"/>
                <a:gd name="T27" fmla="*/ 604 h 1230"/>
                <a:gd name="T28" fmla="*/ 454 w 1110"/>
                <a:gd name="T29" fmla="*/ 685 h 1230"/>
                <a:gd name="T30" fmla="*/ 371 w 1110"/>
                <a:gd name="T31" fmla="*/ 603 h 1230"/>
                <a:gd name="T32" fmla="*/ 353 w 1110"/>
                <a:gd name="T33" fmla="*/ 614 h 1230"/>
                <a:gd name="T34" fmla="*/ 296 w 1110"/>
                <a:gd name="T35" fmla="*/ 619 h 1230"/>
                <a:gd name="T36" fmla="*/ 370 w 1110"/>
                <a:gd name="T37" fmla="*/ 672 h 1230"/>
                <a:gd name="T38" fmla="*/ 428 w 1110"/>
                <a:gd name="T39" fmla="*/ 974 h 1230"/>
                <a:gd name="T40" fmla="*/ 788 w 1110"/>
                <a:gd name="T41" fmla="*/ 899 h 1230"/>
                <a:gd name="T42" fmla="*/ 727 w 1110"/>
                <a:gd name="T43" fmla="*/ 650 h 1230"/>
                <a:gd name="T44" fmla="*/ 691 w 1110"/>
                <a:gd name="T45" fmla="*/ 272 h 1230"/>
                <a:gd name="T46" fmla="*/ 582 w 1110"/>
                <a:gd name="T47" fmla="*/ 1033 h 1230"/>
                <a:gd name="T48" fmla="*/ 340 w 1110"/>
                <a:gd name="T49" fmla="*/ 996 h 1230"/>
                <a:gd name="T50" fmla="*/ 391 w 1110"/>
                <a:gd name="T51" fmla="*/ 315 h 1230"/>
                <a:gd name="T52" fmla="*/ 432 w 1110"/>
                <a:gd name="T53" fmla="*/ 279 h 1230"/>
                <a:gd name="T54" fmla="*/ 324 w 1110"/>
                <a:gd name="T55" fmla="*/ 319 h 1230"/>
                <a:gd name="T56" fmla="*/ 389 w 1110"/>
                <a:gd name="T57" fmla="*/ 273 h 1230"/>
                <a:gd name="T58" fmla="*/ 107 w 1110"/>
                <a:gd name="T59" fmla="*/ 386 h 1230"/>
                <a:gd name="T60" fmla="*/ 996 w 1110"/>
                <a:gd name="T61" fmla="*/ 382 h 1230"/>
                <a:gd name="T62" fmla="*/ 996 w 1110"/>
                <a:gd name="T63" fmla="*/ 382 h 1230"/>
                <a:gd name="T64" fmla="*/ 549 w 1110"/>
                <a:gd name="T65" fmla="*/ 393 h 1230"/>
                <a:gd name="T66" fmla="*/ 473 w 1110"/>
                <a:gd name="T67" fmla="*/ 358 h 1230"/>
                <a:gd name="T68" fmla="*/ 443 w 1110"/>
                <a:gd name="T69" fmla="*/ 335 h 1230"/>
                <a:gd name="T70" fmla="*/ 290 w 1110"/>
                <a:gd name="T71" fmla="*/ 579 h 1230"/>
                <a:gd name="T72" fmla="*/ 254 w 1110"/>
                <a:gd name="T73" fmla="*/ 550 h 1230"/>
                <a:gd name="T74" fmla="*/ 223 w 1110"/>
                <a:gd name="T75" fmla="*/ 555 h 1230"/>
                <a:gd name="T76" fmla="*/ 262 w 1110"/>
                <a:gd name="T77" fmla="*/ 310 h 1230"/>
                <a:gd name="T78" fmla="*/ 242 w 1110"/>
                <a:gd name="T79" fmla="*/ 381 h 1230"/>
                <a:gd name="T80" fmla="*/ 227 w 1110"/>
                <a:gd name="T81" fmla="*/ 419 h 1230"/>
                <a:gd name="T82" fmla="*/ 220 w 1110"/>
                <a:gd name="T83" fmla="*/ 453 h 1230"/>
                <a:gd name="T84" fmla="*/ 454 w 1110"/>
                <a:gd name="T85" fmla="*/ 245 h 1230"/>
                <a:gd name="T86" fmla="*/ 157 w 1110"/>
                <a:gd name="T87" fmla="*/ 349 h 1230"/>
                <a:gd name="T88" fmla="*/ 157 w 1110"/>
                <a:gd name="T89" fmla="*/ 349 h 1230"/>
                <a:gd name="T90" fmla="*/ 265 w 1110"/>
                <a:gd name="T91" fmla="*/ 244 h 1230"/>
                <a:gd name="T92" fmla="*/ 160 w 1110"/>
                <a:gd name="T93" fmla="*/ 527 h 1230"/>
                <a:gd name="T94" fmla="*/ 157 w 1110"/>
                <a:gd name="T95" fmla="*/ 533 h 1230"/>
                <a:gd name="T96" fmla="*/ 575 w 1110"/>
                <a:gd name="T97" fmla="*/ 562 h 1230"/>
                <a:gd name="T98" fmla="*/ 268 w 1110"/>
                <a:gd name="T99" fmla="*/ 662 h 1230"/>
                <a:gd name="T100" fmla="*/ 593 w 1110"/>
                <a:gd name="T101" fmla="*/ 387 h 1230"/>
                <a:gd name="T102" fmla="*/ 593 w 1110"/>
                <a:gd name="T103" fmla="*/ 387 h 1230"/>
                <a:gd name="T104" fmla="*/ 451 w 1110"/>
                <a:gd name="T105" fmla="*/ 673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0" h="1230">
                  <a:moveTo>
                    <a:pt x="549" y="1230"/>
                  </a:moveTo>
                  <a:cubicBezTo>
                    <a:pt x="447" y="1229"/>
                    <a:pt x="348" y="1193"/>
                    <a:pt x="272" y="1106"/>
                  </a:cubicBezTo>
                  <a:cubicBezTo>
                    <a:pt x="204" y="1028"/>
                    <a:pt x="183" y="936"/>
                    <a:pt x="208" y="835"/>
                  </a:cubicBezTo>
                  <a:cubicBezTo>
                    <a:pt x="211" y="825"/>
                    <a:pt x="215" y="816"/>
                    <a:pt x="219" y="806"/>
                  </a:cubicBezTo>
                  <a:cubicBezTo>
                    <a:pt x="223" y="799"/>
                    <a:pt x="222" y="794"/>
                    <a:pt x="217" y="787"/>
                  </a:cubicBezTo>
                  <a:cubicBezTo>
                    <a:pt x="179" y="738"/>
                    <a:pt x="144" y="685"/>
                    <a:pt x="125" y="625"/>
                  </a:cubicBezTo>
                  <a:cubicBezTo>
                    <a:pt x="116" y="600"/>
                    <a:pt x="106" y="583"/>
                    <a:pt x="80" y="569"/>
                  </a:cubicBezTo>
                  <a:cubicBezTo>
                    <a:pt x="34" y="545"/>
                    <a:pt x="9" y="501"/>
                    <a:pt x="4" y="448"/>
                  </a:cubicBezTo>
                  <a:cubicBezTo>
                    <a:pt x="0" y="419"/>
                    <a:pt x="11" y="395"/>
                    <a:pt x="31" y="376"/>
                  </a:cubicBezTo>
                  <a:cubicBezTo>
                    <a:pt x="55" y="351"/>
                    <a:pt x="86" y="336"/>
                    <a:pt x="118" y="324"/>
                  </a:cubicBezTo>
                  <a:cubicBezTo>
                    <a:pt x="127" y="321"/>
                    <a:pt x="131" y="317"/>
                    <a:pt x="135" y="309"/>
                  </a:cubicBezTo>
                  <a:cubicBezTo>
                    <a:pt x="202" y="158"/>
                    <a:pt x="317" y="64"/>
                    <a:pt x="480" y="36"/>
                  </a:cubicBezTo>
                  <a:cubicBezTo>
                    <a:pt x="686" y="0"/>
                    <a:pt x="889" y="116"/>
                    <a:pt x="969" y="311"/>
                  </a:cubicBezTo>
                  <a:cubicBezTo>
                    <a:pt x="973" y="319"/>
                    <a:pt x="978" y="322"/>
                    <a:pt x="986" y="326"/>
                  </a:cubicBezTo>
                  <a:cubicBezTo>
                    <a:pt x="1007" y="335"/>
                    <a:pt x="1030" y="344"/>
                    <a:pt x="1050" y="357"/>
                  </a:cubicBezTo>
                  <a:cubicBezTo>
                    <a:pt x="1096" y="386"/>
                    <a:pt x="1110" y="425"/>
                    <a:pt x="1093" y="478"/>
                  </a:cubicBezTo>
                  <a:cubicBezTo>
                    <a:pt x="1078" y="526"/>
                    <a:pt x="1049" y="564"/>
                    <a:pt x="999" y="582"/>
                  </a:cubicBezTo>
                  <a:cubicBezTo>
                    <a:pt x="996" y="583"/>
                    <a:pt x="992" y="587"/>
                    <a:pt x="992" y="590"/>
                  </a:cubicBezTo>
                  <a:cubicBezTo>
                    <a:pt x="973" y="665"/>
                    <a:pt x="935" y="729"/>
                    <a:pt x="887" y="788"/>
                  </a:cubicBezTo>
                  <a:cubicBezTo>
                    <a:pt x="884" y="791"/>
                    <a:pt x="882" y="798"/>
                    <a:pt x="883" y="801"/>
                  </a:cubicBezTo>
                  <a:cubicBezTo>
                    <a:pt x="906" y="842"/>
                    <a:pt x="908" y="886"/>
                    <a:pt x="904" y="931"/>
                  </a:cubicBezTo>
                  <a:cubicBezTo>
                    <a:pt x="893" y="1062"/>
                    <a:pt x="818" y="1147"/>
                    <a:pt x="702" y="1199"/>
                  </a:cubicBezTo>
                  <a:cubicBezTo>
                    <a:pt x="657" y="1219"/>
                    <a:pt x="609" y="1228"/>
                    <a:pt x="549" y="1230"/>
                  </a:cubicBezTo>
                  <a:close/>
                  <a:moveTo>
                    <a:pt x="567" y="373"/>
                  </a:moveTo>
                  <a:cubicBezTo>
                    <a:pt x="573" y="371"/>
                    <a:pt x="575" y="370"/>
                    <a:pt x="578" y="370"/>
                  </a:cubicBezTo>
                  <a:cubicBezTo>
                    <a:pt x="588" y="368"/>
                    <a:pt x="597" y="376"/>
                    <a:pt x="599" y="385"/>
                  </a:cubicBezTo>
                  <a:cubicBezTo>
                    <a:pt x="600" y="394"/>
                    <a:pt x="593" y="402"/>
                    <a:pt x="584" y="401"/>
                  </a:cubicBezTo>
                  <a:cubicBezTo>
                    <a:pt x="562" y="399"/>
                    <a:pt x="545" y="410"/>
                    <a:pt x="528" y="418"/>
                  </a:cubicBezTo>
                  <a:cubicBezTo>
                    <a:pt x="507" y="428"/>
                    <a:pt x="508" y="428"/>
                    <a:pt x="510" y="450"/>
                  </a:cubicBezTo>
                  <a:cubicBezTo>
                    <a:pt x="511" y="459"/>
                    <a:pt x="515" y="459"/>
                    <a:pt x="521" y="458"/>
                  </a:cubicBezTo>
                  <a:cubicBezTo>
                    <a:pt x="524" y="457"/>
                    <a:pt x="527" y="454"/>
                    <a:pt x="530" y="452"/>
                  </a:cubicBezTo>
                  <a:cubicBezTo>
                    <a:pt x="540" y="445"/>
                    <a:pt x="551" y="445"/>
                    <a:pt x="557" y="453"/>
                  </a:cubicBezTo>
                  <a:cubicBezTo>
                    <a:pt x="562" y="461"/>
                    <a:pt x="560" y="477"/>
                    <a:pt x="552" y="483"/>
                  </a:cubicBezTo>
                  <a:cubicBezTo>
                    <a:pt x="545" y="489"/>
                    <a:pt x="535" y="486"/>
                    <a:pt x="527" y="477"/>
                  </a:cubicBezTo>
                  <a:cubicBezTo>
                    <a:pt x="526" y="476"/>
                    <a:pt x="526" y="474"/>
                    <a:pt x="524" y="474"/>
                  </a:cubicBezTo>
                  <a:cubicBezTo>
                    <a:pt x="521" y="472"/>
                    <a:pt x="517" y="470"/>
                    <a:pt x="514" y="471"/>
                  </a:cubicBezTo>
                  <a:cubicBezTo>
                    <a:pt x="512" y="471"/>
                    <a:pt x="510" y="476"/>
                    <a:pt x="509" y="479"/>
                  </a:cubicBezTo>
                  <a:cubicBezTo>
                    <a:pt x="507" y="485"/>
                    <a:pt x="507" y="491"/>
                    <a:pt x="504" y="497"/>
                  </a:cubicBezTo>
                  <a:cubicBezTo>
                    <a:pt x="500" y="507"/>
                    <a:pt x="503" y="513"/>
                    <a:pt x="511" y="518"/>
                  </a:cubicBezTo>
                  <a:cubicBezTo>
                    <a:pt x="518" y="522"/>
                    <a:pt x="525" y="527"/>
                    <a:pt x="533" y="529"/>
                  </a:cubicBezTo>
                  <a:cubicBezTo>
                    <a:pt x="547" y="533"/>
                    <a:pt x="561" y="533"/>
                    <a:pt x="575" y="537"/>
                  </a:cubicBezTo>
                  <a:cubicBezTo>
                    <a:pt x="580" y="538"/>
                    <a:pt x="588" y="544"/>
                    <a:pt x="589" y="549"/>
                  </a:cubicBezTo>
                  <a:cubicBezTo>
                    <a:pt x="590" y="555"/>
                    <a:pt x="586" y="564"/>
                    <a:pt x="582" y="568"/>
                  </a:cubicBezTo>
                  <a:cubicBezTo>
                    <a:pt x="579" y="570"/>
                    <a:pt x="567" y="569"/>
                    <a:pt x="564" y="565"/>
                  </a:cubicBezTo>
                  <a:cubicBezTo>
                    <a:pt x="552" y="549"/>
                    <a:pt x="533" y="544"/>
                    <a:pt x="516" y="536"/>
                  </a:cubicBezTo>
                  <a:cubicBezTo>
                    <a:pt x="494" y="527"/>
                    <a:pt x="494" y="527"/>
                    <a:pt x="480" y="546"/>
                  </a:cubicBezTo>
                  <a:cubicBezTo>
                    <a:pt x="479" y="547"/>
                    <a:pt x="477" y="549"/>
                    <a:pt x="476" y="550"/>
                  </a:cubicBezTo>
                  <a:cubicBezTo>
                    <a:pt x="470" y="557"/>
                    <a:pt x="475" y="561"/>
                    <a:pt x="481" y="563"/>
                  </a:cubicBezTo>
                  <a:cubicBezTo>
                    <a:pt x="483" y="564"/>
                    <a:pt x="487" y="562"/>
                    <a:pt x="489" y="563"/>
                  </a:cubicBezTo>
                  <a:cubicBezTo>
                    <a:pt x="495" y="566"/>
                    <a:pt x="503" y="569"/>
                    <a:pt x="506" y="574"/>
                  </a:cubicBezTo>
                  <a:cubicBezTo>
                    <a:pt x="509" y="578"/>
                    <a:pt x="506" y="588"/>
                    <a:pt x="502" y="592"/>
                  </a:cubicBezTo>
                  <a:cubicBezTo>
                    <a:pt x="497" y="597"/>
                    <a:pt x="488" y="602"/>
                    <a:pt x="483" y="600"/>
                  </a:cubicBezTo>
                  <a:cubicBezTo>
                    <a:pt x="477" y="597"/>
                    <a:pt x="474" y="588"/>
                    <a:pt x="470" y="581"/>
                  </a:cubicBezTo>
                  <a:cubicBezTo>
                    <a:pt x="468" y="576"/>
                    <a:pt x="467" y="570"/>
                    <a:pt x="465" y="563"/>
                  </a:cubicBezTo>
                  <a:cubicBezTo>
                    <a:pt x="457" y="569"/>
                    <a:pt x="453" y="574"/>
                    <a:pt x="447" y="576"/>
                  </a:cubicBezTo>
                  <a:cubicBezTo>
                    <a:pt x="433" y="582"/>
                    <a:pt x="433" y="592"/>
                    <a:pt x="436" y="604"/>
                  </a:cubicBezTo>
                  <a:cubicBezTo>
                    <a:pt x="438" y="608"/>
                    <a:pt x="439" y="614"/>
                    <a:pt x="442" y="618"/>
                  </a:cubicBezTo>
                  <a:cubicBezTo>
                    <a:pt x="450" y="631"/>
                    <a:pt x="459" y="644"/>
                    <a:pt x="469" y="656"/>
                  </a:cubicBezTo>
                  <a:cubicBezTo>
                    <a:pt x="474" y="663"/>
                    <a:pt x="478" y="670"/>
                    <a:pt x="472" y="676"/>
                  </a:cubicBezTo>
                  <a:cubicBezTo>
                    <a:pt x="468" y="681"/>
                    <a:pt x="459" y="686"/>
                    <a:pt x="454" y="685"/>
                  </a:cubicBezTo>
                  <a:cubicBezTo>
                    <a:pt x="449" y="684"/>
                    <a:pt x="442" y="675"/>
                    <a:pt x="442" y="670"/>
                  </a:cubicBezTo>
                  <a:cubicBezTo>
                    <a:pt x="444" y="643"/>
                    <a:pt x="429" y="623"/>
                    <a:pt x="417" y="601"/>
                  </a:cubicBezTo>
                  <a:cubicBezTo>
                    <a:pt x="416" y="598"/>
                    <a:pt x="411" y="595"/>
                    <a:pt x="408" y="595"/>
                  </a:cubicBezTo>
                  <a:cubicBezTo>
                    <a:pt x="396" y="597"/>
                    <a:pt x="385" y="600"/>
                    <a:pt x="371" y="603"/>
                  </a:cubicBezTo>
                  <a:cubicBezTo>
                    <a:pt x="373" y="607"/>
                    <a:pt x="375" y="611"/>
                    <a:pt x="378" y="613"/>
                  </a:cubicBezTo>
                  <a:cubicBezTo>
                    <a:pt x="386" y="623"/>
                    <a:pt x="387" y="633"/>
                    <a:pt x="380" y="640"/>
                  </a:cubicBezTo>
                  <a:cubicBezTo>
                    <a:pt x="373" y="646"/>
                    <a:pt x="358" y="647"/>
                    <a:pt x="351" y="640"/>
                  </a:cubicBezTo>
                  <a:cubicBezTo>
                    <a:pt x="344" y="634"/>
                    <a:pt x="345" y="623"/>
                    <a:pt x="353" y="614"/>
                  </a:cubicBezTo>
                  <a:cubicBezTo>
                    <a:pt x="356" y="610"/>
                    <a:pt x="358" y="607"/>
                    <a:pt x="361" y="602"/>
                  </a:cubicBezTo>
                  <a:cubicBezTo>
                    <a:pt x="349" y="600"/>
                    <a:pt x="338" y="598"/>
                    <a:pt x="328" y="596"/>
                  </a:cubicBezTo>
                  <a:cubicBezTo>
                    <a:pt x="311" y="592"/>
                    <a:pt x="310" y="592"/>
                    <a:pt x="302" y="606"/>
                  </a:cubicBezTo>
                  <a:cubicBezTo>
                    <a:pt x="299" y="611"/>
                    <a:pt x="298" y="615"/>
                    <a:pt x="296" y="619"/>
                  </a:cubicBezTo>
                  <a:cubicBezTo>
                    <a:pt x="292" y="625"/>
                    <a:pt x="294" y="629"/>
                    <a:pt x="300" y="631"/>
                  </a:cubicBezTo>
                  <a:cubicBezTo>
                    <a:pt x="315" y="636"/>
                    <a:pt x="329" y="642"/>
                    <a:pt x="344" y="646"/>
                  </a:cubicBezTo>
                  <a:cubicBezTo>
                    <a:pt x="354" y="649"/>
                    <a:pt x="366" y="649"/>
                    <a:pt x="378" y="651"/>
                  </a:cubicBezTo>
                  <a:cubicBezTo>
                    <a:pt x="375" y="659"/>
                    <a:pt x="373" y="665"/>
                    <a:pt x="370" y="672"/>
                  </a:cubicBezTo>
                  <a:cubicBezTo>
                    <a:pt x="356" y="703"/>
                    <a:pt x="342" y="734"/>
                    <a:pt x="329" y="765"/>
                  </a:cubicBezTo>
                  <a:cubicBezTo>
                    <a:pt x="311" y="810"/>
                    <a:pt x="301" y="857"/>
                    <a:pt x="310" y="906"/>
                  </a:cubicBezTo>
                  <a:cubicBezTo>
                    <a:pt x="311" y="911"/>
                    <a:pt x="314" y="917"/>
                    <a:pt x="318" y="919"/>
                  </a:cubicBezTo>
                  <a:cubicBezTo>
                    <a:pt x="354" y="937"/>
                    <a:pt x="391" y="956"/>
                    <a:pt x="428" y="974"/>
                  </a:cubicBezTo>
                  <a:cubicBezTo>
                    <a:pt x="454" y="986"/>
                    <a:pt x="481" y="988"/>
                    <a:pt x="509" y="980"/>
                  </a:cubicBezTo>
                  <a:cubicBezTo>
                    <a:pt x="539" y="971"/>
                    <a:pt x="569" y="971"/>
                    <a:pt x="599" y="979"/>
                  </a:cubicBezTo>
                  <a:cubicBezTo>
                    <a:pt x="627" y="986"/>
                    <a:pt x="653" y="982"/>
                    <a:pt x="678" y="966"/>
                  </a:cubicBezTo>
                  <a:cubicBezTo>
                    <a:pt x="714" y="943"/>
                    <a:pt x="751" y="921"/>
                    <a:pt x="788" y="899"/>
                  </a:cubicBezTo>
                  <a:cubicBezTo>
                    <a:pt x="795" y="895"/>
                    <a:pt x="798" y="890"/>
                    <a:pt x="798" y="883"/>
                  </a:cubicBezTo>
                  <a:cubicBezTo>
                    <a:pt x="800" y="855"/>
                    <a:pt x="797" y="827"/>
                    <a:pt x="788" y="801"/>
                  </a:cubicBezTo>
                  <a:cubicBezTo>
                    <a:pt x="772" y="759"/>
                    <a:pt x="755" y="718"/>
                    <a:pt x="738" y="677"/>
                  </a:cubicBezTo>
                  <a:cubicBezTo>
                    <a:pt x="734" y="668"/>
                    <a:pt x="731" y="660"/>
                    <a:pt x="727" y="650"/>
                  </a:cubicBezTo>
                  <a:cubicBezTo>
                    <a:pt x="733" y="650"/>
                    <a:pt x="737" y="649"/>
                    <a:pt x="741" y="649"/>
                  </a:cubicBezTo>
                  <a:cubicBezTo>
                    <a:pt x="765" y="648"/>
                    <a:pt x="788" y="641"/>
                    <a:pt x="810" y="629"/>
                  </a:cubicBezTo>
                  <a:cubicBezTo>
                    <a:pt x="923" y="564"/>
                    <a:pt x="940" y="396"/>
                    <a:pt x="841" y="309"/>
                  </a:cubicBezTo>
                  <a:cubicBezTo>
                    <a:pt x="798" y="271"/>
                    <a:pt x="747" y="254"/>
                    <a:pt x="691" y="272"/>
                  </a:cubicBezTo>
                  <a:cubicBezTo>
                    <a:pt x="638" y="289"/>
                    <a:pt x="602" y="329"/>
                    <a:pt x="567" y="373"/>
                  </a:cubicBezTo>
                  <a:close/>
                  <a:moveTo>
                    <a:pt x="775" y="975"/>
                  </a:moveTo>
                  <a:cubicBezTo>
                    <a:pt x="752" y="988"/>
                    <a:pt x="730" y="1000"/>
                    <a:pt x="709" y="1013"/>
                  </a:cubicBezTo>
                  <a:cubicBezTo>
                    <a:pt x="670" y="1039"/>
                    <a:pt x="627" y="1045"/>
                    <a:pt x="582" y="1033"/>
                  </a:cubicBezTo>
                  <a:cubicBezTo>
                    <a:pt x="564" y="1028"/>
                    <a:pt x="545" y="1029"/>
                    <a:pt x="527" y="1034"/>
                  </a:cubicBezTo>
                  <a:cubicBezTo>
                    <a:pt x="483" y="1047"/>
                    <a:pt x="440" y="1043"/>
                    <a:pt x="399" y="1023"/>
                  </a:cubicBezTo>
                  <a:cubicBezTo>
                    <a:pt x="383" y="1016"/>
                    <a:pt x="367" y="1009"/>
                    <a:pt x="351" y="1001"/>
                  </a:cubicBezTo>
                  <a:cubicBezTo>
                    <a:pt x="348" y="1000"/>
                    <a:pt x="344" y="998"/>
                    <a:pt x="340" y="996"/>
                  </a:cubicBezTo>
                  <a:cubicBezTo>
                    <a:pt x="368" y="1057"/>
                    <a:pt x="448" y="1139"/>
                    <a:pt x="568" y="1132"/>
                  </a:cubicBezTo>
                  <a:cubicBezTo>
                    <a:pt x="655" y="1127"/>
                    <a:pt x="754" y="1054"/>
                    <a:pt x="775" y="975"/>
                  </a:cubicBezTo>
                  <a:close/>
                  <a:moveTo>
                    <a:pt x="377" y="312"/>
                  </a:moveTo>
                  <a:cubicBezTo>
                    <a:pt x="384" y="313"/>
                    <a:pt x="388" y="314"/>
                    <a:pt x="391" y="315"/>
                  </a:cubicBezTo>
                  <a:cubicBezTo>
                    <a:pt x="396" y="316"/>
                    <a:pt x="400" y="317"/>
                    <a:pt x="404" y="318"/>
                  </a:cubicBezTo>
                  <a:cubicBezTo>
                    <a:pt x="421" y="323"/>
                    <a:pt x="423" y="322"/>
                    <a:pt x="432" y="306"/>
                  </a:cubicBezTo>
                  <a:cubicBezTo>
                    <a:pt x="434" y="302"/>
                    <a:pt x="435" y="298"/>
                    <a:pt x="438" y="293"/>
                  </a:cubicBezTo>
                  <a:cubicBezTo>
                    <a:pt x="441" y="286"/>
                    <a:pt x="439" y="282"/>
                    <a:pt x="432" y="279"/>
                  </a:cubicBezTo>
                  <a:cubicBezTo>
                    <a:pt x="406" y="266"/>
                    <a:pt x="378" y="262"/>
                    <a:pt x="350" y="267"/>
                  </a:cubicBezTo>
                  <a:cubicBezTo>
                    <a:pt x="333" y="271"/>
                    <a:pt x="317" y="277"/>
                    <a:pt x="298" y="282"/>
                  </a:cubicBezTo>
                  <a:cubicBezTo>
                    <a:pt x="305" y="295"/>
                    <a:pt x="311" y="305"/>
                    <a:pt x="317" y="315"/>
                  </a:cubicBezTo>
                  <a:cubicBezTo>
                    <a:pt x="318" y="317"/>
                    <a:pt x="322" y="319"/>
                    <a:pt x="324" y="319"/>
                  </a:cubicBezTo>
                  <a:cubicBezTo>
                    <a:pt x="338" y="317"/>
                    <a:pt x="352" y="314"/>
                    <a:pt x="369" y="311"/>
                  </a:cubicBezTo>
                  <a:cubicBezTo>
                    <a:pt x="366" y="306"/>
                    <a:pt x="363" y="301"/>
                    <a:pt x="360" y="298"/>
                  </a:cubicBezTo>
                  <a:cubicBezTo>
                    <a:pt x="352" y="289"/>
                    <a:pt x="352" y="279"/>
                    <a:pt x="359" y="272"/>
                  </a:cubicBezTo>
                  <a:cubicBezTo>
                    <a:pt x="367" y="266"/>
                    <a:pt x="382" y="266"/>
                    <a:pt x="389" y="273"/>
                  </a:cubicBezTo>
                  <a:cubicBezTo>
                    <a:pt x="396" y="279"/>
                    <a:pt x="395" y="290"/>
                    <a:pt x="386" y="299"/>
                  </a:cubicBezTo>
                  <a:cubicBezTo>
                    <a:pt x="383" y="303"/>
                    <a:pt x="381" y="307"/>
                    <a:pt x="377" y="312"/>
                  </a:cubicBezTo>
                  <a:close/>
                  <a:moveTo>
                    <a:pt x="98" y="521"/>
                  </a:moveTo>
                  <a:cubicBezTo>
                    <a:pt x="101" y="475"/>
                    <a:pt x="104" y="430"/>
                    <a:pt x="107" y="386"/>
                  </a:cubicBezTo>
                  <a:cubicBezTo>
                    <a:pt x="93" y="390"/>
                    <a:pt x="69" y="406"/>
                    <a:pt x="61" y="420"/>
                  </a:cubicBezTo>
                  <a:cubicBezTo>
                    <a:pt x="58" y="426"/>
                    <a:pt x="54" y="433"/>
                    <a:pt x="55" y="439"/>
                  </a:cubicBezTo>
                  <a:cubicBezTo>
                    <a:pt x="57" y="473"/>
                    <a:pt x="73" y="500"/>
                    <a:pt x="98" y="521"/>
                  </a:cubicBezTo>
                  <a:close/>
                  <a:moveTo>
                    <a:pt x="996" y="382"/>
                  </a:moveTo>
                  <a:cubicBezTo>
                    <a:pt x="999" y="430"/>
                    <a:pt x="1002" y="475"/>
                    <a:pt x="1006" y="521"/>
                  </a:cubicBezTo>
                  <a:cubicBezTo>
                    <a:pt x="1031" y="498"/>
                    <a:pt x="1047" y="471"/>
                    <a:pt x="1048" y="436"/>
                  </a:cubicBezTo>
                  <a:cubicBezTo>
                    <a:pt x="1048" y="429"/>
                    <a:pt x="1044" y="420"/>
                    <a:pt x="1039" y="416"/>
                  </a:cubicBezTo>
                  <a:cubicBezTo>
                    <a:pt x="1026" y="404"/>
                    <a:pt x="1011" y="394"/>
                    <a:pt x="996" y="382"/>
                  </a:cubicBezTo>
                  <a:close/>
                  <a:moveTo>
                    <a:pt x="478" y="364"/>
                  </a:moveTo>
                  <a:cubicBezTo>
                    <a:pt x="485" y="376"/>
                    <a:pt x="490" y="383"/>
                    <a:pt x="494" y="391"/>
                  </a:cubicBezTo>
                  <a:cubicBezTo>
                    <a:pt x="505" y="411"/>
                    <a:pt x="508" y="413"/>
                    <a:pt x="529" y="403"/>
                  </a:cubicBezTo>
                  <a:cubicBezTo>
                    <a:pt x="535" y="400"/>
                    <a:pt x="541" y="397"/>
                    <a:pt x="549" y="393"/>
                  </a:cubicBezTo>
                  <a:cubicBezTo>
                    <a:pt x="538" y="378"/>
                    <a:pt x="528" y="364"/>
                    <a:pt x="519" y="352"/>
                  </a:cubicBezTo>
                  <a:cubicBezTo>
                    <a:pt x="512" y="356"/>
                    <a:pt x="506" y="359"/>
                    <a:pt x="499" y="361"/>
                  </a:cubicBezTo>
                  <a:cubicBezTo>
                    <a:pt x="493" y="363"/>
                    <a:pt x="486" y="363"/>
                    <a:pt x="478" y="364"/>
                  </a:cubicBezTo>
                  <a:close/>
                  <a:moveTo>
                    <a:pt x="473" y="358"/>
                  </a:moveTo>
                  <a:cubicBezTo>
                    <a:pt x="478" y="345"/>
                    <a:pt x="483" y="333"/>
                    <a:pt x="489" y="319"/>
                  </a:cubicBezTo>
                  <a:cubicBezTo>
                    <a:pt x="478" y="310"/>
                    <a:pt x="466" y="301"/>
                    <a:pt x="452" y="290"/>
                  </a:cubicBezTo>
                  <a:cubicBezTo>
                    <a:pt x="448" y="303"/>
                    <a:pt x="444" y="314"/>
                    <a:pt x="441" y="326"/>
                  </a:cubicBezTo>
                  <a:cubicBezTo>
                    <a:pt x="440" y="328"/>
                    <a:pt x="441" y="333"/>
                    <a:pt x="443" y="335"/>
                  </a:cubicBezTo>
                  <a:cubicBezTo>
                    <a:pt x="452" y="342"/>
                    <a:pt x="462" y="349"/>
                    <a:pt x="473" y="358"/>
                  </a:cubicBezTo>
                  <a:close/>
                  <a:moveTo>
                    <a:pt x="282" y="621"/>
                  </a:moveTo>
                  <a:cubicBezTo>
                    <a:pt x="286" y="608"/>
                    <a:pt x="289" y="598"/>
                    <a:pt x="292" y="588"/>
                  </a:cubicBezTo>
                  <a:cubicBezTo>
                    <a:pt x="293" y="585"/>
                    <a:pt x="292" y="581"/>
                    <a:pt x="290" y="579"/>
                  </a:cubicBezTo>
                  <a:cubicBezTo>
                    <a:pt x="281" y="573"/>
                    <a:pt x="272" y="566"/>
                    <a:pt x="264" y="560"/>
                  </a:cubicBezTo>
                  <a:cubicBezTo>
                    <a:pt x="260" y="571"/>
                    <a:pt x="256" y="581"/>
                    <a:pt x="250" y="593"/>
                  </a:cubicBezTo>
                  <a:cubicBezTo>
                    <a:pt x="259" y="601"/>
                    <a:pt x="269" y="610"/>
                    <a:pt x="282" y="621"/>
                  </a:cubicBezTo>
                  <a:close/>
                  <a:moveTo>
                    <a:pt x="254" y="550"/>
                  </a:moveTo>
                  <a:cubicBezTo>
                    <a:pt x="247" y="538"/>
                    <a:pt x="240" y="526"/>
                    <a:pt x="234" y="513"/>
                  </a:cubicBezTo>
                  <a:cubicBezTo>
                    <a:pt x="231" y="506"/>
                    <a:pt x="227" y="504"/>
                    <a:pt x="220" y="506"/>
                  </a:cubicBezTo>
                  <a:cubicBezTo>
                    <a:pt x="216" y="507"/>
                    <a:pt x="211" y="508"/>
                    <a:pt x="205" y="510"/>
                  </a:cubicBezTo>
                  <a:cubicBezTo>
                    <a:pt x="212" y="526"/>
                    <a:pt x="218" y="542"/>
                    <a:pt x="223" y="555"/>
                  </a:cubicBezTo>
                  <a:cubicBezTo>
                    <a:pt x="236" y="553"/>
                    <a:pt x="245" y="552"/>
                    <a:pt x="254" y="550"/>
                  </a:cubicBezTo>
                  <a:close/>
                  <a:moveTo>
                    <a:pt x="273" y="346"/>
                  </a:moveTo>
                  <a:cubicBezTo>
                    <a:pt x="301" y="329"/>
                    <a:pt x="305" y="315"/>
                    <a:pt x="287" y="291"/>
                  </a:cubicBezTo>
                  <a:cubicBezTo>
                    <a:pt x="278" y="298"/>
                    <a:pt x="269" y="305"/>
                    <a:pt x="262" y="310"/>
                  </a:cubicBezTo>
                  <a:cubicBezTo>
                    <a:pt x="266" y="323"/>
                    <a:pt x="269" y="334"/>
                    <a:pt x="273" y="346"/>
                  </a:cubicBezTo>
                  <a:close/>
                  <a:moveTo>
                    <a:pt x="232" y="345"/>
                  </a:moveTo>
                  <a:cubicBezTo>
                    <a:pt x="227" y="355"/>
                    <a:pt x="221" y="365"/>
                    <a:pt x="214" y="379"/>
                  </a:cubicBezTo>
                  <a:cubicBezTo>
                    <a:pt x="226" y="380"/>
                    <a:pt x="237" y="385"/>
                    <a:pt x="242" y="381"/>
                  </a:cubicBezTo>
                  <a:cubicBezTo>
                    <a:pt x="251" y="375"/>
                    <a:pt x="257" y="363"/>
                    <a:pt x="265" y="352"/>
                  </a:cubicBezTo>
                  <a:cubicBezTo>
                    <a:pt x="254" y="350"/>
                    <a:pt x="244" y="348"/>
                    <a:pt x="232" y="345"/>
                  </a:cubicBezTo>
                  <a:close/>
                  <a:moveTo>
                    <a:pt x="222" y="442"/>
                  </a:moveTo>
                  <a:cubicBezTo>
                    <a:pt x="224" y="434"/>
                    <a:pt x="225" y="427"/>
                    <a:pt x="227" y="419"/>
                  </a:cubicBezTo>
                  <a:cubicBezTo>
                    <a:pt x="232" y="401"/>
                    <a:pt x="230" y="397"/>
                    <a:pt x="211" y="391"/>
                  </a:cubicBezTo>
                  <a:cubicBezTo>
                    <a:pt x="198" y="418"/>
                    <a:pt x="202" y="435"/>
                    <a:pt x="222" y="442"/>
                  </a:cubicBezTo>
                  <a:close/>
                  <a:moveTo>
                    <a:pt x="203" y="496"/>
                  </a:moveTo>
                  <a:cubicBezTo>
                    <a:pt x="226" y="488"/>
                    <a:pt x="229" y="481"/>
                    <a:pt x="220" y="453"/>
                  </a:cubicBezTo>
                  <a:cubicBezTo>
                    <a:pt x="213" y="458"/>
                    <a:pt x="206" y="462"/>
                    <a:pt x="199" y="467"/>
                  </a:cubicBezTo>
                  <a:cubicBezTo>
                    <a:pt x="200" y="477"/>
                    <a:pt x="202" y="486"/>
                    <a:pt x="203" y="496"/>
                  </a:cubicBezTo>
                  <a:close/>
                  <a:moveTo>
                    <a:pt x="461" y="237"/>
                  </a:moveTo>
                  <a:cubicBezTo>
                    <a:pt x="457" y="241"/>
                    <a:pt x="455" y="243"/>
                    <a:pt x="454" y="245"/>
                  </a:cubicBezTo>
                  <a:cubicBezTo>
                    <a:pt x="457" y="247"/>
                    <a:pt x="460" y="251"/>
                    <a:pt x="464" y="252"/>
                  </a:cubicBezTo>
                  <a:cubicBezTo>
                    <a:pt x="465" y="253"/>
                    <a:pt x="468" y="250"/>
                    <a:pt x="470" y="248"/>
                  </a:cubicBezTo>
                  <a:cubicBezTo>
                    <a:pt x="467" y="245"/>
                    <a:pt x="465" y="242"/>
                    <a:pt x="461" y="237"/>
                  </a:cubicBezTo>
                  <a:close/>
                  <a:moveTo>
                    <a:pt x="157" y="349"/>
                  </a:moveTo>
                  <a:cubicBezTo>
                    <a:pt x="153" y="356"/>
                    <a:pt x="151" y="360"/>
                    <a:pt x="150" y="364"/>
                  </a:cubicBezTo>
                  <a:cubicBezTo>
                    <a:pt x="149" y="365"/>
                    <a:pt x="153" y="368"/>
                    <a:pt x="155" y="370"/>
                  </a:cubicBezTo>
                  <a:cubicBezTo>
                    <a:pt x="157" y="366"/>
                    <a:pt x="161" y="363"/>
                    <a:pt x="162" y="359"/>
                  </a:cubicBezTo>
                  <a:cubicBezTo>
                    <a:pt x="163" y="358"/>
                    <a:pt x="160" y="354"/>
                    <a:pt x="157" y="349"/>
                  </a:cubicBezTo>
                  <a:close/>
                  <a:moveTo>
                    <a:pt x="283" y="243"/>
                  </a:moveTo>
                  <a:cubicBezTo>
                    <a:pt x="283" y="242"/>
                    <a:pt x="283" y="241"/>
                    <a:pt x="283" y="239"/>
                  </a:cubicBezTo>
                  <a:cubicBezTo>
                    <a:pt x="280" y="238"/>
                    <a:pt x="277" y="236"/>
                    <a:pt x="275" y="237"/>
                  </a:cubicBezTo>
                  <a:cubicBezTo>
                    <a:pt x="272" y="238"/>
                    <a:pt x="269" y="241"/>
                    <a:pt x="265" y="244"/>
                  </a:cubicBezTo>
                  <a:cubicBezTo>
                    <a:pt x="267" y="246"/>
                    <a:pt x="270" y="249"/>
                    <a:pt x="271" y="249"/>
                  </a:cubicBezTo>
                  <a:cubicBezTo>
                    <a:pt x="275" y="248"/>
                    <a:pt x="279" y="245"/>
                    <a:pt x="283" y="243"/>
                  </a:cubicBezTo>
                  <a:close/>
                  <a:moveTo>
                    <a:pt x="157" y="533"/>
                  </a:moveTo>
                  <a:cubicBezTo>
                    <a:pt x="158" y="531"/>
                    <a:pt x="159" y="529"/>
                    <a:pt x="160" y="527"/>
                  </a:cubicBezTo>
                  <a:cubicBezTo>
                    <a:pt x="156" y="525"/>
                    <a:pt x="152" y="522"/>
                    <a:pt x="147" y="521"/>
                  </a:cubicBezTo>
                  <a:cubicBezTo>
                    <a:pt x="146" y="521"/>
                    <a:pt x="142" y="526"/>
                    <a:pt x="143" y="527"/>
                  </a:cubicBezTo>
                  <a:cubicBezTo>
                    <a:pt x="144" y="531"/>
                    <a:pt x="148" y="534"/>
                    <a:pt x="151" y="537"/>
                  </a:cubicBezTo>
                  <a:cubicBezTo>
                    <a:pt x="151" y="538"/>
                    <a:pt x="155" y="534"/>
                    <a:pt x="157" y="533"/>
                  </a:cubicBezTo>
                  <a:close/>
                  <a:moveTo>
                    <a:pt x="579" y="545"/>
                  </a:moveTo>
                  <a:cubicBezTo>
                    <a:pt x="578" y="545"/>
                    <a:pt x="577" y="545"/>
                    <a:pt x="576" y="545"/>
                  </a:cubicBezTo>
                  <a:cubicBezTo>
                    <a:pt x="574" y="548"/>
                    <a:pt x="571" y="552"/>
                    <a:pt x="570" y="556"/>
                  </a:cubicBezTo>
                  <a:cubicBezTo>
                    <a:pt x="570" y="558"/>
                    <a:pt x="573" y="560"/>
                    <a:pt x="575" y="562"/>
                  </a:cubicBezTo>
                  <a:cubicBezTo>
                    <a:pt x="577" y="559"/>
                    <a:pt x="581" y="556"/>
                    <a:pt x="582" y="552"/>
                  </a:cubicBezTo>
                  <a:cubicBezTo>
                    <a:pt x="583" y="550"/>
                    <a:pt x="580" y="547"/>
                    <a:pt x="579" y="545"/>
                  </a:cubicBezTo>
                  <a:close/>
                  <a:moveTo>
                    <a:pt x="283" y="668"/>
                  </a:moveTo>
                  <a:cubicBezTo>
                    <a:pt x="276" y="665"/>
                    <a:pt x="273" y="662"/>
                    <a:pt x="268" y="662"/>
                  </a:cubicBezTo>
                  <a:cubicBezTo>
                    <a:pt x="267" y="661"/>
                    <a:pt x="265" y="665"/>
                    <a:pt x="263" y="667"/>
                  </a:cubicBezTo>
                  <a:cubicBezTo>
                    <a:pt x="266" y="669"/>
                    <a:pt x="269" y="672"/>
                    <a:pt x="273" y="674"/>
                  </a:cubicBezTo>
                  <a:cubicBezTo>
                    <a:pt x="275" y="674"/>
                    <a:pt x="278" y="671"/>
                    <a:pt x="283" y="668"/>
                  </a:cubicBezTo>
                  <a:close/>
                  <a:moveTo>
                    <a:pt x="593" y="387"/>
                  </a:moveTo>
                  <a:cubicBezTo>
                    <a:pt x="588" y="383"/>
                    <a:pt x="585" y="380"/>
                    <a:pt x="582" y="376"/>
                  </a:cubicBezTo>
                  <a:cubicBezTo>
                    <a:pt x="581" y="379"/>
                    <a:pt x="577" y="381"/>
                    <a:pt x="577" y="383"/>
                  </a:cubicBezTo>
                  <a:cubicBezTo>
                    <a:pt x="579" y="386"/>
                    <a:pt x="582" y="390"/>
                    <a:pt x="585" y="393"/>
                  </a:cubicBezTo>
                  <a:cubicBezTo>
                    <a:pt x="585" y="393"/>
                    <a:pt x="589" y="390"/>
                    <a:pt x="593" y="387"/>
                  </a:cubicBezTo>
                  <a:close/>
                  <a:moveTo>
                    <a:pt x="469" y="671"/>
                  </a:moveTo>
                  <a:cubicBezTo>
                    <a:pt x="468" y="670"/>
                    <a:pt x="468" y="669"/>
                    <a:pt x="468" y="668"/>
                  </a:cubicBezTo>
                  <a:cubicBezTo>
                    <a:pt x="465" y="667"/>
                    <a:pt x="462" y="664"/>
                    <a:pt x="460" y="665"/>
                  </a:cubicBezTo>
                  <a:cubicBezTo>
                    <a:pt x="457" y="667"/>
                    <a:pt x="454" y="670"/>
                    <a:pt x="451" y="673"/>
                  </a:cubicBezTo>
                  <a:cubicBezTo>
                    <a:pt x="453" y="674"/>
                    <a:pt x="456" y="678"/>
                    <a:pt x="457" y="677"/>
                  </a:cubicBezTo>
                  <a:cubicBezTo>
                    <a:pt x="461" y="676"/>
                    <a:pt x="465" y="673"/>
                    <a:pt x="469" y="671"/>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7" name="Freeform 6">
              <a:extLst>
                <a:ext uri="{FF2B5EF4-FFF2-40B4-BE49-F238E27FC236}">
                  <a16:creationId xmlns:a16="http://schemas.microsoft.com/office/drawing/2014/main" id="{1A40E6C5-F2A9-42DE-914E-2C8C14996294}"/>
                </a:ext>
              </a:extLst>
            </p:cNvPr>
            <p:cNvSpPr/>
            <p:nvPr userDrawn="1"/>
          </p:nvSpPr>
          <p:spPr bwMode="auto">
            <a:xfrm>
              <a:off x="8859552" y="656332"/>
              <a:ext cx="56472" cy="75295"/>
            </a:xfrm>
            <a:custGeom>
              <a:avLst/>
              <a:gdLst>
                <a:gd name="T0" fmla="*/ 143 w 143"/>
                <a:gd name="T1" fmla="*/ 115 h 189"/>
                <a:gd name="T2" fmla="*/ 141 w 143"/>
                <a:gd name="T3" fmla="*/ 133 h 189"/>
                <a:gd name="T4" fmla="*/ 63 w 143"/>
                <a:gd name="T5" fmla="*/ 170 h 189"/>
                <a:gd name="T6" fmla="*/ 9 w 143"/>
                <a:gd name="T7" fmla="*/ 54 h 189"/>
                <a:gd name="T8" fmla="*/ 83 w 143"/>
                <a:gd name="T9" fmla="*/ 17 h 189"/>
                <a:gd name="T10" fmla="*/ 143 w 143"/>
                <a:gd name="T11" fmla="*/ 115 h 189"/>
              </a:gdLst>
              <a:ahLst/>
              <a:cxnLst>
                <a:cxn ang="0">
                  <a:pos x="T0" y="T1"/>
                </a:cxn>
                <a:cxn ang="0">
                  <a:pos x="T2" y="T3"/>
                </a:cxn>
                <a:cxn ang="0">
                  <a:pos x="T4" y="T5"/>
                </a:cxn>
                <a:cxn ang="0">
                  <a:pos x="T6" y="T7"/>
                </a:cxn>
                <a:cxn ang="0">
                  <a:pos x="T8" y="T9"/>
                </a:cxn>
                <a:cxn ang="0">
                  <a:pos x="T10" y="T11"/>
                </a:cxn>
              </a:cxnLst>
              <a:rect l="0" t="0" r="r" b="b"/>
              <a:pathLst>
                <a:path w="143" h="189">
                  <a:moveTo>
                    <a:pt x="143" y="115"/>
                  </a:moveTo>
                  <a:cubicBezTo>
                    <a:pt x="142" y="122"/>
                    <a:pt x="142" y="127"/>
                    <a:pt x="141" y="133"/>
                  </a:cubicBezTo>
                  <a:cubicBezTo>
                    <a:pt x="134" y="173"/>
                    <a:pt x="99" y="189"/>
                    <a:pt x="63" y="170"/>
                  </a:cubicBezTo>
                  <a:cubicBezTo>
                    <a:pt x="25" y="150"/>
                    <a:pt x="0" y="96"/>
                    <a:pt x="9" y="54"/>
                  </a:cubicBezTo>
                  <a:cubicBezTo>
                    <a:pt x="17" y="17"/>
                    <a:pt x="49" y="0"/>
                    <a:pt x="83" y="17"/>
                  </a:cubicBezTo>
                  <a:cubicBezTo>
                    <a:pt x="123" y="38"/>
                    <a:pt x="140" y="74"/>
                    <a:pt x="143" y="11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8" name="Freeform 7">
              <a:extLst>
                <a:ext uri="{FF2B5EF4-FFF2-40B4-BE49-F238E27FC236}">
                  <a16:creationId xmlns:a16="http://schemas.microsoft.com/office/drawing/2014/main" id="{C5E963A0-A668-4B99-BEDB-2C1FE3D37855}"/>
                </a:ext>
              </a:extLst>
            </p:cNvPr>
            <p:cNvSpPr/>
            <p:nvPr userDrawn="1"/>
          </p:nvSpPr>
          <p:spPr bwMode="auto">
            <a:xfrm>
              <a:off x="8927875" y="658423"/>
              <a:ext cx="54380" cy="71112"/>
            </a:xfrm>
            <a:custGeom>
              <a:avLst/>
              <a:gdLst>
                <a:gd name="T0" fmla="*/ 135 w 135"/>
                <a:gd name="T1" fmla="*/ 68 h 179"/>
                <a:gd name="T2" fmla="*/ 91 w 135"/>
                <a:gd name="T3" fmla="*/ 157 h 179"/>
                <a:gd name="T4" fmla="*/ 30 w 135"/>
                <a:gd name="T5" fmla="*/ 169 h 179"/>
                <a:gd name="T6" fmla="*/ 1 w 135"/>
                <a:gd name="T7" fmla="*/ 115 h 179"/>
                <a:gd name="T8" fmla="*/ 48 w 135"/>
                <a:gd name="T9" fmla="*/ 20 h 179"/>
                <a:gd name="T10" fmla="*/ 107 w 135"/>
                <a:gd name="T11" fmla="*/ 11 h 179"/>
                <a:gd name="T12" fmla="*/ 135 w 135"/>
                <a:gd name="T13" fmla="*/ 68 h 179"/>
              </a:gdLst>
              <a:ahLst/>
              <a:cxnLst>
                <a:cxn ang="0">
                  <a:pos x="T0" y="T1"/>
                </a:cxn>
                <a:cxn ang="0">
                  <a:pos x="T2" y="T3"/>
                </a:cxn>
                <a:cxn ang="0">
                  <a:pos x="T4" y="T5"/>
                </a:cxn>
                <a:cxn ang="0">
                  <a:pos x="T6" y="T7"/>
                </a:cxn>
                <a:cxn ang="0">
                  <a:pos x="T8" y="T9"/>
                </a:cxn>
                <a:cxn ang="0">
                  <a:pos x="T10" y="T11"/>
                </a:cxn>
                <a:cxn ang="0">
                  <a:pos x="T12" y="T13"/>
                </a:cxn>
              </a:cxnLst>
              <a:rect l="0" t="0" r="r" b="b"/>
              <a:pathLst>
                <a:path w="135" h="179">
                  <a:moveTo>
                    <a:pt x="135" y="68"/>
                  </a:moveTo>
                  <a:cubicBezTo>
                    <a:pt x="133" y="103"/>
                    <a:pt x="119" y="134"/>
                    <a:pt x="91" y="157"/>
                  </a:cubicBezTo>
                  <a:cubicBezTo>
                    <a:pt x="73" y="171"/>
                    <a:pt x="52" y="179"/>
                    <a:pt x="30" y="169"/>
                  </a:cubicBezTo>
                  <a:cubicBezTo>
                    <a:pt x="7" y="159"/>
                    <a:pt x="0" y="137"/>
                    <a:pt x="1" y="115"/>
                  </a:cubicBezTo>
                  <a:cubicBezTo>
                    <a:pt x="1" y="76"/>
                    <a:pt x="17" y="43"/>
                    <a:pt x="48" y="20"/>
                  </a:cubicBezTo>
                  <a:cubicBezTo>
                    <a:pt x="66" y="7"/>
                    <a:pt x="86" y="0"/>
                    <a:pt x="107" y="11"/>
                  </a:cubicBezTo>
                  <a:cubicBezTo>
                    <a:pt x="129" y="23"/>
                    <a:pt x="134" y="44"/>
                    <a:pt x="135"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9" name="Freeform 8">
              <a:extLst>
                <a:ext uri="{FF2B5EF4-FFF2-40B4-BE49-F238E27FC236}">
                  <a16:creationId xmlns:a16="http://schemas.microsoft.com/office/drawing/2014/main" id="{BFB99189-EBDD-40E0-9304-531884675D6E}"/>
                </a:ext>
              </a:extLst>
            </p:cNvPr>
            <p:cNvSpPr/>
            <p:nvPr userDrawn="1"/>
          </p:nvSpPr>
          <p:spPr bwMode="auto">
            <a:xfrm>
              <a:off x="8961340" y="556635"/>
              <a:ext cx="53683" cy="52985"/>
            </a:xfrm>
            <a:custGeom>
              <a:avLst/>
              <a:gdLst>
                <a:gd name="T0" fmla="*/ 67 w 134"/>
                <a:gd name="T1" fmla="*/ 0 h 133"/>
                <a:gd name="T2" fmla="*/ 133 w 134"/>
                <a:gd name="T3" fmla="*/ 67 h 133"/>
                <a:gd name="T4" fmla="*/ 67 w 134"/>
                <a:gd name="T5" fmla="*/ 133 h 133"/>
                <a:gd name="T6" fmla="*/ 0 w 134"/>
                <a:gd name="T7" fmla="*/ 66 h 133"/>
                <a:gd name="T8" fmla="*/ 67 w 134"/>
                <a:gd name="T9" fmla="*/ 0 h 133"/>
              </a:gdLst>
              <a:ahLst/>
              <a:cxnLst>
                <a:cxn ang="0">
                  <a:pos x="T0" y="T1"/>
                </a:cxn>
                <a:cxn ang="0">
                  <a:pos x="T2" y="T3"/>
                </a:cxn>
                <a:cxn ang="0">
                  <a:pos x="T4" y="T5"/>
                </a:cxn>
                <a:cxn ang="0">
                  <a:pos x="T6" y="T7"/>
                </a:cxn>
                <a:cxn ang="0">
                  <a:pos x="T8" y="T9"/>
                </a:cxn>
              </a:cxnLst>
              <a:rect l="0" t="0" r="r" b="b"/>
              <a:pathLst>
                <a:path w="134" h="133">
                  <a:moveTo>
                    <a:pt x="67" y="0"/>
                  </a:moveTo>
                  <a:cubicBezTo>
                    <a:pt x="104" y="0"/>
                    <a:pt x="134" y="30"/>
                    <a:pt x="133" y="67"/>
                  </a:cubicBezTo>
                  <a:cubicBezTo>
                    <a:pt x="133" y="103"/>
                    <a:pt x="102" y="133"/>
                    <a:pt x="67" y="133"/>
                  </a:cubicBezTo>
                  <a:cubicBezTo>
                    <a:pt x="30" y="132"/>
                    <a:pt x="0" y="103"/>
                    <a:pt x="0" y="66"/>
                  </a:cubicBezTo>
                  <a:cubicBezTo>
                    <a:pt x="0" y="29"/>
                    <a:pt x="30" y="0"/>
                    <a:pt x="6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gr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userDrawn="1">
  <p:cSld name="CUSTOM_6">
    <p:bg>
      <p:bgPr>
        <a:solidFill>
          <a:srgbClr val="F69F90"/>
        </a:solidFill>
        <a:effectLst/>
      </p:bgPr>
    </p:bg>
    <p:spTree>
      <p:nvGrpSpPr>
        <p:cNvPr id="1" name="Shape 183"/>
        <p:cNvGrpSpPr/>
        <p:nvPr/>
      </p:nvGrpSpPr>
      <p:grpSpPr>
        <a:xfrm>
          <a:off x="0" y="0"/>
          <a:ext cx="0" cy="0"/>
          <a:chOff x="0" y="0"/>
          <a:chExt cx="0" cy="0"/>
        </a:xfrm>
      </p:grpSpPr>
      <p:sp>
        <p:nvSpPr>
          <p:cNvPr id="185" name="Google Shape;185;p15"/>
          <p:cNvSpPr txBox="1">
            <a:spLocks noGrp="1"/>
          </p:cNvSpPr>
          <p:nvPr>
            <p:ph type="title"/>
          </p:nvPr>
        </p:nvSpPr>
        <p:spPr>
          <a:xfrm>
            <a:off x="1478450" y="3557874"/>
            <a:ext cx="5748900" cy="356700"/>
          </a:xfrm>
          <a:prstGeom prst="rect">
            <a:avLst/>
          </a:prstGeom>
          <a:noFill/>
        </p:spPr>
        <p:txBody>
          <a:bodyPr spcFirstLastPara="1" wrap="square" lIns="91425" tIns="91425" rIns="91425" bIns="91425" anchor="ctr" anchorCtr="0">
            <a:noAutofit/>
          </a:bodyPr>
          <a:lstStyle>
            <a:lvl1pPr lvl="0" rtl="0">
              <a:spcBef>
                <a:spcPct val="0"/>
              </a:spcBef>
              <a:spcAft>
                <a:spcPct val="0"/>
              </a:spcAft>
              <a:buNone/>
              <a:defRPr sz="2400"/>
            </a:lvl1pPr>
            <a:lvl2pPr lvl="1" rtl="0">
              <a:spcBef>
                <a:spcPct val="0"/>
              </a:spcBef>
              <a:spcAft>
                <a:spcPct val="0"/>
              </a:spcAft>
              <a:buNone/>
              <a:defRPr sz="2400">
                <a:solidFill>
                  <a:schemeClr val="lt1"/>
                </a:solidFill>
              </a:defRPr>
            </a:lvl2pPr>
            <a:lvl3pPr lvl="2" rtl="0">
              <a:spcBef>
                <a:spcPct val="0"/>
              </a:spcBef>
              <a:spcAft>
                <a:spcPct val="0"/>
              </a:spcAft>
              <a:buNone/>
              <a:defRPr sz="2400">
                <a:solidFill>
                  <a:schemeClr val="lt1"/>
                </a:solidFill>
              </a:defRPr>
            </a:lvl3pPr>
            <a:lvl4pPr lvl="3" rtl="0">
              <a:spcBef>
                <a:spcPct val="0"/>
              </a:spcBef>
              <a:spcAft>
                <a:spcPct val="0"/>
              </a:spcAft>
              <a:buNone/>
              <a:defRPr sz="2400">
                <a:solidFill>
                  <a:schemeClr val="lt1"/>
                </a:solidFill>
              </a:defRPr>
            </a:lvl4pPr>
            <a:lvl5pPr lvl="4" rtl="0">
              <a:spcBef>
                <a:spcPct val="0"/>
              </a:spcBef>
              <a:spcAft>
                <a:spcPct val="0"/>
              </a:spcAft>
              <a:buNone/>
              <a:defRPr sz="2400">
                <a:solidFill>
                  <a:schemeClr val="lt1"/>
                </a:solidFill>
              </a:defRPr>
            </a:lvl5pPr>
            <a:lvl6pPr lvl="5" rtl="0">
              <a:spcBef>
                <a:spcPct val="0"/>
              </a:spcBef>
              <a:spcAft>
                <a:spcPct val="0"/>
              </a:spcAft>
              <a:buNone/>
              <a:defRPr sz="2400">
                <a:solidFill>
                  <a:schemeClr val="lt1"/>
                </a:solidFill>
              </a:defRPr>
            </a:lvl6pPr>
            <a:lvl7pPr lvl="6" rtl="0">
              <a:spcBef>
                <a:spcPct val="0"/>
              </a:spcBef>
              <a:spcAft>
                <a:spcPct val="0"/>
              </a:spcAft>
              <a:buNone/>
              <a:defRPr sz="2400">
                <a:solidFill>
                  <a:schemeClr val="lt1"/>
                </a:solidFill>
              </a:defRPr>
            </a:lvl7pPr>
            <a:lvl8pPr lvl="7" rtl="0">
              <a:spcBef>
                <a:spcPct val="0"/>
              </a:spcBef>
              <a:spcAft>
                <a:spcPct val="0"/>
              </a:spcAft>
              <a:buNone/>
              <a:defRPr sz="2400">
                <a:solidFill>
                  <a:schemeClr val="lt1"/>
                </a:solidFill>
              </a:defRPr>
            </a:lvl8pPr>
            <a:lvl9pPr lvl="8" rtl="0">
              <a:spcBef>
                <a:spcPct val="0"/>
              </a:spcBef>
              <a:spcAft>
                <a:spcPct val="0"/>
              </a:spcAft>
              <a:buNone/>
              <a:defRPr sz="2400">
                <a:solidFill>
                  <a:schemeClr val="lt1"/>
                </a:solidFill>
              </a:defRPr>
            </a:lvl9pPr>
          </a:lstStyle>
          <a:p>
            <a:endParaRPr/>
          </a:p>
        </p:txBody>
      </p:sp>
      <p:sp>
        <p:nvSpPr>
          <p:cNvPr id="186" name="Google Shape;186;p15"/>
          <p:cNvSpPr txBox="1">
            <a:spLocks noGrp="1"/>
          </p:cNvSpPr>
          <p:nvPr>
            <p:ph type="subTitle" idx="1"/>
          </p:nvPr>
        </p:nvSpPr>
        <p:spPr>
          <a:xfrm>
            <a:off x="1478450" y="1601200"/>
            <a:ext cx="5748900" cy="13977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800"/>
              <a:buNone/>
              <a:defRPr sz="2400"/>
            </a:lvl1pPr>
            <a:lvl2pPr lvl="1" rtl="0">
              <a:spcBef>
                <a:spcPct val="0"/>
              </a:spcBef>
              <a:spcAft>
                <a:spcPct val="0"/>
              </a:spcAft>
              <a:buSzPts val="1400"/>
              <a:buNone/>
              <a:defRPr/>
            </a:lvl2pPr>
            <a:lvl3pPr lvl="2" rtl="0">
              <a:spcBef>
                <a:spcPts val="1600"/>
              </a:spcBef>
              <a:spcAft>
                <a:spcPct val="0"/>
              </a:spcAft>
              <a:buSzPts val="1400"/>
              <a:buNone/>
              <a:defRPr/>
            </a:lvl3pPr>
            <a:lvl4pPr lvl="3" rtl="0">
              <a:spcBef>
                <a:spcPts val="1600"/>
              </a:spcBef>
              <a:spcAft>
                <a:spcPct val="0"/>
              </a:spcAft>
              <a:buSzPts val="1400"/>
              <a:buNone/>
              <a:defRPr/>
            </a:lvl4pPr>
            <a:lvl5pPr lvl="4" rtl="0">
              <a:spcBef>
                <a:spcPts val="1600"/>
              </a:spcBef>
              <a:spcAft>
                <a:spcPct val="0"/>
              </a:spcAft>
              <a:buSzPts val="1400"/>
              <a:buNone/>
              <a:defRPr/>
            </a:lvl5pPr>
            <a:lvl6pPr lvl="5" rtl="0">
              <a:spcBef>
                <a:spcPts val="1600"/>
              </a:spcBef>
              <a:spcAft>
                <a:spcPct val="0"/>
              </a:spcAft>
              <a:buSzPts val="1400"/>
              <a:buNone/>
              <a:defRPr/>
            </a:lvl6pPr>
            <a:lvl7pPr lvl="6" rtl="0">
              <a:spcBef>
                <a:spcPts val="1600"/>
              </a:spcBef>
              <a:spcAft>
                <a:spcPct val="0"/>
              </a:spcAft>
              <a:buSzPts val="1400"/>
              <a:buNone/>
              <a:defRPr/>
            </a:lvl7pPr>
            <a:lvl8pPr lvl="7" rtl="0">
              <a:spcBef>
                <a:spcPts val="1600"/>
              </a:spcBef>
              <a:spcAft>
                <a:spcPct val="0"/>
              </a:spcAft>
              <a:buSzPts val="1400"/>
              <a:buNone/>
              <a:defRPr/>
            </a:lvl8pPr>
            <a:lvl9pPr lvl="8" rtl="0">
              <a:spcBef>
                <a:spcPts val="1600"/>
              </a:spcBef>
              <a:spcAft>
                <a:spcPts val="1600"/>
              </a:spcAft>
              <a:buSzPts val="1400"/>
              <a:buNone/>
              <a:defRPr/>
            </a:lvl9pPr>
          </a:lstStyle>
          <a:p>
            <a:endParaRPr/>
          </a:p>
        </p:txBody>
      </p:sp>
      <p:pic>
        <p:nvPicPr>
          <p:cNvPr id="188" name="Google Shape;188;p15"/>
          <p:cNvPicPr preferRelativeResize="0"/>
          <p:nvPr/>
        </p:nvPicPr>
        <p:blipFill>
          <a:blip r:embed="rId2">
            <a:alphaModFix amt="72000"/>
          </a:blip>
          <a:stretch>
            <a:fillRect/>
          </a:stretch>
        </p:blipFill>
        <p:spPr>
          <a:xfrm>
            <a:off x="4029418" y="65618"/>
            <a:ext cx="323482" cy="323482"/>
          </a:xfrm>
          <a:prstGeom prst="rect">
            <a:avLst/>
          </a:prstGeom>
          <a:noFill/>
          <a:ln>
            <a:noFill/>
          </a:ln>
        </p:spPr>
      </p:pic>
      <p:pic>
        <p:nvPicPr>
          <p:cNvPr id="190" name="Google Shape;190;p15"/>
          <p:cNvPicPr preferRelativeResize="0"/>
          <p:nvPr/>
        </p:nvPicPr>
        <p:blipFill>
          <a:blip r:embed="rId2">
            <a:alphaModFix amt="72000"/>
          </a:blip>
          <a:stretch>
            <a:fillRect/>
          </a:stretch>
        </p:blipFill>
        <p:spPr>
          <a:xfrm>
            <a:off x="3139928" y="4688565"/>
            <a:ext cx="323482" cy="323482"/>
          </a:xfrm>
          <a:prstGeom prst="rect">
            <a:avLst/>
          </a:prstGeom>
          <a:noFill/>
          <a:ln>
            <a:noFill/>
          </a:ln>
        </p:spPr>
      </p:pic>
      <p:sp>
        <p:nvSpPr>
          <p:cNvPr id="14" name="Freeform 16">
            <a:extLst>
              <a:ext uri="{FF2B5EF4-FFF2-40B4-BE49-F238E27FC236}">
                <a16:creationId xmlns:a16="http://schemas.microsoft.com/office/drawing/2014/main" id="{27846C55-4567-47F3-ADAE-9CED472513AF}"/>
              </a:ext>
            </a:extLst>
          </p:cNvPr>
          <p:cNvSpPr/>
          <p:nvPr userDrawn="1"/>
        </p:nvSpPr>
        <p:spPr>
          <a:xfrm>
            <a:off x="0" y="170756"/>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15" name="Freeform 14">
            <a:extLst>
              <a:ext uri="{FF2B5EF4-FFF2-40B4-BE49-F238E27FC236}">
                <a16:creationId xmlns:a16="http://schemas.microsoft.com/office/drawing/2014/main" id="{2B46FEEE-0128-41FB-B885-2C85F86F9399}"/>
              </a:ext>
            </a:extLst>
          </p:cNvPr>
          <p:cNvSpPr/>
          <p:nvPr userDrawn="1"/>
        </p:nvSpPr>
        <p:spPr>
          <a:xfrm>
            <a:off x="8563470" y="170756"/>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grpSp>
        <p:nvGrpSpPr>
          <p:cNvPr id="17" name="Grupo 16">
            <a:extLst>
              <a:ext uri="{FF2B5EF4-FFF2-40B4-BE49-F238E27FC236}">
                <a16:creationId xmlns:a16="http://schemas.microsoft.com/office/drawing/2014/main" id="{9DE5FABC-21DD-4D55-853C-5908FCEAC5DC}"/>
              </a:ext>
            </a:extLst>
          </p:cNvPr>
          <p:cNvGrpSpPr/>
          <p:nvPr userDrawn="1"/>
        </p:nvGrpSpPr>
        <p:grpSpPr>
          <a:xfrm>
            <a:off x="8633158" y="227359"/>
            <a:ext cx="502520" cy="562774"/>
            <a:chOff x="7904163" y="-739776"/>
            <a:chExt cx="661988" cy="741363"/>
          </a:xfrm>
        </p:grpSpPr>
        <p:sp>
          <p:nvSpPr>
            <p:cNvPr id="6" name="Freeform 5">
              <a:extLst>
                <a:ext uri="{FF2B5EF4-FFF2-40B4-BE49-F238E27FC236}">
                  <a16:creationId xmlns:a16="http://schemas.microsoft.com/office/drawing/2014/main" id="{76E63B85-FFC8-4256-890A-7E2FA1D2398C}"/>
                </a:ext>
              </a:extLst>
            </p:cNvPr>
            <p:cNvSpPr/>
            <p:nvPr userDrawn="1"/>
          </p:nvSpPr>
          <p:spPr bwMode="auto">
            <a:xfrm>
              <a:off x="8201025" y="-279400"/>
              <a:ext cx="77788" cy="17463"/>
            </a:xfrm>
            <a:custGeom>
              <a:avLst/>
              <a:gdLst>
                <a:gd name="T0" fmla="*/ 6 w 73"/>
                <a:gd name="T1" fmla="*/ 15 h 16"/>
                <a:gd name="T2" fmla="*/ 1 w 73"/>
                <a:gd name="T3" fmla="*/ 7 h 16"/>
                <a:gd name="T4" fmla="*/ 7 w 73"/>
                <a:gd name="T5" fmla="*/ 1 h 16"/>
                <a:gd name="T6" fmla="*/ 19 w 73"/>
                <a:gd name="T7" fmla="*/ 1 h 16"/>
                <a:gd name="T8" fmla="*/ 64 w 73"/>
                <a:gd name="T9" fmla="*/ 0 h 16"/>
                <a:gd name="T10" fmla="*/ 73 w 73"/>
                <a:gd name="T11" fmla="*/ 8 h 16"/>
                <a:gd name="T12" fmla="*/ 64 w 73"/>
                <a:gd name="T13" fmla="*/ 15 h 16"/>
                <a:gd name="T14" fmla="*/ 10 w 73"/>
                <a:gd name="T15" fmla="*/ 15 h 16"/>
                <a:gd name="T16" fmla="*/ 6 w 73"/>
                <a:gd name="T1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6">
                  <a:moveTo>
                    <a:pt x="6" y="15"/>
                  </a:moveTo>
                  <a:cubicBezTo>
                    <a:pt x="2" y="13"/>
                    <a:pt x="0" y="11"/>
                    <a:pt x="1" y="7"/>
                  </a:cubicBezTo>
                  <a:cubicBezTo>
                    <a:pt x="1" y="3"/>
                    <a:pt x="4" y="1"/>
                    <a:pt x="7" y="1"/>
                  </a:cubicBezTo>
                  <a:cubicBezTo>
                    <a:pt x="11" y="1"/>
                    <a:pt x="15" y="1"/>
                    <a:pt x="19" y="1"/>
                  </a:cubicBezTo>
                  <a:cubicBezTo>
                    <a:pt x="34" y="1"/>
                    <a:pt x="49" y="0"/>
                    <a:pt x="64" y="0"/>
                  </a:cubicBezTo>
                  <a:cubicBezTo>
                    <a:pt x="69" y="0"/>
                    <a:pt x="73" y="3"/>
                    <a:pt x="73" y="8"/>
                  </a:cubicBezTo>
                  <a:cubicBezTo>
                    <a:pt x="73" y="12"/>
                    <a:pt x="69" y="15"/>
                    <a:pt x="64" y="15"/>
                  </a:cubicBezTo>
                  <a:cubicBezTo>
                    <a:pt x="46" y="15"/>
                    <a:pt x="28" y="15"/>
                    <a:pt x="10" y="15"/>
                  </a:cubicBezTo>
                  <a:cubicBezTo>
                    <a:pt x="8" y="16"/>
                    <a:pt x="7" y="15"/>
                    <a:pt x="6" y="1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624A02B5-82FB-4EB0-8C80-EA0D55F98BB7}"/>
                </a:ext>
              </a:extLst>
            </p:cNvPr>
            <p:cNvSpPr>
              <a:spLocks noEditPoints="1"/>
            </p:cNvSpPr>
            <p:nvPr userDrawn="1"/>
          </p:nvSpPr>
          <p:spPr bwMode="auto">
            <a:xfrm>
              <a:off x="7904163" y="-661988"/>
              <a:ext cx="661988" cy="663575"/>
            </a:xfrm>
            <a:custGeom>
              <a:avLst/>
              <a:gdLst>
                <a:gd name="T0" fmla="*/ 535 w 613"/>
                <a:gd name="T1" fmla="*/ 111 h 616"/>
                <a:gd name="T2" fmla="*/ 609 w 613"/>
                <a:gd name="T3" fmla="*/ 118 h 616"/>
                <a:gd name="T4" fmla="*/ 563 w 613"/>
                <a:gd name="T5" fmla="*/ 157 h 616"/>
                <a:gd name="T6" fmla="*/ 518 w 613"/>
                <a:gd name="T7" fmla="*/ 187 h 616"/>
                <a:gd name="T8" fmla="*/ 537 w 613"/>
                <a:gd name="T9" fmla="*/ 244 h 616"/>
                <a:gd name="T10" fmla="*/ 583 w 613"/>
                <a:gd name="T11" fmla="*/ 222 h 616"/>
                <a:gd name="T12" fmla="*/ 588 w 613"/>
                <a:gd name="T13" fmla="*/ 278 h 616"/>
                <a:gd name="T14" fmla="*/ 539 w 613"/>
                <a:gd name="T15" fmla="*/ 259 h 616"/>
                <a:gd name="T16" fmla="*/ 525 w 613"/>
                <a:gd name="T17" fmla="*/ 337 h 616"/>
                <a:gd name="T18" fmla="*/ 504 w 613"/>
                <a:gd name="T19" fmla="*/ 387 h 616"/>
                <a:gd name="T20" fmla="*/ 597 w 613"/>
                <a:gd name="T21" fmla="*/ 399 h 616"/>
                <a:gd name="T22" fmla="*/ 553 w 613"/>
                <a:gd name="T23" fmla="*/ 461 h 616"/>
                <a:gd name="T24" fmla="*/ 500 w 613"/>
                <a:gd name="T25" fmla="*/ 405 h 616"/>
                <a:gd name="T26" fmla="*/ 341 w 613"/>
                <a:gd name="T27" fmla="*/ 498 h 616"/>
                <a:gd name="T28" fmla="*/ 332 w 613"/>
                <a:gd name="T29" fmla="*/ 548 h 616"/>
                <a:gd name="T30" fmla="*/ 317 w 613"/>
                <a:gd name="T31" fmla="*/ 613 h 616"/>
                <a:gd name="T32" fmla="*/ 293 w 613"/>
                <a:gd name="T33" fmla="*/ 542 h 616"/>
                <a:gd name="T34" fmla="*/ 293 w 613"/>
                <a:gd name="T35" fmla="*/ 498 h 616"/>
                <a:gd name="T36" fmla="*/ 195 w 613"/>
                <a:gd name="T37" fmla="*/ 472 h 616"/>
                <a:gd name="T38" fmla="*/ 181 w 613"/>
                <a:gd name="T39" fmla="*/ 547 h 616"/>
                <a:gd name="T40" fmla="*/ 134 w 613"/>
                <a:gd name="T41" fmla="*/ 520 h 616"/>
                <a:gd name="T42" fmla="*/ 179 w 613"/>
                <a:gd name="T43" fmla="*/ 468 h 616"/>
                <a:gd name="T44" fmla="*/ 128 w 613"/>
                <a:gd name="T45" fmla="*/ 404 h 616"/>
                <a:gd name="T46" fmla="*/ 84 w 613"/>
                <a:gd name="T47" fmla="*/ 420 h 616"/>
                <a:gd name="T48" fmla="*/ 20 w 613"/>
                <a:gd name="T49" fmla="*/ 451 h 616"/>
                <a:gd name="T50" fmla="*/ 59 w 613"/>
                <a:gd name="T51" fmla="*/ 391 h 616"/>
                <a:gd name="T52" fmla="*/ 98 w 613"/>
                <a:gd name="T53" fmla="*/ 346 h 616"/>
                <a:gd name="T54" fmla="*/ 77 w 613"/>
                <a:gd name="T55" fmla="*/ 296 h 616"/>
                <a:gd name="T56" fmla="*/ 27 w 613"/>
                <a:gd name="T57" fmla="*/ 321 h 616"/>
                <a:gd name="T58" fmla="*/ 19 w 613"/>
                <a:gd name="T59" fmla="*/ 261 h 616"/>
                <a:gd name="T60" fmla="*/ 82 w 613"/>
                <a:gd name="T61" fmla="*/ 264 h 616"/>
                <a:gd name="T62" fmla="*/ 106 w 613"/>
                <a:gd name="T63" fmla="*/ 153 h 616"/>
                <a:gd name="T64" fmla="*/ 17 w 613"/>
                <a:gd name="T65" fmla="*/ 143 h 616"/>
                <a:gd name="T66" fmla="*/ 42 w 613"/>
                <a:gd name="T67" fmla="*/ 85 h 616"/>
                <a:gd name="T68" fmla="*/ 141 w 613"/>
                <a:gd name="T69" fmla="*/ 129 h 616"/>
                <a:gd name="T70" fmla="*/ 193 w 613"/>
                <a:gd name="T71" fmla="*/ 75 h 616"/>
                <a:gd name="T72" fmla="*/ 159 w 613"/>
                <a:gd name="T73" fmla="*/ 52 h 616"/>
                <a:gd name="T74" fmla="*/ 189 w 613"/>
                <a:gd name="T75" fmla="*/ 23 h 616"/>
                <a:gd name="T76" fmla="*/ 207 w 613"/>
                <a:gd name="T77" fmla="*/ 69 h 616"/>
                <a:gd name="T78" fmla="*/ 282 w 613"/>
                <a:gd name="T79" fmla="*/ 51 h 616"/>
                <a:gd name="T80" fmla="*/ 311 w 613"/>
                <a:gd name="T81" fmla="*/ 40 h 616"/>
                <a:gd name="T82" fmla="*/ 404 w 613"/>
                <a:gd name="T83" fmla="*/ 70 h 616"/>
                <a:gd name="T84" fmla="*/ 422 w 613"/>
                <a:gd name="T85" fmla="*/ 52 h 616"/>
                <a:gd name="T86" fmla="*/ 475 w 613"/>
                <a:gd name="T87" fmla="*/ 20 h 616"/>
                <a:gd name="T88" fmla="*/ 433 w 613"/>
                <a:gd name="T89" fmla="*/ 79 h 616"/>
                <a:gd name="T90" fmla="*/ 504 w 613"/>
                <a:gd name="T91" fmla="*/ 161 h 616"/>
                <a:gd name="T92" fmla="*/ 504 w 613"/>
                <a:gd name="T93" fmla="*/ 277 h 616"/>
                <a:gd name="T94" fmla="*/ 116 w 613"/>
                <a:gd name="T95" fmla="*/ 26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13" h="616">
                  <a:moveTo>
                    <a:pt x="504" y="161"/>
                  </a:moveTo>
                  <a:cubicBezTo>
                    <a:pt x="525" y="150"/>
                    <a:pt x="539" y="138"/>
                    <a:pt x="535" y="111"/>
                  </a:cubicBezTo>
                  <a:cubicBezTo>
                    <a:pt x="533" y="99"/>
                    <a:pt x="558" y="82"/>
                    <a:pt x="574" y="83"/>
                  </a:cubicBezTo>
                  <a:cubicBezTo>
                    <a:pt x="592" y="84"/>
                    <a:pt x="608" y="100"/>
                    <a:pt x="609" y="118"/>
                  </a:cubicBezTo>
                  <a:cubicBezTo>
                    <a:pt x="611" y="137"/>
                    <a:pt x="598" y="154"/>
                    <a:pt x="579" y="157"/>
                  </a:cubicBezTo>
                  <a:cubicBezTo>
                    <a:pt x="574" y="158"/>
                    <a:pt x="568" y="159"/>
                    <a:pt x="563" y="157"/>
                  </a:cubicBezTo>
                  <a:cubicBezTo>
                    <a:pt x="543" y="148"/>
                    <a:pt x="532" y="165"/>
                    <a:pt x="518" y="173"/>
                  </a:cubicBezTo>
                  <a:cubicBezTo>
                    <a:pt x="511" y="177"/>
                    <a:pt x="516" y="182"/>
                    <a:pt x="518" y="187"/>
                  </a:cubicBezTo>
                  <a:cubicBezTo>
                    <a:pt x="523" y="201"/>
                    <a:pt x="528" y="215"/>
                    <a:pt x="531" y="231"/>
                  </a:cubicBezTo>
                  <a:cubicBezTo>
                    <a:pt x="532" y="235"/>
                    <a:pt x="530" y="242"/>
                    <a:pt x="537" y="244"/>
                  </a:cubicBezTo>
                  <a:cubicBezTo>
                    <a:pt x="544" y="245"/>
                    <a:pt x="545" y="238"/>
                    <a:pt x="548" y="234"/>
                  </a:cubicBezTo>
                  <a:cubicBezTo>
                    <a:pt x="557" y="221"/>
                    <a:pt x="569" y="218"/>
                    <a:pt x="583" y="222"/>
                  </a:cubicBezTo>
                  <a:cubicBezTo>
                    <a:pt x="596" y="226"/>
                    <a:pt x="602" y="237"/>
                    <a:pt x="604" y="249"/>
                  </a:cubicBezTo>
                  <a:cubicBezTo>
                    <a:pt x="606" y="262"/>
                    <a:pt x="600" y="272"/>
                    <a:pt x="588" y="278"/>
                  </a:cubicBezTo>
                  <a:cubicBezTo>
                    <a:pt x="573" y="286"/>
                    <a:pt x="560" y="282"/>
                    <a:pt x="549" y="269"/>
                  </a:cubicBezTo>
                  <a:cubicBezTo>
                    <a:pt x="546" y="266"/>
                    <a:pt x="545" y="257"/>
                    <a:pt x="539" y="259"/>
                  </a:cubicBezTo>
                  <a:cubicBezTo>
                    <a:pt x="531" y="262"/>
                    <a:pt x="535" y="270"/>
                    <a:pt x="535" y="275"/>
                  </a:cubicBezTo>
                  <a:cubicBezTo>
                    <a:pt x="534" y="296"/>
                    <a:pt x="533" y="317"/>
                    <a:pt x="525" y="337"/>
                  </a:cubicBezTo>
                  <a:cubicBezTo>
                    <a:pt x="521" y="348"/>
                    <a:pt x="522" y="362"/>
                    <a:pt x="507" y="367"/>
                  </a:cubicBezTo>
                  <a:cubicBezTo>
                    <a:pt x="504" y="368"/>
                    <a:pt x="502" y="381"/>
                    <a:pt x="504" y="387"/>
                  </a:cubicBezTo>
                  <a:cubicBezTo>
                    <a:pt x="507" y="395"/>
                    <a:pt x="543" y="401"/>
                    <a:pt x="551" y="396"/>
                  </a:cubicBezTo>
                  <a:cubicBezTo>
                    <a:pt x="567" y="386"/>
                    <a:pt x="587" y="387"/>
                    <a:pt x="597" y="399"/>
                  </a:cubicBezTo>
                  <a:cubicBezTo>
                    <a:pt x="612" y="416"/>
                    <a:pt x="613" y="434"/>
                    <a:pt x="600" y="453"/>
                  </a:cubicBezTo>
                  <a:cubicBezTo>
                    <a:pt x="593" y="462"/>
                    <a:pt x="566" y="468"/>
                    <a:pt x="553" y="461"/>
                  </a:cubicBezTo>
                  <a:cubicBezTo>
                    <a:pt x="542" y="455"/>
                    <a:pt x="536" y="443"/>
                    <a:pt x="535" y="430"/>
                  </a:cubicBezTo>
                  <a:cubicBezTo>
                    <a:pt x="532" y="409"/>
                    <a:pt x="512" y="412"/>
                    <a:pt x="500" y="405"/>
                  </a:cubicBezTo>
                  <a:cubicBezTo>
                    <a:pt x="491" y="399"/>
                    <a:pt x="488" y="412"/>
                    <a:pt x="483" y="417"/>
                  </a:cubicBezTo>
                  <a:cubicBezTo>
                    <a:pt x="445" y="460"/>
                    <a:pt x="397" y="486"/>
                    <a:pt x="341" y="498"/>
                  </a:cubicBezTo>
                  <a:cubicBezTo>
                    <a:pt x="334" y="499"/>
                    <a:pt x="320" y="486"/>
                    <a:pt x="320" y="503"/>
                  </a:cubicBezTo>
                  <a:cubicBezTo>
                    <a:pt x="319" y="518"/>
                    <a:pt x="309" y="537"/>
                    <a:pt x="332" y="548"/>
                  </a:cubicBezTo>
                  <a:cubicBezTo>
                    <a:pt x="346" y="555"/>
                    <a:pt x="350" y="571"/>
                    <a:pt x="346" y="586"/>
                  </a:cubicBezTo>
                  <a:cubicBezTo>
                    <a:pt x="342" y="601"/>
                    <a:pt x="332" y="611"/>
                    <a:pt x="317" y="613"/>
                  </a:cubicBezTo>
                  <a:cubicBezTo>
                    <a:pt x="302" y="616"/>
                    <a:pt x="290" y="609"/>
                    <a:pt x="282" y="595"/>
                  </a:cubicBezTo>
                  <a:cubicBezTo>
                    <a:pt x="269" y="575"/>
                    <a:pt x="273" y="557"/>
                    <a:pt x="293" y="542"/>
                  </a:cubicBezTo>
                  <a:cubicBezTo>
                    <a:pt x="300" y="537"/>
                    <a:pt x="305" y="506"/>
                    <a:pt x="300" y="500"/>
                  </a:cubicBezTo>
                  <a:cubicBezTo>
                    <a:pt x="298" y="499"/>
                    <a:pt x="295" y="498"/>
                    <a:pt x="293" y="498"/>
                  </a:cubicBezTo>
                  <a:cubicBezTo>
                    <a:pt x="262" y="504"/>
                    <a:pt x="238" y="486"/>
                    <a:pt x="212" y="476"/>
                  </a:cubicBezTo>
                  <a:cubicBezTo>
                    <a:pt x="207" y="474"/>
                    <a:pt x="201" y="466"/>
                    <a:pt x="195" y="472"/>
                  </a:cubicBezTo>
                  <a:cubicBezTo>
                    <a:pt x="188" y="479"/>
                    <a:pt x="185" y="490"/>
                    <a:pt x="191" y="498"/>
                  </a:cubicBezTo>
                  <a:cubicBezTo>
                    <a:pt x="208" y="519"/>
                    <a:pt x="193" y="533"/>
                    <a:pt x="181" y="547"/>
                  </a:cubicBezTo>
                  <a:cubicBezTo>
                    <a:pt x="175" y="555"/>
                    <a:pt x="163" y="554"/>
                    <a:pt x="153" y="550"/>
                  </a:cubicBezTo>
                  <a:cubicBezTo>
                    <a:pt x="141" y="544"/>
                    <a:pt x="134" y="533"/>
                    <a:pt x="134" y="520"/>
                  </a:cubicBezTo>
                  <a:cubicBezTo>
                    <a:pt x="134" y="511"/>
                    <a:pt x="135" y="504"/>
                    <a:pt x="146" y="499"/>
                  </a:cubicBezTo>
                  <a:cubicBezTo>
                    <a:pt x="160" y="493"/>
                    <a:pt x="174" y="485"/>
                    <a:pt x="179" y="468"/>
                  </a:cubicBezTo>
                  <a:cubicBezTo>
                    <a:pt x="181" y="460"/>
                    <a:pt x="180" y="455"/>
                    <a:pt x="174" y="451"/>
                  </a:cubicBezTo>
                  <a:cubicBezTo>
                    <a:pt x="155" y="439"/>
                    <a:pt x="141" y="423"/>
                    <a:pt x="128" y="404"/>
                  </a:cubicBezTo>
                  <a:cubicBezTo>
                    <a:pt x="124" y="397"/>
                    <a:pt x="113" y="386"/>
                    <a:pt x="105" y="391"/>
                  </a:cubicBezTo>
                  <a:cubicBezTo>
                    <a:pt x="96" y="397"/>
                    <a:pt x="80" y="401"/>
                    <a:pt x="84" y="420"/>
                  </a:cubicBezTo>
                  <a:cubicBezTo>
                    <a:pt x="89" y="438"/>
                    <a:pt x="81" y="453"/>
                    <a:pt x="64" y="461"/>
                  </a:cubicBezTo>
                  <a:cubicBezTo>
                    <a:pt x="47" y="468"/>
                    <a:pt x="32" y="464"/>
                    <a:pt x="20" y="451"/>
                  </a:cubicBezTo>
                  <a:cubicBezTo>
                    <a:pt x="8" y="438"/>
                    <a:pt x="7" y="422"/>
                    <a:pt x="16" y="407"/>
                  </a:cubicBezTo>
                  <a:cubicBezTo>
                    <a:pt x="27" y="392"/>
                    <a:pt x="42" y="385"/>
                    <a:pt x="59" y="391"/>
                  </a:cubicBezTo>
                  <a:cubicBezTo>
                    <a:pt x="78" y="398"/>
                    <a:pt x="90" y="384"/>
                    <a:pt x="101" y="376"/>
                  </a:cubicBezTo>
                  <a:cubicBezTo>
                    <a:pt x="110" y="370"/>
                    <a:pt x="104" y="357"/>
                    <a:pt x="98" y="346"/>
                  </a:cubicBezTo>
                  <a:cubicBezTo>
                    <a:pt x="92" y="336"/>
                    <a:pt x="92" y="323"/>
                    <a:pt x="88" y="312"/>
                  </a:cubicBezTo>
                  <a:cubicBezTo>
                    <a:pt x="87" y="306"/>
                    <a:pt x="88" y="299"/>
                    <a:pt x="77" y="296"/>
                  </a:cubicBezTo>
                  <a:cubicBezTo>
                    <a:pt x="65" y="294"/>
                    <a:pt x="65" y="302"/>
                    <a:pt x="63" y="307"/>
                  </a:cubicBezTo>
                  <a:cubicBezTo>
                    <a:pt x="55" y="324"/>
                    <a:pt x="41" y="323"/>
                    <a:pt x="27" y="321"/>
                  </a:cubicBezTo>
                  <a:cubicBezTo>
                    <a:pt x="11" y="320"/>
                    <a:pt x="5" y="306"/>
                    <a:pt x="3" y="293"/>
                  </a:cubicBezTo>
                  <a:cubicBezTo>
                    <a:pt x="0" y="280"/>
                    <a:pt x="6" y="268"/>
                    <a:pt x="19" y="261"/>
                  </a:cubicBezTo>
                  <a:cubicBezTo>
                    <a:pt x="33" y="253"/>
                    <a:pt x="45" y="257"/>
                    <a:pt x="56" y="269"/>
                  </a:cubicBezTo>
                  <a:cubicBezTo>
                    <a:pt x="66" y="280"/>
                    <a:pt x="78" y="278"/>
                    <a:pt x="82" y="264"/>
                  </a:cubicBezTo>
                  <a:cubicBezTo>
                    <a:pt x="91" y="230"/>
                    <a:pt x="96" y="195"/>
                    <a:pt x="113" y="163"/>
                  </a:cubicBezTo>
                  <a:cubicBezTo>
                    <a:pt x="117" y="157"/>
                    <a:pt x="110" y="155"/>
                    <a:pt x="106" y="153"/>
                  </a:cubicBezTo>
                  <a:cubicBezTo>
                    <a:pt x="95" y="149"/>
                    <a:pt x="86" y="136"/>
                    <a:pt x="71" y="147"/>
                  </a:cubicBezTo>
                  <a:cubicBezTo>
                    <a:pt x="51" y="163"/>
                    <a:pt x="35" y="160"/>
                    <a:pt x="17" y="143"/>
                  </a:cubicBezTo>
                  <a:cubicBezTo>
                    <a:pt x="4" y="131"/>
                    <a:pt x="8" y="116"/>
                    <a:pt x="12" y="104"/>
                  </a:cubicBezTo>
                  <a:cubicBezTo>
                    <a:pt x="17" y="93"/>
                    <a:pt x="26" y="85"/>
                    <a:pt x="42" y="85"/>
                  </a:cubicBezTo>
                  <a:cubicBezTo>
                    <a:pt x="63" y="86"/>
                    <a:pt x="79" y="89"/>
                    <a:pt x="85" y="115"/>
                  </a:cubicBezTo>
                  <a:cubicBezTo>
                    <a:pt x="91" y="139"/>
                    <a:pt x="123" y="146"/>
                    <a:pt x="141" y="129"/>
                  </a:cubicBezTo>
                  <a:cubicBezTo>
                    <a:pt x="156" y="114"/>
                    <a:pt x="169" y="95"/>
                    <a:pt x="189" y="84"/>
                  </a:cubicBezTo>
                  <a:cubicBezTo>
                    <a:pt x="192" y="82"/>
                    <a:pt x="196" y="80"/>
                    <a:pt x="193" y="75"/>
                  </a:cubicBezTo>
                  <a:cubicBezTo>
                    <a:pt x="191" y="70"/>
                    <a:pt x="188" y="66"/>
                    <a:pt x="182" y="66"/>
                  </a:cubicBezTo>
                  <a:cubicBezTo>
                    <a:pt x="171" y="66"/>
                    <a:pt x="163" y="62"/>
                    <a:pt x="159" y="52"/>
                  </a:cubicBezTo>
                  <a:cubicBezTo>
                    <a:pt x="155" y="43"/>
                    <a:pt x="156" y="33"/>
                    <a:pt x="164" y="26"/>
                  </a:cubicBezTo>
                  <a:cubicBezTo>
                    <a:pt x="171" y="19"/>
                    <a:pt x="181" y="17"/>
                    <a:pt x="189" y="23"/>
                  </a:cubicBezTo>
                  <a:cubicBezTo>
                    <a:pt x="197" y="28"/>
                    <a:pt x="206" y="36"/>
                    <a:pt x="201" y="47"/>
                  </a:cubicBezTo>
                  <a:cubicBezTo>
                    <a:pt x="195" y="58"/>
                    <a:pt x="201" y="63"/>
                    <a:pt x="207" y="69"/>
                  </a:cubicBezTo>
                  <a:cubicBezTo>
                    <a:pt x="215" y="77"/>
                    <a:pt x="219" y="67"/>
                    <a:pt x="224" y="65"/>
                  </a:cubicBezTo>
                  <a:cubicBezTo>
                    <a:pt x="243" y="57"/>
                    <a:pt x="262" y="53"/>
                    <a:pt x="282" y="51"/>
                  </a:cubicBezTo>
                  <a:cubicBezTo>
                    <a:pt x="290" y="50"/>
                    <a:pt x="300" y="52"/>
                    <a:pt x="304" y="41"/>
                  </a:cubicBezTo>
                  <a:cubicBezTo>
                    <a:pt x="305" y="39"/>
                    <a:pt x="308" y="38"/>
                    <a:pt x="311" y="40"/>
                  </a:cubicBezTo>
                  <a:cubicBezTo>
                    <a:pt x="334" y="57"/>
                    <a:pt x="364" y="53"/>
                    <a:pt x="390" y="64"/>
                  </a:cubicBezTo>
                  <a:cubicBezTo>
                    <a:pt x="394" y="67"/>
                    <a:pt x="399" y="69"/>
                    <a:pt x="404" y="70"/>
                  </a:cubicBezTo>
                  <a:cubicBezTo>
                    <a:pt x="410" y="71"/>
                    <a:pt x="415" y="81"/>
                    <a:pt x="421" y="72"/>
                  </a:cubicBezTo>
                  <a:cubicBezTo>
                    <a:pt x="425" y="66"/>
                    <a:pt x="426" y="60"/>
                    <a:pt x="422" y="52"/>
                  </a:cubicBezTo>
                  <a:cubicBezTo>
                    <a:pt x="413" y="35"/>
                    <a:pt x="420" y="13"/>
                    <a:pt x="436" y="6"/>
                  </a:cubicBezTo>
                  <a:cubicBezTo>
                    <a:pt x="451" y="0"/>
                    <a:pt x="468" y="6"/>
                    <a:pt x="475" y="20"/>
                  </a:cubicBezTo>
                  <a:cubicBezTo>
                    <a:pt x="484" y="39"/>
                    <a:pt x="474" y="62"/>
                    <a:pt x="453" y="65"/>
                  </a:cubicBezTo>
                  <a:cubicBezTo>
                    <a:pt x="443" y="66"/>
                    <a:pt x="437" y="70"/>
                    <a:pt x="433" y="79"/>
                  </a:cubicBezTo>
                  <a:cubicBezTo>
                    <a:pt x="430" y="89"/>
                    <a:pt x="439" y="93"/>
                    <a:pt x="445" y="97"/>
                  </a:cubicBezTo>
                  <a:cubicBezTo>
                    <a:pt x="468" y="115"/>
                    <a:pt x="492" y="133"/>
                    <a:pt x="504" y="161"/>
                  </a:cubicBezTo>
                  <a:close/>
                  <a:moveTo>
                    <a:pt x="307" y="467"/>
                  </a:moveTo>
                  <a:cubicBezTo>
                    <a:pt x="422" y="474"/>
                    <a:pt x="504" y="367"/>
                    <a:pt x="504" y="277"/>
                  </a:cubicBezTo>
                  <a:cubicBezTo>
                    <a:pt x="503" y="165"/>
                    <a:pt x="421" y="85"/>
                    <a:pt x="315" y="81"/>
                  </a:cubicBezTo>
                  <a:cubicBezTo>
                    <a:pt x="211" y="76"/>
                    <a:pt x="120" y="166"/>
                    <a:pt x="116" y="266"/>
                  </a:cubicBezTo>
                  <a:cubicBezTo>
                    <a:pt x="112" y="357"/>
                    <a:pt x="193" y="477"/>
                    <a:pt x="307" y="46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39398559-D50A-44EA-999E-DC6D91078E2D}"/>
                </a:ext>
              </a:extLst>
            </p:cNvPr>
            <p:cNvSpPr/>
            <p:nvPr userDrawn="1"/>
          </p:nvSpPr>
          <p:spPr bwMode="auto">
            <a:xfrm>
              <a:off x="8194675" y="-739776"/>
              <a:ext cx="90488" cy="114300"/>
            </a:xfrm>
            <a:custGeom>
              <a:avLst/>
              <a:gdLst>
                <a:gd name="T0" fmla="*/ 38 w 84"/>
                <a:gd name="T1" fmla="*/ 106 h 106"/>
                <a:gd name="T2" fmla="*/ 12 w 84"/>
                <a:gd name="T3" fmla="*/ 59 h 106"/>
                <a:gd name="T4" fmla="*/ 20 w 84"/>
                <a:gd name="T5" fmla="*/ 11 h 106"/>
                <a:gd name="T6" fmla="*/ 70 w 84"/>
                <a:gd name="T7" fmla="*/ 17 h 106"/>
                <a:gd name="T8" fmla="*/ 67 w 84"/>
                <a:gd name="T9" fmla="*/ 65 h 106"/>
                <a:gd name="T10" fmla="*/ 38 w 84"/>
                <a:gd name="T11" fmla="*/ 106 h 106"/>
              </a:gdLst>
              <a:ahLst/>
              <a:cxnLst>
                <a:cxn ang="0">
                  <a:pos x="T0" y="T1"/>
                </a:cxn>
                <a:cxn ang="0">
                  <a:pos x="T2" y="T3"/>
                </a:cxn>
                <a:cxn ang="0">
                  <a:pos x="T4" y="T5"/>
                </a:cxn>
                <a:cxn ang="0">
                  <a:pos x="T6" y="T7"/>
                </a:cxn>
                <a:cxn ang="0">
                  <a:pos x="T8" y="T9"/>
                </a:cxn>
                <a:cxn ang="0">
                  <a:pos x="T10" y="T11"/>
                </a:cxn>
              </a:cxnLst>
              <a:rect l="0" t="0" r="r" b="b"/>
              <a:pathLst>
                <a:path w="84" h="105">
                  <a:moveTo>
                    <a:pt x="38" y="106"/>
                  </a:moveTo>
                  <a:cubicBezTo>
                    <a:pt x="36" y="86"/>
                    <a:pt x="26" y="72"/>
                    <a:pt x="12" y="59"/>
                  </a:cubicBezTo>
                  <a:cubicBezTo>
                    <a:pt x="0" y="47"/>
                    <a:pt x="6" y="21"/>
                    <a:pt x="20" y="11"/>
                  </a:cubicBezTo>
                  <a:cubicBezTo>
                    <a:pt x="35" y="0"/>
                    <a:pt x="59" y="3"/>
                    <a:pt x="70" y="17"/>
                  </a:cubicBezTo>
                  <a:cubicBezTo>
                    <a:pt x="84" y="32"/>
                    <a:pt x="83" y="54"/>
                    <a:pt x="67" y="65"/>
                  </a:cubicBezTo>
                  <a:cubicBezTo>
                    <a:pt x="52" y="75"/>
                    <a:pt x="53" y="94"/>
                    <a:pt x="38" y="10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139CE3C8-4CBC-4FCF-B585-7A1EF5388DC6}"/>
                </a:ext>
              </a:extLst>
            </p:cNvPr>
            <p:cNvSpPr/>
            <p:nvPr userDrawn="1"/>
          </p:nvSpPr>
          <p:spPr bwMode="auto">
            <a:xfrm>
              <a:off x="8332788" y="-139700"/>
              <a:ext cx="76200" cy="74613"/>
            </a:xfrm>
            <a:custGeom>
              <a:avLst/>
              <a:gdLst>
                <a:gd name="T0" fmla="*/ 35 w 72"/>
                <a:gd name="T1" fmla="*/ 68 h 68"/>
                <a:gd name="T2" fmla="*/ 5 w 72"/>
                <a:gd name="T3" fmla="*/ 32 h 68"/>
                <a:gd name="T4" fmla="*/ 27 w 72"/>
                <a:gd name="T5" fmla="*/ 1 h 68"/>
                <a:gd name="T6" fmla="*/ 72 w 72"/>
                <a:gd name="T7" fmla="*/ 35 h 68"/>
                <a:gd name="T8" fmla="*/ 35 w 72"/>
                <a:gd name="T9" fmla="*/ 68 h 68"/>
              </a:gdLst>
              <a:ahLst/>
              <a:cxnLst>
                <a:cxn ang="0">
                  <a:pos x="T0" y="T1"/>
                </a:cxn>
                <a:cxn ang="0">
                  <a:pos x="T2" y="T3"/>
                </a:cxn>
                <a:cxn ang="0">
                  <a:pos x="T4" y="T5"/>
                </a:cxn>
                <a:cxn ang="0">
                  <a:pos x="T6" y="T7"/>
                </a:cxn>
                <a:cxn ang="0">
                  <a:pos x="T8" y="T9"/>
                </a:cxn>
              </a:cxnLst>
              <a:rect l="0" t="0" r="r" b="b"/>
              <a:pathLst>
                <a:path w="72" h="68">
                  <a:moveTo>
                    <a:pt x="35" y="68"/>
                  </a:moveTo>
                  <a:cubicBezTo>
                    <a:pt x="21" y="67"/>
                    <a:pt x="0" y="45"/>
                    <a:pt x="5" y="32"/>
                  </a:cubicBezTo>
                  <a:cubicBezTo>
                    <a:pt x="9" y="21"/>
                    <a:pt x="13" y="2"/>
                    <a:pt x="27" y="1"/>
                  </a:cubicBezTo>
                  <a:cubicBezTo>
                    <a:pt x="53" y="0"/>
                    <a:pt x="72" y="16"/>
                    <a:pt x="72" y="35"/>
                  </a:cubicBezTo>
                  <a:cubicBezTo>
                    <a:pt x="72" y="54"/>
                    <a:pt x="56" y="68"/>
                    <a:pt x="35" y="68"/>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5C6512D7-22AF-4BA1-BC93-B7560BF32EFF}"/>
                </a:ext>
              </a:extLst>
            </p:cNvPr>
            <p:cNvSpPr>
              <a:spLocks noEditPoints="1"/>
            </p:cNvSpPr>
            <p:nvPr userDrawn="1"/>
          </p:nvSpPr>
          <p:spPr bwMode="auto">
            <a:xfrm>
              <a:off x="8048625" y="-533400"/>
              <a:ext cx="376238" cy="336550"/>
            </a:xfrm>
            <a:custGeom>
              <a:avLst/>
              <a:gdLst>
                <a:gd name="T0" fmla="*/ 92 w 348"/>
                <a:gd name="T1" fmla="*/ 65 h 313"/>
                <a:gd name="T2" fmla="*/ 254 w 348"/>
                <a:gd name="T3" fmla="*/ 57 h 313"/>
                <a:gd name="T4" fmla="*/ 265 w 348"/>
                <a:gd name="T5" fmla="*/ 59 h 313"/>
                <a:gd name="T6" fmla="*/ 317 w 348"/>
                <a:gd name="T7" fmla="*/ 54 h 313"/>
                <a:gd name="T8" fmla="*/ 347 w 348"/>
                <a:gd name="T9" fmla="*/ 103 h 313"/>
                <a:gd name="T10" fmla="*/ 309 w 348"/>
                <a:gd name="T11" fmla="*/ 147 h 313"/>
                <a:gd name="T12" fmla="*/ 296 w 348"/>
                <a:gd name="T13" fmla="*/ 171 h 313"/>
                <a:gd name="T14" fmla="*/ 211 w 348"/>
                <a:gd name="T15" fmla="*/ 307 h 313"/>
                <a:gd name="T16" fmla="*/ 146 w 348"/>
                <a:gd name="T17" fmla="*/ 309 h 313"/>
                <a:gd name="T18" fmla="*/ 57 w 348"/>
                <a:gd name="T19" fmla="*/ 167 h 313"/>
                <a:gd name="T20" fmla="*/ 46 w 348"/>
                <a:gd name="T21" fmla="*/ 148 h 313"/>
                <a:gd name="T22" fmla="*/ 4 w 348"/>
                <a:gd name="T23" fmla="*/ 105 h 313"/>
                <a:gd name="T24" fmla="*/ 36 w 348"/>
                <a:gd name="T25" fmla="*/ 52 h 313"/>
                <a:gd name="T26" fmla="*/ 92 w 348"/>
                <a:gd name="T27" fmla="*/ 65 h 313"/>
                <a:gd name="T28" fmla="*/ 175 w 348"/>
                <a:gd name="T29" fmla="*/ 96 h 313"/>
                <a:gd name="T30" fmla="*/ 144 w 348"/>
                <a:gd name="T31" fmla="*/ 70 h 313"/>
                <a:gd name="T32" fmla="*/ 121 w 348"/>
                <a:gd name="T33" fmla="*/ 99 h 313"/>
                <a:gd name="T34" fmla="*/ 94 w 348"/>
                <a:gd name="T35" fmla="*/ 165 h 313"/>
                <a:gd name="T36" fmla="*/ 114 w 348"/>
                <a:gd name="T37" fmla="*/ 271 h 313"/>
                <a:gd name="T38" fmla="*/ 202 w 348"/>
                <a:gd name="T39" fmla="*/ 287 h 313"/>
                <a:gd name="T40" fmla="*/ 257 w 348"/>
                <a:gd name="T41" fmla="*/ 161 h 313"/>
                <a:gd name="T42" fmla="*/ 231 w 348"/>
                <a:gd name="T43" fmla="*/ 101 h 313"/>
                <a:gd name="T44" fmla="*/ 207 w 348"/>
                <a:gd name="T45" fmla="*/ 71 h 313"/>
                <a:gd name="T46" fmla="*/ 175 w 348"/>
                <a:gd name="T47" fmla="*/ 96 h 313"/>
                <a:gd name="T48" fmla="*/ 33 w 348"/>
                <a:gd name="T49" fmla="*/ 98 h 313"/>
                <a:gd name="T50" fmla="*/ 52 w 348"/>
                <a:gd name="T51" fmla="*/ 130 h 313"/>
                <a:gd name="T52" fmla="*/ 69 w 348"/>
                <a:gd name="T53" fmla="*/ 133 h 313"/>
                <a:gd name="T54" fmla="*/ 78 w 348"/>
                <a:gd name="T55" fmla="*/ 104 h 313"/>
                <a:gd name="T56" fmla="*/ 78 w 348"/>
                <a:gd name="T57" fmla="*/ 95 h 313"/>
                <a:gd name="T58" fmla="*/ 75 w 348"/>
                <a:gd name="T59" fmla="*/ 74 h 313"/>
                <a:gd name="T60" fmla="*/ 47 w 348"/>
                <a:gd name="T61" fmla="*/ 73 h 313"/>
                <a:gd name="T62" fmla="*/ 33 w 348"/>
                <a:gd name="T63" fmla="*/ 98 h 313"/>
                <a:gd name="T64" fmla="*/ 290 w 348"/>
                <a:gd name="T65" fmla="*/ 102 h 313"/>
                <a:gd name="T66" fmla="*/ 283 w 348"/>
                <a:gd name="T67" fmla="*/ 102 h 313"/>
                <a:gd name="T68" fmla="*/ 271 w 348"/>
                <a:gd name="T69" fmla="*/ 106 h 313"/>
                <a:gd name="T70" fmla="*/ 283 w 348"/>
                <a:gd name="T71" fmla="*/ 133 h 313"/>
                <a:gd name="T72" fmla="*/ 292 w 348"/>
                <a:gd name="T73" fmla="*/ 135 h 313"/>
                <a:gd name="T74" fmla="*/ 319 w 348"/>
                <a:gd name="T75" fmla="*/ 98 h 313"/>
                <a:gd name="T76" fmla="*/ 302 w 348"/>
                <a:gd name="T77" fmla="*/ 72 h 313"/>
                <a:gd name="T78" fmla="*/ 270 w 348"/>
                <a:gd name="T79" fmla="*/ 78 h 313"/>
                <a:gd name="T80" fmla="*/ 267 w 348"/>
                <a:gd name="T81" fmla="*/ 89 h 313"/>
                <a:gd name="T82" fmla="*/ 271 w 348"/>
                <a:gd name="T83" fmla="*/ 92 h 313"/>
                <a:gd name="T84" fmla="*/ 290 w 348"/>
                <a:gd name="T85" fmla="*/ 10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8" h="313">
                  <a:moveTo>
                    <a:pt x="92" y="65"/>
                  </a:moveTo>
                  <a:cubicBezTo>
                    <a:pt x="138" y="3"/>
                    <a:pt x="207" y="0"/>
                    <a:pt x="254" y="57"/>
                  </a:cubicBezTo>
                  <a:cubicBezTo>
                    <a:pt x="257" y="61"/>
                    <a:pt x="259" y="66"/>
                    <a:pt x="265" y="59"/>
                  </a:cubicBezTo>
                  <a:cubicBezTo>
                    <a:pt x="281" y="44"/>
                    <a:pt x="298" y="41"/>
                    <a:pt x="317" y="54"/>
                  </a:cubicBezTo>
                  <a:cubicBezTo>
                    <a:pt x="335" y="65"/>
                    <a:pt x="348" y="81"/>
                    <a:pt x="347" y="103"/>
                  </a:cubicBezTo>
                  <a:cubicBezTo>
                    <a:pt x="345" y="125"/>
                    <a:pt x="331" y="141"/>
                    <a:pt x="309" y="147"/>
                  </a:cubicBezTo>
                  <a:cubicBezTo>
                    <a:pt x="293" y="151"/>
                    <a:pt x="292" y="156"/>
                    <a:pt x="296" y="171"/>
                  </a:cubicBezTo>
                  <a:cubicBezTo>
                    <a:pt x="312" y="239"/>
                    <a:pt x="279" y="291"/>
                    <a:pt x="211" y="307"/>
                  </a:cubicBezTo>
                  <a:cubicBezTo>
                    <a:pt x="189" y="312"/>
                    <a:pt x="167" y="313"/>
                    <a:pt x="146" y="309"/>
                  </a:cubicBezTo>
                  <a:cubicBezTo>
                    <a:pt x="74" y="295"/>
                    <a:pt x="38" y="239"/>
                    <a:pt x="57" y="167"/>
                  </a:cubicBezTo>
                  <a:cubicBezTo>
                    <a:pt x="60" y="155"/>
                    <a:pt x="59" y="151"/>
                    <a:pt x="46" y="148"/>
                  </a:cubicBezTo>
                  <a:cubicBezTo>
                    <a:pt x="23" y="142"/>
                    <a:pt x="7" y="122"/>
                    <a:pt x="4" y="105"/>
                  </a:cubicBezTo>
                  <a:cubicBezTo>
                    <a:pt x="0" y="78"/>
                    <a:pt x="18" y="63"/>
                    <a:pt x="36" y="52"/>
                  </a:cubicBezTo>
                  <a:cubicBezTo>
                    <a:pt x="55" y="40"/>
                    <a:pt x="76" y="45"/>
                    <a:pt x="92" y="65"/>
                  </a:cubicBezTo>
                  <a:close/>
                  <a:moveTo>
                    <a:pt x="175" y="96"/>
                  </a:moveTo>
                  <a:cubicBezTo>
                    <a:pt x="169" y="77"/>
                    <a:pt x="160" y="68"/>
                    <a:pt x="144" y="70"/>
                  </a:cubicBezTo>
                  <a:cubicBezTo>
                    <a:pt x="128" y="73"/>
                    <a:pt x="124" y="87"/>
                    <a:pt x="121" y="99"/>
                  </a:cubicBezTo>
                  <a:cubicBezTo>
                    <a:pt x="116" y="123"/>
                    <a:pt x="107" y="145"/>
                    <a:pt x="94" y="165"/>
                  </a:cubicBezTo>
                  <a:cubicBezTo>
                    <a:pt x="70" y="201"/>
                    <a:pt x="79" y="246"/>
                    <a:pt x="114" y="271"/>
                  </a:cubicBezTo>
                  <a:cubicBezTo>
                    <a:pt x="141" y="290"/>
                    <a:pt x="171" y="292"/>
                    <a:pt x="202" y="287"/>
                  </a:cubicBezTo>
                  <a:cubicBezTo>
                    <a:pt x="262" y="276"/>
                    <a:pt x="290" y="212"/>
                    <a:pt x="257" y="161"/>
                  </a:cubicBezTo>
                  <a:cubicBezTo>
                    <a:pt x="244" y="142"/>
                    <a:pt x="236" y="123"/>
                    <a:pt x="231" y="101"/>
                  </a:cubicBezTo>
                  <a:cubicBezTo>
                    <a:pt x="229" y="87"/>
                    <a:pt x="224" y="73"/>
                    <a:pt x="207" y="71"/>
                  </a:cubicBezTo>
                  <a:cubicBezTo>
                    <a:pt x="191" y="68"/>
                    <a:pt x="184" y="79"/>
                    <a:pt x="175" y="96"/>
                  </a:cubicBezTo>
                  <a:close/>
                  <a:moveTo>
                    <a:pt x="33" y="98"/>
                  </a:moveTo>
                  <a:cubicBezTo>
                    <a:pt x="35" y="111"/>
                    <a:pt x="40" y="123"/>
                    <a:pt x="52" y="130"/>
                  </a:cubicBezTo>
                  <a:cubicBezTo>
                    <a:pt x="57" y="133"/>
                    <a:pt x="63" y="142"/>
                    <a:pt x="69" y="133"/>
                  </a:cubicBezTo>
                  <a:cubicBezTo>
                    <a:pt x="74" y="124"/>
                    <a:pt x="86" y="113"/>
                    <a:pt x="78" y="104"/>
                  </a:cubicBezTo>
                  <a:cubicBezTo>
                    <a:pt x="73" y="98"/>
                    <a:pt x="74" y="97"/>
                    <a:pt x="78" y="95"/>
                  </a:cubicBezTo>
                  <a:cubicBezTo>
                    <a:pt x="93" y="86"/>
                    <a:pt x="84" y="79"/>
                    <a:pt x="75" y="74"/>
                  </a:cubicBezTo>
                  <a:cubicBezTo>
                    <a:pt x="66" y="68"/>
                    <a:pt x="56" y="69"/>
                    <a:pt x="47" y="73"/>
                  </a:cubicBezTo>
                  <a:cubicBezTo>
                    <a:pt x="37" y="78"/>
                    <a:pt x="33" y="87"/>
                    <a:pt x="33" y="98"/>
                  </a:cubicBezTo>
                  <a:close/>
                  <a:moveTo>
                    <a:pt x="290" y="102"/>
                  </a:moveTo>
                  <a:cubicBezTo>
                    <a:pt x="288" y="102"/>
                    <a:pt x="286" y="102"/>
                    <a:pt x="283" y="102"/>
                  </a:cubicBezTo>
                  <a:cubicBezTo>
                    <a:pt x="279" y="103"/>
                    <a:pt x="272" y="100"/>
                    <a:pt x="271" y="106"/>
                  </a:cubicBezTo>
                  <a:cubicBezTo>
                    <a:pt x="270" y="116"/>
                    <a:pt x="279" y="124"/>
                    <a:pt x="283" y="133"/>
                  </a:cubicBezTo>
                  <a:cubicBezTo>
                    <a:pt x="285" y="138"/>
                    <a:pt x="288" y="137"/>
                    <a:pt x="292" y="135"/>
                  </a:cubicBezTo>
                  <a:cubicBezTo>
                    <a:pt x="307" y="127"/>
                    <a:pt x="318" y="115"/>
                    <a:pt x="319" y="98"/>
                  </a:cubicBezTo>
                  <a:cubicBezTo>
                    <a:pt x="320" y="85"/>
                    <a:pt x="314" y="76"/>
                    <a:pt x="302" y="72"/>
                  </a:cubicBezTo>
                  <a:cubicBezTo>
                    <a:pt x="290" y="68"/>
                    <a:pt x="279" y="69"/>
                    <a:pt x="270" y="78"/>
                  </a:cubicBezTo>
                  <a:cubicBezTo>
                    <a:pt x="267" y="82"/>
                    <a:pt x="266" y="85"/>
                    <a:pt x="267" y="89"/>
                  </a:cubicBezTo>
                  <a:cubicBezTo>
                    <a:pt x="268" y="91"/>
                    <a:pt x="268" y="94"/>
                    <a:pt x="271" y="92"/>
                  </a:cubicBezTo>
                  <a:cubicBezTo>
                    <a:pt x="284" y="80"/>
                    <a:pt x="282" y="102"/>
                    <a:pt x="290" y="10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10">
              <a:extLst>
                <a:ext uri="{FF2B5EF4-FFF2-40B4-BE49-F238E27FC236}">
                  <a16:creationId xmlns:a16="http://schemas.microsoft.com/office/drawing/2014/main" id="{4788DE8A-C6F4-4BFC-8B6B-B575C562C52E}"/>
                </a:ext>
              </a:extLst>
            </p:cNvPr>
            <p:cNvSpPr/>
            <p:nvPr userDrawn="1"/>
          </p:nvSpPr>
          <p:spPr bwMode="auto">
            <a:xfrm>
              <a:off x="8202613" y="-373063"/>
              <a:ext cx="31750" cy="41275"/>
            </a:xfrm>
            <a:custGeom>
              <a:avLst/>
              <a:gdLst>
                <a:gd name="T0" fmla="*/ 30 w 30"/>
                <a:gd name="T1" fmla="*/ 37 h 37"/>
                <a:gd name="T2" fmla="*/ 5 w 30"/>
                <a:gd name="T3" fmla="*/ 19 h 37"/>
                <a:gd name="T4" fmla="*/ 5 w 30"/>
                <a:gd name="T5" fmla="*/ 5 h 37"/>
                <a:gd name="T6" fmla="*/ 18 w 30"/>
                <a:gd name="T7" fmla="*/ 9 h 37"/>
                <a:gd name="T8" fmla="*/ 30 w 30"/>
                <a:gd name="T9" fmla="*/ 37 h 37"/>
              </a:gdLst>
              <a:ahLst/>
              <a:cxnLst>
                <a:cxn ang="0">
                  <a:pos x="T0" y="T1"/>
                </a:cxn>
                <a:cxn ang="0">
                  <a:pos x="T2" y="T3"/>
                </a:cxn>
                <a:cxn ang="0">
                  <a:pos x="T4" y="T5"/>
                </a:cxn>
                <a:cxn ang="0">
                  <a:pos x="T6" y="T7"/>
                </a:cxn>
                <a:cxn ang="0">
                  <a:pos x="T8" y="T9"/>
                </a:cxn>
              </a:cxnLst>
              <a:rect l="0" t="0" r="r" b="b"/>
              <a:pathLst>
                <a:path w="30" h="37">
                  <a:moveTo>
                    <a:pt x="30" y="37"/>
                  </a:moveTo>
                  <a:cubicBezTo>
                    <a:pt x="18" y="33"/>
                    <a:pt x="11" y="27"/>
                    <a:pt x="5" y="19"/>
                  </a:cubicBezTo>
                  <a:cubicBezTo>
                    <a:pt x="1" y="14"/>
                    <a:pt x="0" y="9"/>
                    <a:pt x="5" y="5"/>
                  </a:cubicBezTo>
                  <a:cubicBezTo>
                    <a:pt x="11" y="0"/>
                    <a:pt x="15" y="4"/>
                    <a:pt x="18" y="9"/>
                  </a:cubicBezTo>
                  <a:cubicBezTo>
                    <a:pt x="24" y="17"/>
                    <a:pt x="28" y="25"/>
                    <a:pt x="30" y="3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1">
              <a:extLst>
                <a:ext uri="{FF2B5EF4-FFF2-40B4-BE49-F238E27FC236}">
                  <a16:creationId xmlns:a16="http://schemas.microsoft.com/office/drawing/2014/main" id="{32B13F77-2F41-48DB-8931-5F7F32F05A88}"/>
                </a:ext>
              </a:extLst>
            </p:cNvPr>
            <p:cNvSpPr/>
            <p:nvPr userDrawn="1"/>
          </p:nvSpPr>
          <p:spPr bwMode="auto">
            <a:xfrm>
              <a:off x="8243888" y="-371475"/>
              <a:ext cx="31750" cy="39688"/>
            </a:xfrm>
            <a:custGeom>
              <a:avLst/>
              <a:gdLst>
                <a:gd name="T0" fmla="*/ 0 w 29"/>
                <a:gd name="T1" fmla="*/ 36 h 36"/>
                <a:gd name="T2" fmla="*/ 12 w 29"/>
                <a:gd name="T3" fmla="*/ 7 h 36"/>
                <a:gd name="T4" fmla="*/ 23 w 29"/>
                <a:gd name="T5" fmla="*/ 3 h 36"/>
                <a:gd name="T6" fmla="*/ 26 w 29"/>
                <a:gd name="T7" fmla="*/ 17 h 36"/>
                <a:gd name="T8" fmla="*/ 0 w 29"/>
                <a:gd name="T9" fmla="*/ 36 h 36"/>
              </a:gdLst>
              <a:ahLst/>
              <a:cxnLst>
                <a:cxn ang="0">
                  <a:pos x="T0" y="T1"/>
                </a:cxn>
                <a:cxn ang="0">
                  <a:pos x="T2" y="T3"/>
                </a:cxn>
                <a:cxn ang="0">
                  <a:pos x="T4" y="T5"/>
                </a:cxn>
                <a:cxn ang="0">
                  <a:pos x="T6" y="T7"/>
                </a:cxn>
                <a:cxn ang="0">
                  <a:pos x="T8" y="T9"/>
                </a:cxn>
              </a:cxnLst>
              <a:rect l="0" t="0" r="r" b="b"/>
              <a:pathLst>
                <a:path w="28" h="36">
                  <a:moveTo>
                    <a:pt x="0" y="36"/>
                  </a:moveTo>
                  <a:cubicBezTo>
                    <a:pt x="2" y="24"/>
                    <a:pt x="7" y="15"/>
                    <a:pt x="12" y="7"/>
                  </a:cubicBezTo>
                  <a:cubicBezTo>
                    <a:pt x="15" y="4"/>
                    <a:pt x="18" y="0"/>
                    <a:pt x="23" y="3"/>
                  </a:cubicBezTo>
                  <a:cubicBezTo>
                    <a:pt x="29" y="6"/>
                    <a:pt x="29" y="12"/>
                    <a:pt x="26" y="17"/>
                  </a:cubicBezTo>
                  <a:cubicBezTo>
                    <a:pt x="20" y="25"/>
                    <a:pt x="13" y="32"/>
                    <a:pt x="0" y="3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2">
              <a:extLst>
                <a:ext uri="{FF2B5EF4-FFF2-40B4-BE49-F238E27FC236}">
                  <a16:creationId xmlns:a16="http://schemas.microsoft.com/office/drawing/2014/main" id="{C44F0823-37E3-4EB1-84FE-33FA381BF742}"/>
                </a:ext>
              </a:extLst>
            </p:cNvPr>
            <p:cNvSpPr/>
            <p:nvPr userDrawn="1"/>
          </p:nvSpPr>
          <p:spPr bwMode="auto">
            <a:xfrm>
              <a:off x="8186738" y="-412750"/>
              <a:ext cx="28575" cy="25400"/>
            </a:xfrm>
            <a:custGeom>
              <a:avLst/>
              <a:gdLst>
                <a:gd name="T0" fmla="*/ 14 w 26"/>
                <a:gd name="T1" fmla="*/ 0 h 23"/>
                <a:gd name="T2" fmla="*/ 25 w 26"/>
                <a:gd name="T3" fmla="*/ 13 h 23"/>
                <a:gd name="T4" fmla="*/ 13 w 26"/>
                <a:gd name="T5" fmla="*/ 23 h 23"/>
                <a:gd name="T6" fmla="*/ 0 w 26"/>
                <a:gd name="T7" fmla="*/ 11 h 23"/>
                <a:gd name="T8" fmla="*/ 14 w 26"/>
                <a:gd name="T9" fmla="*/ 0 h 23"/>
              </a:gdLst>
              <a:ahLst/>
              <a:cxnLst>
                <a:cxn ang="0">
                  <a:pos x="T0" y="T1"/>
                </a:cxn>
                <a:cxn ang="0">
                  <a:pos x="T2" y="T3"/>
                </a:cxn>
                <a:cxn ang="0">
                  <a:pos x="T4" y="T5"/>
                </a:cxn>
                <a:cxn ang="0">
                  <a:pos x="T6" y="T7"/>
                </a:cxn>
                <a:cxn ang="0">
                  <a:pos x="T8" y="T9"/>
                </a:cxn>
              </a:cxnLst>
              <a:rect l="0" t="0" r="r" b="b"/>
              <a:pathLst>
                <a:path w="26" h="23">
                  <a:moveTo>
                    <a:pt x="14" y="0"/>
                  </a:moveTo>
                  <a:cubicBezTo>
                    <a:pt x="21" y="1"/>
                    <a:pt x="26" y="5"/>
                    <a:pt x="25" y="13"/>
                  </a:cubicBezTo>
                  <a:cubicBezTo>
                    <a:pt x="25" y="19"/>
                    <a:pt x="20" y="23"/>
                    <a:pt x="13" y="23"/>
                  </a:cubicBezTo>
                  <a:cubicBezTo>
                    <a:pt x="6" y="23"/>
                    <a:pt x="0" y="19"/>
                    <a:pt x="0" y="11"/>
                  </a:cubicBezTo>
                  <a:cubicBezTo>
                    <a:pt x="1" y="4"/>
                    <a:pt x="6" y="0"/>
                    <a:pt x="14"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3">
              <a:extLst>
                <a:ext uri="{FF2B5EF4-FFF2-40B4-BE49-F238E27FC236}">
                  <a16:creationId xmlns:a16="http://schemas.microsoft.com/office/drawing/2014/main" id="{C847B581-F4FC-431F-BBE8-A09E2D91D30F}"/>
                </a:ext>
              </a:extLst>
            </p:cNvPr>
            <p:cNvSpPr/>
            <p:nvPr userDrawn="1"/>
          </p:nvSpPr>
          <p:spPr bwMode="auto">
            <a:xfrm>
              <a:off x="8262938" y="-412750"/>
              <a:ext cx="26988" cy="25400"/>
            </a:xfrm>
            <a:custGeom>
              <a:avLst/>
              <a:gdLst>
                <a:gd name="T0" fmla="*/ 25 w 25"/>
                <a:gd name="T1" fmla="*/ 12 h 24"/>
                <a:gd name="T2" fmla="*/ 15 w 25"/>
                <a:gd name="T3" fmla="*/ 24 h 24"/>
                <a:gd name="T4" fmla="*/ 1 w 25"/>
                <a:gd name="T5" fmla="*/ 13 h 24"/>
                <a:gd name="T6" fmla="*/ 11 w 25"/>
                <a:gd name="T7" fmla="*/ 1 h 24"/>
                <a:gd name="T8" fmla="*/ 25 w 25"/>
                <a:gd name="T9" fmla="*/ 12 h 24"/>
              </a:gdLst>
              <a:ahLst/>
              <a:cxnLst>
                <a:cxn ang="0">
                  <a:pos x="T0" y="T1"/>
                </a:cxn>
                <a:cxn ang="0">
                  <a:pos x="T2" y="T3"/>
                </a:cxn>
                <a:cxn ang="0">
                  <a:pos x="T4" y="T5"/>
                </a:cxn>
                <a:cxn ang="0">
                  <a:pos x="T6" y="T7"/>
                </a:cxn>
                <a:cxn ang="0">
                  <a:pos x="T8" y="T9"/>
                </a:cxn>
              </a:cxnLst>
              <a:rect l="0" t="0" r="r" b="b"/>
              <a:pathLst>
                <a:path w="25" h="24">
                  <a:moveTo>
                    <a:pt x="25" y="12"/>
                  </a:moveTo>
                  <a:cubicBezTo>
                    <a:pt x="25" y="19"/>
                    <a:pt x="21" y="23"/>
                    <a:pt x="15" y="24"/>
                  </a:cubicBezTo>
                  <a:cubicBezTo>
                    <a:pt x="7" y="24"/>
                    <a:pt x="1" y="21"/>
                    <a:pt x="1" y="13"/>
                  </a:cubicBezTo>
                  <a:cubicBezTo>
                    <a:pt x="0" y="6"/>
                    <a:pt x="5" y="1"/>
                    <a:pt x="11" y="1"/>
                  </a:cubicBezTo>
                  <a:cubicBezTo>
                    <a:pt x="18" y="0"/>
                    <a:pt x="24" y="4"/>
                    <a:pt x="25" y="1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umbers and text">
  <p:cSld name="CUSTOM_15">
    <p:spTree>
      <p:nvGrpSpPr>
        <p:cNvPr id="1" name="Shape 196"/>
        <p:cNvGrpSpPr/>
        <p:nvPr/>
      </p:nvGrpSpPr>
      <p:grpSpPr>
        <a:xfrm>
          <a:off x="0" y="0"/>
          <a:ext cx="0" cy="0"/>
          <a:chOff x="0" y="0"/>
          <a:chExt cx="0" cy="0"/>
        </a:xfrm>
      </p:grpSpPr>
      <p:sp>
        <p:nvSpPr>
          <p:cNvPr id="198" name="Google Shape;198;p16"/>
          <p:cNvSpPr txBox="1">
            <a:spLocks noGrp="1"/>
          </p:cNvSpPr>
          <p:nvPr>
            <p:ph type="title" hasCustomPrompt="1"/>
          </p:nvPr>
        </p:nvSpPr>
        <p:spPr>
          <a:xfrm>
            <a:off x="953675" y="1347000"/>
            <a:ext cx="7236600" cy="7377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10000"/>
              <a:buNone/>
              <a:defRPr sz="6000"/>
            </a:lvl1pPr>
            <a:lvl2pPr lvl="1" algn="ctr" rtl="0">
              <a:spcBef>
                <a:spcPct val="0"/>
              </a:spcBef>
              <a:spcAft>
                <a:spcPct val="0"/>
              </a:spcAft>
              <a:buSzPts val="9600"/>
              <a:buNone/>
              <a:defRPr sz="9600"/>
            </a:lvl2pPr>
            <a:lvl3pPr lvl="2" algn="ctr" rtl="0">
              <a:spcBef>
                <a:spcPct val="0"/>
              </a:spcBef>
              <a:spcAft>
                <a:spcPct val="0"/>
              </a:spcAft>
              <a:buSzPts val="9600"/>
              <a:buNone/>
              <a:defRPr sz="9600"/>
            </a:lvl3pPr>
            <a:lvl4pPr lvl="3" algn="ctr" rtl="0">
              <a:spcBef>
                <a:spcPct val="0"/>
              </a:spcBef>
              <a:spcAft>
                <a:spcPct val="0"/>
              </a:spcAft>
              <a:buSzPts val="9600"/>
              <a:buNone/>
              <a:defRPr sz="9600"/>
            </a:lvl4pPr>
            <a:lvl5pPr lvl="4" algn="ctr" rtl="0">
              <a:spcBef>
                <a:spcPct val="0"/>
              </a:spcBef>
              <a:spcAft>
                <a:spcPct val="0"/>
              </a:spcAft>
              <a:buSzPts val="9600"/>
              <a:buNone/>
              <a:defRPr sz="9600"/>
            </a:lvl5pPr>
            <a:lvl6pPr lvl="5" algn="ctr" rtl="0">
              <a:spcBef>
                <a:spcPct val="0"/>
              </a:spcBef>
              <a:spcAft>
                <a:spcPct val="0"/>
              </a:spcAft>
              <a:buSzPts val="9600"/>
              <a:buNone/>
              <a:defRPr sz="9600"/>
            </a:lvl6pPr>
            <a:lvl7pPr lvl="6" algn="ctr" rtl="0">
              <a:spcBef>
                <a:spcPct val="0"/>
              </a:spcBef>
              <a:spcAft>
                <a:spcPct val="0"/>
              </a:spcAft>
              <a:buSzPts val="9600"/>
              <a:buNone/>
              <a:defRPr sz="9600"/>
            </a:lvl7pPr>
            <a:lvl8pPr lvl="7" algn="ctr" rtl="0">
              <a:spcBef>
                <a:spcPct val="0"/>
              </a:spcBef>
              <a:spcAft>
                <a:spcPct val="0"/>
              </a:spcAft>
              <a:buSzPts val="9600"/>
              <a:buNone/>
              <a:defRPr sz="9600"/>
            </a:lvl8pPr>
            <a:lvl9pPr lvl="8" algn="ctr" rtl="0">
              <a:spcBef>
                <a:spcPct val="0"/>
              </a:spcBef>
              <a:spcAft>
                <a:spcPct val="0"/>
              </a:spcAft>
              <a:buSzPts val="9600"/>
              <a:buNone/>
              <a:defRPr sz="9600"/>
            </a:lvl9pPr>
          </a:lstStyle>
          <a:p>
            <a:r>
              <a:t>xx%</a:t>
            </a:r>
          </a:p>
        </p:txBody>
      </p:sp>
      <p:sp>
        <p:nvSpPr>
          <p:cNvPr id="199" name="Google Shape;199;p16"/>
          <p:cNvSpPr txBox="1">
            <a:spLocks noGrp="1"/>
          </p:cNvSpPr>
          <p:nvPr>
            <p:ph type="subTitle" idx="1"/>
          </p:nvPr>
        </p:nvSpPr>
        <p:spPr>
          <a:xfrm>
            <a:off x="953675" y="2145771"/>
            <a:ext cx="7236600" cy="519000"/>
          </a:xfrm>
          <a:prstGeom prst="rect">
            <a:avLst/>
          </a:prstGeom>
          <a:ln>
            <a:noFill/>
          </a:ln>
        </p:spPr>
        <p:txBody>
          <a:bodyPr spcFirstLastPara="1" wrap="square" lIns="91425" tIns="91425" rIns="91425" bIns="91425" anchor="ctr" anchorCtr="0">
            <a:noAutofit/>
          </a:bodyPr>
          <a:lstStyle>
            <a:lvl1pPr lvl="0" algn="ctr" rtl="0">
              <a:lnSpc>
                <a:spcPct val="100000"/>
              </a:lnSpc>
              <a:spcBef>
                <a:spcPct val="0"/>
              </a:spcBef>
              <a:spcAft>
                <a:spcPct val="0"/>
              </a:spcAft>
              <a:buSzPts val="1600"/>
              <a:buNone/>
              <a:defRPr sz="1600"/>
            </a:lvl1pPr>
            <a:lvl2pPr lvl="1" algn="ctr" rtl="0">
              <a:lnSpc>
                <a:spcPct val="100000"/>
              </a:lnSpc>
              <a:spcBef>
                <a:spcPct val="0"/>
              </a:spcBef>
              <a:spcAft>
                <a:spcPct val="0"/>
              </a:spcAft>
              <a:buSzPts val="1600"/>
              <a:buNone/>
              <a:defRPr sz="1600"/>
            </a:lvl2pPr>
            <a:lvl3pPr lvl="2" algn="ctr" rtl="0">
              <a:lnSpc>
                <a:spcPct val="100000"/>
              </a:lnSpc>
              <a:spcBef>
                <a:spcPct val="0"/>
              </a:spcBef>
              <a:spcAft>
                <a:spcPct val="0"/>
              </a:spcAft>
              <a:buSzPts val="1600"/>
              <a:buNone/>
              <a:defRPr sz="1600"/>
            </a:lvl3pPr>
            <a:lvl4pPr lvl="3" algn="ctr" rtl="0">
              <a:lnSpc>
                <a:spcPct val="100000"/>
              </a:lnSpc>
              <a:spcBef>
                <a:spcPct val="0"/>
              </a:spcBef>
              <a:spcAft>
                <a:spcPct val="0"/>
              </a:spcAft>
              <a:buSzPts val="1600"/>
              <a:buNone/>
              <a:defRPr sz="1600"/>
            </a:lvl4pPr>
            <a:lvl5pPr lvl="4" algn="ctr" rtl="0">
              <a:lnSpc>
                <a:spcPct val="100000"/>
              </a:lnSpc>
              <a:spcBef>
                <a:spcPct val="0"/>
              </a:spcBef>
              <a:spcAft>
                <a:spcPct val="0"/>
              </a:spcAft>
              <a:buSzPts val="1600"/>
              <a:buNone/>
              <a:defRPr sz="1600"/>
            </a:lvl5pPr>
            <a:lvl6pPr lvl="5" algn="ctr" rtl="0">
              <a:lnSpc>
                <a:spcPct val="100000"/>
              </a:lnSpc>
              <a:spcBef>
                <a:spcPct val="0"/>
              </a:spcBef>
              <a:spcAft>
                <a:spcPct val="0"/>
              </a:spcAft>
              <a:buSzPts val="1600"/>
              <a:buNone/>
              <a:defRPr sz="1600"/>
            </a:lvl6pPr>
            <a:lvl7pPr lvl="6" algn="ctr" rtl="0">
              <a:lnSpc>
                <a:spcPct val="100000"/>
              </a:lnSpc>
              <a:spcBef>
                <a:spcPct val="0"/>
              </a:spcBef>
              <a:spcAft>
                <a:spcPct val="0"/>
              </a:spcAft>
              <a:buSzPts val="1600"/>
              <a:buNone/>
              <a:defRPr sz="1600"/>
            </a:lvl7pPr>
            <a:lvl8pPr lvl="7" algn="ctr" rtl="0">
              <a:lnSpc>
                <a:spcPct val="100000"/>
              </a:lnSpc>
              <a:spcBef>
                <a:spcPct val="0"/>
              </a:spcBef>
              <a:spcAft>
                <a:spcPct val="0"/>
              </a:spcAft>
              <a:buSzPts val="1600"/>
              <a:buNone/>
              <a:defRPr sz="1600"/>
            </a:lvl8pPr>
            <a:lvl9pPr lvl="8" algn="ctr" rtl="0">
              <a:lnSpc>
                <a:spcPct val="100000"/>
              </a:lnSpc>
              <a:spcBef>
                <a:spcPct val="0"/>
              </a:spcBef>
              <a:spcAft>
                <a:spcPct val="0"/>
              </a:spcAft>
              <a:buSzPts val="1600"/>
              <a:buNone/>
              <a:defRPr sz="1600"/>
            </a:lvl9pPr>
          </a:lstStyle>
          <a:p>
            <a:endParaRPr/>
          </a:p>
        </p:txBody>
      </p:sp>
      <p:sp>
        <p:nvSpPr>
          <p:cNvPr id="200" name="Google Shape;200;p16"/>
          <p:cNvSpPr txBox="1">
            <a:spLocks noGrp="1"/>
          </p:cNvSpPr>
          <p:nvPr>
            <p:ph type="title" idx="2" hasCustomPrompt="1"/>
          </p:nvPr>
        </p:nvSpPr>
        <p:spPr>
          <a:xfrm>
            <a:off x="953675" y="3116079"/>
            <a:ext cx="7236600" cy="7377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10000"/>
              <a:buNone/>
              <a:defRPr sz="6000"/>
            </a:lvl1pPr>
            <a:lvl2pPr lvl="1" algn="ctr" rtl="0">
              <a:spcBef>
                <a:spcPct val="0"/>
              </a:spcBef>
              <a:spcAft>
                <a:spcPct val="0"/>
              </a:spcAft>
              <a:buSzPts val="9600"/>
              <a:buNone/>
              <a:defRPr sz="9600"/>
            </a:lvl2pPr>
            <a:lvl3pPr lvl="2" algn="ctr" rtl="0">
              <a:spcBef>
                <a:spcPct val="0"/>
              </a:spcBef>
              <a:spcAft>
                <a:spcPct val="0"/>
              </a:spcAft>
              <a:buSzPts val="9600"/>
              <a:buNone/>
              <a:defRPr sz="9600"/>
            </a:lvl3pPr>
            <a:lvl4pPr lvl="3" algn="ctr" rtl="0">
              <a:spcBef>
                <a:spcPct val="0"/>
              </a:spcBef>
              <a:spcAft>
                <a:spcPct val="0"/>
              </a:spcAft>
              <a:buSzPts val="9600"/>
              <a:buNone/>
              <a:defRPr sz="9600"/>
            </a:lvl4pPr>
            <a:lvl5pPr lvl="4" algn="ctr" rtl="0">
              <a:spcBef>
                <a:spcPct val="0"/>
              </a:spcBef>
              <a:spcAft>
                <a:spcPct val="0"/>
              </a:spcAft>
              <a:buSzPts val="9600"/>
              <a:buNone/>
              <a:defRPr sz="9600"/>
            </a:lvl5pPr>
            <a:lvl6pPr lvl="5" algn="ctr" rtl="0">
              <a:spcBef>
                <a:spcPct val="0"/>
              </a:spcBef>
              <a:spcAft>
                <a:spcPct val="0"/>
              </a:spcAft>
              <a:buSzPts val="9600"/>
              <a:buNone/>
              <a:defRPr sz="9600"/>
            </a:lvl6pPr>
            <a:lvl7pPr lvl="6" algn="ctr" rtl="0">
              <a:spcBef>
                <a:spcPct val="0"/>
              </a:spcBef>
              <a:spcAft>
                <a:spcPct val="0"/>
              </a:spcAft>
              <a:buSzPts val="9600"/>
              <a:buNone/>
              <a:defRPr sz="9600"/>
            </a:lvl7pPr>
            <a:lvl8pPr lvl="7" algn="ctr" rtl="0">
              <a:spcBef>
                <a:spcPct val="0"/>
              </a:spcBef>
              <a:spcAft>
                <a:spcPct val="0"/>
              </a:spcAft>
              <a:buSzPts val="9600"/>
              <a:buNone/>
              <a:defRPr sz="9600"/>
            </a:lvl8pPr>
            <a:lvl9pPr lvl="8" algn="ctr" rtl="0">
              <a:spcBef>
                <a:spcPct val="0"/>
              </a:spcBef>
              <a:spcAft>
                <a:spcPct val="0"/>
              </a:spcAft>
              <a:buSzPts val="9600"/>
              <a:buNone/>
              <a:defRPr sz="9600"/>
            </a:lvl9pPr>
          </a:lstStyle>
          <a:p>
            <a:r>
              <a:t>xx%</a:t>
            </a:r>
          </a:p>
        </p:txBody>
      </p:sp>
      <p:sp>
        <p:nvSpPr>
          <p:cNvPr id="201" name="Google Shape;201;p16"/>
          <p:cNvSpPr txBox="1">
            <a:spLocks noGrp="1"/>
          </p:cNvSpPr>
          <p:nvPr>
            <p:ph type="subTitle" idx="3"/>
          </p:nvPr>
        </p:nvSpPr>
        <p:spPr>
          <a:xfrm>
            <a:off x="953675" y="3914850"/>
            <a:ext cx="7236600" cy="519000"/>
          </a:xfrm>
          <a:prstGeom prst="rect">
            <a:avLst/>
          </a:prstGeom>
          <a:ln>
            <a:noFill/>
          </a:ln>
        </p:spPr>
        <p:txBody>
          <a:bodyPr spcFirstLastPara="1" wrap="square" lIns="91425" tIns="91425" rIns="91425" bIns="91425" anchor="ctr" anchorCtr="0">
            <a:noAutofit/>
          </a:bodyPr>
          <a:lstStyle>
            <a:lvl1pPr lvl="0" algn="ctr" rtl="0">
              <a:lnSpc>
                <a:spcPct val="100000"/>
              </a:lnSpc>
              <a:spcBef>
                <a:spcPct val="0"/>
              </a:spcBef>
              <a:spcAft>
                <a:spcPct val="0"/>
              </a:spcAft>
              <a:buSzPts val="1600"/>
              <a:buNone/>
              <a:defRPr sz="1600"/>
            </a:lvl1pPr>
            <a:lvl2pPr lvl="1" algn="ctr" rtl="0">
              <a:lnSpc>
                <a:spcPct val="100000"/>
              </a:lnSpc>
              <a:spcBef>
                <a:spcPct val="0"/>
              </a:spcBef>
              <a:spcAft>
                <a:spcPct val="0"/>
              </a:spcAft>
              <a:buSzPts val="1600"/>
              <a:buNone/>
              <a:defRPr sz="1600"/>
            </a:lvl2pPr>
            <a:lvl3pPr lvl="2" algn="ctr" rtl="0">
              <a:lnSpc>
                <a:spcPct val="100000"/>
              </a:lnSpc>
              <a:spcBef>
                <a:spcPct val="0"/>
              </a:spcBef>
              <a:spcAft>
                <a:spcPct val="0"/>
              </a:spcAft>
              <a:buSzPts val="1600"/>
              <a:buNone/>
              <a:defRPr sz="1600"/>
            </a:lvl3pPr>
            <a:lvl4pPr lvl="3" algn="ctr" rtl="0">
              <a:lnSpc>
                <a:spcPct val="100000"/>
              </a:lnSpc>
              <a:spcBef>
                <a:spcPct val="0"/>
              </a:spcBef>
              <a:spcAft>
                <a:spcPct val="0"/>
              </a:spcAft>
              <a:buSzPts val="1600"/>
              <a:buNone/>
              <a:defRPr sz="1600"/>
            </a:lvl4pPr>
            <a:lvl5pPr lvl="4" algn="ctr" rtl="0">
              <a:lnSpc>
                <a:spcPct val="100000"/>
              </a:lnSpc>
              <a:spcBef>
                <a:spcPct val="0"/>
              </a:spcBef>
              <a:spcAft>
                <a:spcPct val="0"/>
              </a:spcAft>
              <a:buSzPts val="1600"/>
              <a:buNone/>
              <a:defRPr sz="1600"/>
            </a:lvl5pPr>
            <a:lvl6pPr lvl="5" algn="ctr" rtl="0">
              <a:lnSpc>
                <a:spcPct val="100000"/>
              </a:lnSpc>
              <a:spcBef>
                <a:spcPct val="0"/>
              </a:spcBef>
              <a:spcAft>
                <a:spcPct val="0"/>
              </a:spcAft>
              <a:buSzPts val="1600"/>
              <a:buNone/>
              <a:defRPr sz="1600"/>
            </a:lvl6pPr>
            <a:lvl7pPr lvl="6" algn="ctr" rtl="0">
              <a:lnSpc>
                <a:spcPct val="100000"/>
              </a:lnSpc>
              <a:spcBef>
                <a:spcPct val="0"/>
              </a:spcBef>
              <a:spcAft>
                <a:spcPct val="0"/>
              </a:spcAft>
              <a:buSzPts val="1600"/>
              <a:buNone/>
              <a:defRPr sz="1600"/>
            </a:lvl7pPr>
            <a:lvl8pPr lvl="7" algn="ctr" rtl="0">
              <a:lnSpc>
                <a:spcPct val="100000"/>
              </a:lnSpc>
              <a:spcBef>
                <a:spcPct val="0"/>
              </a:spcBef>
              <a:spcAft>
                <a:spcPct val="0"/>
              </a:spcAft>
              <a:buSzPts val="1600"/>
              <a:buNone/>
              <a:defRPr sz="1600"/>
            </a:lvl8pPr>
            <a:lvl9pPr lvl="8" algn="ctr" rtl="0">
              <a:lnSpc>
                <a:spcPct val="100000"/>
              </a:lnSpc>
              <a:spcBef>
                <a:spcPct val="0"/>
              </a:spcBef>
              <a:spcAft>
                <a:spcPct val="0"/>
              </a:spcAft>
              <a:buSzPts val="1600"/>
              <a:buNone/>
              <a:defRPr sz="1600"/>
            </a:lvl9pPr>
          </a:lstStyle>
          <a:p>
            <a:endParaRPr/>
          </a:p>
        </p:txBody>
      </p:sp>
      <p:sp>
        <p:nvSpPr>
          <p:cNvPr id="202" name="Google Shape;202;p16"/>
          <p:cNvSpPr txBox="1">
            <a:spLocks noGrp="1"/>
          </p:cNvSpPr>
          <p:nvPr>
            <p:ph type="title" idx="4"/>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cxnSp>
        <p:nvCxnSpPr>
          <p:cNvPr id="208" name="Google Shape;208;p16"/>
          <p:cNvCxnSpPr/>
          <p:nvPr/>
        </p:nvCxnSpPr>
        <p:spPr>
          <a:xfrm>
            <a:off x="330225" y="1117400"/>
            <a:ext cx="8483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1">
  <p:cSld name="CUSTOM_10">
    <p:spTree>
      <p:nvGrpSpPr>
        <p:cNvPr id="1" name="Shape 233"/>
        <p:cNvGrpSpPr/>
        <p:nvPr/>
      </p:nvGrpSpPr>
      <p:grpSpPr>
        <a:xfrm>
          <a:off x="0" y="0"/>
          <a:ext cx="0" cy="0"/>
          <a:chOff x="0" y="0"/>
          <a:chExt cx="0" cy="0"/>
        </a:xfrm>
      </p:grpSpPr>
      <p:pic>
        <p:nvPicPr>
          <p:cNvPr id="239" name="Google Shape;239;p19"/>
          <p:cNvPicPr preferRelativeResize="0"/>
          <p:nvPr/>
        </p:nvPicPr>
        <p:blipFill>
          <a:blip r:embed="rId2">
            <a:alphaModFix amt="72000"/>
          </a:blip>
          <a:stretch>
            <a:fillRect/>
          </a:stretch>
        </p:blipFill>
        <p:spPr>
          <a:xfrm>
            <a:off x="8424000" y="4018482"/>
            <a:ext cx="323482" cy="323482"/>
          </a:xfrm>
          <a:prstGeom prst="rect">
            <a:avLst/>
          </a:prstGeom>
          <a:noFill/>
          <a:ln>
            <a:noFill/>
          </a:ln>
        </p:spPr>
      </p:pic>
      <p:pic>
        <p:nvPicPr>
          <p:cNvPr id="242" name="Google Shape;242;p19"/>
          <p:cNvPicPr preferRelativeResize="0"/>
          <p:nvPr/>
        </p:nvPicPr>
        <p:blipFill>
          <a:blip r:embed="rId2">
            <a:alphaModFix amt="72000"/>
          </a:blip>
          <a:stretch>
            <a:fillRect/>
          </a:stretch>
        </p:blipFill>
        <p:spPr>
          <a:xfrm>
            <a:off x="84900" y="2686232"/>
            <a:ext cx="323482" cy="323482"/>
          </a:xfrm>
          <a:prstGeom prst="rect">
            <a:avLst/>
          </a:prstGeom>
          <a:noFill/>
          <a:ln>
            <a:noFill/>
          </a:ln>
        </p:spPr>
      </p:pic>
      <p:pic>
        <p:nvPicPr>
          <p:cNvPr id="243" name="Google Shape;243;p19"/>
          <p:cNvPicPr preferRelativeResize="0"/>
          <p:nvPr/>
        </p:nvPicPr>
        <p:blipFill>
          <a:blip r:embed="rId2">
            <a:alphaModFix amt="72000"/>
          </a:blip>
          <a:stretch>
            <a:fillRect/>
          </a:stretch>
        </p:blipFill>
        <p:spPr>
          <a:xfrm>
            <a:off x="3582252" y="128082"/>
            <a:ext cx="169942" cy="205750"/>
          </a:xfrm>
          <a:prstGeom prst="rect">
            <a:avLst/>
          </a:prstGeom>
          <a:noFill/>
          <a:ln>
            <a:noFill/>
          </a:ln>
        </p:spPr>
      </p:pic>
      <p:sp>
        <p:nvSpPr>
          <p:cNvPr id="244" name="Google Shape;244;p19"/>
          <p:cNvSpPr txBox="1">
            <a:spLocks noGrp="1"/>
          </p:cNvSpPr>
          <p:nvPr>
            <p:ph type="subTitle" idx="1"/>
          </p:nvPr>
        </p:nvSpPr>
        <p:spPr>
          <a:xfrm>
            <a:off x="1087650" y="2152650"/>
            <a:ext cx="3116700" cy="2296200"/>
          </a:xfrm>
          <a:prstGeom prst="rect">
            <a:avLst/>
          </a:prstGeom>
          <a:ln>
            <a:noFill/>
          </a:ln>
        </p:spPr>
        <p:txBody>
          <a:bodyPr spcFirstLastPara="1" wrap="square" lIns="91425" tIns="91425" rIns="91425" bIns="91425" anchor="t" anchorCtr="0">
            <a:noAutofit/>
          </a:bodyPr>
          <a:lstStyle>
            <a:lvl1pPr lvl="0" rtl="0">
              <a:lnSpc>
                <a:spcPct val="100000"/>
              </a:lnSpc>
              <a:spcBef>
                <a:spcPct val="0"/>
              </a:spcBef>
              <a:spcAft>
                <a:spcPct val="0"/>
              </a:spcAft>
              <a:buClr>
                <a:schemeClr val="dk2"/>
              </a:buClr>
              <a:buSzPts val="1400"/>
              <a:buChar char="●"/>
              <a:defRPr/>
            </a:lvl1pPr>
            <a:lvl2pPr lvl="1" algn="ctr" rtl="0">
              <a:lnSpc>
                <a:spcPct val="100000"/>
              </a:lnSpc>
              <a:spcBef>
                <a:spcPts val="1000"/>
              </a:spcBef>
              <a:spcAft>
                <a:spcPct val="0"/>
              </a:spcAft>
              <a:buSzPts val="1400"/>
              <a:buChar char="○"/>
              <a:defRPr/>
            </a:lvl2pPr>
            <a:lvl3pPr lvl="2" algn="ctr" rtl="0">
              <a:lnSpc>
                <a:spcPct val="100000"/>
              </a:lnSpc>
              <a:spcBef>
                <a:spcPct val="0"/>
              </a:spcBef>
              <a:spcAft>
                <a:spcPct val="0"/>
              </a:spcAft>
              <a:buSzPts val="1400"/>
              <a:buChar char="■"/>
              <a:defRPr/>
            </a:lvl3pPr>
            <a:lvl4pPr lvl="3" algn="ctr" rtl="0">
              <a:lnSpc>
                <a:spcPct val="100000"/>
              </a:lnSpc>
              <a:spcBef>
                <a:spcPct val="0"/>
              </a:spcBef>
              <a:spcAft>
                <a:spcPct val="0"/>
              </a:spcAft>
              <a:buSzPts val="1400"/>
              <a:buChar char="●"/>
              <a:defRPr/>
            </a:lvl4pPr>
            <a:lvl5pPr lvl="4" algn="ctr" rtl="0">
              <a:lnSpc>
                <a:spcPct val="100000"/>
              </a:lnSpc>
              <a:spcBef>
                <a:spcPct val="0"/>
              </a:spcBef>
              <a:spcAft>
                <a:spcPct val="0"/>
              </a:spcAft>
              <a:buSzPts val="1400"/>
              <a:buChar char="○"/>
              <a:defRPr/>
            </a:lvl5pPr>
            <a:lvl6pPr lvl="5" algn="ctr" rtl="0">
              <a:lnSpc>
                <a:spcPct val="100000"/>
              </a:lnSpc>
              <a:spcBef>
                <a:spcPct val="0"/>
              </a:spcBef>
              <a:spcAft>
                <a:spcPct val="0"/>
              </a:spcAft>
              <a:buSzPts val="1400"/>
              <a:buChar char="■"/>
              <a:defRPr/>
            </a:lvl6pPr>
            <a:lvl7pPr lvl="6" algn="ctr" rtl="0">
              <a:lnSpc>
                <a:spcPct val="100000"/>
              </a:lnSpc>
              <a:spcBef>
                <a:spcPct val="0"/>
              </a:spcBef>
              <a:spcAft>
                <a:spcPct val="0"/>
              </a:spcAft>
              <a:buSzPts val="1400"/>
              <a:buChar char="●"/>
              <a:defRPr/>
            </a:lvl7pPr>
            <a:lvl8pPr lvl="7" algn="ctr" rtl="0">
              <a:lnSpc>
                <a:spcPct val="100000"/>
              </a:lnSpc>
              <a:spcBef>
                <a:spcPct val="0"/>
              </a:spcBef>
              <a:spcAft>
                <a:spcPct val="0"/>
              </a:spcAft>
              <a:buSzPts val="1400"/>
              <a:buChar char="○"/>
              <a:defRPr/>
            </a:lvl8pPr>
            <a:lvl9pPr lvl="8" algn="ctr" rtl="0">
              <a:lnSpc>
                <a:spcPct val="100000"/>
              </a:lnSpc>
              <a:spcBef>
                <a:spcPct val="0"/>
              </a:spcBef>
              <a:spcAft>
                <a:spcPct val="0"/>
              </a:spcAft>
              <a:buSzPts val="1400"/>
              <a:buChar char="■"/>
              <a:defRPr/>
            </a:lvl9pPr>
          </a:lstStyle>
          <a:p>
            <a:endParaRPr/>
          </a:p>
        </p:txBody>
      </p:sp>
      <p:sp>
        <p:nvSpPr>
          <p:cNvPr id="245" name="Google Shape;245;p19"/>
          <p:cNvSpPr txBox="1">
            <a:spLocks noGrp="1"/>
          </p:cNvSpPr>
          <p:nvPr>
            <p:ph type="subTitle" idx="2"/>
          </p:nvPr>
        </p:nvSpPr>
        <p:spPr>
          <a:xfrm>
            <a:off x="4939650" y="2152650"/>
            <a:ext cx="3116700" cy="2296200"/>
          </a:xfrm>
          <a:prstGeom prst="rect">
            <a:avLst/>
          </a:prstGeom>
          <a:ln>
            <a:noFill/>
          </a:ln>
        </p:spPr>
        <p:txBody>
          <a:bodyPr spcFirstLastPara="1" wrap="square" lIns="91425" tIns="91425" rIns="91425" bIns="91425" anchor="t" anchorCtr="0">
            <a:noAutofit/>
          </a:bodyPr>
          <a:lstStyle>
            <a:lvl1pPr lvl="0" rtl="0">
              <a:lnSpc>
                <a:spcPct val="100000"/>
              </a:lnSpc>
              <a:spcBef>
                <a:spcPct val="0"/>
              </a:spcBef>
              <a:spcAft>
                <a:spcPct val="0"/>
              </a:spcAft>
              <a:buClr>
                <a:schemeClr val="dk2"/>
              </a:buClr>
              <a:buSzPts val="1400"/>
              <a:buChar char="●"/>
              <a:defRPr/>
            </a:lvl1pPr>
            <a:lvl2pPr lvl="1" algn="ctr" rtl="0">
              <a:lnSpc>
                <a:spcPct val="100000"/>
              </a:lnSpc>
              <a:spcBef>
                <a:spcPts val="1000"/>
              </a:spcBef>
              <a:spcAft>
                <a:spcPct val="0"/>
              </a:spcAft>
              <a:buSzPts val="1400"/>
              <a:buChar char="○"/>
              <a:defRPr/>
            </a:lvl2pPr>
            <a:lvl3pPr lvl="2" algn="ctr" rtl="0">
              <a:lnSpc>
                <a:spcPct val="100000"/>
              </a:lnSpc>
              <a:spcBef>
                <a:spcPct val="0"/>
              </a:spcBef>
              <a:spcAft>
                <a:spcPct val="0"/>
              </a:spcAft>
              <a:buSzPts val="1400"/>
              <a:buChar char="■"/>
              <a:defRPr/>
            </a:lvl3pPr>
            <a:lvl4pPr lvl="3" algn="ctr" rtl="0">
              <a:lnSpc>
                <a:spcPct val="100000"/>
              </a:lnSpc>
              <a:spcBef>
                <a:spcPct val="0"/>
              </a:spcBef>
              <a:spcAft>
                <a:spcPct val="0"/>
              </a:spcAft>
              <a:buSzPts val="1400"/>
              <a:buChar char="●"/>
              <a:defRPr/>
            </a:lvl4pPr>
            <a:lvl5pPr lvl="4" algn="ctr" rtl="0">
              <a:lnSpc>
                <a:spcPct val="100000"/>
              </a:lnSpc>
              <a:spcBef>
                <a:spcPct val="0"/>
              </a:spcBef>
              <a:spcAft>
                <a:spcPct val="0"/>
              </a:spcAft>
              <a:buSzPts val="1400"/>
              <a:buChar char="○"/>
              <a:defRPr/>
            </a:lvl5pPr>
            <a:lvl6pPr lvl="5" algn="ctr" rtl="0">
              <a:lnSpc>
                <a:spcPct val="100000"/>
              </a:lnSpc>
              <a:spcBef>
                <a:spcPct val="0"/>
              </a:spcBef>
              <a:spcAft>
                <a:spcPct val="0"/>
              </a:spcAft>
              <a:buSzPts val="1400"/>
              <a:buChar char="■"/>
              <a:defRPr/>
            </a:lvl6pPr>
            <a:lvl7pPr lvl="6" algn="ctr" rtl="0">
              <a:lnSpc>
                <a:spcPct val="100000"/>
              </a:lnSpc>
              <a:spcBef>
                <a:spcPct val="0"/>
              </a:spcBef>
              <a:spcAft>
                <a:spcPct val="0"/>
              </a:spcAft>
              <a:buSzPts val="1400"/>
              <a:buChar char="●"/>
              <a:defRPr/>
            </a:lvl7pPr>
            <a:lvl8pPr lvl="7" algn="ctr" rtl="0">
              <a:lnSpc>
                <a:spcPct val="100000"/>
              </a:lnSpc>
              <a:spcBef>
                <a:spcPct val="0"/>
              </a:spcBef>
              <a:spcAft>
                <a:spcPct val="0"/>
              </a:spcAft>
              <a:buSzPts val="1400"/>
              <a:buChar char="○"/>
              <a:defRPr/>
            </a:lvl8pPr>
            <a:lvl9pPr lvl="8" algn="ctr" rtl="0">
              <a:lnSpc>
                <a:spcPct val="100000"/>
              </a:lnSpc>
              <a:spcBef>
                <a:spcPct val="0"/>
              </a:spcBef>
              <a:spcAft>
                <a:spcPct val="0"/>
              </a:spcAft>
              <a:buSzPts val="1400"/>
              <a:buChar char="■"/>
              <a:defRPr/>
            </a:lvl9pPr>
          </a:lstStyle>
          <a:p>
            <a:endParaRPr/>
          </a:p>
        </p:txBody>
      </p:sp>
      <p:sp>
        <p:nvSpPr>
          <p:cNvPr id="246" name="Google Shape;246;p19"/>
          <p:cNvSpPr txBox="1">
            <a:spLocks noGrp="1"/>
          </p:cNvSpPr>
          <p:nvPr>
            <p:ph type="title"/>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
        <p:nvSpPr>
          <p:cNvPr id="16" name="Freeform 16">
            <a:extLst>
              <a:ext uri="{FF2B5EF4-FFF2-40B4-BE49-F238E27FC236}">
                <a16:creationId xmlns:a16="http://schemas.microsoft.com/office/drawing/2014/main" id="{D8772AB1-D804-4243-B2C6-ADCF1577A824}"/>
              </a:ext>
            </a:extLst>
          </p:cNvPr>
          <p:cNvSpPr/>
          <p:nvPr userDrawn="1"/>
        </p:nvSpPr>
        <p:spPr>
          <a:xfrm>
            <a:off x="0" y="288323"/>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F69F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17" name="Freeform 14">
            <a:extLst>
              <a:ext uri="{FF2B5EF4-FFF2-40B4-BE49-F238E27FC236}">
                <a16:creationId xmlns:a16="http://schemas.microsoft.com/office/drawing/2014/main" id="{56014BD1-8D16-4358-BCB0-460128A028AC}"/>
              </a:ext>
            </a:extLst>
          </p:cNvPr>
          <p:cNvSpPr/>
          <p:nvPr userDrawn="1"/>
        </p:nvSpPr>
        <p:spPr>
          <a:xfrm>
            <a:off x="8563470" y="288324"/>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F69F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grpSp>
        <p:nvGrpSpPr>
          <p:cNvPr id="18" name="Grupo 17">
            <a:extLst>
              <a:ext uri="{FF2B5EF4-FFF2-40B4-BE49-F238E27FC236}">
                <a16:creationId xmlns:a16="http://schemas.microsoft.com/office/drawing/2014/main" id="{A33B6C58-F3FF-42ED-A022-7D11064E6C81}"/>
              </a:ext>
            </a:extLst>
          </p:cNvPr>
          <p:cNvGrpSpPr/>
          <p:nvPr userDrawn="1"/>
        </p:nvGrpSpPr>
        <p:grpSpPr>
          <a:xfrm>
            <a:off x="8701990" y="380250"/>
            <a:ext cx="442010" cy="490115"/>
            <a:chOff x="8701990" y="380250"/>
            <a:chExt cx="442010" cy="490115"/>
          </a:xfrm>
          <a:solidFill>
            <a:schemeClr val="tx1"/>
          </a:solidFill>
        </p:grpSpPr>
        <p:sp>
          <p:nvSpPr>
            <p:cNvPr id="19" name="Freeform 5">
              <a:extLst>
                <a:ext uri="{FF2B5EF4-FFF2-40B4-BE49-F238E27FC236}">
                  <a16:creationId xmlns:a16="http://schemas.microsoft.com/office/drawing/2014/main" id="{6D690070-9140-46E8-9DFC-9ECA1D6D1A60}"/>
                </a:ext>
              </a:extLst>
            </p:cNvPr>
            <p:cNvSpPr>
              <a:spLocks noEditPoints="1"/>
            </p:cNvSpPr>
            <p:nvPr userDrawn="1"/>
          </p:nvSpPr>
          <p:spPr bwMode="auto">
            <a:xfrm>
              <a:off x="8701990" y="380250"/>
              <a:ext cx="442010" cy="490115"/>
            </a:xfrm>
            <a:custGeom>
              <a:avLst/>
              <a:gdLst>
                <a:gd name="T0" fmla="*/ 219 w 1110"/>
                <a:gd name="T1" fmla="*/ 806 h 1230"/>
                <a:gd name="T2" fmla="*/ 4 w 1110"/>
                <a:gd name="T3" fmla="*/ 448 h 1230"/>
                <a:gd name="T4" fmla="*/ 480 w 1110"/>
                <a:gd name="T5" fmla="*/ 36 h 1230"/>
                <a:gd name="T6" fmla="*/ 1093 w 1110"/>
                <a:gd name="T7" fmla="*/ 478 h 1230"/>
                <a:gd name="T8" fmla="*/ 883 w 1110"/>
                <a:gd name="T9" fmla="*/ 801 h 1230"/>
                <a:gd name="T10" fmla="*/ 567 w 1110"/>
                <a:gd name="T11" fmla="*/ 373 h 1230"/>
                <a:gd name="T12" fmla="*/ 528 w 1110"/>
                <a:gd name="T13" fmla="*/ 418 h 1230"/>
                <a:gd name="T14" fmla="*/ 557 w 1110"/>
                <a:gd name="T15" fmla="*/ 453 h 1230"/>
                <a:gd name="T16" fmla="*/ 514 w 1110"/>
                <a:gd name="T17" fmla="*/ 471 h 1230"/>
                <a:gd name="T18" fmla="*/ 533 w 1110"/>
                <a:gd name="T19" fmla="*/ 529 h 1230"/>
                <a:gd name="T20" fmla="*/ 564 w 1110"/>
                <a:gd name="T21" fmla="*/ 565 h 1230"/>
                <a:gd name="T22" fmla="*/ 481 w 1110"/>
                <a:gd name="T23" fmla="*/ 563 h 1230"/>
                <a:gd name="T24" fmla="*/ 483 w 1110"/>
                <a:gd name="T25" fmla="*/ 600 h 1230"/>
                <a:gd name="T26" fmla="*/ 436 w 1110"/>
                <a:gd name="T27" fmla="*/ 604 h 1230"/>
                <a:gd name="T28" fmla="*/ 454 w 1110"/>
                <a:gd name="T29" fmla="*/ 685 h 1230"/>
                <a:gd name="T30" fmla="*/ 371 w 1110"/>
                <a:gd name="T31" fmla="*/ 603 h 1230"/>
                <a:gd name="T32" fmla="*/ 353 w 1110"/>
                <a:gd name="T33" fmla="*/ 614 h 1230"/>
                <a:gd name="T34" fmla="*/ 296 w 1110"/>
                <a:gd name="T35" fmla="*/ 619 h 1230"/>
                <a:gd name="T36" fmla="*/ 370 w 1110"/>
                <a:gd name="T37" fmla="*/ 672 h 1230"/>
                <a:gd name="T38" fmla="*/ 428 w 1110"/>
                <a:gd name="T39" fmla="*/ 974 h 1230"/>
                <a:gd name="T40" fmla="*/ 788 w 1110"/>
                <a:gd name="T41" fmla="*/ 899 h 1230"/>
                <a:gd name="T42" fmla="*/ 727 w 1110"/>
                <a:gd name="T43" fmla="*/ 650 h 1230"/>
                <a:gd name="T44" fmla="*/ 691 w 1110"/>
                <a:gd name="T45" fmla="*/ 272 h 1230"/>
                <a:gd name="T46" fmla="*/ 582 w 1110"/>
                <a:gd name="T47" fmla="*/ 1033 h 1230"/>
                <a:gd name="T48" fmla="*/ 340 w 1110"/>
                <a:gd name="T49" fmla="*/ 996 h 1230"/>
                <a:gd name="T50" fmla="*/ 391 w 1110"/>
                <a:gd name="T51" fmla="*/ 315 h 1230"/>
                <a:gd name="T52" fmla="*/ 432 w 1110"/>
                <a:gd name="T53" fmla="*/ 279 h 1230"/>
                <a:gd name="T54" fmla="*/ 324 w 1110"/>
                <a:gd name="T55" fmla="*/ 319 h 1230"/>
                <a:gd name="T56" fmla="*/ 389 w 1110"/>
                <a:gd name="T57" fmla="*/ 273 h 1230"/>
                <a:gd name="T58" fmla="*/ 107 w 1110"/>
                <a:gd name="T59" fmla="*/ 386 h 1230"/>
                <a:gd name="T60" fmla="*/ 996 w 1110"/>
                <a:gd name="T61" fmla="*/ 382 h 1230"/>
                <a:gd name="T62" fmla="*/ 996 w 1110"/>
                <a:gd name="T63" fmla="*/ 382 h 1230"/>
                <a:gd name="T64" fmla="*/ 549 w 1110"/>
                <a:gd name="T65" fmla="*/ 393 h 1230"/>
                <a:gd name="T66" fmla="*/ 473 w 1110"/>
                <a:gd name="T67" fmla="*/ 358 h 1230"/>
                <a:gd name="T68" fmla="*/ 443 w 1110"/>
                <a:gd name="T69" fmla="*/ 335 h 1230"/>
                <a:gd name="T70" fmla="*/ 290 w 1110"/>
                <a:gd name="T71" fmla="*/ 579 h 1230"/>
                <a:gd name="T72" fmla="*/ 254 w 1110"/>
                <a:gd name="T73" fmla="*/ 550 h 1230"/>
                <a:gd name="T74" fmla="*/ 223 w 1110"/>
                <a:gd name="T75" fmla="*/ 555 h 1230"/>
                <a:gd name="T76" fmla="*/ 262 w 1110"/>
                <a:gd name="T77" fmla="*/ 310 h 1230"/>
                <a:gd name="T78" fmla="*/ 242 w 1110"/>
                <a:gd name="T79" fmla="*/ 381 h 1230"/>
                <a:gd name="T80" fmla="*/ 227 w 1110"/>
                <a:gd name="T81" fmla="*/ 419 h 1230"/>
                <a:gd name="T82" fmla="*/ 220 w 1110"/>
                <a:gd name="T83" fmla="*/ 453 h 1230"/>
                <a:gd name="T84" fmla="*/ 454 w 1110"/>
                <a:gd name="T85" fmla="*/ 245 h 1230"/>
                <a:gd name="T86" fmla="*/ 157 w 1110"/>
                <a:gd name="T87" fmla="*/ 349 h 1230"/>
                <a:gd name="T88" fmla="*/ 157 w 1110"/>
                <a:gd name="T89" fmla="*/ 349 h 1230"/>
                <a:gd name="T90" fmla="*/ 265 w 1110"/>
                <a:gd name="T91" fmla="*/ 244 h 1230"/>
                <a:gd name="T92" fmla="*/ 160 w 1110"/>
                <a:gd name="T93" fmla="*/ 527 h 1230"/>
                <a:gd name="T94" fmla="*/ 157 w 1110"/>
                <a:gd name="T95" fmla="*/ 533 h 1230"/>
                <a:gd name="T96" fmla="*/ 575 w 1110"/>
                <a:gd name="T97" fmla="*/ 562 h 1230"/>
                <a:gd name="T98" fmla="*/ 268 w 1110"/>
                <a:gd name="T99" fmla="*/ 662 h 1230"/>
                <a:gd name="T100" fmla="*/ 593 w 1110"/>
                <a:gd name="T101" fmla="*/ 387 h 1230"/>
                <a:gd name="T102" fmla="*/ 593 w 1110"/>
                <a:gd name="T103" fmla="*/ 387 h 1230"/>
                <a:gd name="T104" fmla="*/ 451 w 1110"/>
                <a:gd name="T105" fmla="*/ 673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0" h="1230">
                  <a:moveTo>
                    <a:pt x="549" y="1230"/>
                  </a:moveTo>
                  <a:cubicBezTo>
                    <a:pt x="447" y="1229"/>
                    <a:pt x="348" y="1193"/>
                    <a:pt x="272" y="1106"/>
                  </a:cubicBezTo>
                  <a:cubicBezTo>
                    <a:pt x="204" y="1028"/>
                    <a:pt x="183" y="936"/>
                    <a:pt x="208" y="835"/>
                  </a:cubicBezTo>
                  <a:cubicBezTo>
                    <a:pt x="211" y="825"/>
                    <a:pt x="215" y="816"/>
                    <a:pt x="219" y="806"/>
                  </a:cubicBezTo>
                  <a:cubicBezTo>
                    <a:pt x="223" y="799"/>
                    <a:pt x="222" y="794"/>
                    <a:pt x="217" y="787"/>
                  </a:cubicBezTo>
                  <a:cubicBezTo>
                    <a:pt x="179" y="738"/>
                    <a:pt x="144" y="685"/>
                    <a:pt x="125" y="625"/>
                  </a:cubicBezTo>
                  <a:cubicBezTo>
                    <a:pt x="116" y="600"/>
                    <a:pt x="106" y="583"/>
                    <a:pt x="80" y="569"/>
                  </a:cubicBezTo>
                  <a:cubicBezTo>
                    <a:pt x="34" y="545"/>
                    <a:pt x="9" y="501"/>
                    <a:pt x="4" y="448"/>
                  </a:cubicBezTo>
                  <a:cubicBezTo>
                    <a:pt x="0" y="419"/>
                    <a:pt x="11" y="395"/>
                    <a:pt x="31" y="376"/>
                  </a:cubicBezTo>
                  <a:cubicBezTo>
                    <a:pt x="55" y="351"/>
                    <a:pt x="86" y="336"/>
                    <a:pt x="118" y="324"/>
                  </a:cubicBezTo>
                  <a:cubicBezTo>
                    <a:pt x="127" y="321"/>
                    <a:pt x="131" y="317"/>
                    <a:pt x="135" y="309"/>
                  </a:cubicBezTo>
                  <a:cubicBezTo>
                    <a:pt x="202" y="158"/>
                    <a:pt x="317" y="64"/>
                    <a:pt x="480" y="36"/>
                  </a:cubicBezTo>
                  <a:cubicBezTo>
                    <a:pt x="686" y="0"/>
                    <a:pt x="889" y="116"/>
                    <a:pt x="969" y="311"/>
                  </a:cubicBezTo>
                  <a:cubicBezTo>
                    <a:pt x="973" y="319"/>
                    <a:pt x="978" y="322"/>
                    <a:pt x="986" y="326"/>
                  </a:cubicBezTo>
                  <a:cubicBezTo>
                    <a:pt x="1007" y="335"/>
                    <a:pt x="1030" y="344"/>
                    <a:pt x="1050" y="357"/>
                  </a:cubicBezTo>
                  <a:cubicBezTo>
                    <a:pt x="1096" y="386"/>
                    <a:pt x="1110" y="425"/>
                    <a:pt x="1093" y="478"/>
                  </a:cubicBezTo>
                  <a:cubicBezTo>
                    <a:pt x="1078" y="526"/>
                    <a:pt x="1049" y="564"/>
                    <a:pt x="999" y="582"/>
                  </a:cubicBezTo>
                  <a:cubicBezTo>
                    <a:pt x="996" y="583"/>
                    <a:pt x="992" y="587"/>
                    <a:pt x="992" y="590"/>
                  </a:cubicBezTo>
                  <a:cubicBezTo>
                    <a:pt x="973" y="665"/>
                    <a:pt x="935" y="729"/>
                    <a:pt x="887" y="788"/>
                  </a:cubicBezTo>
                  <a:cubicBezTo>
                    <a:pt x="884" y="791"/>
                    <a:pt x="882" y="798"/>
                    <a:pt x="883" y="801"/>
                  </a:cubicBezTo>
                  <a:cubicBezTo>
                    <a:pt x="906" y="842"/>
                    <a:pt x="908" y="886"/>
                    <a:pt x="904" y="931"/>
                  </a:cubicBezTo>
                  <a:cubicBezTo>
                    <a:pt x="893" y="1062"/>
                    <a:pt x="818" y="1147"/>
                    <a:pt x="702" y="1199"/>
                  </a:cubicBezTo>
                  <a:cubicBezTo>
                    <a:pt x="657" y="1219"/>
                    <a:pt x="609" y="1228"/>
                    <a:pt x="549" y="1230"/>
                  </a:cubicBezTo>
                  <a:close/>
                  <a:moveTo>
                    <a:pt x="567" y="373"/>
                  </a:moveTo>
                  <a:cubicBezTo>
                    <a:pt x="573" y="371"/>
                    <a:pt x="575" y="370"/>
                    <a:pt x="578" y="370"/>
                  </a:cubicBezTo>
                  <a:cubicBezTo>
                    <a:pt x="588" y="368"/>
                    <a:pt x="597" y="376"/>
                    <a:pt x="599" y="385"/>
                  </a:cubicBezTo>
                  <a:cubicBezTo>
                    <a:pt x="600" y="394"/>
                    <a:pt x="593" y="402"/>
                    <a:pt x="584" y="401"/>
                  </a:cubicBezTo>
                  <a:cubicBezTo>
                    <a:pt x="562" y="399"/>
                    <a:pt x="545" y="410"/>
                    <a:pt x="528" y="418"/>
                  </a:cubicBezTo>
                  <a:cubicBezTo>
                    <a:pt x="507" y="428"/>
                    <a:pt x="508" y="428"/>
                    <a:pt x="510" y="450"/>
                  </a:cubicBezTo>
                  <a:cubicBezTo>
                    <a:pt x="511" y="459"/>
                    <a:pt x="515" y="459"/>
                    <a:pt x="521" y="458"/>
                  </a:cubicBezTo>
                  <a:cubicBezTo>
                    <a:pt x="524" y="457"/>
                    <a:pt x="527" y="454"/>
                    <a:pt x="530" y="452"/>
                  </a:cubicBezTo>
                  <a:cubicBezTo>
                    <a:pt x="540" y="445"/>
                    <a:pt x="551" y="445"/>
                    <a:pt x="557" y="453"/>
                  </a:cubicBezTo>
                  <a:cubicBezTo>
                    <a:pt x="562" y="461"/>
                    <a:pt x="560" y="477"/>
                    <a:pt x="552" y="483"/>
                  </a:cubicBezTo>
                  <a:cubicBezTo>
                    <a:pt x="545" y="489"/>
                    <a:pt x="535" y="486"/>
                    <a:pt x="527" y="477"/>
                  </a:cubicBezTo>
                  <a:cubicBezTo>
                    <a:pt x="526" y="476"/>
                    <a:pt x="526" y="474"/>
                    <a:pt x="524" y="474"/>
                  </a:cubicBezTo>
                  <a:cubicBezTo>
                    <a:pt x="521" y="472"/>
                    <a:pt x="517" y="470"/>
                    <a:pt x="514" y="471"/>
                  </a:cubicBezTo>
                  <a:cubicBezTo>
                    <a:pt x="512" y="471"/>
                    <a:pt x="510" y="476"/>
                    <a:pt x="509" y="479"/>
                  </a:cubicBezTo>
                  <a:cubicBezTo>
                    <a:pt x="507" y="485"/>
                    <a:pt x="507" y="491"/>
                    <a:pt x="504" y="497"/>
                  </a:cubicBezTo>
                  <a:cubicBezTo>
                    <a:pt x="500" y="507"/>
                    <a:pt x="503" y="513"/>
                    <a:pt x="511" y="518"/>
                  </a:cubicBezTo>
                  <a:cubicBezTo>
                    <a:pt x="518" y="522"/>
                    <a:pt x="525" y="527"/>
                    <a:pt x="533" y="529"/>
                  </a:cubicBezTo>
                  <a:cubicBezTo>
                    <a:pt x="547" y="533"/>
                    <a:pt x="561" y="533"/>
                    <a:pt x="575" y="537"/>
                  </a:cubicBezTo>
                  <a:cubicBezTo>
                    <a:pt x="580" y="538"/>
                    <a:pt x="588" y="544"/>
                    <a:pt x="589" y="549"/>
                  </a:cubicBezTo>
                  <a:cubicBezTo>
                    <a:pt x="590" y="555"/>
                    <a:pt x="586" y="564"/>
                    <a:pt x="582" y="568"/>
                  </a:cubicBezTo>
                  <a:cubicBezTo>
                    <a:pt x="579" y="570"/>
                    <a:pt x="567" y="569"/>
                    <a:pt x="564" y="565"/>
                  </a:cubicBezTo>
                  <a:cubicBezTo>
                    <a:pt x="552" y="549"/>
                    <a:pt x="533" y="544"/>
                    <a:pt x="516" y="536"/>
                  </a:cubicBezTo>
                  <a:cubicBezTo>
                    <a:pt x="494" y="527"/>
                    <a:pt x="494" y="527"/>
                    <a:pt x="480" y="546"/>
                  </a:cubicBezTo>
                  <a:cubicBezTo>
                    <a:pt x="479" y="547"/>
                    <a:pt x="477" y="549"/>
                    <a:pt x="476" y="550"/>
                  </a:cubicBezTo>
                  <a:cubicBezTo>
                    <a:pt x="470" y="557"/>
                    <a:pt x="475" y="561"/>
                    <a:pt x="481" y="563"/>
                  </a:cubicBezTo>
                  <a:cubicBezTo>
                    <a:pt x="483" y="564"/>
                    <a:pt x="487" y="562"/>
                    <a:pt x="489" y="563"/>
                  </a:cubicBezTo>
                  <a:cubicBezTo>
                    <a:pt x="495" y="566"/>
                    <a:pt x="503" y="569"/>
                    <a:pt x="506" y="574"/>
                  </a:cubicBezTo>
                  <a:cubicBezTo>
                    <a:pt x="509" y="578"/>
                    <a:pt x="506" y="588"/>
                    <a:pt x="502" y="592"/>
                  </a:cubicBezTo>
                  <a:cubicBezTo>
                    <a:pt x="497" y="597"/>
                    <a:pt x="488" y="602"/>
                    <a:pt x="483" y="600"/>
                  </a:cubicBezTo>
                  <a:cubicBezTo>
                    <a:pt x="477" y="597"/>
                    <a:pt x="474" y="588"/>
                    <a:pt x="470" y="581"/>
                  </a:cubicBezTo>
                  <a:cubicBezTo>
                    <a:pt x="468" y="576"/>
                    <a:pt x="467" y="570"/>
                    <a:pt x="465" y="563"/>
                  </a:cubicBezTo>
                  <a:cubicBezTo>
                    <a:pt x="457" y="569"/>
                    <a:pt x="453" y="574"/>
                    <a:pt x="447" y="576"/>
                  </a:cubicBezTo>
                  <a:cubicBezTo>
                    <a:pt x="433" y="582"/>
                    <a:pt x="433" y="592"/>
                    <a:pt x="436" y="604"/>
                  </a:cubicBezTo>
                  <a:cubicBezTo>
                    <a:pt x="438" y="608"/>
                    <a:pt x="439" y="614"/>
                    <a:pt x="442" y="618"/>
                  </a:cubicBezTo>
                  <a:cubicBezTo>
                    <a:pt x="450" y="631"/>
                    <a:pt x="459" y="644"/>
                    <a:pt x="469" y="656"/>
                  </a:cubicBezTo>
                  <a:cubicBezTo>
                    <a:pt x="474" y="663"/>
                    <a:pt x="478" y="670"/>
                    <a:pt x="472" y="676"/>
                  </a:cubicBezTo>
                  <a:cubicBezTo>
                    <a:pt x="468" y="681"/>
                    <a:pt x="459" y="686"/>
                    <a:pt x="454" y="685"/>
                  </a:cubicBezTo>
                  <a:cubicBezTo>
                    <a:pt x="449" y="684"/>
                    <a:pt x="442" y="675"/>
                    <a:pt x="442" y="670"/>
                  </a:cubicBezTo>
                  <a:cubicBezTo>
                    <a:pt x="444" y="643"/>
                    <a:pt x="429" y="623"/>
                    <a:pt x="417" y="601"/>
                  </a:cubicBezTo>
                  <a:cubicBezTo>
                    <a:pt x="416" y="598"/>
                    <a:pt x="411" y="595"/>
                    <a:pt x="408" y="595"/>
                  </a:cubicBezTo>
                  <a:cubicBezTo>
                    <a:pt x="396" y="597"/>
                    <a:pt x="385" y="600"/>
                    <a:pt x="371" y="603"/>
                  </a:cubicBezTo>
                  <a:cubicBezTo>
                    <a:pt x="373" y="607"/>
                    <a:pt x="375" y="611"/>
                    <a:pt x="378" y="613"/>
                  </a:cubicBezTo>
                  <a:cubicBezTo>
                    <a:pt x="386" y="623"/>
                    <a:pt x="387" y="633"/>
                    <a:pt x="380" y="640"/>
                  </a:cubicBezTo>
                  <a:cubicBezTo>
                    <a:pt x="373" y="646"/>
                    <a:pt x="358" y="647"/>
                    <a:pt x="351" y="640"/>
                  </a:cubicBezTo>
                  <a:cubicBezTo>
                    <a:pt x="344" y="634"/>
                    <a:pt x="345" y="623"/>
                    <a:pt x="353" y="614"/>
                  </a:cubicBezTo>
                  <a:cubicBezTo>
                    <a:pt x="356" y="610"/>
                    <a:pt x="358" y="607"/>
                    <a:pt x="361" y="602"/>
                  </a:cubicBezTo>
                  <a:cubicBezTo>
                    <a:pt x="349" y="600"/>
                    <a:pt x="338" y="598"/>
                    <a:pt x="328" y="596"/>
                  </a:cubicBezTo>
                  <a:cubicBezTo>
                    <a:pt x="311" y="592"/>
                    <a:pt x="310" y="592"/>
                    <a:pt x="302" y="606"/>
                  </a:cubicBezTo>
                  <a:cubicBezTo>
                    <a:pt x="299" y="611"/>
                    <a:pt x="298" y="615"/>
                    <a:pt x="296" y="619"/>
                  </a:cubicBezTo>
                  <a:cubicBezTo>
                    <a:pt x="292" y="625"/>
                    <a:pt x="294" y="629"/>
                    <a:pt x="300" y="631"/>
                  </a:cubicBezTo>
                  <a:cubicBezTo>
                    <a:pt x="315" y="636"/>
                    <a:pt x="329" y="642"/>
                    <a:pt x="344" y="646"/>
                  </a:cubicBezTo>
                  <a:cubicBezTo>
                    <a:pt x="354" y="649"/>
                    <a:pt x="366" y="649"/>
                    <a:pt x="378" y="651"/>
                  </a:cubicBezTo>
                  <a:cubicBezTo>
                    <a:pt x="375" y="659"/>
                    <a:pt x="373" y="665"/>
                    <a:pt x="370" y="672"/>
                  </a:cubicBezTo>
                  <a:cubicBezTo>
                    <a:pt x="356" y="703"/>
                    <a:pt x="342" y="734"/>
                    <a:pt x="329" y="765"/>
                  </a:cubicBezTo>
                  <a:cubicBezTo>
                    <a:pt x="311" y="810"/>
                    <a:pt x="301" y="857"/>
                    <a:pt x="310" y="906"/>
                  </a:cubicBezTo>
                  <a:cubicBezTo>
                    <a:pt x="311" y="911"/>
                    <a:pt x="314" y="917"/>
                    <a:pt x="318" y="919"/>
                  </a:cubicBezTo>
                  <a:cubicBezTo>
                    <a:pt x="354" y="937"/>
                    <a:pt x="391" y="956"/>
                    <a:pt x="428" y="974"/>
                  </a:cubicBezTo>
                  <a:cubicBezTo>
                    <a:pt x="454" y="986"/>
                    <a:pt x="481" y="988"/>
                    <a:pt x="509" y="980"/>
                  </a:cubicBezTo>
                  <a:cubicBezTo>
                    <a:pt x="539" y="971"/>
                    <a:pt x="569" y="971"/>
                    <a:pt x="599" y="979"/>
                  </a:cubicBezTo>
                  <a:cubicBezTo>
                    <a:pt x="627" y="986"/>
                    <a:pt x="653" y="982"/>
                    <a:pt x="678" y="966"/>
                  </a:cubicBezTo>
                  <a:cubicBezTo>
                    <a:pt x="714" y="943"/>
                    <a:pt x="751" y="921"/>
                    <a:pt x="788" y="899"/>
                  </a:cubicBezTo>
                  <a:cubicBezTo>
                    <a:pt x="795" y="895"/>
                    <a:pt x="798" y="890"/>
                    <a:pt x="798" y="883"/>
                  </a:cubicBezTo>
                  <a:cubicBezTo>
                    <a:pt x="800" y="855"/>
                    <a:pt x="797" y="827"/>
                    <a:pt x="788" y="801"/>
                  </a:cubicBezTo>
                  <a:cubicBezTo>
                    <a:pt x="772" y="759"/>
                    <a:pt x="755" y="718"/>
                    <a:pt x="738" y="677"/>
                  </a:cubicBezTo>
                  <a:cubicBezTo>
                    <a:pt x="734" y="668"/>
                    <a:pt x="731" y="660"/>
                    <a:pt x="727" y="650"/>
                  </a:cubicBezTo>
                  <a:cubicBezTo>
                    <a:pt x="733" y="650"/>
                    <a:pt x="737" y="649"/>
                    <a:pt x="741" y="649"/>
                  </a:cubicBezTo>
                  <a:cubicBezTo>
                    <a:pt x="765" y="648"/>
                    <a:pt x="788" y="641"/>
                    <a:pt x="810" y="629"/>
                  </a:cubicBezTo>
                  <a:cubicBezTo>
                    <a:pt x="923" y="564"/>
                    <a:pt x="940" y="396"/>
                    <a:pt x="841" y="309"/>
                  </a:cubicBezTo>
                  <a:cubicBezTo>
                    <a:pt x="798" y="271"/>
                    <a:pt x="747" y="254"/>
                    <a:pt x="691" y="272"/>
                  </a:cubicBezTo>
                  <a:cubicBezTo>
                    <a:pt x="638" y="289"/>
                    <a:pt x="602" y="329"/>
                    <a:pt x="567" y="373"/>
                  </a:cubicBezTo>
                  <a:close/>
                  <a:moveTo>
                    <a:pt x="775" y="975"/>
                  </a:moveTo>
                  <a:cubicBezTo>
                    <a:pt x="752" y="988"/>
                    <a:pt x="730" y="1000"/>
                    <a:pt x="709" y="1013"/>
                  </a:cubicBezTo>
                  <a:cubicBezTo>
                    <a:pt x="670" y="1039"/>
                    <a:pt x="627" y="1045"/>
                    <a:pt x="582" y="1033"/>
                  </a:cubicBezTo>
                  <a:cubicBezTo>
                    <a:pt x="564" y="1028"/>
                    <a:pt x="545" y="1029"/>
                    <a:pt x="527" y="1034"/>
                  </a:cubicBezTo>
                  <a:cubicBezTo>
                    <a:pt x="483" y="1047"/>
                    <a:pt x="440" y="1043"/>
                    <a:pt x="399" y="1023"/>
                  </a:cubicBezTo>
                  <a:cubicBezTo>
                    <a:pt x="383" y="1016"/>
                    <a:pt x="367" y="1009"/>
                    <a:pt x="351" y="1001"/>
                  </a:cubicBezTo>
                  <a:cubicBezTo>
                    <a:pt x="348" y="1000"/>
                    <a:pt x="344" y="998"/>
                    <a:pt x="340" y="996"/>
                  </a:cubicBezTo>
                  <a:cubicBezTo>
                    <a:pt x="368" y="1057"/>
                    <a:pt x="448" y="1139"/>
                    <a:pt x="568" y="1132"/>
                  </a:cubicBezTo>
                  <a:cubicBezTo>
                    <a:pt x="655" y="1127"/>
                    <a:pt x="754" y="1054"/>
                    <a:pt x="775" y="975"/>
                  </a:cubicBezTo>
                  <a:close/>
                  <a:moveTo>
                    <a:pt x="377" y="312"/>
                  </a:moveTo>
                  <a:cubicBezTo>
                    <a:pt x="384" y="313"/>
                    <a:pt x="388" y="314"/>
                    <a:pt x="391" y="315"/>
                  </a:cubicBezTo>
                  <a:cubicBezTo>
                    <a:pt x="396" y="316"/>
                    <a:pt x="400" y="317"/>
                    <a:pt x="404" y="318"/>
                  </a:cubicBezTo>
                  <a:cubicBezTo>
                    <a:pt x="421" y="323"/>
                    <a:pt x="423" y="322"/>
                    <a:pt x="432" y="306"/>
                  </a:cubicBezTo>
                  <a:cubicBezTo>
                    <a:pt x="434" y="302"/>
                    <a:pt x="435" y="298"/>
                    <a:pt x="438" y="293"/>
                  </a:cubicBezTo>
                  <a:cubicBezTo>
                    <a:pt x="441" y="286"/>
                    <a:pt x="439" y="282"/>
                    <a:pt x="432" y="279"/>
                  </a:cubicBezTo>
                  <a:cubicBezTo>
                    <a:pt x="406" y="266"/>
                    <a:pt x="378" y="262"/>
                    <a:pt x="350" y="267"/>
                  </a:cubicBezTo>
                  <a:cubicBezTo>
                    <a:pt x="333" y="271"/>
                    <a:pt x="317" y="277"/>
                    <a:pt x="298" y="282"/>
                  </a:cubicBezTo>
                  <a:cubicBezTo>
                    <a:pt x="305" y="295"/>
                    <a:pt x="311" y="305"/>
                    <a:pt x="317" y="315"/>
                  </a:cubicBezTo>
                  <a:cubicBezTo>
                    <a:pt x="318" y="317"/>
                    <a:pt x="322" y="319"/>
                    <a:pt x="324" y="319"/>
                  </a:cubicBezTo>
                  <a:cubicBezTo>
                    <a:pt x="338" y="317"/>
                    <a:pt x="352" y="314"/>
                    <a:pt x="369" y="311"/>
                  </a:cubicBezTo>
                  <a:cubicBezTo>
                    <a:pt x="366" y="306"/>
                    <a:pt x="363" y="301"/>
                    <a:pt x="360" y="298"/>
                  </a:cubicBezTo>
                  <a:cubicBezTo>
                    <a:pt x="352" y="289"/>
                    <a:pt x="352" y="279"/>
                    <a:pt x="359" y="272"/>
                  </a:cubicBezTo>
                  <a:cubicBezTo>
                    <a:pt x="367" y="266"/>
                    <a:pt x="382" y="266"/>
                    <a:pt x="389" y="273"/>
                  </a:cubicBezTo>
                  <a:cubicBezTo>
                    <a:pt x="396" y="279"/>
                    <a:pt x="395" y="290"/>
                    <a:pt x="386" y="299"/>
                  </a:cubicBezTo>
                  <a:cubicBezTo>
                    <a:pt x="383" y="303"/>
                    <a:pt x="381" y="307"/>
                    <a:pt x="377" y="312"/>
                  </a:cubicBezTo>
                  <a:close/>
                  <a:moveTo>
                    <a:pt x="98" y="521"/>
                  </a:moveTo>
                  <a:cubicBezTo>
                    <a:pt x="101" y="475"/>
                    <a:pt x="104" y="430"/>
                    <a:pt x="107" y="386"/>
                  </a:cubicBezTo>
                  <a:cubicBezTo>
                    <a:pt x="93" y="390"/>
                    <a:pt x="69" y="406"/>
                    <a:pt x="61" y="420"/>
                  </a:cubicBezTo>
                  <a:cubicBezTo>
                    <a:pt x="58" y="426"/>
                    <a:pt x="54" y="433"/>
                    <a:pt x="55" y="439"/>
                  </a:cubicBezTo>
                  <a:cubicBezTo>
                    <a:pt x="57" y="473"/>
                    <a:pt x="73" y="500"/>
                    <a:pt x="98" y="521"/>
                  </a:cubicBezTo>
                  <a:close/>
                  <a:moveTo>
                    <a:pt x="996" y="382"/>
                  </a:moveTo>
                  <a:cubicBezTo>
                    <a:pt x="999" y="430"/>
                    <a:pt x="1002" y="475"/>
                    <a:pt x="1006" y="521"/>
                  </a:cubicBezTo>
                  <a:cubicBezTo>
                    <a:pt x="1031" y="498"/>
                    <a:pt x="1047" y="471"/>
                    <a:pt x="1048" y="436"/>
                  </a:cubicBezTo>
                  <a:cubicBezTo>
                    <a:pt x="1048" y="429"/>
                    <a:pt x="1044" y="420"/>
                    <a:pt x="1039" y="416"/>
                  </a:cubicBezTo>
                  <a:cubicBezTo>
                    <a:pt x="1026" y="404"/>
                    <a:pt x="1011" y="394"/>
                    <a:pt x="996" y="382"/>
                  </a:cubicBezTo>
                  <a:close/>
                  <a:moveTo>
                    <a:pt x="478" y="364"/>
                  </a:moveTo>
                  <a:cubicBezTo>
                    <a:pt x="485" y="376"/>
                    <a:pt x="490" y="383"/>
                    <a:pt x="494" y="391"/>
                  </a:cubicBezTo>
                  <a:cubicBezTo>
                    <a:pt x="505" y="411"/>
                    <a:pt x="508" y="413"/>
                    <a:pt x="529" y="403"/>
                  </a:cubicBezTo>
                  <a:cubicBezTo>
                    <a:pt x="535" y="400"/>
                    <a:pt x="541" y="397"/>
                    <a:pt x="549" y="393"/>
                  </a:cubicBezTo>
                  <a:cubicBezTo>
                    <a:pt x="538" y="378"/>
                    <a:pt x="528" y="364"/>
                    <a:pt x="519" y="352"/>
                  </a:cubicBezTo>
                  <a:cubicBezTo>
                    <a:pt x="512" y="356"/>
                    <a:pt x="506" y="359"/>
                    <a:pt x="499" y="361"/>
                  </a:cubicBezTo>
                  <a:cubicBezTo>
                    <a:pt x="493" y="363"/>
                    <a:pt x="486" y="363"/>
                    <a:pt x="478" y="364"/>
                  </a:cubicBezTo>
                  <a:close/>
                  <a:moveTo>
                    <a:pt x="473" y="358"/>
                  </a:moveTo>
                  <a:cubicBezTo>
                    <a:pt x="478" y="345"/>
                    <a:pt x="483" y="333"/>
                    <a:pt x="489" y="319"/>
                  </a:cubicBezTo>
                  <a:cubicBezTo>
                    <a:pt x="478" y="310"/>
                    <a:pt x="466" y="301"/>
                    <a:pt x="452" y="290"/>
                  </a:cubicBezTo>
                  <a:cubicBezTo>
                    <a:pt x="448" y="303"/>
                    <a:pt x="444" y="314"/>
                    <a:pt x="441" y="326"/>
                  </a:cubicBezTo>
                  <a:cubicBezTo>
                    <a:pt x="440" y="328"/>
                    <a:pt x="441" y="333"/>
                    <a:pt x="443" y="335"/>
                  </a:cubicBezTo>
                  <a:cubicBezTo>
                    <a:pt x="452" y="342"/>
                    <a:pt x="462" y="349"/>
                    <a:pt x="473" y="358"/>
                  </a:cubicBezTo>
                  <a:close/>
                  <a:moveTo>
                    <a:pt x="282" y="621"/>
                  </a:moveTo>
                  <a:cubicBezTo>
                    <a:pt x="286" y="608"/>
                    <a:pt x="289" y="598"/>
                    <a:pt x="292" y="588"/>
                  </a:cubicBezTo>
                  <a:cubicBezTo>
                    <a:pt x="293" y="585"/>
                    <a:pt x="292" y="581"/>
                    <a:pt x="290" y="579"/>
                  </a:cubicBezTo>
                  <a:cubicBezTo>
                    <a:pt x="281" y="573"/>
                    <a:pt x="272" y="566"/>
                    <a:pt x="264" y="560"/>
                  </a:cubicBezTo>
                  <a:cubicBezTo>
                    <a:pt x="260" y="571"/>
                    <a:pt x="256" y="581"/>
                    <a:pt x="250" y="593"/>
                  </a:cubicBezTo>
                  <a:cubicBezTo>
                    <a:pt x="259" y="601"/>
                    <a:pt x="269" y="610"/>
                    <a:pt x="282" y="621"/>
                  </a:cubicBezTo>
                  <a:close/>
                  <a:moveTo>
                    <a:pt x="254" y="550"/>
                  </a:moveTo>
                  <a:cubicBezTo>
                    <a:pt x="247" y="538"/>
                    <a:pt x="240" y="526"/>
                    <a:pt x="234" y="513"/>
                  </a:cubicBezTo>
                  <a:cubicBezTo>
                    <a:pt x="231" y="506"/>
                    <a:pt x="227" y="504"/>
                    <a:pt x="220" y="506"/>
                  </a:cubicBezTo>
                  <a:cubicBezTo>
                    <a:pt x="216" y="507"/>
                    <a:pt x="211" y="508"/>
                    <a:pt x="205" y="510"/>
                  </a:cubicBezTo>
                  <a:cubicBezTo>
                    <a:pt x="212" y="526"/>
                    <a:pt x="218" y="542"/>
                    <a:pt x="223" y="555"/>
                  </a:cubicBezTo>
                  <a:cubicBezTo>
                    <a:pt x="236" y="553"/>
                    <a:pt x="245" y="552"/>
                    <a:pt x="254" y="550"/>
                  </a:cubicBezTo>
                  <a:close/>
                  <a:moveTo>
                    <a:pt x="273" y="346"/>
                  </a:moveTo>
                  <a:cubicBezTo>
                    <a:pt x="301" y="329"/>
                    <a:pt x="305" y="315"/>
                    <a:pt x="287" y="291"/>
                  </a:cubicBezTo>
                  <a:cubicBezTo>
                    <a:pt x="278" y="298"/>
                    <a:pt x="269" y="305"/>
                    <a:pt x="262" y="310"/>
                  </a:cubicBezTo>
                  <a:cubicBezTo>
                    <a:pt x="266" y="323"/>
                    <a:pt x="269" y="334"/>
                    <a:pt x="273" y="346"/>
                  </a:cubicBezTo>
                  <a:close/>
                  <a:moveTo>
                    <a:pt x="232" y="345"/>
                  </a:moveTo>
                  <a:cubicBezTo>
                    <a:pt x="227" y="355"/>
                    <a:pt x="221" y="365"/>
                    <a:pt x="214" y="379"/>
                  </a:cubicBezTo>
                  <a:cubicBezTo>
                    <a:pt x="226" y="380"/>
                    <a:pt x="237" y="385"/>
                    <a:pt x="242" y="381"/>
                  </a:cubicBezTo>
                  <a:cubicBezTo>
                    <a:pt x="251" y="375"/>
                    <a:pt x="257" y="363"/>
                    <a:pt x="265" y="352"/>
                  </a:cubicBezTo>
                  <a:cubicBezTo>
                    <a:pt x="254" y="350"/>
                    <a:pt x="244" y="348"/>
                    <a:pt x="232" y="345"/>
                  </a:cubicBezTo>
                  <a:close/>
                  <a:moveTo>
                    <a:pt x="222" y="442"/>
                  </a:moveTo>
                  <a:cubicBezTo>
                    <a:pt x="224" y="434"/>
                    <a:pt x="225" y="427"/>
                    <a:pt x="227" y="419"/>
                  </a:cubicBezTo>
                  <a:cubicBezTo>
                    <a:pt x="232" y="401"/>
                    <a:pt x="230" y="397"/>
                    <a:pt x="211" y="391"/>
                  </a:cubicBezTo>
                  <a:cubicBezTo>
                    <a:pt x="198" y="418"/>
                    <a:pt x="202" y="435"/>
                    <a:pt x="222" y="442"/>
                  </a:cubicBezTo>
                  <a:close/>
                  <a:moveTo>
                    <a:pt x="203" y="496"/>
                  </a:moveTo>
                  <a:cubicBezTo>
                    <a:pt x="226" y="488"/>
                    <a:pt x="229" y="481"/>
                    <a:pt x="220" y="453"/>
                  </a:cubicBezTo>
                  <a:cubicBezTo>
                    <a:pt x="213" y="458"/>
                    <a:pt x="206" y="462"/>
                    <a:pt x="199" y="467"/>
                  </a:cubicBezTo>
                  <a:cubicBezTo>
                    <a:pt x="200" y="477"/>
                    <a:pt x="202" y="486"/>
                    <a:pt x="203" y="496"/>
                  </a:cubicBezTo>
                  <a:close/>
                  <a:moveTo>
                    <a:pt x="461" y="237"/>
                  </a:moveTo>
                  <a:cubicBezTo>
                    <a:pt x="457" y="241"/>
                    <a:pt x="455" y="243"/>
                    <a:pt x="454" y="245"/>
                  </a:cubicBezTo>
                  <a:cubicBezTo>
                    <a:pt x="457" y="247"/>
                    <a:pt x="460" y="251"/>
                    <a:pt x="464" y="252"/>
                  </a:cubicBezTo>
                  <a:cubicBezTo>
                    <a:pt x="465" y="253"/>
                    <a:pt x="468" y="250"/>
                    <a:pt x="470" y="248"/>
                  </a:cubicBezTo>
                  <a:cubicBezTo>
                    <a:pt x="467" y="245"/>
                    <a:pt x="465" y="242"/>
                    <a:pt x="461" y="237"/>
                  </a:cubicBezTo>
                  <a:close/>
                  <a:moveTo>
                    <a:pt x="157" y="349"/>
                  </a:moveTo>
                  <a:cubicBezTo>
                    <a:pt x="153" y="356"/>
                    <a:pt x="151" y="360"/>
                    <a:pt x="150" y="364"/>
                  </a:cubicBezTo>
                  <a:cubicBezTo>
                    <a:pt x="149" y="365"/>
                    <a:pt x="153" y="368"/>
                    <a:pt x="155" y="370"/>
                  </a:cubicBezTo>
                  <a:cubicBezTo>
                    <a:pt x="157" y="366"/>
                    <a:pt x="161" y="363"/>
                    <a:pt x="162" y="359"/>
                  </a:cubicBezTo>
                  <a:cubicBezTo>
                    <a:pt x="163" y="358"/>
                    <a:pt x="160" y="354"/>
                    <a:pt x="157" y="349"/>
                  </a:cubicBezTo>
                  <a:close/>
                  <a:moveTo>
                    <a:pt x="283" y="243"/>
                  </a:moveTo>
                  <a:cubicBezTo>
                    <a:pt x="283" y="242"/>
                    <a:pt x="283" y="241"/>
                    <a:pt x="283" y="239"/>
                  </a:cubicBezTo>
                  <a:cubicBezTo>
                    <a:pt x="280" y="238"/>
                    <a:pt x="277" y="236"/>
                    <a:pt x="275" y="237"/>
                  </a:cubicBezTo>
                  <a:cubicBezTo>
                    <a:pt x="272" y="238"/>
                    <a:pt x="269" y="241"/>
                    <a:pt x="265" y="244"/>
                  </a:cubicBezTo>
                  <a:cubicBezTo>
                    <a:pt x="267" y="246"/>
                    <a:pt x="270" y="249"/>
                    <a:pt x="271" y="249"/>
                  </a:cubicBezTo>
                  <a:cubicBezTo>
                    <a:pt x="275" y="248"/>
                    <a:pt x="279" y="245"/>
                    <a:pt x="283" y="243"/>
                  </a:cubicBezTo>
                  <a:close/>
                  <a:moveTo>
                    <a:pt x="157" y="533"/>
                  </a:moveTo>
                  <a:cubicBezTo>
                    <a:pt x="158" y="531"/>
                    <a:pt x="159" y="529"/>
                    <a:pt x="160" y="527"/>
                  </a:cubicBezTo>
                  <a:cubicBezTo>
                    <a:pt x="156" y="525"/>
                    <a:pt x="152" y="522"/>
                    <a:pt x="147" y="521"/>
                  </a:cubicBezTo>
                  <a:cubicBezTo>
                    <a:pt x="146" y="521"/>
                    <a:pt x="142" y="526"/>
                    <a:pt x="143" y="527"/>
                  </a:cubicBezTo>
                  <a:cubicBezTo>
                    <a:pt x="144" y="531"/>
                    <a:pt x="148" y="534"/>
                    <a:pt x="151" y="537"/>
                  </a:cubicBezTo>
                  <a:cubicBezTo>
                    <a:pt x="151" y="538"/>
                    <a:pt x="155" y="534"/>
                    <a:pt x="157" y="533"/>
                  </a:cubicBezTo>
                  <a:close/>
                  <a:moveTo>
                    <a:pt x="579" y="545"/>
                  </a:moveTo>
                  <a:cubicBezTo>
                    <a:pt x="578" y="545"/>
                    <a:pt x="577" y="545"/>
                    <a:pt x="576" y="545"/>
                  </a:cubicBezTo>
                  <a:cubicBezTo>
                    <a:pt x="574" y="548"/>
                    <a:pt x="571" y="552"/>
                    <a:pt x="570" y="556"/>
                  </a:cubicBezTo>
                  <a:cubicBezTo>
                    <a:pt x="570" y="558"/>
                    <a:pt x="573" y="560"/>
                    <a:pt x="575" y="562"/>
                  </a:cubicBezTo>
                  <a:cubicBezTo>
                    <a:pt x="577" y="559"/>
                    <a:pt x="581" y="556"/>
                    <a:pt x="582" y="552"/>
                  </a:cubicBezTo>
                  <a:cubicBezTo>
                    <a:pt x="583" y="550"/>
                    <a:pt x="580" y="547"/>
                    <a:pt x="579" y="545"/>
                  </a:cubicBezTo>
                  <a:close/>
                  <a:moveTo>
                    <a:pt x="283" y="668"/>
                  </a:moveTo>
                  <a:cubicBezTo>
                    <a:pt x="276" y="665"/>
                    <a:pt x="273" y="662"/>
                    <a:pt x="268" y="662"/>
                  </a:cubicBezTo>
                  <a:cubicBezTo>
                    <a:pt x="267" y="661"/>
                    <a:pt x="265" y="665"/>
                    <a:pt x="263" y="667"/>
                  </a:cubicBezTo>
                  <a:cubicBezTo>
                    <a:pt x="266" y="669"/>
                    <a:pt x="269" y="672"/>
                    <a:pt x="273" y="674"/>
                  </a:cubicBezTo>
                  <a:cubicBezTo>
                    <a:pt x="275" y="674"/>
                    <a:pt x="278" y="671"/>
                    <a:pt x="283" y="668"/>
                  </a:cubicBezTo>
                  <a:close/>
                  <a:moveTo>
                    <a:pt x="593" y="387"/>
                  </a:moveTo>
                  <a:cubicBezTo>
                    <a:pt x="588" y="383"/>
                    <a:pt x="585" y="380"/>
                    <a:pt x="582" y="376"/>
                  </a:cubicBezTo>
                  <a:cubicBezTo>
                    <a:pt x="581" y="379"/>
                    <a:pt x="577" y="381"/>
                    <a:pt x="577" y="383"/>
                  </a:cubicBezTo>
                  <a:cubicBezTo>
                    <a:pt x="579" y="386"/>
                    <a:pt x="582" y="390"/>
                    <a:pt x="585" y="393"/>
                  </a:cubicBezTo>
                  <a:cubicBezTo>
                    <a:pt x="585" y="393"/>
                    <a:pt x="589" y="390"/>
                    <a:pt x="593" y="387"/>
                  </a:cubicBezTo>
                  <a:close/>
                  <a:moveTo>
                    <a:pt x="469" y="671"/>
                  </a:moveTo>
                  <a:cubicBezTo>
                    <a:pt x="468" y="670"/>
                    <a:pt x="468" y="669"/>
                    <a:pt x="468" y="668"/>
                  </a:cubicBezTo>
                  <a:cubicBezTo>
                    <a:pt x="465" y="667"/>
                    <a:pt x="462" y="664"/>
                    <a:pt x="460" y="665"/>
                  </a:cubicBezTo>
                  <a:cubicBezTo>
                    <a:pt x="457" y="667"/>
                    <a:pt x="454" y="670"/>
                    <a:pt x="451" y="673"/>
                  </a:cubicBezTo>
                  <a:cubicBezTo>
                    <a:pt x="453" y="674"/>
                    <a:pt x="456" y="678"/>
                    <a:pt x="457" y="677"/>
                  </a:cubicBezTo>
                  <a:cubicBezTo>
                    <a:pt x="461" y="676"/>
                    <a:pt x="465" y="673"/>
                    <a:pt x="469" y="671"/>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20" name="Freeform 6">
              <a:extLst>
                <a:ext uri="{FF2B5EF4-FFF2-40B4-BE49-F238E27FC236}">
                  <a16:creationId xmlns:a16="http://schemas.microsoft.com/office/drawing/2014/main" id="{1E902BBE-44FB-4F16-88DB-ADC4A706A38B}"/>
                </a:ext>
              </a:extLst>
            </p:cNvPr>
            <p:cNvSpPr/>
            <p:nvPr userDrawn="1"/>
          </p:nvSpPr>
          <p:spPr bwMode="auto">
            <a:xfrm>
              <a:off x="8859552" y="656332"/>
              <a:ext cx="56472" cy="75295"/>
            </a:xfrm>
            <a:custGeom>
              <a:avLst/>
              <a:gdLst>
                <a:gd name="T0" fmla="*/ 143 w 143"/>
                <a:gd name="T1" fmla="*/ 115 h 189"/>
                <a:gd name="T2" fmla="*/ 141 w 143"/>
                <a:gd name="T3" fmla="*/ 133 h 189"/>
                <a:gd name="T4" fmla="*/ 63 w 143"/>
                <a:gd name="T5" fmla="*/ 170 h 189"/>
                <a:gd name="T6" fmla="*/ 9 w 143"/>
                <a:gd name="T7" fmla="*/ 54 h 189"/>
                <a:gd name="T8" fmla="*/ 83 w 143"/>
                <a:gd name="T9" fmla="*/ 17 h 189"/>
                <a:gd name="T10" fmla="*/ 143 w 143"/>
                <a:gd name="T11" fmla="*/ 115 h 189"/>
              </a:gdLst>
              <a:ahLst/>
              <a:cxnLst>
                <a:cxn ang="0">
                  <a:pos x="T0" y="T1"/>
                </a:cxn>
                <a:cxn ang="0">
                  <a:pos x="T2" y="T3"/>
                </a:cxn>
                <a:cxn ang="0">
                  <a:pos x="T4" y="T5"/>
                </a:cxn>
                <a:cxn ang="0">
                  <a:pos x="T6" y="T7"/>
                </a:cxn>
                <a:cxn ang="0">
                  <a:pos x="T8" y="T9"/>
                </a:cxn>
                <a:cxn ang="0">
                  <a:pos x="T10" y="T11"/>
                </a:cxn>
              </a:cxnLst>
              <a:rect l="0" t="0" r="r" b="b"/>
              <a:pathLst>
                <a:path w="143" h="189">
                  <a:moveTo>
                    <a:pt x="143" y="115"/>
                  </a:moveTo>
                  <a:cubicBezTo>
                    <a:pt x="142" y="122"/>
                    <a:pt x="142" y="127"/>
                    <a:pt x="141" y="133"/>
                  </a:cubicBezTo>
                  <a:cubicBezTo>
                    <a:pt x="134" y="173"/>
                    <a:pt x="99" y="189"/>
                    <a:pt x="63" y="170"/>
                  </a:cubicBezTo>
                  <a:cubicBezTo>
                    <a:pt x="25" y="150"/>
                    <a:pt x="0" y="96"/>
                    <a:pt x="9" y="54"/>
                  </a:cubicBezTo>
                  <a:cubicBezTo>
                    <a:pt x="17" y="17"/>
                    <a:pt x="49" y="0"/>
                    <a:pt x="83" y="17"/>
                  </a:cubicBezTo>
                  <a:cubicBezTo>
                    <a:pt x="123" y="38"/>
                    <a:pt x="140" y="74"/>
                    <a:pt x="143" y="11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21" name="Freeform 7">
              <a:extLst>
                <a:ext uri="{FF2B5EF4-FFF2-40B4-BE49-F238E27FC236}">
                  <a16:creationId xmlns:a16="http://schemas.microsoft.com/office/drawing/2014/main" id="{EB7C6F96-76D7-47D1-B0C4-EBA07614AB12}"/>
                </a:ext>
              </a:extLst>
            </p:cNvPr>
            <p:cNvSpPr/>
            <p:nvPr userDrawn="1"/>
          </p:nvSpPr>
          <p:spPr bwMode="auto">
            <a:xfrm>
              <a:off x="8927875" y="658423"/>
              <a:ext cx="54380" cy="71112"/>
            </a:xfrm>
            <a:custGeom>
              <a:avLst/>
              <a:gdLst>
                <a:gd name="T0" fmla="*/ 135 w 135"/>
                <a:gd name="T1" fmla="*/ 68 h 179"/>
                <a:gd name="T2" fmla="*/ 91 w 135"/>
                <a:gd name="T3" fmla="*/ 157 h 179"/>
                <a:gd name="T4" fmla="*/ 30 w 135"/>
                <a:gd name="T5" fmla="*/ 169 h 179"/>
                <a:gd name="T6" fmla="*/ 1 w 135"/>
                <a:gd name="T7" fmla="*/ 115 h 179"/>
                <a:gd name="T8" fmla="*/ 48 w 135"/>
                <a:gd name="T9" fmla="*/ 20 h 179"/>
                <a:gd name="T10" fmla="*/ 107 w 135"/>
                <a:gd name="T11" fmla="*/ 11 h 179"/>
                <a:gd name="T12" fmla="*/ 135 w 135"/>
                <a:gd name="T13" fmla="*/ 68 h 179"/>
              </a:gdLst>
              <a:ahLst/>
              <a:cxnLst>
                <a:cxn ang="0">
                  <a:pos x="T0" y="T1"/>
                </a:cxn>
                <a:cxn ang="0">
                  <a:pos x="T2" y="T3"/>
                </a:cxn>
                <a:cxn ang="0">
                  <a:pos x="T4" y="T5"/>
                </a:cxn>
                <a:cxn ang="0">
                  <a:pos x="T6" y="T7"/>
                </a:cxn>
                <a:cxn ang="0">
                  <a:pos x="T8" y="T9"/>
                </a:cxn>
                <a:cxn ang="0">
                  <a:pos x="T10" y="T11"/>
                </a:cxn>
                <a:cxn ang="0">
                  <a:pos x="T12" y="T13"/>
                </a:cxn>
              </a:cxnLst>
              <a:rect l="0" t="0" r="r" b="b"/>
              <a:pathLst>
                <a:path w="135" h="179">
                  <a:moveTo>
                    <a:pt x="135" y="68"/>
                  </a:moveTo>
                  <a:cubicBezTo>
                    <a:pt x="133" y="103"/>
                    <a:pt x="119" y="134"/>
                    <a:pt x="91" y="157"/>
                  </a:cubicBezTo>
                  <a:cubicBezTo>
                    <a:pt x="73" y="171"/>
                    <a:pt x="52" y="179"/>
                    <a:pt x="30" y="169"/>
                  </a:cubicBezTo>
                  <a:cubicBezTo>
                    <a:pt x="7" y="159"/>
                    <a:pt x="0" y="137"/>
                    <a:pt x="1" y="115"/>
                  </a:cubicBezTo>
                  <a:cubicBezTo>
                    <a:pt x="1" y="76"/>
                    <a:pt x="17" y="43"/>
                    <a:pt x="48" y="20"/>
                  </a:cubicBezTo>
                  <a:cubicBezTo>
                    <a:pt x="66" y="7"/>
                    <a:pt x="86" y="0"/>
                    <a:pt x="107" y="11"/>
                  </a:cubicBezTo>
                  <a:cubicBezTo>
                    <a:pt x="129" y="23"/>
                    <a:pt x="134" y="44"/>
                    <a:pt x="135"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22" name="Freeform 8">
              <a:extLst>
                <a:ext uri="{FF2B5EF4-FFF2-40B4-BE49-F238E27FC236}">
                  <a16:creationId xmlns:a16="http://schemas.microsoft.com/office/drawing/2014/main" id="{F1306D47-D047-4801-8A30-0D69A59327F3}"/>
                </a:ext>
              </a:extLst>
            </p:cNvPr>
            <p:cNvSpPr/>
            <p:nvPr userDrawn="1"/>
          </p:nvSpPr>
          <p:spPr bwMode="auto">
            <a:xfrm>
              <a:off x="8961340" y="556635"/>
              <a:ext cx="53683" cy="52985"/>
            </a:xfrm>
            <a:custGeom>
              <a:avLst/>
              <a:gdLst>
                <a:gd name="T0" fmla="*/ 67 w 134"/>
                <a:gd name="T1" fmla="*/ 0 h 133"/>
                <a:gd name="T2" fmla="*/ 133 w 134"/>
                <a:gd name="T3" fmla="*/ 67 h 133"/>
                <a:gd name="T4" fmla="*/ 67 w 134"/>
                <a:gd name="T5" fmla="*/ 133 h 133"/>
                <a:gd name="T6" fmla="*/ 0 w 134"/>
                <a:gd name="T7" fmla="*/ 66 h 133"/>
                <a:gd name="T8" fmla="*/ 67 w 134"/>
                <a:gd name="T9" fmla="*/ 0 h 133"/>
              </a:gdLst>
              <a:ahLst/>
              <a:cxnLst>
                <a:cxn ang="0">
                  <a:pos x="T0" y="T1"/>
                </a:cxn>
                <a:cxn ang="0">
                  <a:pos x="T2" y="T3"/>
                </a:cxn>
                <a:cxn ang="0">
                  <a:pos x="T4" y="T5"/>
                </a:cxn>
                <a:cxn ang="0">
                  <a:pos x="T6" y="T7"/>
                </a:cxn>
                <a:cxn ang="0">
                  <a:pos x="T8" y="T9"/>
                </a:cxn>
              </a:cxnLst>
              <a:rect l="0" t="0" r="r" b="b"/>
              <a:pathLst>
                <a:path w="134" h="133">
                  <a:moveTo>
                    <a:pt x="67" y="0"/>
                  </a:moveTo>
                  <a:cubicBezTo>
                    <a:pt x="104" y="0"/>
                    <a:pt x="134" y="30"/>
                    <a:pt x="133" y="67"/>
                  </a:cubicBezTo>
                  <a:cubicBezTo>
                    <a:pt x="133" y="103"/>
                    <a:pt x="102" y="133"/>
                    <a:pt x="67" y="133"/>
                  </a:cubicBezTo>
                  <a:cubicBezTo>
                    <a:pt x="30" y="132"/>
                    <a:pt x="0" y="103"/>
                    <a:pt x="0" y="66"/>
                  </a:cubicBezTo>
                  <a:cubicBezTo>
                    <a:pt x="0" y="29"/>
                    <a:pt x="30" y="0"/>
                    <a:pt x="6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gr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248"/>
        <p:cNvGrpSpPr/>
        <p:nvPr/>
      </p:nvGrpSpPr>
      <p:grpSpPr>
        <a:xfrm>
          <a:off x="0" y="0"/>
          <a:ext cx="0" cy="0"/>
          <a:chOff x="0" y="0"/>
          <a:chExt cx="0" cy="0"/>
        </a:xfrm>
      </p:grpSpPr>
      <p:pic>
        <p:nvPicPr>
          <p:cNvPr id="251" name="Google Shape;251;p20"/>
          <p:cNvPicPr preferRelativeResize="0"/>
          <p:nvPr/>
        </p:nvPicPr>
        <p:blipFill>
          <a:blip r:embed="rId2">
            <a:alphaModFix amt="72000"/>
          </a:blip>
          <a:stretch>
            <a:fillRect/>
          </a:stretch>
        </p:blipFill>
        <p:spPr>
          <a:xfrm>
            <a:off x="8502449" y="285516"/>
            <a:ext cx="323482" cy="323482"/>
          </a:xfrm>
          <a:prstGeom prst="rect">
            <a:avLst/>
          </a:prstGeom>
          <a:noFill/>
          <a:ln>
            <a:noFill/>
          </a:ln>
        </p:spPr>
      </p:pic>
      <p:pic>
        <p:nvPicPr>
          <p:cNvPr id="252" name="Google Shape;252;p20"/>
          <p:cNvPicPr preferRelativeResize="0"/>
          <p:nvPr/>
        </p:nvPicPr>
        <p:blipFill>
          <a:blip r:embed="rId2">
            <a:alphaModFix amt="72000"/>
          </a:blip>
          <a:stretch>
            <a:fillRect/>
          </a:stretch>
        </p:blipFill>
        <p:spPr>
          <a:xfrm>
            <a:off x="8663055" y="1939983"/>
            <a:ext cx="323482" cy="323482"/>
          </a:xfrm>
          <a:prstGeom prst="rect">
            <a:avLst/>
          </a:prstGeom>
          <a:noFill/>
          <a:ln>
            <a:noFill/>
          </a:ln>
        </p:spPr>
      </p:pic>
      <p:pic>
        <p:nvPicPr>
          <p:cNvPr id="253" name="Google Shape;253;p20"/>
          <p:cNvPicPr preferRelativeResize="0"/>
          <p:nvPr/>
        </p:nvPicPr>
        <p:blipFill>
          <a:blip r:embed="rId2">
            <a:alphaModFix amt="72000"/>
          </a:blip>
          <a:stretch>
            <a:fillRect/>
          </a:stretch>
        </p:blipFill>
        <p:spPr>
          <a:xfrm>
            <a:off x="8424000" y="4018482"/>
            <a:ext cx="323482" cy="323482"/>
          </a:xfrm>
          <a:prstGeom prst="rect">
            <a:avLst/>
          </a:prstGeom>
          <a:noFill/>
          <a:ln>
            <a:noFill/>
          </a:ln>
        </p:spPr>
      </p:pic>
      <p:pic>
        <p:nvPicPr>
          <p:cNvPr id="256" name="Google Shape;256;p20"/>
          <p:cNvPicPr preferRelativeResize="0"/>
          <p:nvPr/>
        </p:nvPicPr>
        <p:blipFill>
          <a:blip r:embed="rId2">
            <a:alphaModFix amt="72000"/>
          </a:blip>
          <a:stretch>
            <a:fillRect/>
          </a:stretch>
        </p:blipFill>
        <p:spPr>
          <a:xfrm>
            <a:off x="84900" y="2686232"/>
            <a:ext cx="323482" cy="323482"/>
          </a:xfrm>
          <a:prstGeom prst="rect">
            <a:avLst/>
          </a:prstGeom>
          <a:noFill/>
          <a:ln>
            <a:noFill/>
          </a:ln>
        </p:spPr>
      </p:pic>
      <p:pic>
        <p:nvPicPr>
          <p:cNvPr id="257" name="Google Shape;257;p20"/>
          <p:cNvPicPr preferRelativeResize="0"/>
          <p:nvPr/>
        </p:nvPicPr>
        <p:blipFill>
          <a:blip r:embed="rId2">
            <a:alphaModFix amt="72000"/>
          </a:blip>
          <a:stretch>
            <a:fillRect/>
          </a:stretch>
        </p:blipFill>
        <p:spPr>
          <a:xfrm>
            <a:off x="1044003" y="108009"/>
            <a:ext cx="323482" cy="323482"/>
          </a:xfrm>
          <a:prstGeom prst="rect">
            <a:avLst/>
          </a:prstGeom>
          <a:noFill/>
          <a:ln>
            <a:noFill/>
          </a:ln>
        </p:spPr>
      </p:pic>
      <p:sp>
        <p:nvSpPr>
          <p:cNvPr id="258" name="Google Shape;258;p20"/>
          <p:cNvSpPr txBox="1">
            <a:spLocks noGrp="1"/>
          </p:cNvSpPr>
          <p:nvPr>
            <p:ph type="title"/>
          </p:nvPr>
        </p:nvSpPr>
        <p:spPr>
          <a:xfrm>
            <a:off x="1743771" y="1507363"/>
            <a:ext cx="2224500" cy="441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59" name="Google Shape;259;p20"/>
          <p:cNvSpPr txBox="1">
            <a:spLocks noGrp="1"/>
          </p:cNvSpPr>
          <p:nvPr>
            <p:ph type="subTitle" idx="1"/>
          </p:nvPr>
        </p:nvSpPr>
        <p:spPr>
          <a:xfrm>
            <a:off x="4572000" y="1442113"/>
            <a:ext cx="3858900" cy="571800"/>
          </a:xfrm>
          <a:prstGeom prst="rect">
            <a:avLst/>
          </a:prstGeom>
        </p:spPr>
        <p:txBody>
          <a:bodyPr spcFirstLastPara="1" wrap="square" lIns="91425" tIns="91425" rIns="91425" bIns="91425" anchor="t"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60" name="Google Shape;260;p20"/>
          <p:cNvSpPr txBox="1">
            <a:spLocks noGrp="1"/>
          </p:cNvSpPr>
          <p:nvPr>
            <p:ph type="title" idx="2"/>
          </p:nvPr>
        </p:nvSpPr>
        <p:spPr>
          <a:xfrm>
            <a:off x="1743750" y="2728525"/>
            <a:ext cx="2224500" cy="441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61" name="Google Shape;261;p20"/>
          <p:cNvSpPr txBox="1">
            <a:spLocks noGrp="1"/>
          </p:cNvSpPr>
          <p:nvPr>
            <p:ph type="subTitle" idx="3"/>
          </p:nvPr>
        </p:nvSpPr>
        <p:spPr>
          <a:xfrm>
            <a:off x="4571975" y="2663275"/>
            <a:ext cx="3858900" cy="571800"/>
          </a:xfrm>
          <a:prstGeom prst="rect">
            <a:avLst/>
          </a:prstGeom>
        </p:spPr>
        <p:txBody>
          <a:bodyPr spcFirstLastPara="1" wrap="square" lIns="91425" tIns="91425" rIns="91425" bIns="91425" anchor="t"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62" name="Google Shape;262;p20"/>
          <p:cNvSpPr txBox="1">
            <a:spLocks noGrp="1"/>
          </p:cNvSpPr>
          <p:nvPr>
            <p:ph type="title" idx="4"/>
          </p:nvPr>
        </p:nvSpPr>
        <p:spPr>
          <a:xfrm>
            <a:off x="1743767" y="3949701"/>
            <a:ext cx="2224500" cy="441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63" name="Google Shape;263;p20"/>
          <p:cNvSpPr txBox="1">
            <a:spLocks noGrp="1"/>
          </p:cNvSpPr>
          <p:nvPr>
            <p:ph type="subTitle" idx="5"/>
          </p:nvPr>
        </p:nvSpPr>
        <p:spPr>
          <a:xfrm>
            <a:off x="4572006" y="3884451"/>
            <a:ext cx="3858900" cy="571800"/>
          </a:xfrm>
          <a:prstGeom prst="rect">
            <a:avLst/>
          </a:prstGeom>
        </p:spPr>
        <p:txBody>
          <a:bodyPr spcFirstLastPara="1" wrap="square" lIns="91425" tIns="91425" rIns="91425" bIns="91425" anchor="t"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64" name="Google Shape;264;p20"/>
          <p:cNvSpPr txBox="1">
            <a:spLocks noGrp="1"/>
          </p:cNvSpPr>
          <p:nvPr>
            <p:ph type="title" idx="6"/>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267"/>
        <p:cNvGrpSpPr/>
        <p:nvPr/>
      </p:nvGrpSpPr>
      <p:grpSpPr>
        <a:xfrm>
          <a:off x="0" y="0"/>
          <a:ext cx="0" cy="0"/>
          <a:chOff x="0" y="0"/>
          <a:chExt cx="0" cy="0"/>
        </a:xfrm>
      </p:grpSpPr>
      <p:pic>
        <p:nvPicPr>
          <p:cNvPr id="269" name="Google Shape;269;p21"/>
          <p:cNvPicPr preferRelativeResize="0"/>
          <p:nvPr/>
        </p:nvPicPr>
        <p:blipFill>
          <a:blip r:embed="rId2">
            <a:alphaModFix amt="72000"/>
          </a:blip>
          <a:stretch>
            <a:fillRect/>
          </a:stretch>
        </p:blipFill>
        <p:spPr>
          <a:xfrm>
            <a:off x="8424000" y="199158"/>
            <a:ext cx="323482" cy="323482"/>
          </a:xfrm>
          <a:prstGeom prst="rect">
            <a:avLst/>
          </a:prstGeom>
          <a:noFill/>
          <a:ln>
            <a:noFill/>
          </a:ln>
        </p:spPr>
      </p:pic>
      <p:pic>
        <p:nvPicPr>
          <p:cNvPr id="272" name="Google Shape;272;p21"/>
          <p:cNvPicPr preferRelativeResize="0"/>
          <p:nvPr/>
        </p:nvPicPr>
        <p:blipFill>
          <a:blip r:embed="rId2">
            <a:alphaModFix amt="72000"/>
          </a:blip>
          <a:stretch>
            <a:fillRect/>
          </a:stretch>
        </p:blipFill>
        <p:spPr>
          <a:xfrm>
            <a:off x="168484" y="216018"/>
            <a:ext cx="323482" cy="323482"/>
          </a:xfrm>
          <a:prstGeom prst="rect">
            <a:avLst/>
          </a:prstGeom>
          <a:noFill/>
          <a:ln>
            <a:noFill/>
          </a:ln>
        </p:spPr>
      </p:pic>
      <p:pic>
        <p:nvPicPr>
          <p:cNvPr id="275" name="Google Shape;275;p21"/>
          <p:cNvPicPr preferRelativeResize="0"/>
          <p:nvPr/>
        </p:nvPicPr>
        <p:blipFill>
          <a:blip r:embed="rId2">
            <a:alphaModFix amt="72000"/>
          </a:blip>
          <a:stretch>
            <a:fillRect/>
          </a:stretch>
        </p:blipFill>
        <p:spPr>
          <a:xfrm>
            <a:off x="4410184" y="54277"/>
            <a:ext cx="323482" cy="323482"/>
          </a:xfrm>
          <a:prstGeom prst="rect">
            <a:avLst/>
          </a:prstGeom>
          <a:noFill/>
          <a:ln>
            <a:noFill/>
          </a:ln>
        </p:spPr>
      </p:pic>
      <p:sp>
        <p:nvSpPr>
          <p:cNvPr id="277" name="Google Shape;277;p21"/>
          <p:cNvSpPr txBox="1">
            <a:spLocks noGrp="1"/>
          </p:cNvSpPr>
          <p:nvPr>
            <p:ph type="title"/>
          </p:nvPr>
        </p:nvSpPr>
        <p:spPr>
          <a:xfrm>
            <a:off x="2194105" y="1552700"/>
            <a:ext cx="1950600" cy="2325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78" name="Google Shape;278;p21"/>
          <p:cNvSpPr txBox="1">
            <a:spLocks noGrp="1"/>
          </p:cNvSpPr>
          <p:nvPr>
            <p:ph type="subTitle" idx="1"/>
          </p:nvPr>
        </p:nvSpPr>
        <p:spPr>
          <a:xfrm>
            <a:off x="2194093" y="1848047"/>
            <a:ext cx="1950600" cy="5727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79" name="Google Shape;279;p21"/>
          <p:cNvSpPr txBox="1">
            <a:spLocks noGrp="1"/>
          </p:cNvSpPr>
          <p:nvPr>
            <p:ph type="title" idx="2"/>
          </p:nvPr>
        </p:nvSpPr>
        <p:spPr>
          <a:xfrm>
            <a:off x="5894800" y="1552700"/>
            <a:ext cx="1950600" cy="2325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80" name="Google Shape;280;p21"/>
          <p:cNvSpPr txBox="1">
            <a:spLocks noGrp="1"/>
          </p:cNvSpPr>
          <p:nvPr>
            <p:ph type="subTitle" idx="3"/>
          </p:nvPr>
        </p:nvSpPr>
        <p:spPr>
          <a:xfrm>
            <a:off x="5894804" y="1848047"/>
            <a:ext cx="1950600" cy="5727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81" name="Google Shape;281;p21"/>
          <p:cNvSpPr txBox="1">
            <a:spLocks noGrp="1"/>
          </p:cNvSpPr>
          <p:nvPr>
            <p:ph type="title" idx="4"/>
          </p:nvPr>
        </p:nvSpPr>
        <p:spPr>
          <a:xfrm>
            <a:off x="2194080" y="3328375"/>
            <a:ext cx="1950600" cy="2325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82" name="Google Shape;282;p21"/>
          <p:cNvSpPr txBox="1">
            <a:spLocks noGrp="1"/>
          </p:cNvSpPr>
          <p:nvPr>
            <p:ph type="subTitle" idx="5"/>
          </p:nvPr>
        </p:nvSpPr>
        <p:spPr>
          <a:xfrm>
            <a:off x="2194093" y="3629875"/>
            <a:ext cx="1950600" cy="4848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83" name="Google Shape;283;p21"/>
          <p:cNvSpPr txBox="1">
            <a:spLocks noGrp="1"/>
          </p:cNvSpPr>
          <p:nvPr>
            <p:ph type="title" idx="6"/>
          </p:nvPr>
        </p:nvSpPr>
        <p:spPr>
          <a:xfrm>
            <a:off x="5894804" y="3328375"/>
            <a:ext cx="1950600" cy="2325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84" name="Google Shape;284;p21"/>
          <p:cNvSpPr txBox="1">
            <a:spLocks noGrp="1"/>
          </p:cNvSpPr>
          <p:nvPr>
            <p:ph type="subTitle" idx="7"/>
          </p:nvPr>
        </p:nvSpPr>
        <p:spPr>
          <a:xfrm>
            <a:off x="5894804" y="3629875"/>
            <a:ext cx="1950600" cy="4848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85" name="Google Shape;285;p21"/>
          <p:cNvSpPr txBox="1">
            <a:spLocks noGrp="1"/>
          </p:cNvSpPr>
          <p:nvPr>
            <p:ph type="title" idx="8"/>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grpSp>
        <p:nvGrpSpPr>
          <p:cNvPr id="2" name="Grupo 1">
            <a:extLst>
              <a:ext uri="{FF2B5EF4-FFF2-40B4-BE49-F238E27FC236}">
                <a16:creationId xmlns:a16="http://schemas.microsoft.com/office/drawing/2014/main" id="{A0443705-D4F6-420F-A186-628DC07835CC}"/>
              </a:ext>
            </a:extLst>
          </p:cNvPr>
          <p:cNvGrpSpPr/>
          <p:nvPr userDrawn="1"/>
        </p:nvGrpSpPr>
        <p:grpSpPr>
          <a:xfrm>
            <a:off x="330225" y="4698275"/>
            <a:ext cx="8483400" cy="161108"/>
            <a:chOff x="330225" y="4698275"/>
            <a:chExt cx="8483400" cy="161108"/>
          </a:xfrm>
        </p:grpSpPr>
        <p:cxnSp>
          <p:nvCxnSpPr>
            <p:cNvPr id="286" name="Google Shape;286;p21"/>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22" name="Rectángulo 21">
              <a:extLst>
                <a:ext uri="{FF2B5EF4-FFF2-40B4-BE49-F238E27FC236}">
                  <a16:creationId xmlns:a16="http://schemas.microsoft.com/office/drawing/2014/main" id="{A89839DE-FE8E-4FC6-8A96-577A85871566}"/>
                </a:ext>
              </a:extLst>
            </p:cNvPr>
            <p:cNvSpPr/>
            <p:nvPr userDrawn="1"/>
          </p:nvSpPr>
          <p:spPr>
            <a:xfrm>
              <a:off x="339634" y="4702629"/>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F022AAD2-36B1-462D-AF9D-C867C9BD9BA4}"/>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288"/>
        <p:cNvGrpSpPr/>
        <p:nvPr/>
      </p:nvGrpSpPr>
      <p:grpSpPr>
        <a:xfrm>
          <a:off x="0" y="0"/>
          <a:ext cx="0" cy="0"/>
          <a:chOff x="0" y="0"/>
          <a:chExt cx="0" cy="0"/>
        </a:xfrm>
      </p:grpSpPr>
      <p:sp>
        <p:nvSpPr>
          <p:cNvPr id="26" name="Freeform 16">
            <a:extLst>
              <a:ext uri="{FF2B5EF4-FFF2-40B4-BE49-F238E27FC236}">
                <a16:creationId xmlns:a16="http://schemas.microsoft.com/office/drawing/2014/main" id="{14AE50AF-79A9-4CFE-8DB6-D47351D1324A}"/>
              </a:ext>
            </a:extLst>
          </p:cNvPr>
          <p:cNvSpPr/>
          <p:nvPr userDrawn="1"/>
        </p:nvSpPr>
        <p:spPr>
          <a:xfrm>
            <a:off x="0" y="288323"/>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solidFill>
            <a:srgbClr val="F69F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27" name="Freeform 14">
            <a:extLst>
              <a:ext uri="{FF2B5EF4-FFF2-40B4-BE49-F238E27FC236}">
                <a16:creationId xmlns:a16="http://schemas.microsoft.com/office/drawing/2014/main" id="{60FCFC3B-BD73-4FD0-AB69-9641A600DF1C}"/>
              </a:ext>
            </a:extLst>
          </p:cNvPr>
          <p:cNvSpPr/>
          <p:nvPr userDrawn="1"/>
        </p:nvSpPr>
        <p:spPr>
          <a:xfrm>
            <a:off x="8563470" y="288324"/>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rgbClr val="F69F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grpSp>
        <p:nvGrpSpPr>
          <p:cNvPr id="28" name="Grupo 27">
            <a:extLst>
              <a:ext uri="{FF2B5EF4-FFF2-40B4-BE49-F238E27FC236}">
                <a16:creationId xmlns:a16="http://schemas.microsoft.com/office/drawing/2014/main" id="{162C3E68-91F0-4233-93DF-D2DE9379AD09}"/>
              </a:ext>
            </a:extLst>
          </p:cNvPr>
          <p:cNvGrpSpPr/>
          <p:nvPr userDrawn="1"/>
        </p:nvGrpSpPr>
        <p:grpSpPr>
          <a:xfrm>
            <a:off x="8701990" y="380250"/>
            <a:ext cx="442010" cy="490115"/>
            <a:chOff x="8701990" y="380250"/>
            <a:chExt cx="442010" cy="490115"/>
          </a:xfrm>
          <a:solidFill>
            <a:schemeClr val="tx1"/>
          </a:solidFill>
        </p:grpSpPr>
        <p:sp>
          <p:nvSpPr>
            <p:cNvPr id="29" name="Freeform 5">
              <a:extLst>
                <a:ext uri="{FF2B5EF4-FFF2-40B4-BE49-F238E27FC236}">
                  <a16:creationId xmlns:a16="http://schemas.microsoft.com/office/drawing/2014/main" id="{CD3CFF8D-243B-4264-B467-F764F618F8BC}"/>
                </a:ext>
              </a:extLst>
            </p:cNvPr>
            <p:cNvSpPr>
              <a:spLocks noEditPoints="1"/>
            </p:cNvSpPr>
            <p:nvPr userDrawn="1"/>
          </p:nvSpPr>
          <p:spPr bwMode="auto">
            <a:xfrm>
              <a:off x="8701990" y="380250"/>
              <a:ext cx="442010" cy="490115"/>
            </a:xfrm>
            <a:custGeom>
              <a:avLst/>
              <a:gdLst>
                <a:gd name="T0" fmla="*/ 219 w 1110"/>
                <a:gd name="T1" fmla="*/ 806 h 1230"/>
                <a:gd name="T2" fmla="*/ 4 w 1110"/>
                <a:gd name="T3" fmla="*/ 448 h 1230"/>
                <a:gd name="T4" fmla="*/ 480 w 1110"/>
                <a:gd name="T5" fmla="*/ 36 h 1230"/>
                <a:gd name="T6" fmla="*/ 1093 w 1110"/>
                <a:gd name="T7" fmla="*/ 478 h 1230"/>
                <a:gd name="T8" fmla="*/ 883 w 1110"/>
                <a:gd name="T9" fmla="*/ 801 h 1230"/>
                <a:gd name="T10" fmla="*/ 567 w 1110"/>
                <a:gd name="T11" fmla="*/ 373 h 1230"/>
                <a:gd name="T12" fmla="*/ 528 w 1110"/>
                <a:gd name="T13" fmla="*/ 418 h 1230"/>
                <a:gd name="T14" fmla="*/ 557 w 1110"/>
                <a:gd name="T15" fmla="*/ 453 h 1230"/>
                <a:gd name="T16" fmla="*/ 514 w 1110"/>
                <a:gd name="T17" fmla="*/ 471 h 1230"/>
                <a:gd name="T18" fmla="*/ 533 w 1110"/>
                <a:gd name="T19" fmla="*/ 529 h 1230"/>
                <a:gd name="T20" fmla="*/ 564 w 1110"/>
                <a:gd name="T21" fmla="*/ 565 h 1230"/>
                <a:gd name="T22" fmla="*/ 481 w 1110"/>
                <a:gd name="T23" fmla="*/ 563 h 1230"/>
                <a:gd name="T24" fmla="*/ 483 w 1110"/>
                <a:gd name="T25" fmla="*/ 600 h 1230"/>
                <a:gd name="T26" fmla="*/ 436 w 1110"/>
                <a:gd name="T27" fmla="*/ 604 h 1230"/>
                <a:gd name="T28" fmla="*/ 454 w 1110"/>
                <a:gd name="T29" fmla="*/ 685 h 1230"/>
                <a:gd name="T30" fmla="*/ 371 w 1110"/>
                <a:gd name="T31" fmla="*/ 603 h 1230"/>
                <a:gd name="T32" fmla="*/ 353 w 1110"/>
                <a:gd name="T33" fmla="*/ 614 h 1230"/>
                <a:gd name="T34" fmla="*/ 296 w 1110"/>
                <a:gd name="T35" fmla="*/ 619 h 1230"/>
                <a:gd name="T36" fmla="*/ 370 w 1110"/>
                <a:gd name="T37" fmla="*/ 672 h 1230"/>
                <a:gd name="T38" fmla="*/ 428 w 1110"/>
                <a:gd name="T39" fmla="*/ 974 h 1230"/>
                <a:gd name="T40" fmla="*/ 788 w 1110"/>
                <a:gd name="T41" fmla="*/ 899 h 1230"/>
                <a:gd name="T42" fmla="*/ 727 w 1110"/>
                <a:gd name="T43" fmla="*/ 650 h 1230"/>
                <a:gd name="T44" fmla="*/ 691 w 1110"/>
                <a:gd name="T45" fmla="*/ 272 h 1230"/>
                <a:gd name="T46" fmla="*/ 582 w 1110"/>
                <a:gd name="T47" fmla="*/ 1033 h 1230"/>
                <a:gd name="T48" fmla="*/ 340 w 1110"/>
                <a:gd name="T49" fmla="*/ 996 h 1230"/>
                <a:gd name="T50" fmla="*/ 391 w 1110"/>
                <a:gd name="T51" fmla="*/ 315 h 1230"/>
                <a:gd name="T52" fmla="*/ 432 w 1110"/>
                <a:gd name="T53" fmla="*/ 279 h 1230"/>
                <a:gd name="T54" fmla="*/ 324 w 1110"/>
                <a:gd name="T55" fmla="*/ 319 h 1230"/>
                <a:gd name="T56" fmla="*/ 389 w 1110"/>
                <a:gd name="T57" fmla="*/ 273 h 1230"/>
                <a:gd name="T58" fmla="*/ 107 w 1110"/>
                <a:gd name="T59" fmla="*/ 386 h 1230"/>
                <a:gd name="T60" fmla="*/ 996 w 1110"/>
                <a:gd name="T61" fmla="*/ 382 h 1230"/>
                <a:gd name="T62" fmla="*/ 996 w 1110"/>
                <a:gd name="T63" fmla="*/ 382 h 1230"/>
                <a:gd name="T64" fmla="*/ 549 w 1110"/>
                <a:gd name="T65" fmla="*/ 393 h 1230"/>
                <a:gd name="T66" fmla="*/ 473 w 1110"/>
                <a:gd name="T67" fmla="*/ 358 h 1230"/>
                <a:gd name="T68" fmla="*/ 443 w 1110"/>
                <a:gd name="T69" fmla="*/ 335 h 1230"/>
                <a:gd name="T70" fmla="*/ 290 w 1110"/>
                <a:gd name="T71" fmla="*/ 579 h 1230"/>
                <a:gd name="T72" fmla="*/ 254 w 1110"/>
                <a:gd name="T73" fmla="*/ 550 h 1230"/>
                <a:gd name="T74" fmla="*/ 223 w 1110"/>
                <a:gd name="T75" fmla="*/ 555 h 1230"/>
                <a:gd name="T76" fmla="*/ 262 w 1110"/>
                <a:gd name="T77" fmla="*/ 310 h 1230"/>
                <a:gd name="T78" fmla="*/ 242 w 1110"/>
                <a:gd name="T79" fmla="*/ 381 h 1230"/>
                <a:gd name="T80" fmla="*/ 227 w 1110"/>
                <a:gd name="T81" fmla="*/ 419 h 1230"/>
                <a:gd name="T82" fmla="*/ 220 w 1110"/>
                <a:gd name="T83" fmla="*/ 453 h 1230"/>
                <a:gd name="T84" fmla="*/ 454 w 1110"/>
                <a:gd name="T85" fmla="*/ 245 h 1230"/>
                <a:gd name="T86" fmla="*/ 157 w 1110"/>
                <a:gd name="T87" fmla="*/ 349 h 1230"/>
                <a:gd name="T88" fmla="*/ 157 w 1110"/>
                <a:gd name="T89" fmla="*/ 349 h 1230"/>
                <a:gd name="T90" fmla="*/ 265 w 1110"/>
                <a:gd name="T91" fmla="*/ 244 h 1230"/>
                <a:gd name="T92" fmla="*/ 160 w 1110"/>
                <a:gd name="T93" fmla="*/ 527 h 1230"/>
                <a:gd name="T94" fmla="*/ 157 w 1110"/>
                <a:gd name="T95" fmla="*/ 533 h 1230"/>
                <a:gd name="T96" fmla="*/ 575 w 1110"/>
                <a:gd name="T97" fmla="*/ 562 h 1230"/>
                <a:gd name="T98" fmla="*/ 268 w 1110"/>
                <a:gd name="T99" fmla="*/ 662 h 1230"/>
                <a:gd name="T100" fmla="*/ 593 w 1110"/>
                <a:gd name="T101" fmla="*/ 387 h 1230"/>
                <a:gd name="T102" fmla="*/ 593 w 1110"/>
                <a:gd name="T103" fmla="*/ 387 h 1230"/>
                <a:gd name="T104" fmla="*/ 451 w 1110"/>
                <a:gd name="T105" fmla="*/ 673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0" h="1230">
                  <a:moveTo>
                    <a:pt x="549" y="1230"/>
                  </a:moveTo>
                  <a:cubicBezTo>
                    <a:pt x="447" y="1229"/>
                    <a:pt x="348" y="1193"/>
                    <a:pt x="272" y="1106"/>
                  </a:cubicBezTo>
                  <a:cubicBezTo>
                    <a:pt x="204" y="1028"/>
                    <a:pt x="183" y="936"/>
                    <a:pt x="208" y="835"/>
                  </a:cubicBezTo>
                  <a:cubicBezTo>
                    <a:pt x="211" y="825"/>
                    <a:pt x="215" y="816"/>
                    <a:pt x="219" y="806"/>
                  </a:cubicBezTo>
                  <a:cubicBezTo>
                    <a:pt x="223" y="799"/>
                    <a:pt x="222" y="794"/>
                    <a:pt x="217" y="787"/>
                  </a:cubicBezTo>
                  <a:cubicBezTo>
                    <a:pt x="179" y="738"/>
                    <a:pt x="144" y="685"/>
                    <a:pt x="125" y="625"/>
                  </a:cubicBezTo>
                  <a:cubicBezTo>
                    <a:pt x="116" y="600"/>
                    <a:pt x="106" y="583"/>
                    <a:pt x="80" y="569"/>
                  </a:cubicBezTo>
                  <a:cubicBezTo>
                    <a:pt x="34" y="545"/>
                    <a:pt x="9" y="501"/>
                    <a:pt x="4" y="448"/>
                  </a:cubicBezTo>
                  <a:cubicBezTo>
                    <a:pt x="0" y="419"/>
                    <a:pt x="11" y="395"/>
                    <a:pt x="31" y="376"/>
                  </a:cubicBezTo>
                  <a:cubicBezTo>
                    <a:pt x="55" y="351"/>
                    <a:pt x="86" y="336"/>
                    <a:pt x="118" y="324"/>
                  </a:cubicBezTo>
                  <a:cubicBezTo>
                    <a:pt x="127" y="321"/>
                    <a:pt x="131" y="317"/>
                    <a:pt x="135" y="309"/>
                  </a:cubicBezTo>
                  <a:cubicBezTo>
                    <a:pt x="202" y="158"/>
                    <a:pt x="317" y="64"/>
                    <a:pt x="480" y="36"/>
                  </a:cubicBezTo>
                  <a:cubicBezTo>
                    <a:pt x="686" y="0"/>
                    <a:pt x="889" y="116"/>
                    <a:pt x="969" y="311"/>
                  </a:cubicBezTo>
                  <a:cubicBezTo>
                    <a:pt x="973" y="319"/>
                    <a:pt x="978" y="322"/>
                    <a:pt x="986" y="326"/>
                  </a:cubicBezTo>
                  <a:cubicBezTo>
                    <a:pt x="1007" y="335"/>
                    <a:pt x="1030" y="344"/>
                    <a:pt x="1050" y="357"/>
                  </a:cubicBezTo>
                  <a:cubicBezTo>
                    <a:pt x="1096" y="386"/>
                    <a:pt x="1110" y="425"/>
                    <a:pt x="1093" y="478"/>
                  </a:cubicBezTo>
                  <a:cubicBezTo>
                    <a:pt x="1078" y="526"/>
                    <a:pt x="1049" y="564"/>
                    <a:pt x="999" y="582"/>
                  </a:cubicBezTo>
                  <a:cubicBezTo>
                    <a:pt x="996" y="583"/>
                    <a:pt x="992" y="587"/>
                    <a:pt x="992" y="590"/>
                  </a:cubicBezTo>
                  <a:cubicBezTo>
                    <a:pt x="973" y="665"/>
                    <a:pt x="935" y="729"/>
                    <a:pt x="887" y="788"/>
                  </a:cubicBezTo>
                  <a:cubicBezTo>
                    <a:pt x="884" y="791"/>
                    <a:pt x="882" y="798"/>
                    <a:pt x="883" y="801"/>
                  </a:cubicBezTo>
                  <a:cubicBezTo>
                    <a:pt x="906" y="842"/>
                    <a:pt x="908" y="886"/>
                    <a:pt x="904" y="931"/>
                  </a:cubicBezTo>
                  <a:cubicBezTo>
                    <a:pt x="893" y="1062"/>
                    <a:pt x="818" y="1147"/>
                    <a:pt x="702" y="1199"/>
                  </a:cubicBezTo>
                  <a:cubicBezTo>
                    <a:pt x="657" y="1219"/>
                    <a:pt x="609" y="1228"/>
                    <a:pt x="549" y="1230"/>
                  </a:cubicBezTo>
                  <a:close/>
                  <a:moveTo>
                    <a:pt x="567" y="373"/>
                  </a:moveTo>
                  <a:cubicBezTo>
                    <a:pt x="573" y="371"/>
                    <a:pt x="575" y="370"/>
                    <a:pt x="578" y="370"/>
                  </a:cubicBezTo>
                  <a:cubicBezTo>
                    <a:pt x="588" y="368"/>
                    <a:pt x="597" y="376"/>
                    <a:pt x="599" y="385"/>
                  </a:cubicBezTo>
                  <a:cubicBezTo>
                    <a:pt x="600" y="394"/>
                    <a:pt x="593" y="402"/>
                    <a:pt x="584" y="401"/>
                  </a:cubicBezTo>
                  <a:cubicBezTo>
                    <a:pt x="562" y="399"/>
                    <a:pt x="545" y="410"/>
                    <a:pt x="528" y="418"/>
                  </a:cubicBezTo>
                  <a:cubicBezTo>
                    <a:pt x="507" y="428"/>
                    <a:pt x="508" y="428"/>
                    <a:pt x="510" y="450"/>
                  </a:cubicBezTo>
                  <a:cubicBezTo>
                    <a:pt x="511" y="459"/>
                    <a:pt x="515" y="459"/>
                    <a:pt x="521" y="458"/>
                  </a:cubicBezTo>
                  <a:cubicBezTo>
                    <a:pt x="524" y="457"/>
                    <a:pt x="527" y="454"/>
                    <a:pt x="530" y="452"/>
                  </a:cubicBezTo>
                  <a:cubicBezTo>
                    <a:pt x="540" y="445"/>
                    <a:pt x="551" y="445"/>
                    <a:pt x="557" y="453"/>
                  </a:cubicBezTo>
                  <a:cubicBezTo>
                    <a:pt x="562" y="461"/>
                    <a:pt x="560" y="477"/>
                    <a:pt x="552" y="483"/>
                  </a:cubicBezTo>
                  <a:cubicBezTo>
                    <a:pt x="545" y="489"/>
                    <a:pt x="535" y="486"/>
                    <a:pt x="527" y="477"/>
                  </a:cubicBezTo>
                  <a:cubicBezTo>
                    <a:pt x="526" y="476"/>
                    <a:pt x="526" y="474"/>
                    <a:pt x="524" y="474"/>
                  </a:cubicBezTo>
                  <a:cubicBezTo>
                    <a:pt x="521" y="472"/>
                    <a:pt x="517" y="470"/>
                    <a:pt x="514" y="471"/>
                  </a:cubicBezTo>
                  <a:cubicBezTo>
                    <a:pt x="512" y="471"/>
                    <a:pt x="510" y="476"/>
                    <a:pt x="509" y="479"/>
                  </a:cubicBezTo>
                  <a:cubicBezTo>
                    <a:pt x="507" y="485"/>
                    <a:pt x="507" y="491"/>
                    <a:pt x="504" y="497"/>
                  </a:cubicBezTo>
                  <a:cubicBezTo>
                    <a:pt x="500" y="507"/>
                    <a:pt x="503" y="513"/>
                    <a:pt x="511" y="518"/>
                  </a:cubicBezTo>
                  <a:cubicBezTo>
                    <a:pt x="518" y="522"/>
                    <a:pt x="525" y="527"/>
                    <a:pt x="533" y="529"/>
                  </a:cubicBezTo>
                  <a:cubicBezTo>
                    <a:pt x="547" y="533"/>
                    <a:pt x="561" y="533"/>
                    <a:pt x="575" y="537"/>
                  </a:cubicBezTo>
                  <a:cubicBezTo>
                    <a:pt x="580" y="538"/>
                    <a:pt x="588" y="544"/>
                    <a:pt x="589" y="549"/>
                  </a:cubicBezTo>
                  <a:cubicBezTo>
                    <a:pt x="590" y="555"/>
                    <a:pt x="586" y="564"/>
                    <a:pt x="582" y="568"/>
                  </a:cubicBezTo>
                  <a:cubicBezTo>
                    <a:pt x="579" y="570"/>
                    <a:pt x="567" y="569"/>
                    <a:pt x="564" y="565"/>
                  </a:cubicBezTo>
                  <a:cubicBezTo>
                    <a:pt x="552" y="549"/>
                    <a:pt x="533" y="544"/>
                    <a:pt x="516" y="536"/>
                  </a:cubicBezTo>
                  <a:cubicBezTo>
                    <a:pt x="494" y="527"/>
                    <a:pt x="494" y="527"/>
                    <a:pt x="480" y="546"/>
                  </a:cubicBezTo>
                  <a:cubicBezTo>
                    <a:pt x="479" y="547"/>
                    <a:pt x="477" y="549"/>
                    <a:pt x="476" y="550"/>
                  </a:cubicBezTo>
                  <a:cubicBezTo>
                    <a:pt x="470" y="557"/>
                    <a:pt x="475" y="561"/>
                    <a:pt x="481" y="563"/>
                  </a:cubicBezTo>
                  <a:cubicBezTo>
                    <a:pt x="483" y="564"/>
                    <a:pt x="487" y="562"/>
                    <a:pt x="489" y="563"/>
                  </a:cubicBezTo>
                  <a:cubicBezTo>
                    <a:pt x="495" y="566"/>
                    <a:pt x="503" y="569"/>
                    <a:pt x="506" y="574"/>
                  </a:cubicBezTo>
                  <a:cubicBezTo>
                    <a:pt x="509" y="578"/>
                    <a:pt x="506" y="588"/>
                    <a:pt x="502" y="592"/>
                  </a:cubicBezTo>
                  <a:cubicBezTo>
                    <a:pt x="497" y="597"/>
                    <a:pt x="488" y="602"/>
                    <a:pt x="483" y="600"/>
                  </a:cubicBezTo>
                  <a:cubicBezTo>
                    <a:pt x="477" y="597"/>
                    <a:pt x="474" y="588"/>
                    <a:pt x="470" y="581"/>
                  </a:cubicBezTo>
                  <a:cubicBezTo>
                    <a:pt x="468" y="576"/>
                    <a:pt x="467" y="570"/>
                    <a:pt x="465" y="563"/>
                  </a:cubicBezTo>
                  <a:cubicBezTo>
                    <a:pt x="457" y="569"/>
                    <a:pt x="453" y="574"/>
                    <a:pt x="447" y="576"/>
                  </a:cubicBezTo>
                  <a:cubicBezTo>
                    <a:pt x="433" y="582"/>
                    <a:pt x="433" y="592"/>
                    <a:pt x="436" y="604"/>
                  </a:cubicBezTo>
                  <a:cubicBezTo>
                    <a:pt x="438" y="608"/>
                    <a:pt x="439" y="614"/>
                    <a:pt x="442" y="618"/>
                  </a:cubicBezTo>
                  <a:cubicBezTo>
                    <a:pt x="450" y="631"/>
                    <a:pt x="459" y="644"/>
                    <a:pt x="469" y="656"/>
                  </a:cubicBezTo>
                  <a:cubicBezTo>
                    <a:pt x="474" y="663"/>
                    <a:pt x="478" y="670"/>
                    <a:pt x="472" y="676"/>
                  </a:cubicBezTo>
                  <a:cubicBezTo>
                    <a:pt x="468" y="681"/>
                    <a:pt x="459" y="686"/>
                    <a:pt x="454" y="685"/>
                  </a:cubicBezTo>
                  <a:cubicBezTo>
                    <a:pt x="449" y="684"/>
                    <a:pt x="442" y="675"/>
                    <a:pt x="442" y="670"/>
                  </a:cubicBezTo>
                  <a:cubicBezTo>
                    <a:pt x="444" y="643"/>
                    <a:pt x="429" y="623"/>
                    <a:pt x="417" y="601"/>
                  </a:cubicBezTo>
                  <a:cubicBezTo>
                    <a:pt x="416" y="598"/>
                    <a:pt x="411" y="595"/>
                    <a:pt x="408" y="595"/>
                  </a:cubicBezTo>
                  <a:cubicBezTo>
                    <a:pt x="396" y="597"/>
                    <a:pt x="385" y="600"/>
                    <a:pt x="371" y="603"/>
                  </a:cubicBezTo>
                  <a:cubicBezTo>
                    <a:pt x="373" y="607"/>
                    <a:pt x="375" y="611"/>
                    <a:pt x="378" y="613"/>
                  </a:cubicBezTo>
                  <a:cubicBezTo>
                    <a:pt x="386" y="623"/>
                    <a:pt x="387" y="633"/>
                    <a:pt x="380" y="640"/>
                  </a:cubicBezTo>
                  <a:cubicBezTo>
                    <a:pt x="373" y="646"/>
                    <a:pt x="358" y="647"/>
                    <a:pt x="351" y="640"/>
                  </a:cubicBezTo>
                  <a:cubicBezTo>
                    <a:pt x="344" y="634"/>
                    <a:pt x="345" y="623"/>
                    <a:pt x="353" y="614"/>
                  </a:cubicBezTo>
                  <a:cubicBezTo>
                    <a:pt x="356" y="610"/>
                    <a:pt x="358" y="607"/>
                    <a:pt x="361" y="602"/>
                  </a:cubicBezTo>
                  <a:cubicBezTo>
                    <a:pt x="349" y="600"/>
                    <a:pt x="338" y="598"/>
                    <a:pt x="328" y="596"/>
                  </a:cubicBezTo>
                  <a:cubicBezTo>
                    <a:pt x="311" y="592"/>
                    <a:pt x="310" y="592"/>
                    <a:pt x="302" y="606"/>
                  </a:cubicBezTo>
                  <a:cubicBezTo>
                    <a:pt x="299" y="611"/>
                    <a:pt x="298" y="615"/>
                    <a:pt x="296" y="619"/>
                  </a:cubicBezTo>
                  <a:cubicBezTo>
                    <a:pt x="292" y="625"/>
                    <a:pt x="294" y="629"/>
                    <a:pt x="300" y="631"/>
                  </a:cubicBezTo>
                  <a:cubicBezTo>
                    <a:pt x="315" y="636"/>
                    <a:pt x="329" y="642"/>
                    <a:pt x="344" y="646"/>
                  </a:cubicBezTo>
                  <a:cubicBezTo>
                    <a:pt x="354" y="649"/>
                    <a:pt x="366" y="649"/>
                    <a:pt x="378" y="651"/>
                  </a:cubicBezTo>
                  <a:cubicBezTo>
                    <a:pt x="375" y="659"/>
                    <a:pt x="373" y="665"/>
                    <a:pt x="370" y="672"/>
                  </a:cubicBezTo>
                  <a:cubicBezTo>
                    <a:pt x="356" y="703"/>
                    <a:pt x="342" y="734"/>
                    <a:pt x="329" y="765"/>
                  </a:cubicBezTo>
                  <a:cubicBezTo>
                    <a:pt x="311" y="810"/>
                    <a:pt x="301" y="857"/>
                    <a:pt x="310" y="906"/>
                  </a:cubicBezTo>
                  <a:cubicBezTo>
                    <a:pt x="311" y="911"/>
                    <a:pt x="314" y="917"/>
                    <a:pt x="318" y="919"/>
                  </a:cubicBezTo>
                  <a:cubicBezTo>
                    <a:pt x="354" y="937"/>
                    <a:pt x="391" y="956"/>
                    <a:pt x="428" y="974"/>
                  </a:cubicBezTo>
                  <a:cubicBezTo>
                    <a:pt x="454" y="986"/>
                    <a:pt x="481" y="988"/>
                    <a:pt x="509" y="980"/>
                  </a:cubicBezTo>
                  <a:cubicBezTo>
                    <a:pt x="539" y="971"/>
                    <a:pt x="569" y="971"/>
                    <a:pt x="599" y="979"/>
                  </a:cubicBezTo>
                  <a:cubicBezTo>
                    <a:pt x="627" y="986"/>
                    <a:pt x="653" y="982"/>
                    <a:pt x="678" y="966"/>
                  </a:cubicBezTo>
                  <a:cubicBezTo>
                    <a:pt x="714" y="943"/>
                    <a:pt x="751" y="921"/>
                    <a:pt x="788" y="899"/>
                  </a:cubicBezTo>
                  <a:cubicBezTo>
                    <a:pt x="795" y="895"/>
                    <a:pt x="798" y="890"/>
                    <a:pt x="798" y="883"/>
                  </a:cubicBezTo>
                  <a:cubicBezTo>
                    <a:pt x="800" y="855"/>
                    <a:pt x="797" y="827"/>
                    <a:pt x="788" y="801"/>
                  </a:cubicBezTo>
                  <a:cubicBezTo>
                    <a:pt x="772" y="759"/>
                    <a:pt x="755" y="718"/>
                    <a:pt x="738" y="677"/>
                  </a:cubicBezTo>
                  <a:cubicBezTo>
                    <a:pt x="734" y="668"/>
                    <a:pt x="731" y="660"/>
                    <a:pt x="727" y="650"/>
                  </a:cubicBezTo>
                  <a:cubicBezTo>
                    <a:pt x="733" y="650"/>
                    <a:pt x="737" y="649"/>
                    <a:pt x="741" y="649"/>
                  </a:cubicBezTo>
                  <a:cubicBezTo>
                    <a:pt x="765" y="648"/>
                    <a:pt x="788" y="641"/>
                    <a:pt x="810" y="629"/>
                  </a:cubicBezTo>
                  <a:cubicBezTo>
                    <a:pt x="923" y="564"/>
                    <a:pt x="940" y="396"/>
                    <a:pt x="841" y="309"/>
                  </a:cubicBezTo>
                  <a:cubicBezTo>
                    <a:pt x="798" y="271"/>
                    <a:pt x="747" y="254"/>
                    <a:pt x="691" y="272"/>
                  </a:cubicBezTo>
                  <a:cubicBezTo>
                    <a:pt x="638" y="289"/>
                    <a:pt x="602" y="329"/>
                    <a:pt x="567" y="373"/>
                  </a:cubicBezTo>
                  <a:close/>
                  <a:moveTo>
                    <a:pt x="775" y="975"/>
                  </a:moveTo>
                  <a:cubicBezTo>
                    <a:pt x="752" y="988"/>
                    <a:pt x="730" y="1000"/>
                    <a:pt x="709" y="1013"/>
                  </a:cubicBezTo>
                  <a:cubicBezTo>
                    <a:pt x="670" y="1039"/>
                    <a:pt x="627" y="1045"/>
                    <a:pt x="582" y="1033"/>
                  </a:cubicBezTo>
                  <a:cubicBezTo>
                    <a:pt x="564" y="1028"/>
                    <a:pt x="545" y="1029"/>
                    <a:pt x="527" y="1034"/>
                  </a:cubicBezTo>
                  <a:cubicBezTo>
                    <a:pt x="483" y="1047"/>
                    <a:pt x="440" y="1043"/>
                    <a:pt x="399" y="1023"/>
                  </a:cubicBezTo>
                  <a:cubicBezTo>
                    <a:pt x="383" y="1016"/>
                    <a:pt x="367" y="1009"/>
                    <a:pt x="351" y="1001"/>
                  </a:cubicBezTo>
                  <a:cubicBezTo>
                    <a:pt x="348" y="1000"/>
                    <a:pt x="344" y="998"/>
                    <a:pt x="340" y="996"/>
                  </a:cubicBezTo>
                  <a:cubicBezTo>
                    <a:pt x="368" y="1057"/>
                    <a:pt x="448" y="1139"/>
                    <a:pt x="568" y="1132"/>
                  </a:cubicBezTo>
                  <a:cubicBezTo>
                    <a:pt x="655" y="1127"/>
                    <a:pt x="754" y="1054"/>
                    <a:pt x="775" y="975"/>
                  </a:cubicBezTo>
                  <a:close/>
                  <a:moveTo>
                    <a:pt x="377" y="312"/>
                  </a:moveTo>
                  <a:cubicBezTo>
                    <a:pt x="384" y="313"/>
                    <a:pt x="388" y="314"/>
                    <a:pt x="391" y="315"/>
                  </a:cubicBezTo>
                  <a:cubicBezTo>
                    <a:pt x="396" y="316"/>
                    <a:pt x="400" y="317"/>
                    <a:pt x="404" y="318"/>
                  </a:cubicBezTo>
                  <a:cubicBezTo>
                    <a:pt x="421" y="323"/>
                    <a:pt x="423" y="322"/>
                    <a:pt x="432" y="306"/>
                  </a:cubicBezTo>
                  <a:cubicBezTo>
                    <a:pt x="434" y="302"/>
                    <a:pt x="435" y="298"/>
                    <a:pt x="438" y="293"/>
                  </a:cubicBezTo>
                  <a:cubicBezTo>
                    <a:pt x="441" y="286"/>
                    <a:pt x="439" y="282"/>
                    <a:pt x="432" y="279"/>
                  </a:cubicBezTo>
                  <a:cubicBezTo>
                    <a:pt x="406" y="266"/>
                    <a:pt x="378" y="262"/>
                    <a:pt x="350" y="267"/>
                  </a:cubicBezTo>
                  <a:cubicBezTo>
                    <a:pt x="333" y="271"/>
                    <a:pt x="317" y="277"/>
                    <a:pt x="298" y="282"/>
                  </a:cubicBezTo>
                  <a:cubicBezTo>
                    <a:pt x="305" y="295"/>
                    <a:pt x="311" y="305"/>
                    <a:pt x="317" y="315"/>
                  </a:cubicBezTo>
                  <a:cubicBezTo>
                    <a:pt x="318" y="317"/>
                    <a:pt x="322" y="319"/>
                    <a:pt x="324" y="319"/>
                  </a:cubicBezTo>
                  <a:cubicBezTo>
                    <a:pt x="338" y="317"/>
                    <a:pt x="352" y="314"/>
                    <a:pt x="369" y="311"/>
                  </a:cubicBezTo>
                  <a:cubicBezTo>
                    <a:pt x="366" y="306"/>
                    <a:pt x="363" y="301"/>
                    <a:pt x="360" y="298"/>
                  </a:cubicBezTo>
                  <a:cubicBezTo>
                    <a:pt x="352" y="289"/>
                    <a:pt x="352" y="279"/>
                    <a:pt x="359" y="272"/>
                  </a:cubicBezTo>
                  <a:cubicBezTo>
                    <a:pt x="367" y="266"/>
                    <a:pt x="382" y="266"/>
                    <a:pt x="389" y="273"/>
                  </a:cubicBezTo>
                  <a:cubicBezTo>
                    <a:pt x="396" y="279"/>
                    <a:pt x="395" y="290"/>
                    <a:pt x="386" y="299"/>
                  </a:cubicBezTo>
                  <a:cubicBezTo>
                    <a:pt x="383" y="303"/>
                    <a:pt x="381" y="307"/>
                    <a:pt x="377" y="312"/>
                  </a:cubicBezTo>
                  <a:close/>
                  <a:moveTo>
                    <a:pt x="98" y="521"/>
                  </a:moveTo>
                  <a:cubicBezTo>
                    <a:pt x="101" y="475"/>
                    <a:pt x="104" y="430"/>
                    <a:pt x="107" y="386"/>
                  </a:cubicBezTo>
                  <a:cubicBezTo>
                    <a:pt x="93" y="390"/>
                    <a:pt x="69" y="406"/>
                    <a:pt x="61" y="420"/>
                  </a:cubicBezTo>
                  <a:cubicBezTo>
                    <a:pt x="58" y="426"/>
                    <a:pt x="54" y="433"/>
                    <a:pt x="55" y="439"/>
                  </a:cubicBezTo>
                  <a:cubicBezTo>
                    <a:pt x="57" y="473"/>
                    <a:pt x="73" y="500"/>
                    <a:pt x="98" y="521"/>
                  </a:cubicBezTo>
                  <a:close/>
                  <a:moveTo>
                    <a:pt x="996" y="382"/>
                  </a:moveTo>
                  <a:cubicBezTo>
                    <a:pt x="999" y="430"/>
                    <a:pt x="1002" y="475"/>
                    <a:pt x="1006" y="521"/>
                  </a:cubicBezTo>
                  <a:cubicBezTo>
                    <a:pt x="1031" y="498"/>
                    <a:pt x="1047" y="471"/>
                    <a:pt x="1048" y="436"/>
                  </a:cubicBezTo>
                  <a:cubicBezTo>
                    <a:pt x="1048" y="429"/>
                    <a:pt x="1044" y="420"/>
                    <a:pt x="1039" y="416"/>
                  </a:cubicBezTo>
                  <a:cubicBezTo>
                    <a:pt x="1026" y="404"/>
                    <a:pt x="1011" y="394"/>
                    <a:pt x="996" y="382"/>
                  </a:cubicBezTo>
                  <a:close/>
                  <a:moveTo>
                    <a:pt x="478" y="364"/>
                  </a:moveTo>
                  <a:cubicBezTo>
                    <a:pt x="485" y="376"/>
                    <a:pt x="490" y="383"/>
                    <a:pt x="494" y="391"/>
                  </a:cubicBezTo>
                  <a:cubicBezTo>
                    <a:pt x="505" y="411"/>
                    <a:pt x="508" y="413"/>
                    <a:pt x="529" y="403"/>
                  </a:cubicBezTo>
                  <a:cubicBezTo>
                    <a:pt x="535" y="400"/>
                    <a:pt x="541" y="397"/>
                    <a:pt x="549" y="393"/>
                  </a:cubicBezTo>
                  <a:cubicBezTo>
                    <a:pt x="538" y="378"/>
                    <a:pt x="528" y="364"/>
                    <a:pt x="519" y="352"/>
                  </a:cubicBezTo>
                  <a:cubicBezTo>
                    <a:pt x="512" y="356"/>
                    <a:pt x="506" y="359"/>
                    <a:pt x="499" y="361"/>
                  </a:cubicBezTo>
                  <a:cubicBezTo>
                    <a:pt x="493" y="363"/>
                    <a:pt x="486" y="363"/>
                    <a:pt x="478" y="364"/>
                  </a:cubicBezTo>
                  <a:close/>
                  <a:moveTo>
                    <a:pt x="473" y="358"/>
                  </a:moveTo>
                  <a:cubicBezTo>
                    <a:pt x="478" y="345"/>
                    <a:pt x="483" y="333"/>
                    <a:pt x="489" y="319"/>
                  </a:cubicBezTo>
                  <a:cubicBezTo>
                    <a:pt x="478" y="310"/>
                    <a:pt x="466" y="301"/>
                    <a:pt x="452" y="290"/>
                  </a:cubicBezTo>
                  <a:cubicBezTo>
                    <a:pt x="448" y="303"/>
                    <a:pt x="444" y="314"/>
                    <a:pt x="441" y="326"/>
                  </a:cubicBezTo>
                  <a:cubicBezTo>
                    <a:pt x="440" y="328"/>
                    <a:pt x="441" y="333"/>
                    <a:pt x="443" y="335"/>
                  </a:cubicBezTo>
                  <a:cubicBezTo>
                    <a:pt x="452" y="342"/>
                    <a:pt x="462" y="349"/>
                    <a:pt x="473" y="358"/>
                  </a:cubicBezTo>
                  <a:close/>
                  <a:moveTo>
                    <a:pt x="282" y="621"/>
                  </a:moveTo>
                  <a:cubicBezTo>
                    <a:pt x="286" y="608"/>
                    <a:pt x="289" y="598"/>
                    <a:pt x="292" y="588"/>
                  </a:cubicBezTo>
                  <a:cubicBezTo>
                    <a:pt x="293" y="585"/>
                    <a:pt x="292" y="581"/>
                    <a:pt x="290" y="579"/>
                  </a:cubicBezTo>
                  <a:cubicBezTo>
                    <a:pt x="281" y="573"/>
                    <a:pt x="272" y="566"/>
                    <a:pt x="264" y="560"/>
                  </a:cubicBezTo>
                  <a:cubicBezTo>
                    <a:pt x="260" y="571"/>
                    <a:pt x="256" y="581"/>
                    <a:pt x="250" y="593"/>
                  </a:cubicBezTo>
                  <a:cubicBezTo>
                    <a:pt x="259" y="601"/>
                    <a:pt x="269" y="610"/>
                    <a:pt x="282" y="621"/>
                  </a:cubicBezTo>
                  <a:close/>
                  <a:moveTo>
                    <a:pt x="254" y="550"/>
                  </a:moveTo>
                  <a:cubicBezTo>
                    <a:pt x="247" y="538"/>
                    <a:pt x="240" y="526"/>
                    <a:pt x="234" y="513"/>
                  </a:cubicBezTo>
                  <a:cubicBezTo>
                    <a:pt x="231" y="506"/>
                    <a:pt x="227" y="504"/>
                    <a:pt x="220" y="506"/>
                  </a:cubicBezTo>
                  <a:cubicBezTo>
                    <a:pt x="216" y="507"/>
                    <a:pt x="211" y="508"/>
                    <a:pt x="205" y="510"/>
                  </a:cubicBezTo>
                  <a:cubicBezTo>
                    <a:pt x="212" y="526"/>
                    <a:pt x="218" y="542"/>
                    <a:pt x="223" y="555"/>
                  </a:cubicBezTo>
                  <a:cubicBezTo>
                    <a:pt x="236" y="553"/>
                    <a:pt x="245" y="552"/>
                    <a:pt x="254" y="550"/>
                  </a:cubicBezTo>
                  <a:close/>
                  <a:moveTo>
                    <a:pt x="273" y="346"/>
                  </a:moveTo>
                  <a:cubicBezTo>
                    <a:pt x="301" y="329"/>
                    <a:pt x="305" y="315"/>
                    <a:pt x="287" y="291"/>
                  </a:cubicBezTo>
                  <a:cubicBezTo>
                    <a:pt x="278" y="298"/>
                    <a:pt x="269" y="305"/>
                    <a:pt x="262" y="310"/>
                  </a:cubicBezTo>
                  <a:cubicBezTo>
                    <a:pt x="266" y="323"/>
                    <a:pt x="269" y="334"/>
                    <a:pt x="273" y="346"/>
                  </a:cubicBezTo>
                  <a:close/>
                  <a:moveTo>
                    <a:pt x="232" y="345"/>
                  </a:moveTo>
                  <a:cubicBezTo>
                    <a:pt x="227" y="355"/>
                    <a:pt x="221" y="365"/>
                    <a:pt x="214" y="379"/>
                  </a:cubicBezTo>
                  <a:cubicBezTo>
                    <a:pt x="226" y="380"/>
                    <a:pt x="237" y="385"/>
                    <a:pt x="242" y="381"/>
                  </a:cubicBezTo>
                  <a:cubicBezTo>
                    <a:pt x="251" y="375"/>
                    <a:pt x="257" y="363"/>
                    <a:pt x="265" y="352"/>
                  </a:cubicBezTo>
                  <a:cubicBezTo>
                    <a:pt x="254" y="350"/>
                    <a:pt x="244" y="348"/>
                    <a:pt x="232" y="345"/>
                  </a:cubicBezTo>
                  <a:close/>
                  <a:moveTo>
                    <a:pt x="222" y="442"/>
                  </a:moveTo>
                  <a:cubicBezTo>
                    <a:pt x="224" y="434"/>
                    <a:pt x="225" y="427"/>
                    <a:pt x="227" y="419"/>
                  </a:cubicBezTo>
                  <a:cubicBezTo>
                    <a:pt x="232" y="401"/>
                    <a:pt x="230" y="397"/>
                    <a:pt x="211" y="391"/>
                  </a:cubicBezTo>
                  <a:cubicBezTo>
                    <a:pt x="198" y="418"/>
                    <a:pt x="202" y="435"/>
                    <a:pt x="222" y="442"/>
                  </a:cubicBezTo>
                  <a:close/>
                  <a:moveTo>
                    <a:pt x="203" y="496"/>
                  </a:moveTo>
                  <a:cubicBezTo>
                    <a:pt x="226" y="488"/>
                    <a:pt x="229" y="481"/>
                    <a:pt x="220" y="453"/>
                  </a:cubicBezTo>
                  <a:cubicBezTo>
                    <a:pt x="213" y="458"/>
                    <a:pt x="206" y="462"/>
                    <a:pt x="199" y="467"/>
                  </a:cubicBezTo>
                  <a:cubicBezTo>
                    <a:pt x="200" y="477"/>
                    <a:pt x="202" y="486"/>
                    <a:pt x="203" y="496"/>
                  </a:cubicBezTo>
                  <a:close/>
                  <a:moveTo>
                    <a:pt x="461" y="237"/>
                  </a:moveTo>
                  <a:cubicBezTo>
                    <a:pt x="457" y="241"/>
                    <a:pt x="455" y="243"/>
                    <a:pt x="454" y="245"/>
                  </a:cubicBezTo>
                  <a:cubicBezTo>
                    <a:pt x="457" y="247"/>
                    <a:pt x="460" y="251"/>
                    <a:pt x="464" y="252"/>
                  </a:cubicBezTo>
                  <a:cubicBezTo>
                    <a:pt x="465" y="253"/>
                    <a:pt x="468" y="250"/>
                    <a:pt x="470" y="248"/>
                  </a:cubicBezTo>
                  <a:cubicBezTo>
                    <a:pt x="467" y="245"/>
                    <a:pt x="465" y="242"/>
                    <a:pt x="461" y="237"/>
                  </a:cubicBezTo>
                  <a:close/>
                  <a:moveTo>
                    <a:pt x="157" y="349"/>
                  </a:moveTo>
                  <a:cubicBezTo>
                    <a:pt x="153" y="356"/>
                    <a:pt x="151" y="360"/>
                    <a:pt x="150" y="364"/>
                  </a:cubicBezTo>
                  <a:cubicBezTo>
                    <a:pt x="149" y="365"/>
                    <a:pt x="153" y="368"/>
                    <a:pt x="155" y="370"/>
                  </a:cubicBezTo>
                  <a:cubicBezTo>
                    <a:pt x="157" y="366"/>
                    <a:pt x="161" y="363"/>
                    <a:pt x="162" y="359"/>
                  </a:cubicBezTo>
                  <a:cubicBezTo>
                    <a:pt x="163" y="358"/>
                    <a:pt x="160" y="354"/>
                    <a:pt x="157" y="349"/>
                  </a:cubicBezTo>
                  <a:close/>
                  <a:moveTo>
                    <a:pt x="283" y="243"/>
                  </a:moveTo>
                  <a:cubicBezTo>
                    <a:pt x="283" y="242"/>
                    <a:pt x="283" y="241"/>
                    <a:pt x="283" y="239"/>
                  </a:cubicBezTo>
                  <a:cubicBezTo>
                    <a:pt x="280" y="238"/>
                    <a:pt x="277" y="236"/>
                    <a:pt x="275" y="237"/>
                  </a:cubicBezTo>
                  <a:cubicBezTo>
                    <a:pt x="272" y="238"/>
                    <a:pt x="269" y="241"/>
                    <a:pt x="265" y="244"/>
                  </a:cubicBezTo>
                  <a:cubicBezTo>
                    <a:pt x="267" y="246"/>
                    <a:pt x="270" y="249"/>
                    <a:pt x="271" y="249"/>
                  </a:cubicBezTo>
                  <a:cubicBezTo>
                    <a:pt x="275" y="248"/>
                    <a:pt x="279" y="245"/>
                    <a:pt x="283" y="243"/>
                  </a:cubicBezTo>
                  <a:close/>
                  <a:moveTo>
                    <a:pt x="157" y="533"/>
                  </a:moveTo>
                  <a:cubicBezTo>
                    <a:pt x="158" y="531"/>
                    <a:pt x="159" y="529"/>
                    <a:pt x="160" y="527"/>
                  </a:cubicBezTo>
                  <a:cubicBezTo>
                    <a:pt x="156" y="525"/>
                    <a:pt x="152" y="522"/>
                    <a:pt x="147" y="521"/>
                  </a:cubicBezTo>
                  <a:cubicBezTo>
                    <a:pt x="146" y="521"/>
                    <a:pt x="142" y="526"/>
                    <a:pt x="143" y="527"/>
                  </a:cubicBezTo>
                  <a:cubicBezTo>
                    <a:pt x="144" y="531"/>
                    <a:pt x="148" y="534"/>
                    <a:pt x="151" y="537"/>
                  </a:cubicBezTo>
                  <a:cubicBezTo>
                    <a:pt x="151" y="538"/>
                    <a:pt x="155" y="534"/>
                    <a:pt x="157" y="533"/>
                  </a:cubicBezTo>
                  <a:close/>
                  <a:moveTo>
                    <a:pt x="579" y="545"/>
                  </a:moveTo>
                  <a:cubicBezTo>
                    <a:pt x="578" y="545"/>
                    <a:pt x="577" y="545"/>
                    <a:pt x="576" y="545"/>
                  </a:cubicBezTo>
                  <a:cubicBezTo>
                    <a:pt x="574" y="548"/>
                    <a:pt x="571" y="552"/>
                    <a:pt x="570" y="556"/>
                  </a:cubicBezTo>
                  <a:cubicBezTo>
                    <a:pt x="570" y="558"/>
                    <a:pt x="573" y="560"/>
                    <a:pt x="575" y="562"/>
                  </a:cubicBezTo>
                  <a:cubicBezTo>
                    <a:pt x="577" y="559"/>
                    <a:pt x="581" y="556"/>
                    <a:pt x="582" y="552"/>
                  </a:cubicBezTo>
                  <a:cubicBezTo>
                    <a:pt x="583" y="550"/>
                    <a:pt x="580" y="547"/>
                    <a:pt x="579" y="545"/>
                  </a:cubicBezTo>
                  <a:close/>
                  <a:moveTo>
                    <a:pt x="283" y="668"/>
                  </a:moveTo>
                  <a:cubicBezTo>
                    <a:pt x="276" y="665"/>
                    <a:pt x="273" y="662"/>
                    <a:pt x="268" y="662"/>
                  </a:cubicBezTo>
                  <a:cubicBezTo>
                    <a:pt x="267" y="661"/>
                    <a:pt x="265" y="665"/>
                    <a:pt x="263" y="667"/>
                  </a:cubicBezTo>
                  <a:cubicBezTo>
                    <a:pt x="266" y="669"/>
                    <a:pt x="269" y="672"/>
                    <a:pt x="273" y="674"/>
                  </a:cubicBezTo>
                  <a:cubicBezTo>
                    <a:pt x="275" y="674"/>
                    <a:pt x="278" y="671"/>
                    <a:pt x="283" y="668"/>
                  </a:cubicBezTo>
                  <a:close/>
                  <a:moveTo>
                    <a:pt x="593" y="387"/>
                  </a:moveTo>
                  <a:cubicBezTo>
                    <a:pt x="588" y="383"/>
                    <a:pt x="585" y="380"/>
                    <a:pt x="582" y="376"/>
                  </a:cubicBezTo>
                  <a:cubicBezTo>
                    <a:pt x="581" y="379"/>
                    <a:pt x="577" y="381"/>
                    <a:pt x="577" y="383"/>
                  </a:cubicBezTo>
                  <a:cubicBezTo>
                    <a:pt x="579" y="386"/>
                    <a:pt x="582" y="390"/>
                    <a:pt x="585" y="393"/>
                  </a:cubicBezTo>
                  <a:cubicBezTo>
                    <a:pt x="585" y="393"/>
                    <a:pt x="589" y="390"/>
                    <a:pt x="593" y="387"/>
                  </a:cubicBezTo>
                  <a:close/>
                  <a:moveTo>
                    <a:pt x="469" y="671"/>
                  </a:moveTo>
                  <a:cubicBezTo>
                    <a:pt x="468" y="670"/>
                    <a:pt x="468" y="669"/>
                    <a:pt x="468" y="668"/>
                  </a:cubicBezTo>
                  <a:cubicBezTo>
                    <a:pt x="465" y="667"/>
                    <a:pt x="462" y="664"/>
                    <a:pt x="460" y="665"/>
                  </a:cubicBezTo>
                  <a:cubicBezTo>
                    <a:pt x="457" y="667"/>
                    <a:pt x="454" y="670"/>
                    <a:pt x="451" y="673"/>
                  </a:cubicBezTo>
                  <a:cubicBezTo>
                    <a:pt x="453" y="674"/>
                    <a:pt x="456" y="678"/>
                    <a:pt x="457" y="677"/>
                  </a:cubicBezTo>
                  <a:cubicBezTo>
                    <a:pt x="461" y="676"/>
                    <a:pt x="465" y="673"/>
                    <a:pt x="469" y="671"/>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30" name="Freeform 6">
              <a:extLst>
                <a:ext uri="{FF2B5EF4-FFF2-40B4-BE49-F238E27FC236}">
                  <a16:creationId xmlns:a16="http://schemas.microsoft.com/office/drawing/2014/main" id="{44F2692E-2DE9-4125-BD2F-FF7FE4BD3C02}"/>
                </a:ext>
              </a:extLst>
            </p:cNvPr>
            <p:cNvSpPr/>
            <p:nvPr userDrawn="1"/>
          </p:nvSpPr>
          <p:spPr bwMode="auto">
            <a:xfrm>
              <a:off x="8859552" y="656332"/>
              <a:ext cx="56472" cy="75295"/>
            </a:xfrm>
            <a:custGeom>
              <a:avLst/>
              <a:gdLst>
                <a:gd name="T0" fmla="*/ 143 w 143"/>
                <a:gd name="T1" fmla="*/ 115 h 189"/>
                <a:gd name="T2" fmla="*/ 141 w 143"/>
                <a:gd name="T3" fmla="*/ 133 h 189"/>
                <a:gd name="T4" fmla="*/ 63 w 143"/>
                <a:gd name="T5" fmla="*/ 170 h 189"/>
                <a:gd name="T6" fmla="*/ 9 w 143"/>
                <a:gd name="T7" fmla="*/ 54 h 189"/>
                <a:gd name="T8" fmla="*/ 83 w 143"/>
                <a:gd name="T9" fmla="*/ 17 h 189"/>
                <a:gd name="T10" fmla="*/ 143 w 143"/>
                <a:gd name="T11" fmla="*/ 115 h 189"/>
              </a:gdLst>
              <a:ahLst/>
              <a:cxnLst>
                <a:cxn ang="0">
                  <a:pos x="T0" y="T1"/>
                </a:cxn>
                <a:cxn ang="0">
                  <a:pos x="T2" y="T3"/>
                </a:cxn>
                <a:cxn ang="0">
                  <a:pos x="T4" y="T5"/>
                </a:cxn>
                <a:cxn ang="0">
                  <a:pos x="T6" y="T7"/>
                </a:cxn>
                <a:cxn ang="0">
                  <a:pos x="T8" y="T9"/>
                </a:cxn>
                <a:cxn ang="0">
                  <a:pos x="T10" y="T11"/>
                </a:cxn>
              </a:cxnLst>
              <a:rect l="0" t="0" r="r" b="b"/>
              <a:pathLst>
                <a:path w="143" h="189">
                  <a:moveTo>
                    <a:pt x="143" y="115"/>
                  </a:moveTo>
                  <a:cubicBezTo>
                    <a:pt x="142" y="122"/>
                    <a:pt x="142" y="127"/>
                    <a:pt x="141" y="133"/>
                  </a:cubicBezTo>
                  <a:cubicBezTo>
                    <a:pt x="134" y="173"/>
                    <a:pt x="99" y="189"/>
                    <a:pt x="63" y="170"/>
                  </a:cubicBezTo>
                  <a:cubicBezTo>
                    <a:pt x="25" y="150"/>
                    <a:pt x="0" y="96"/>
                    <a:pt x="9" y="54"/>
                  </a:cubicBezTo>
                  <a:cubicBezTo>
                    <a:pt x="17" y="17"/>
                    <a:pt x="49" y="0"/>
                    <a:pt x="83" y="17"/>
                  </a:cubicBezTo>
                  <a:cubicBezTo>
                    <a:pt x="123" y="38"/>
                    <a:pt x="140" y="74"/>
                    <a:pt x="143" y="11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31" name="Freeform 7">
              <a:extLst>
                <a:ext uri="{FF2B5EF4-FFF2-40B4-BE49-F238E27FC236}">
                  <a16:creationId xmlns:a16="http://schemas.microsoft.com/office/drawing/2014/main" id="{31EF32A3-F67C-4C60-85ED-53EE65044DF3}"/>
                </a:ext>
              </a:extLst>
            </p:cNvPr>
            <p:cNvSpPr/>
            <p:nvPr userDrawn="1"/>
          </p:nvSpPr>
          <p:spPr bwMode="auto">
            <a:xfrm>
              <a:off x="8927875" y="658423"/>
              <a:ext cx="54380" cy="71112"/>
            </a:xfrm>
            <a:custGeom>
              <a:avLst/>
              <a:gdLst>
                <a:gd name="T0" fmla="*/ 135 w 135"/>
                <a:gd name="T1" fmla="*/ 68 h 179"/>
                <a:gd name="T2" fmla="*/ 91 w 135"/>
                <a:gd name="T3" fmla="*/ 157 h 179"/>
                <a:gd name="T4" fmla="*/ 30 w 135"/>
                <a:gd name="T5" fmla="*/ 169 h 179"/>
                <a:gd name="T6" fmla="*/ 1 w 135"/>
                <a:gd name="T7" fmla="*/ 115 h 179"/>
                <a:gd name="T8" fmla="*/ 48 w 135"/>
                <a:gd name="T9" fmla="*/ 20 h 179"/>
                <a:gd name="T10" fmla="*/ 107 w 135"/>
                <a:gd name="T11" fmla="*/ 11 h 179"/>
                <a:gd name="T12" fmla="*/ 135 w 135"/>
                <a:gd name="T13" fmla="*/ 68 h 179"/>
              </a:gdLst>
              <a:ahLst/>
              <a:cxnLst>
                <a:cxn ang="0">
                  <a:pos x="T0" y="T1"/>
                </a:cxn>
                <a:cxn ang="0">
                  <a:pos x="T2" y="T3"/>
                </a:cxn>
                <a:cxn ang="0">
                  <a:pos x="T4" y="T5"/>
                </a:cxn>
                <a:cxn ang="0">
                  <a:pos x="T6" y="T7"/>
                </a:cxn>
                <a:cxn ang="0">
                  <a:pos x="T8" y="T9"/>
                </a:cxn>
                <a:cxn ang="0">
                  <a:pos x="T10" y="T11"/>
                </a:cxn>
                <a:cxn ang="0">
                  <a:pos x="T12" y="T13"/>
                </a:cxn>
              </a:cxnLst>
              <a:rect l="0" t="0" r="r" b="b"/>
              <a:pathLst>
                <a:path w="135" h="179">
                  <a:moveTo>
                    <a:pt x="135" y="68"/>
                  </a:moveTo>
                  <a:cubicBezTo>
                    <a:pt x="133" y="103"/>
                    <a:pt x="119" y="134"/>
                    <a:pt x="91" y="157"/>
                  </a:cubicBezTo>
                  <a:cubicBezTo>
                    <a:pt x="73" y="171"/>
                    <a:pt x="52" y="179"/>
                    <a:pt x="30" y="169"/>
                  </a:cubicBezTo>
                  <a:cubicBezTo>
                    <a:pt x="7" y="159"/>
                    <a:pt x="0" y="137"/>
                    <a:pt x="1" y="115"/>
                  </a:cubicBezTo>
                  <a:cubicBezTo>
                    <a:pt x="1" y="76"/>
                    <a:pt x="17" y="43"/>
                    <a:pt x="48" y="20"/>
                  </a:cubicBezTo>
                  <a:cubicBezTo>
                    <a:pt x="66" y="7"/>
                    <a:pt x="86" y="0"/>
                    <a:pt x="107" y="11"/>
                  </a:cubicBezTo>
                  <a:cubicBezTo>
                    <a:pt x="129" y="23"/>
                    <a:pt x="134" y="44"/>
                    <a:pt x="135"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sp>
          <p:nvSpPr>
            <p:cNvPr id="32" name="Freeform 8">
              <a:extLst>
                <a:ext uri="{FF2B5EF4-FFF2-40B4-BE49-F238E27FC236}">
                  <a16:creationId xmlns:a16="http://schemas.microsoft.com/office/drawing/2014/main" id="{2C9688A2-87C2-48F0-BCFA-9BB0EE094385}"/>
                </a:ext>
              </a:extLst>
            </p:cNvPr>
            <p:cNvSpPr/>
            <p:nvPr userDrawn="1"/>
          </p:nvSpPr>
          <p:spPr bwMode="auto">
            <a:xfrm>
              <a:off x="8961340" y="556635"/>
              <a:ext cx="53683" cy="52985"/>
            </a:xfrm>
            <a:custGeom>
              <a:avLst/>
              <a:gdLst>
                <a:gd name="T0" fmla="*/ 67 w 134"/>
                <a:gd name="T1" fmla="*/ 0 h 133"/>
                <a:gd name="T2" fmla="*/ 133 w 134"/>
                <a:gd name="T3" fmla="*/ 67 h 133"/>
                <a:gd name="T4" fmla="*/ 67 w 134"/>
                <a:gd name="T5" fmla="*/ 133 h 133"/>
                <a:gd name="T6" fmla="*/ 0 w 134"/>
                <a:gd name="T7" fmla="*/ 66 h 133"/>
                <a:gd name="T8" fmla="*/ 67 w 134"/>
                <a:gd name="T9" fmla="*/ 0 h 133"/>
              </a:gdLst>
              <a:ahLst/>
              <a:cxnLst>
                <a:cxn ang="0">
                  <a:pos x="T0" y="T1"/>
                </a:cxn>
                <a:cxn ang="0">
                  <a:pos x="T2" y="T3"/>
                </a:cxn>
                <a:cxn ang="0">
                  <a:pos x="T4" y="T5"/>
                </a:cxn>
                <a:cxn ang="0">
                  <a:pos x="T6" y="T7"/>
                </a:cxn>
                <a:cxn ang="0">
                  <a:pos x="T8" y="T9"/>
                </a:cxn>
              </a:cxnLst>
              <a:rect l="0" t="0" r="r" b="b"/>
              <a:pathLst>
                <a:path w="134" h="133">
                  <a:moveTo>
                    <a:pt x="67" y="0"/>
                  </a:moveTo>
                  <a:cubicBezTo>
                    <a:pt x="104" y="0"/>
                    <a:pt x="134" y="30"/>
                    <a:pt x="133" y="67"/>
                  </a:cubicBezTo>
                  <a:cubicBezTo>
                    <a:pt x="133" y="103"/>
                    <a:pt x="102" y="133"/>
                    <a:pt x="67" y="133"/>
                  </a:cubicBezTo>
                  <a:cubicBezTo>
                    <a:pt x="30" y="132"/>
                    <a:pt x="0" y="103"/>
                    <a:pt x="0" y="66"/>
                  </a:cubicBezTo>
                  <a:cubicBezTo>
                    <a:pt x="0" y="29"/>
                    <a:pt x="30" y="0"/>
                    <a:pt x="6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solidFill>
                  <a:srgbClr val="D94949"/>
                </a:solidFill>
              </a:endParaRPr>
            </a:p>
          </p:txBody>
        </p:sp>
      </p:grpSp>
      <p:sp>
        <p:nvSpPr>
          <p:cNvPr id="290" name="Google Shape;290;p22"/>
          <p:cNvSpPr txBox="1">
            <a:spLocks noGrp="1"/>
          </p:cNvSpPr>
          <p:nvPr>
            <p:ph type="title"/>
          </p:nvPr>
        </p:nvSpPr>
        <p:spPr>
          <a:xfrm>
            <a:off x="879000" y="1588275"/>
            <a:ext cx="2253000" cy="339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91" name="Google Shape;291;p22"/>
          <p:cNvSpPr txBox="1">
            <a:spLocks noGrp="1"/>
          </p:cNvSpPr>
          <p:nvPr>
            <p:ph type="subTitle" idx="1"/>
          </p:nvPr>
        </p:nvSpPr>
        <p:spPr>
          <a:xfrm>
            <a:off x="879000" y="1953100"/>
            <a:ext cx="2253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92" name="Google Shape;292;p22"/>
          <p:cNvSpPr txBox="1">
            <a:spLocks noGrp="1"/>
          </p:cNvSpPr>
          <p:nvPr>
            <p:ph type="title" idx="2"/>
          </p:nvPr>
        </p:nvSpPr>
        <p:spPr>
          <a:xfrm>
            <a:off x="3445500" y="1588275"/>
            <a:ext cx="2253000" cy="339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93" name="Google Shape;293;p22"/>
          <p:cNvSpPr txBox="1">
            <a:spLocks noGrp="1"/>
          </p:cNvSpPr>
          <p:nvPr>
            <p:ph type="subTitle" idx="3"/>
          </p:nvPr>
        </p:nvSpPr>
        <p:spPr>
          <a:xfrm>
            <a:off x="3445500" y="1953100"/>
            <a:ext cx="2253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94" name="Google Shape;294;p22"/>
          <p:cNvSpPr txBox="1">
            <a:spLocks noGrp="1"/>
          </p:cNvSpPr>
          <p:nvPr>
            <p:ph type="title" idx="4"/>
          </p:nvPr>
        </p:nvSpPr>
        <p:spPr>
          <a:xfrm>
            <a:off x="879000" y="3355000"/>
            <a:ext cx="2253000" cy="339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95" name="Google Shape;295;p22"/>
          <p:cNvSpPr txBox="1">
            <a:spLocks noGrp="1"/>
          </p:cNvSpPr>
          <p:nvPr>
            <p:ph type="subTitle" idx="5"/>
          </p:nvPr>
        </p:nvSpPr>
        <p:spPr>
          <a:xfrm>
            <a:off x="879000" y="3719875"/>
            <a:ext cx="2253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96" name="Google Shape;296;p22"/>
          <p:cNvSpPr txBox="1">
            <a:spLocks noGrp="1"/>
          </p:cNvSpPr>
          <p:nvPr>
            <p:ph type="title" idx="6"/>
          </p:nvPr>
        </p:nvSpPr>
        <p:spPr>
          <a:xfrm>
            <a:off x="3445500" y="3355000"/>
            <a:ext cx="2253000" cy="339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97" name="Google Shape;297;p22"/>
          <p:cNvSpPr txBox="1">
            <a:spLocks noGrp="1"/>
          </p:cNvSpPr>
          <p:nvPr>
            <p:ph type="subTitle" idx="7"/>
          </p:nvPr>
        </p:nvSpPr>
        <p:spPr>
          <a:xfrm>
            <a:off x="3445500" y="3719875"/>
            <a:ext cx="2253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298" name="Google Shape;298;p22"/>
          <p:cNvSpPr txBox="1">
            <a:spLocks noGrp="1"/>
          </p:cNvSpPr>
          <p:nvPr>
            <p:ph type="title" idx="8"/>
          </p:nvPr>
        </p:nvSpPr>
        <p:spPr>
          <a:xfrm>
            <a:off x="6011999" y="1588275"/>
            <a:ext cx="2253000" cy="339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299" name="Google Shape;299;p22"/>
          <p:cNvSpPr txBox="1">
            <a:spLocks noGrp="1"/>
          </p:cNvSpPr>
          <p:nvPr>
            <p:ph type="subTitle" idx="9"/>
          </p:nvPr>
        </p:nvSpPr>
        <p:spPr>
          <a:xfrm>
            <a:off x="6011991" y="1953100"/>
            <a:ext cx="2253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300" name="Google Shape;300;p22"/>
          <p:cNvSpPr txBox="1">
            <a:spLocks noGrp="1"/>
          </p:cNvSpPr>
          <p:nvPr>
            <p:ph type="title" idx="13"/>
          </p:nvPr>
        </p:nvSpPr>
        <p:spPr>
          <a:xfrm>
            <a:off x="6012000" y="3355000"/>
            <a:ext cx="2253000" cy="3393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301" name="Google Shape;301;p22"/>
          <p:cNvSpPr txBox="1">
            <a:spLocks noGrp="1"/>
          </p:cNvSpPr>
          <p:nvPr>
            <p:ph type="subTitle" idx="14"/>
          </p:nvPr>
        </p:nvSpPr>
        <p:spPr>
          <a:xfrm>
            <a:off x="6011991" y="3719875"/>
            <a:ext cx="2253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302" name="Google Shape;302;p22"/>
          <p:cNvSpPr txBox="1">
            <a:spLocks noGrp="1"/>
          </p:cNvSpPr>
          <p:nvPr>
            <p:ph type="title" idx="15"/>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1">
  <p:cSld name="BLANK_1_1_1_1_1_1">
    <p:spTree>
      <p:nvGrpSpPr>
        <p:cNvPr id="1" name="Shape 313"/>
        <p:cNvGrpSpPr/>
        <p:nvPr/>
      </p:nvGrpSpPr>
      <p:grpSpPr>
        <a:xfrm>
          <a:off x="0" y="0"/>
          <a:ext cx="0" cy="0"/>
          <a:chOff x="0" y="0"/>
          <a:chExt cx="0" cy="0"/>
        </a:xfrm>
      </p:grpSpPr>
      <p:pic>
        <p:nvPicPr>
          <p:cNvPr id="316" name="Google Shape;316;p23"/>
          <p:cNvPicPr preferRelativeResize="0"/>
          <p:nvPr/>
        </p:nvPicPr>
        <p:blipFill>
          <a:blip r:embed="rId2">
            <a:alphaModFix amt="72000"/>
          </a:blip>
          <a:stretch>
            <a:fillRect/>
          </a:stretch>
        </p:blipFill>
        <p:spPr>
          <a:xfrm>
            <a:off x="8651884" y="2693259"/>
            <a:ext cx="323482" cy="323482"/>
          </a:xfrm>
          <a:prstGeom prst="rect">
            <a:avLst/>
          </a:prstGeom>
          <a:noFill/>
          <a:ln>
            <a:noFill/>
          </a:ln>
        </p:spPr>
      </p:pic>
      <p:pic>
        <p:nvPicPr>
          <p:cNvPr id="320" name="Google Shape;320;p23"/>
          <p:cNvPicPr preferRelativeResize="0"/>
          <p:nvPr/>
        </p:nvPicPr>
        <p:blipFill>
          <a:blip r:embed="rId2">
            <a:alphaModFix amt="72000"/>
          </a:blip>
          <a:stretch>
            <a:fillRect/>
          </a:stretch>
        </p:blipFill>
        <p:spPr>
          <a:xfrm>
            <a:off x="84900" y="2686232"/>
            <a:ext cx="323482" cy="323482"/>
          </a:xfrm>
          <a:prstGeom prst="rect">
            <a:avLst/>
          </a:prstGeom>
          <a:noFill/>
          <a:ln>
            <a:noFill/>
          </a:ln>
        </p:spPr>
      </p:pic>
      <p:sp>
        <p:nvSpPr>
          <p:cNvPr id="323" name="Google Shape;323;p23"/>
          <p:cNvSpPr txBox="1">
            <a:spLocks noGrp="1"/>
          </p:cNvSpPr>
          <p:nvPr>
            <p:ph type="title"/>
          </p:nvPr>
        </p:nvSpPr>
        <p:spPr>
          <a:xfrm>
            <a:off x="729452" y="3223950"/>
            <a:ext cx="2445000" cy="4848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324" name="Google Shape;324;p23"/>
          <p:cNvSpPr txBox="1">
            <a:spLocks noGrp="1"/>
          </p:cNvSpPr>
          <p:nvPr>
            <p:ph type="subTitle" idx="1"/>
          </p:nvPr>
        </p:nvSpPr>
        <p:spPr>
          <a:xfrm>
            <a:off x="729452" y="3687298"/>
            <a:ext cx="2445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325" name="Google Shape;325;p23"/>
          <p:cNvSpPr txBox="1">
            <a:spLocks noGrp="1"/>
          </p:cNvSpPr>
          <p:nvPr>
            <p:ph type="title" idx="2"/>
          </p:nvPr>
        </p:nvSpPr>
        <p:spPr>
          <a:xfrm>
            <a:off x="3349502" y="3223950"/>
            <a:ext cx="2445000" cy="4848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326" name="Google Shape;326;p23"/>
          <p:cNvSpPr txBox="1">
            <a:spLocks noGrp="1"/>
          </p:cNvSpPr>
          <p:nvPr>
            <p:ph type="subTitle" idx="3"/>
          </p:nvPr>
        </p:nvSpPr>
        <p:spPr>
          <a:xfrm>
            <a:off x="3349498" y="3687298"/>
            <a:ext cx="2445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327" name="Google Shape;327;p23"/>
          <p:cNvSpPr txBox="1">
            <a:spLocks noGrp="1"/>
          </p:cNvSpPr>
          <p:nvPr>
            <p:ph type="title" idx="4"/>
          </p:nvPr>
        </p:nvSpPr>
        <p:spPr>
          <a:xfrm>
            <a:off x="5969548" y="3223950"/>
            <a:ext cx="2445000" cy="484800"/>
          </a:xfrm>
          <a:prstGeom prst="rect">
            <a:avLst/>
          </a:prstGeom>
        </p:spPr>
        <p:txBody>
          <a:bodyPr spcFirstLastPara="1" wrap="square" lIns="91425" tIns="91425" rIns="91425" bIns="91425" anchor="ctr" anchorCtr="0">
            <a:noAutofit/>
          </a:bodyPr>
          <a:lstStyle>
            <a:lvl1pPr lvl="0" algn="ctr" rtl="0">
              <a:spcBef>
                <a:spcPct val="0"/>
              </a:spcBef>
              <a:spcAft>
                <a:spcPct val="0"/>
              </a:spcAft>
              <a:buSzPts val="2500"/>
              <a:buNone/>
              <a:defRPr sz="2400"/>
            </a:lvl1pPr>
            <a:lvl2pPr lvl="1" algn="ctr" rtl="0">
              <a:spcBef>
                <a:spcPct val="0"/>
              </a:spcBef>
              <a:spcAft>
                <a:spcPct val="0"/>
              </a:spcAft>
              <a:buSzPts val="2500"/>
              <a:buNone/>
              <a:defRPr sz="2500"/>
            </a:lvl2pPr>
            <a:lvl3pPr lvl="2" algn="ctr" rtl="0">
              <a:spcBef>
                <a:spcPct val="0"/>
              </a:spcBef>
              <a:spcAft>
                <a:spcPct val="0"/>
              </a:spcAft>
              <a:buSzPts val="2500"/>
              <a:buNone/>
              <a:defRPr sz="2500"/>
            </a:lvl3pPr>
            <a:lvl4pPr lvl="3" algn="ctr" rtl="0">
              <a:spcBef>
                <a:spcPct val="0"/>
              </a:spcBef>
              <a:spcAft>
                <a:spcPct val="0"/>
              </a:spcAft>
              <a:buSzPts val="2500"/>
              <a:buNone/>
              <a:defRPr sz="2500"/>
            </a:lvl4pPr>
            <a:lvl5pPr lvl="4" algn="ctr" rtl="0">
              <a:spcBef>
                <a:spcPct val="0"/>
              </a:spcBef>
              <a:spcAft>
                <a:spcPct val="0"/>
              </a:spcAft>
              <a:buSzPts val="2500"/>
              <a:buNone/>
              <a:defRPr sz="2500"/>
            </a:lvl5pPr>
            <a:lvl6pPr lvl="5" algn="ctr" rtl="0">
              <a:spcBef>
                <a:spcPct val="0"/>
              </a:spcBef>
              <a:spcAft>
                <a:spcPct val="0"/>
              </a:spcAft>
              <a:buSzPts val="2500"/>
              <a:buNone/>
              <a:defRPr sz="2500"/>
            </a:lvl6pPr>
            <a:lvl7pPr lvl="6" algn="ctr" rtl="0">
              <a:spcBef>
                <a:spcPct val="0"/>
              </a:spcBef>
              <a:spcAft>
                <a:spcPct val="0"/>
              </a:spcAft>
              <a:buSzPts val="2500"/>
              <a:buNone/>
              <a:defRPr sz="2500"/>
            </a:lvl7pPr>
            <a:lvl8pPr lvl="7" algn="ctr" rtl="0">
              <a:spcBef>
                <a:spcPct val="0"/>
              </a:spcBef>
              <a:spcAft>
                <a:spcPct val="0"/>
              </a:spcAft>
              <a:buSzPts val="2500"/>
              <a:buNone/>
              <a:defRPr sz="2500"/>
            </a:lvl8pPr>
            <a:lvl9pPr lvl="8" algn="ctr" rtl="0">
              <a:spcBef>
                <a:spcPct val="0"/>
              </a:spcBef>
              <a:spcAft>
                <a:spcPct val="0"/>
              </a:spcAft>
              <a:buSzPts val="2500"/>
              <a:buNone/>
              <a:defRPr sz="2500"/>
            </a:lvl9pPr>
          </a:lstStyle>
          <a:p>
            <a:endParaRPr/>
          </a:p>
        </p:txBody>
      </p:sp>
      <p:sp>
        <p:nvSpPr>
          <p:cNvPr id="328" name="Google Shape;328;p23"/>
          <p:cNvSpPr txBox="1">
            <a:spLocks noGrp="1"/>
          </p:cNvSpPr>
          <p:nvPr>
            <p:ph type="subTitle" idx="5"/>
          </p:nvPr>
        </p:nvSpPr>
        <p:spPr>
          <a:xfrm>
            <a:off x="5969541" y="3687298"/>
            <a:ext cx="2445000" cy="484800"/>
          </a:xfrm>
          <a:prstGeom prst="rect">
            <a:avLst/>
          </a:prstGeom>
        </p:spPr>
        <p:txBody>
          <a:bodyPr spcFirstLastPara="1" wrap="square" lIns="91425" tIns="91425" rIns="91425" bIns="91425" anchor="ctr" anchorCtr="0">
            <a:noAutofit/>
          </a:bodyPr>
          <a:lstStyle>
            <a:lvl1pPr lvl="0" algn="ctr" rtl="0">
              <a:lnSpc>
                <a:spcPct val="100000"/>
              </a:lnSpc>
              <a:spcBef>
                <a:spcPct val="0"/>
              </a:spcBef>
              <a:spcAft>
                <a:spcPct val="0"/>
              </a:spcAft>
              <a:buSzPts val="1400"/>
              <a:buNone/>
              <a:defRPr/>
            </a:lvl1pPr>
            <a:lvl2pPr lvl="1" algn="ctr" rtl="0">
              <a:lnSpc>
                <a:spcPct val="100000"/>
              </a:lnSpc>
              <a:spcBef>
                <a:spcPct val="0"/>
              </a:spcBef>
              <a:spcAft>
                <a:spcPct val="0"/>
              </a:spcAft>
              <a:buSzPts val="1400"/>
              <a:buNone/>
              <a:defRPr/>
            </a:lvl2pPr>
            <a:lvl3pPr lvl="2" algn="ctr" rtl="0">
              <a:lnSpc>
                <a:spcPct val="100000"/>
              </a:lnSpc>
              <a:spcBef>
                <a:spcPct val="0"/>
              </a:spcBef>
              <a:spcAft>
                <a:spcPct val="0"/>
              </a:spcAft>
              <a:buSzPts val="1400"/>
              <a:buNone/>
              <a:defRPr/>
            </a:lvl3pPr>
            <a:lvl4pPr lvl="3" algn="ctr" rtl="0">
              <a:lnSpc>
                <a:spcPct val="100000"/>
              </a:lnSpc>
              <a:spcBef>
                <a:spcPct val="0"/>
              </a:spcBef>
              <a:spcAft>
                <a:spcPct val="0"/>
              </a:spcAft>
              <a:buSzPts val="1400"/>
              <a:buNone/>
              <a:defRPr/>
            </a:lvl4pPr>
            <a:lvl5pPr lvl="4" algn="ctr" rtl="0">
              <a:lnSpc>
                <a:spcPct val="100000"/>
              </a:lnSpc>
              <a:spcBef>
                <a:spcPct val="0"/>
              </a:spcBef>
              <a:spcAft>
                <a:spcPct val="0"/>
              </a:spcAft>
              <a:buSzPts val="1400"/>
              <a:buNone/>
              <a:defRPr/>
            </a:lvl5pPr>
            <a:lvl6pPr lvl="5" algn="ctr" rtl="0">
              <a:lnSpc>
                <a:spcPct val="100000"/>
              </a:lnSpc>
              <a:spcBef>
                <a:spcPct val="0"/>
              </a:spcBef>
              <a:spcAft>
                <a:spcPct val="0"/>
              </a:spcAft>
              <a:buSzPts val="1400"/>
              <a:buNone/>
              <a:defRPr/>
            </a:lvl6pPr>
            <a:lvl7pPr lvl="6" algn="ctr" rtl="0">
              <a:lnSpc>
                <a:spcPct val="100000"/>
              </a:lnSpc>
              <a:spcBef>
                <a:spcPct val="0"/>
              </a:spcBef>
              <a:spcAft>
                <a:spcPct val="0"/>
              </a:spcAft>
              <a:buSzPts val="1400"/>
              <a:buNone/>
              <a:defRPr/>
            </a:lvl7pPr>
            <a:lvl8pPr lvl="7" algn="ctr" rtl="0">
              <a:lnSpc>
                <a:spcPct val="100000"/>
              </a:lnSpc>
              <a:spcBef>
                <a:spcPct val="0"/>
              </a:spcBef>
              <a:spcAft>
                <a:spcPct val="0"/>
              </a:spcAft>
              <a:buSzPts val="1400"/>
              <a:buNone/>
              <a:defRPr/>
            </a:lvl8pPr>
            <a:lvl9pPr lvl="8" algn="ctr" rtl="0">
              <a:lnSpc>
                <a:spcPct val="100000"/>
              </a:lnSpc>
              <a:spcBef>
                <a:spcPct val="0"/>
              </a:spcBef>
              <a:spcAft>
                <a:spcPct val="0"/>
              </a:spcAft>
              <a:buSzPts val="1400"/>
              <a:buNone/>
              <a:defRPr/>
            </a:lvl9pPr>
          </a:lstStyle>
          <a:p>
            <a:endParaRPr/>
          </a:p>
        </p:txBody>
      </p:sp>
      <p:sp>
        <p:nvSpPr>
          <p:cNvPr id="329" name="Google Shape;329;p23"/>
          <p:cNvSpPr txBox="1">
            <a:spLocks noGrp="1"/>
          </p:cNvSpPr>
          <p:nvPr>
            <p:ph type="title" idx="6"/>
          </p:nvPr>
        </p:nvSpPr>
        <p:spPr>
          <a:xfrm>
            <a:off x="720000" y="539500"/>
            <a:ext cx="7704000" cy="387900"/>
          </a:xfrm>
          <a:prstGeom prst="rect">
            <a:avLst/>
          </a:prstGeom>
          <a:ln>
            <a:noFill/>
          </a:ln>
        </p:spPr>
        <p:txBody>
          <a:bodyPr spcFirstLastPara="1" wrap="square" lIns="91425" tIns="91425" rIns="91425" bIns="91425" anchor="ctr" anchorCtr="0">
            <a:noAutofit/>
          </a:bodyPr>
          <a:lstStyle>
            <a:lvl1pPr lvl="0" rtl="0">
              <a:spcBef>
                <a:spcPct val="0"/>
              </a:spcBef>
              <a:spcAft>
                <a:spcPct val="0"/>
              </a:spcAft>
              <a:buSzPts val="3600"/>
              <a:buNone/>
              <a:defRPr/>
            </a:lvl1pPr>
            <a:lvl2pPr lvl="1" rtl="0">
              <a:spcBef>
                <a:spcPct val="0"/>
              </a:spcBef>
              <a:spcAft>
                <a:spcPct val="0"/>
              </a:spcAft>
              <a:buSzPts val="3000"/>
              <a:buNone/>
              <a:defRPr/>
            </a:lvl2pPr>
            <a:lvl3pPr lvl="2" rtl="0">
              <a:spcBef>
                <a:spcPct val="0"/>
              </a:spcBef>
              <a:spcAft>
                <a:spcPct val="0"/>
              </a:spcAft>
              <a:buSzPts val="3000"/>
              <a:buNone/>
              <a:defRPr/>
            </a:lvl3pPr>
            <a:lvl4pPr lvl="3" rtl="0">
              <a:spcBef>
                <a:spcPct val="0"/>
              </a:spcBef>
              <a:spcAft>
                <a:spcPct val="0"/>
              </a:spcAft>
              <a:buSzPts val="3000"/>
              <a:buNone/>
              <a:defRPr/>
            </a:lvl4pPr>
            <a:lvl5pPr lvl="4" rtl="0">
              <a:spcBef>
                <a:spcPct val="0"/>
              </a:spcBef>
              <a:spcAft>
                <a:spcPct val="0"/>
              </a:spcAft>
              <a:buSzPts val="3000"/>
              <a:buNone/>
              <a:defRPr/>
            </a:lvl5pPr>
            <a:lvl6pPr lvl="5" rtl="0">
              <a:spcBef>
                <a:spcPct val="0"/>
              </a:spcBef>
              <a:spcAft>
                <a:spcPct val="0"/>
              </a:spcAft>
              <a:buSzPts val="3000"/>
              <a:buNone/>
              <a:defRPr/>
            </a:lvl6pPr>
            <a:lvl7pPr lvl="6" rtl="0">
              <a:spcBef>
                <a:spcPct val="0"/>
              </a:spcBef>
              <a:spcAft>
                <a:spcPct val="0"/>
              </a:spcAft>
              <a:buSzPts val="3000"/>
              <a:buNone/>
              <a:defRPr/>
            </a:lvl7pPr>
            <a:lvl8pPr lvl="7" rtl="0">
              <a:spcBef>
                <a:spcPct val="0"/>
              </a:spcBef>
              <a:spcAft>
                <a:spcPct val="0"/>
              </a:spcAft>
              <a:buSzPts val="3000"/>
              <a:buNone/>
              <a:defRPr/>
            </a:lvl8pPr>
            <a:lvl9pPr lvl="8" rtl="0">
              <a:spcBef>
                <a:spcPct val="0"/>
              </a:spcBef>
              <a:spcAft>
                <a:spcPct val="0"/>
              </a:spcAft>
              <a:buSzPts val="3000"/>
              <a:buNone/>
              <a:defRPr/>
            </a:lvl9pPr>
          </a:lstStyle>
          <a:p>
            <a:endParaRPr/>
          </a:p>
        </p:txBody>
      </p:sp>
      <p:cxnSp>
        <p:nvCxnSpPr>
          <p:cNvPr id="330" name="Google Shape;330;p23"/>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userDrawn="1">
  <p:cSld name="BLANK_1_1_1_1_1_1_2">
    <p:spTree>
      <p:nvGrpSpPr>
        <p:cNvPr id="1" name="Shape 331"/>
        <p:cNvGrpSpPr/>
        <p:nvPr/>
      </p:nvGrpSpPr>
      <p:grpSpPr>
        <a:xfrm>
          <a:off x="0" y="0"/>
          <a:ext cx="0" cy="0"/>
          <a:chOff x="0" y="0"/>
          <a:chExt cx="0" cy="0"/>
        </a:xfrm>
      </p:grpSpPr>
      <p:sp>
        <p:nvSpPr>
          <p:cNvPr id="339" name="Google Shape;339;p24"/>
          <p:cNvSpPr txBox="1">
            <a:spLocks noGrp="1"/>
          </p:cNvSpPr>
          <p:nvPr>
            <p:ph type="subTitle" idx="1"/>
          </p:nvPr>
        </p:nvSpPr>
        <p:spPr>
          <a:xfrm>
            <a:off x="1305975" y="1451050"/>
            <a:ext cx="4171500" cy="1239000"/>
          </a:xfrm>
          <a:prstGeom prst="rect">
            <a:avLst/>
          </a:prstGeom>
        </p:spPr>
        <p:txBody>
          <a:bodyPr spcFirstLastPara="1" wrap="square" lIns="91425" tIns="91425" rIns="91425" bIns="91425" anchor="ctr" anchorCtr="0">
            <a:noAutofit/>
          </a:bodyPr>
          <a:lstStyle>
            <a:lvl1pPr lvl="0" rtl="0">
              <a:lnSpc>
                <a:spcPct val="100000"/>
              </a:lnSpc>
              <a:spcBef>
                <a:spcPct val="0"/>
              </a:spcBef>
              <a:spcAft>
                <a:spcPct val="0"/>
              </a:spcAft>
              <a:buSzPts val="1400"/>
              <a:buNone/>
              <a:defRPr/>
            </a:lvl1pPr>
            <a:lvl2pPr lvl="1" algn="ctr" rtl="0">
              <a:lnSpc>
                <a:spcPct val="100000"/>
              </a:lnSpc>
              <a:spcBef>
                <a:spcPct val="0"/>
              </a:spcBef>
              <a:spcAft>
                <a:spcPct val="0"/>
              </a:spcAft>
              <a:buSzPts val="1800"/>
              <a:buNone/>
              <a:defRPr sz="1800"/>
            </a:lvl2pPr>
            <a:lvl3pPr lvl="2" algn="ctr" rtl="0">
              <a:lnSpc>
                <a:spcPct val="100000"/>
              </a:lnSpc>
              <a:spcBef>
                <a:spcPct val="0"/>
              </a:spcBef>
              <a:spcAft>
                <a:spcPct val="0"/>
              </a:spcAft>
              <a:buSzPts val="1800"/>
              <a:buNone/>
              <a:defRPr sz="1800"/>
            </a:lvl3pPr>
            <a:lvl4pPr lvl="3" algn="ctr" rtl="0">
              <a:lnSpc>
                <a:spcPct val="100000"/>
              </a:lnSpc>
              <a:spcBef>
                <a:spcPct val="0"/>
              </a:spcBef>
              <a:spcAft>
                <a:spcPct val="0"/>
              </a:spcAft>
              <a:buSzPts val="1800"/>
              <a:buNone/>
              <a:defRPr sz="1800"/>
            </a:lvl4pPr>
            <a:lvl5pPr lvl="4" algn="ctr" rtl="0">
              <a:lnSpc>
                <a:spcPct val="100000"/>
              </a:lnSpc>
              <a:spcBef>
                <a:spcPct val="0"/>
              </a:spcBef>
              <a:spcAft>
                <a:spcPct val="0"/>
              </a:spcAft>
              <a:buSzPts val="1800"/>
              <a:buNone/>
              <a:defRPr sz="1800"/>
            </a:lvl5pPr>
            <a:lvl6pPr lvl="5" algn="ctr" rtl="0">
              <a:lnSpc>
                <a:spcPct val="100000"/>
              </a:lnSpc>
              <a:spcBef>
                <a:spcPct val="0"/>
              </a:spcBef>
              <a:spcAft>
                <a:spcPct val="0"/>
              </a:spcAft>
              <a:buSzPts val="1800"/>
              <a:buNone/>
              <a:defRPr sz="1800"/>
            </a:lvl6pPr>
            <a:lvl7pPr lvl="6" algn="ctr" rtl="0">
              <a:lnSpc>
                <a:spcPct val="100000"/>
              </a:lnSpc>
              <a:spcBef>
                <a:spcPct val="0"/>
              </a:spcBef>
              <a:spcAft>
                <a:spcPct val="0"/>
              </a:spcAft>
              <a:buSzPts val="1800"/>
              <a:buNone/>
              <a:defRPr sz="1800"/>
            </a:lvl7pPr>
            <a:lvl8pPr lvl="7" algn="ctr" rtl="0">
              <a:lnSpc>
                <a:spcPct val="100000"/>
              </a:lnSpc>
              <a:spcBef>
                <a:spcPct val="0"/>
              </a:spcBef>
              <a:spcAft>
                <a:spcPct val="0"/>
              </a:spcAft>
              <a:buSzPts val="1800"/>
              <a:buNone/>
              <a:defRPr sz="1800"/>
            </a:lvl8pPr>
            <a:lvl9pPr lvl="8" algn="ctr" rtl="0">
              <a:lnSpc>
                <a:spcPct val="100000"/>
              </a:lnSpc>
              <a:spcBef>
                <a:spcPct val="0"/>
              </a:spcBef>
              <a:spcAft>
                <a:spcPct val="0"/>
              </a:spcAft>
              <a:buSzPts val="1800"/>
              <a:buNone/>
              <a:defRPr sz="1800"/>
            </a:lvl9pPr>
          </a:lstStyle>
          <a:p>
            <a:endParaRPr/>
          </a:p>
        </p:txBody>
      </p:sp>
      <p:sp>
        <p:nvSpPr>
          <p:cNvPr id="343" name="Google Shape;343;p24"/>
          <p:cNvSpPr txBox="1">
            <a:spLocks noGrp="1"/>
          </p:cNvSpPr>
          <p:nvPr>
            <p:ph type="ctrTitle"/>
          </p:nvPr>
        </p:nvSpPr>
        <p:spPr>
          <a:xfrm>
            <a:off x="1305975" y="734700"/>
            <a:ext cx="4171500" cy="729000"/>
          </a:xfrm>
          <a:prstGeom prst="rect">
            <a:avLst/>
          </a:prstGeom>
        </p:spPr>
        <p:txBody>
          <a:bodyPr spcFirstLastPara="1" wrap="square" lIns="91425" tIns="91425" rIns="91425" bIns="91425" anchor="ctr" anchorCtr="0">
            <a:noAutofit/>
          </a:bodyPr>
          <a:lstStyle>
            <a:lvl1pPr lvl="0" rtl="0">
              <a:spcBef>
                <a:spcPct val="0"/>
              </a:spcBef>
              <a:spcAft>
                <a:spcPct val="0"/>
              </a:spcAft>
              <a:buSzPts val="5200"/>
              <a:buNone/>
              <a:defRPr sz="5500"/>
            </a:lvl1pPr>
            <a:lvl2pPr lvl="1" algn="ctr" rtl="0">
              <a:spcBef>
                <a:spcPct val="0"/>
              </a:spcBef>
              <a:spcAft>
                <a:spcPct val="0"/>
              </a:spcAft>
              <a:buSzPts val="5200"/>
              <a:buNone/>
              <a:defRPr sz="5200"/>
            </a:lvl2pPr>
            <a:lvl3pPr lvl="2" algn="ctr" rtl="0">
              <a:spcBef>
                <a:spcPct val="0"/>
              </a:spcBef>
              <a:spcAft>
                <a:spcPct val="0"/>
              </a:spcAft>
              <a:buSzPts val="5200"/>
              <a:buNone/>
              <a:defRPr sz="5200"/>
            </a:lvl3pPr>
            <a:lvl4pPr lvl="3" algn="ctr" rtl="0">
              <a:spcBef>
                <a:spcPct val="0"/>
              </a:spcBef>
              <a:spcAft>
                <a:spcPct val="0"/>
              </a:spcAft>
              <a:buSzPts val="5200"/>
              <a:buNone/>
              <a:defRPr sz="5200"/>
            </a:lvl4pPr>
            <a:lvl5pPr lvl="4" algn="ctr" rtl="0">
              <a:spcBef>
                <a:spcPct val="0"/>
              </a:spcBef>
              <a:spcAft>
                <a:spcPct val="0"/>
              </a:spcAft>
              <a:buSzPts val="5200"/>
              <a:buNone/>
              <a:defRPr sz="5200"/>
            </a:lvl5pPr>
            <a:lvl6pPr lvl="5" algn="ctr" rtl="0">
              <a:spcBef>
                <a:spcPct val="0"/>
              </a:spcBef>
              <a:spcAft>
                <a:spcPct val="0"/>
              </a:spcAft>
              <a:buSzPts val="5200"/>
              <a:buNone/>
              <a:defRPr sz="5200"/>
            </a:lvl6pPr>
            <a:lvl7pPr lvl="6" algn="ctr" rtl="0">
              <a:spcBef>
                <a:spcPct val="0"/>
              </a:spcBef>
              <a:spcAft>
                <a:spcPct val="0"/>
              </a:spcAft>
              <a:buSzPts val="5200"/>
              <a:buNone/>
              <a:defRPr sz="5200"/>
            </a:lvl7pPr>
            <a:lvl8pPr lvl="7" algn="ctr" rtl="0">
              <a:spcBef>
                <a:spcPct val="0"/>
              </a:spcBef>
              <a:spcAft>
                <a:spcPct val="0"/>
              </a:spcAft>
              <a:buSzPts val="5200"/>
              <a:buNone/>
              <a:defRPr sz="5200"/>
            </a:lvl8pPr>
            <a:lvl9pPr lvl="8" algn="ctr" rtl="0">
              <a:spcBef>
                <a:spcPct val="0"/>
              </a:spcBef>
              <a:spcAft>
                <a:spcPct val="0"/>
              </a:spcAft>
              <a:buSzPts val="5200"/>
              <a:buNone/>
              <a:defRPr sz="5200"/>
            </a:lvl9pPr>
          </a:lstStyle>
          <a:p>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CUSTOM_16">
    <p:spTree>
      <p:nvGrpSpPr>
        <p:cNvPr id="1" name="Shape 346"/>
        <p:cNvGrpSpPr/>
        <p:nvPr/>
      </p:nvGrpSpPr>
      <p:grpSpPr>
        <a:xfrm>
          <a:off x="0" y="0"/>
          <a:ext cx="0" cy="0"/>
          <a:chOff x="0" y="0"/>
          <a:chExt cx="0" cy="0"/>
        </a:xfrm>
      </p:grpSpPr>
      <p:grpSp>
        <p:nvGrpSpPr>
          <p:cNvPr id="347" name="Google Shape;347;p25"/>
          <p:cNvGrpSpPr/>
          <p:nvPr/>
        </p:nvGrpSpPr>
        <p:grpSpPr>
          <a:xfrm>
            <a:off x="-109525" y="-174750"/>
            <a:ext cx="8831832" cy="5475413"/>
            <a:chOff x="-109525" y="-174750"/>
            <a:chExt cx="8831832" cy="5475413"/>
          </a:xfrm>
        </p:grpSpPr>
        <p:pic>
          <p:nvPicPr>
            <p:cNvPr id="348" name="Google Shape;348;p25"/>
            <p:cNvPicPr preferRelativeResize="0"/>
            <p:nvPr/>
          </p:nvPicPr>
          <p:blipFill>
            <a:blip r:embed="rId2">
              <a:alphaModFix amt="72000"/>
            </a:blip>
            <a:stretch>
              <a:fillRect/>
            </a:stretch>
          </p:blipFill>
          <p:spPr>
            <a:xfrm>
              <a:off x="839550" y="3924894"/>
              <a:ext cx="323482" cy="323482"/>
            </a:xfrm>
            <a:prstGeom prst="rect">
              <a:avLst/>
            </a:prstGeom>
            <a:noFill/>
            <a:ln>
              <a:noFill/>
            </a:ln>
          </p:spPr>
        </p:pic>
        <p:pic>
          <p:nvPicPr>
            <p:cNvPr id="349" name="Google Shape;349;p25"/>
            <p:cNvPicPr preferRelativeResize="0"/>
            <p:nvPr/>
          </p:nvPicPr>
          <p:blipFill>
            <a:blip r:embed="rId2">
              <a:alphaModFix amt="72000"/>
            </a:blip>
            <a:stretch>
              <a:fillRect/>
            </a:stretch>
          </p:blipFill>
          <p:spPr>
            <a:xfrm>
              <a:off x="7706841" y="1648075"/>
              <a:ext cx="323482" cy="323482"/>
            </a:xfrm>
            <a:prstGeom prst="rect">
              <a:avLst/>
            </a:prstGeom>
            <a:noFill/>
            <a:ln>
              <a:noFill/>
            </a:ln>
          </p:spPr>
        </p:pic>
        <p:pic>
          <p:nvPicPr>
            <p:cNvPr id="350" name="Google Shape;350;p25"/>
            <p:cNvPicPr preferRelativeResize="0"/>
            <p:nvPr/>
          </p:nvPicPr>
          <p:blipFill>
            <a:blip r:embed="rId2">
              <a:alphaModFix amt="72000"/>
            </a:blip>
            <a:stretch>
              <a:fillRect/>
            </a:stretch>
          </p:blipFill>
          <p:spPr>
            <a:xfrm>
              <a:off x="5535367" y="4157195"/>
              <a:ext cx="323482" cy="323482"/>
            </a:xfrm>
            <a:prstGeom prst="rect">
              <a:avLst/>
            </a:prstGeom>
            <a:noFill/>
            <a:ln>
              <a:noFill/>
            </a:ln>
          </p:spPr>
        </p:pic>
        <p:pic>
          <p:nvPicPr>
            <p:cNvPr id="351" name="Google Shape;351;p25"/>
            <p:cNvPicPr preferRelativeResize="0"/>
            <p:nvPr/>
          </p:nvPicPr>
          <p:blipFill>
            <a:blip r:embed="rId2">
              <a:alphaModFix amt="72000"/>
            </a:blip>
            <a:stretch>
              <a:fillRect/>
            </a:stretch>
          </p:blipFill>
          <p:spPr>
            <a:xfrm>
              <a:off x="-109525" y="1150719"/>
              <a:ext cx="323482" cy="323482"/>
            </a:xfrm>
            <a:prstGeom prst="rect">
              <a:avLst/>
            </a:prstGeom>
            <a:noFill/>
            <a:ln>
              <a:noFill/>
            </a:ln>
          </p:spPr>
        </p:pic>
        <p:pic>
          <p:nvPicPr>
            <p:cNvPr id="352" name="Google Shape;352;p25"/>
            <p:cNvPicPr preferRelativeResize="0"/>
            <p:nvPr/>
          </p:nvPicPr>
          <p:blipFill>
            <a:blip r:embed="rId2">
              <a:alphaModFix amt="72000"/>
            </a:blip>
            <a:stretch>
              <a:fillRect/>
            </a:stretch>
          </p:blipFill>
          <p:spPr>
            <a:xfrm>
              <a:off x="4051725" y="-116906"/>
              <a:ext cx="323482" cy="323482"/>
            </a:xfrm>
            <a:prstGeom prst="rect">
              <a:avLst/>
            </a:prstGeom>
            <a:noFill/>
            <a:ln>
              <a:noFill/>
            </a:ln>
          </p:spPr>
        </p:pic>
        <p:pic>
          <p:nvPicPr>
            <p:cNvPr id="353" name="Google Shape;353;p25"/>
            <p:cNvPicPr preferRelativeResize="0"/>
            <p:nvPr/>
          </p:nvPicPr>
          <p:blipFill>
            <a:blip r:embed="rId2">
              <a:alphaModFix amt="72000"/>
            </a:blip>
            <a:stretch>
              <a:fillRect/>
            </a:stretch>
          </p:blipFill>
          <p:spPr>
            <a:xfrm>
              <a:off x="8398825" y="4977182"/>
              <a:ext cx="323482" cy="323482"/>
            </a:xfrm>
            <a:prstGeom prst="rect">
              <a:avLst/>
            </a:prstGeom>
            <a:noFill/>
            <a:ln>
              <a:noFill/>
            </a:ln>
          </p:spPr>
        </p:pic>
        <p:pic>
          <p:nvPicPr>
            <p:cNvPr id="354" name="Google Shape;354;p25"/>
            <p:cNvPicPr preferRelativeResize="0"/>
            <p:nvPr/>
          </p:nvPicPr>
          <p:blipFill>
            <a:blip r:embed="rId2">
              <a:alphaModFix amt="72000"/>
            </a:blip>
            <a:stretch>
              <a:fillRect/>
            </a:stretch>
          </p:blipFill>
          <p:spPr>
            <a:xfrm>
              <a:off x="3179342" y="4940320"/>
              <a:ext cx="323482" cy="323482"/>
            </a:xfrm>
            <a:prstGeom prst="rect">
              <a:avLst/>
            </a:prstGeom>
            <a:noFill/>
            <a:ln>
              <a:noFill/>
            </a:ln>
          </p:spPr>
        </p:pic>
        <p:pic>
          <p:nvPicPr>
            <p:cNvPr id="355" name="Google Shape;355;p25"/>
            <p:cNvPicPr preferRelativeResize="0"/>
            <p:nvPr/>
          </p:nvPicPr>
          <p:blipFill>
            <a:blip r:embed="rId2">
              <a:alphaModFix amt="72000"/>
            </a:blip>
            <a:stretch>
              <a:fillRect/>
            </a:stretch>
          </p:blipFill>
          <p:spPr>
            <a:xfrm>
              <a:off x="7559116" y="3535175"/>
              <a:ext cx="323482" cy="323482"/>
            </a:xfrm>
            <a:prstGeom prst="rect">
              <a:avLst/>
            </a:prstGeom>
            <a:noFill/>
            <a:ln>
              <a:noFill/>
            </a:ln>
          </p:spPr>
        </p:pic>
        <p:pic>
          <p:nvPicPr>
            <p:cNvPr id="356" name="Google Shape;356;p25"/>
            <p:cNvPicPr preferRelativeResize="0"/>
            <p:nvPr/>
          </p:nvPicPr>
          <p:blipFill>
            <a:blip r:embed="rId2">
              <a:alphaModFix amt="72000"/>
            </a:blip>
            <a:stretch>
              <a:fillRect/>
            </a:stretch>
          </p:blipFill>
          <p:spPr>
            <a:xfrm>
              <a:off x="8030316" y="-174750"/>
              <a:ext cx="323482" cy="323482"/>
            </a:xfrm>
            <a:prstGeom prst="rect">
              <a:avLst/>
            </a:prstGeom>
            <a:noFill/>
            <a:ln>
              <a:noFill/>
            </a:ln>
          </p:spPr>
        </p:pic>
      </p:grpSp>
      <p:cxnSp>
        <p:nvCxnSpPr>
          <p:cNvPr id="358" name="Google Shape;358;p25"/>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USTOM_17">
    <p:spTree>
      <p:nvGrpSpPr>
        <p:cNvPr id="1" name="Shape 359"/>
        <p:cNvGrpSpPr/>
        <p:nvPr/>
      </p:nvGrpSpPr>
      <p:grpSpPr>
        <a:xfrm>
          <a:off x="0" y="0"/>
          <a:ext cx="0" cy="0"/>
          <a:chOff x="0" y="0"/>
          <a:chExt cx="0" cy="0"/>
        </a:xfrm>
      </p:grpSpPr>
      <p:grpSp>
        <p:nvGrpSpPr>
          <p:cNvPr id="360" name="Google Shape;360;p26"/>
          <p:cNvGrpSpPr/>
          <p:nvPr/>
        </p:nvGrpSpPr>
        <p:grpSpPr>
          <a:xfrm>
            <a:off x="84900" y="-141393"/>
            <a:ext cx="8952032" cy="5131532"/>
            <a:chOff x="84900" y="-141393"/>
            <a:chExt cx="8952032" cy="5131532"/>
          </a:xfrm>
        </p:grpSpPr>
        <p:pic>
          <p:nvPicPr>
            <p:cNvPr id="361" name="Google Shape;361;p26"/>
            <p:cNvPicPr preferRelativeResize="0"/>
            <p:nvPr/>
          </p:nvPicPr>
          <p:blipFill>
            <a:blip r:embed="rId2">
              <a:alphaModFix amt="72000"/>
            </a:blip>
            <a:stretch>
              <a:fillRect/>
            </a:stretch>
          </p:blipFill>
          <p:spPr>
            <a:xfrm>
              <a:off x="8100525" y="-141393"/>
              <a:ext cx="323482" cy="323482"/>
            </a:xfrm>
            <a:prstGeom prst="rect">
              <a:avLst/>
            </a:prstGeom>
            <a:noFill/>
            <a:ln>
              <a:noFill/>
            </a:ln>
          </p:spPr>
        </p:pic>
        <p:pic>
          <p:nvPicPr>
            <p:cNvPr id="362" name="Google Shape;362;p26"/>
            <p:cNvPicPr preferRelativeResize="0"/>
            <p:nvPr/>
          </p:nvPicPr>
          <p:blipFill>
            <a:blip r:embed="rId2">
              <a:alphaModFix amt="72000"/>
            </a:blip>
            <a:stretch>
              <a:fillRect/>
            </a:stretch>
          </p:blipFill>
          <p:spPr>
            <a:xfrm>
              <a:off x="8713450" y="1448957"/>
              <a:ext cx="323482" cy="323482"/>
            </a:xfrm>
            <a:prstGeom prst="rect">
              <a:avLst/>
            </a:prstGeom>
            <a:noFill/>
            <a:ln>
              <a:noFill/>
            </a:ln>
          </p:spPr>
        </p:pic>
        <p:pic>
          <p:nvPicPr>
            <p:cNvPr id="363" name="Google Shape;363;p26"/>
            <p:cNvPicPr preferRelativeResize="0"/>
            <p:nvPr/>
          </p:nvPicPr>
          <p:blipFill>
            <a:blip r:embed="rId2">
              <a:alphaModFix amt="72000"/>
            </a:blip>
            <a:stretch>
              <a:fillRect/>
            </a:stretch>
          </p:blipFill>
          <p:spPr>
            <a:xfrm>
              <a:off x="8424000" y="4018482"/>
              <a:ext cx="323482" cy="323482"/>
            </a:xfrm>
            <a:prstGeom prst="rect">
              <a:avLst/>
            </a:prstGeom>
            <a:noFill/>
            <a:ln>
              <a:noFill/>
            </a:ln>
          </p:spPr>
        </p:pic>
        <p:pic>
          <p:nvPicPr>
            <p:cNvPr id="364" name="Google Shape;364;p26"/>
            <p:cNvPicPr preferRelativeResize="0"/>
            <p:nvPr/>
          </p:nvPicPr>
          <p:blipFill>
            <a:blip r:embed="rId2">
              <a:alphaModFix amt="72000"/>
            </a:blip>
            <a:stretch>
              <a:fillRect/>
            </a:stretch>
          </p:blipFill>
          <p:spPr>
            <a:xfrm>
              <a:off x="5439325" y="4666657"/>
              <a:ext cx="323482" cy="323482"/>
            </a:xfrm>
            <a:prstGeom prst="rect">
              <a:avLst/>
            </a:prstGeom>
            <a:noFill/>
            <a:ln>
              <a:noFill/>
            </a:ln>
          </p:spPr>
        </p:pic>
        <p:pic>
          <p:nvPicPr>
            <p:cNvPr id="365" name="Google Shape;365;p26"/>
            <p:cNvPicPr preferRelativeResize="0"/>
            <p:nvPr/>
          </p:nvPicPr>
          <p:blipFill>
            <a:blip r:embed="rId2">
              <a:alphaModFix amt="72000"/>
            </a:blip>
            <a:stretch>
              <a:fillRect/>
            </a:stretch>
          </p:blipFill>
          <p:spPr>
            <a:xfrm>
              <a:off x="1592900" y="4666657"/>
              <a:ext cx="323482" cy="323482"/>
            </a:xfrm>
            <a:prstGeom prst="rect">
              <a:avLst/>
            </a:prstGeom>
            <a:noFill/>
            <a:ln>
              <a:noFill/>
            </a:ln>
          </p:spPr>
        </p:pic>
        <p:pic>
          <p:nvPicPr>
            <p:cNvPr id="366" name="Google Shape;366;p26"/>
            <p:cNvPicPr preferRelativeResize="0"/>
            <p:nvPr/>
          </p:nvPicPr>
          <p:blipFill>
            <a:blip r:embed="rId2">
              <a:alphaModFix amt="72000"/>
            </a:blip>
            <a:stretch>
              <a:fillRect/>
            </a:stretch>
          </p:blipFill>
          <p:spPr>
            <a:xfrm>
              <a:off x="84900" y="2686232"/>
              <a:ext cx="323482" cy="323482"/>
            </a:xfrm>
            <a:prstGeom prst="rect">
              <a:avLst/>
            </a:prstGeom>
            <a:noFill/>
            <a:ln>
              <a:noFill/>
            </a:ln>
          </p:spPr>
        </p:pic>
        <p:pic>
          <p:nvPicPr>
            <p:cNvPr id="367" name="Google Shape;367;p26"/>
            <p:cNvPicPr preferRelativeResize="0"/>
            <p:nvPr/>
          </p:nvPicPr>
          <p:blipFill>
            <a:blip r:embed="rId2">
              <a:alphaModFix amt="72000"/>
            </a:blip>
            <a:stretch>
              <a:fillRect/>
            </a:stretch>
          </p:blipFill>
          <p:spPr>
            <a:xfrm>
              <a:off x="3377300" y="-141393"/>
              <a:ext cx="323482" cy="323482"/>
            </a:xfrm>
            <a:prstGeom prst="rect">
              <a:avLst/>
            </a:prstGeom>
            <a:noFill/>
            <a:ln>
              <a:noFill/>
            </a:ln>
          </p:spPr>
        </p:pic>
      </p:grpSp>
      <p:cxnSp>
        <p:nvCxnSpPr>
          <p:cNvPr id="368" name="Google Shape;368;p26"/>
          <p:cNvCxnSpPr/>
          <p:nvPr/>
        </p:nvCxnSpPr>
        <p:spPr>
          <a:xfrm>
            <a:off x="330225" y="360800"/>
            <a:ext cx="8483400" cy="0"/>
          </a:xfrm>
          <a:prstGeom prst="straightConnector1">
            <a:avLst/>
          </a:prstGeom>
          <a:noFill/>
          <a:ln w="9525" cap="flat" cmpd="sng">
            <a:solidFill>
              <a:schemeClr val="lt2"/>
            </a:solidFill>
            <a:prstDash val="solid"/>
            <a:round/>
            <a:headEnd type="none" w="med" len="med"/>
            <a:tailEnd type="none" w="med" len="med"/>
          </a:ln>
        </p:spPr>
      </p:cxnSp>
      <p:cxnSp>
        <p:nvCxnSpPr>
          <p:cNvPr id="369" name="Google Shape;369;p26"/>
          <p:cNvCxnSpPr/>
          <p:nvPr/>
        </p:nvCxnSpPr>
        <p:spPr>
          <a:xfrm>
            <a:off x="330300" y="4599425"/>
            <a:ext cx="8483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339"/>
        <p:cNvGrpSpPr/>
        <p:nvPr/>
      </p:nvGrpSpPr>
      <p:grpSpPr>
        <a:xfrm>
          <a:off x="0" y="0"/>
          <a:ext cx="0" cy="0"/>
          <a:chOff x="0" y="0"/>
          <a:chExt cx="0" cy="0"/>
        </a:xfrm>
      </p:grpSpPr>
      <p:sp>
        <p:nvSpPr>
          <p:cNvPr id="340" name="Google Shape;340;p10"/>
          <p:cNvSpPr txBox="1">
            <a:spLocks noGrp="1"/>
          </p:cNvSpPr>
          <p:nvPr>
            <p:ph type="body" idx="1"/>
          </p:nvPr>
        </p:nvSpPr>
        <p:spPr>
          <a:xfrm>
            <a:off x="732300" y="538000"/>
            <a:ext cx="2937000" cy="1742100"/>
          </a:xfrm>
          <a:prstGeom prst="rect">
            <a:avLst/>
          </a:prstGeom>
        </p:spPr>
        <p:txBody>
          <a:bodyPr spcFirstLastPara="1" wrap="square" lIns="91425" tIns="91425" rIns="91425" bIns="91425" anchor="t" anchorCtr="0">
            <a:noAutofit/>
          </a:bodyPr>
          <a:lstStyle>
            <a:lvl1pPr marL="457200" lvl="0" indent="-228600">
              <a:lnSpc>
                <a:spcPct val="80000"/>
              </a:lnSpc>
              <a:spcBef>
                <a:spcPct val="0"/>
              </a:spcBef>
              <a:spcAft>
                <a:spcPct val="0"/>
              </a:spcAft>
              <a:buSzPts val="1800"/>
              <a:buNone/>
              <a:defRPr sz="3200">
                <a:latin typeface="Sansita ExtraBold"/>
                <a:ea typeface="Sansita ExtraBold"/>
                <a:cs typeface="Sansita ExtraBold"/>
                <a:sym typeface="Sansita ExtraBold"/>
              </a:defRPr>
            </a:lvl1pPr>
          </a:lstStyle>
          <a:p>
            <a:endParaRPr/>
          </a:p>
        </p:txBody>
      </p:sp>
    </p:spTree>
    <p:extLst>
      <p:ext uri="{BB962C8B-B14F-4D97-AF65-F5344CB8AC3E}">
        <p14:creationId xmlns:p14="http://schemas.microsoft.com/office/powerpoint/2010/main" val="140897826"/>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24"/>
        <p:cNvGrpSpPr/>
        <p:nvPr/>
      </p:nvGrpSpPr>
      <p:grpSpPr>
        <a:xfrm>
          <a:off x="0" y="0"/>
          <a:ext cx="0" cy="0"/>
          <a:chOff x="0" y="0"/>
          <a:chExt cx="0" cy="0"/>
        </a:xfrm>
      </p:grpSpPr>
      <p:sp>
        <p:nvSpPr>
          <p:cNvPr id="2" name="Google Shape;12;p2"/>
          <p:cNvSpPr txBox="1">
            <a:spLocks noGrp="1"/>
          </p:cNvSpPr>
          <p:nvPr>
            <p:ph type="ctrTitle"/>
          </p:nvPr>
        </p:nvSpPr>
        <p:spPr>
          <a:xfrm>
            <a:off x="988068" y="98856"/>
            <a:ext cx="7169308" cy="649291"/>
          </a:xfrm>
          <a:prstGeom prst="rect">
            <a:avLst/>
          </a:prstGeom>
        </p:spPr>
        <p:txBody>
          <a:bodyPr spcFirstLastPara="1" wrap="square" lIns="0" tIns="0" rIns="0" bIns="0" anchor="ctr" anchorCtr="0">
            <a:noAutofit/>
          </a:bodyPr>
          <a:lstStyle>
            <a:lvl1pPr lvl="0" algn="ctr">
              <a:lnSpc>
                <a:spcPct val="80000"/>
              </a:lnSpc>
              <a:spcBef>
                <a:spcPct val="0"/>
              </a:spcBef>
              <a:spcAft>
                <a:spcPct val="0"/>
              </a:spcAft>
              <a:buSzPts val="4800"/>
              <a:buNone/>
              <a:defRPr sz="3600">
                <a:solidFill>
                  <a:srgbClr val="27348B"/>
                </a:solidFill>
              </a:defRPr>
            </a:lvl1pPr>
            <a:lvl2pPr lvl="1">
              <a:lnSpc>
                <a:spcPct val="80000"/>
              </a:lnSpc>
              <a:spcBef>
                <a:spcPct val="0"/>
              </a:spcBef>
              <a:spcAft>
                <a:spcPct val="0"/>
              </a:spcAft>
              <a:buSzPts val="4800"/>
              <a:buNone/>
              <a:defRPr sz="4800"/>
            </a:lvl2pPr>
            <a:lvl3pPr lvl="2">
              <a:lnSpc>
                <a:spcPct val="80000"/>
              </a:lnSpc>
              <a:spcBef>
                <a:spcPct val="0"/>
              </a:spcBef>
              <a:spcAft>
                <a:spcPct val="0"/>
              </a:spcAft>
              <a:buSzPts val="4800"/>
              <a:buNone/>
              <a:defRPr sz="4800"/>
            </a:lvl3pPr>
            <a:lvl4pPr lvl="3">
              <a:lnSpc>
                <a:spcPct val="80000"/>
              </a:lnSpc>
              <a:spcBef>
                <a:spcPct val="0"/>
              </a:spcBef>
              <a:spcAft>
                <a:spcPct val="0"/>
              </a:spcAft>
              <a:buSzPts val="4800"/>
              <a:buNone/>
              <a:defRPr sz="4800"/>
            </a:lvl4pPr>
            <a:lvl5pPr lvl="4">
              <a:lnSpc>
                <a:spcPct val="80000"/>
              </a:lnSpc>
              <a:spcBef>
                <a:spcPct val="0"/>
              </a:spcBef>
              <a:spcAft>
                <a:spcPct val="0"/>
              </a:spcAft>
              <a:buSzPts val="4800"/>
              <a:buNone/>
              <a:defRPr sz="4800"/>
            </a:lvl5pPr>
            <a:lvl6pPr lvl="5">
              <a:lnSpc>
                <a:spcPct val="80000"/>
              </a:lnSpc>
              <a:spcBef>
                <a:spcPct val="0"/>
              </a:spcBef>
              <a:spcAft>
                <a:spcPct val="0"/>
              </a:spcAft>
              <a:buSzPts val="4800"/>
              <a:buNone/>
              <a:defRPr sz="4800"/>
            </a:lvl6pPr>
            <a:lvl7pPr lvl="6">
              <a:lnSpc>
                <a:spcPct val="80000"/>
              </a:lnSpc>
              <a:spcBef>
                <a:spcPct val="0"/>
              </a:spcBef>
              <a:spcAft>
                <a:spcPct val="0"/>
              </a:spcAft>
              <a:buSzPts val="4800"/>
              <a:buNone/>
              <a:defRPr sz="4800"/>
            </a:lvl7pPr>
            <a:lvl8pPr lvl="7">
              <a:lnSpc>
                <a:spcPct val="80000"/>
              </a:lnSpc>
              <a:spcBef>
                <a:spcPct val="0"/>
              </a:spcBef>
              <a:spcAft>
                <a:spcPct val="0"/>
              </a:spcAft>
              <a:buSzPts val="4800"/>
              <a:buNone/>
              <a:defRPr sz="4800"/>
            </a:lvl8pPr>
            <a:lvl9pPr lvl="8">
              <a:lnSpc>
                <a:spcPct val="80000"/>
              </a:lnSpc>
              <a:spcBef>
                <a:spcPct val="0"/>
              </a:spcBef>
              <a:spcAft>
                <a:spcPct val="0"/>
              </a:spcAft>
              <a:buSzPts val="4800"/>
              <a:buNone/>
              <a:defRPr sz="4800"/>
            </a:lvl9pPr>
          </a:lstStyle>
          <a:p>
            <a:endParaRPr/>
          </a:p>
        </p:txBody>
      </p:sp>
    </p:spTree>
    <p:extLst>
      <p:ext uri="{BB962C8B-B14F-4D97-AF65-F5344CB8AC3E}">
        <p14:creationId xmlns:p14="http://schemas.microsoft.com/office/powerpoint/2010/main" val="6519002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9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10"/>
            <a:ext cx="8679898" cy="543185"/>
          </a:xfrm>
          <a:prstGeom prst="rect">
            <a:avLst/>
          </a:prstGeom>
        </p:spPr>
        <p:txBody>
          <a:bodyPr anchor="ctr"/>
          <a:lstStyle>
            <a:lvl1pPr marL="0" indent="0" algn="ctr">
              <a:buNone/>
              <a:defRPr sz="4050" b="0" baseline="0">
                <a:solidFill>
                  <a:srgbClr val="000000"/>
                </a:solidFill>
                <a:latin typeface="+mj-lt"/>
                <a:cs typeface="Arial" pitchFamily="34" charset="0"/>
              </a:defRPr>
            </a:lvl1pPr>
          </a:lstStyle>
          <a:p>
            <a:pPr lvl="0"/>
            <a:r>
              <a:rPr lang="en-US" altLang="ko-KR"/>
              <a:t>BASIC LAYOUT</a:t>
            </a:r>
          </a:p>
        </p:txBody>
      </p:sp>
      <p:sp>
        <p:nvSpPr>
          <p:cNvPr id="3" name="Rounded Rectangle 2"/>
          <p:cNvSpPr/>
          <p:nvPr userDrawn="1"/>
        </p:nvSpPr>
        <p:spPr>
          <a:xfrm>
            <a:off x="265508" y="848694"/>
            <a:ext cx="2670575" cy="4051921"/>
          </a:xfrm>
          <a:prstGeom prst="roundRect">
            <a:avLst>
              <a:gd name="adj" fmla="val 3968"/>
            </a:avLst>
          </a:prstGeom>
          <a:solidFill>
            <a:srgbClr val="D9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rgbClr val="5E4028"/>
              </a:solidFill>
            </a:endParaRPr>
          </a:p>
        </p:txBody>
      </p:sp>
      <p:sp>
        <p:nvSpPr>
          <p:cNvPr id="4" name="Rounded Rectangle 3"/>
          <p:cNvSpPr/>
          <p:nvPr userDrawn="1"/>
        </p:nvSpPr>
        <p:spPr>
          <a:xfrm>
            <a:off x="342358" y="972505"/>
            <a:ext cx="98156" cy="3199323"/>
          </a:xfrm>
          <a:prstGeom prst="roundRect">
            <a:avLst>
              <a:gd name="adj" fmla="val 50000"/>
            </a:avLst>
          </a:prstGeom>
          <a:solidFill>
            <a:schemeClr val="tx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grpSp>
        <p:nvGrpSpPr>
          <p:cNvPr id="6" name="Grupo 5"/>
          <p:cNvGrpSpPr/>
          <p:nvPr userDrawn="1"/>
        </p:nvGrpSpPr>
        <p:grpSpPr>
          <a:xfrm>
            <a:off x="1047037" y="1366628"/>
            <a:ext cx="1674186" cy="1419105"/>
            <a:chOff x="1476865" y="1865995"/>
            <a:chExt cx="2232248" cy="1337880"/>
          </a:xfrm>
        </p:grpSpPr>
        <p:sp>
          <p:nvSpPr>
            <p:cNvPr id="58" name="TextBox 57">
              <a:extLst>
                <a:ext uri="{FF2B5EF4-FFF2-40B4-BE49-F238E27FC236}">
                  <a16:creationId xmlns:a16="http://schemas.microsoft.com/office/drawing/2014/main" id="{5644E8BB-F13A-4AE0-889E-633DE4143787}"/>
                </a:ext>
              </a:extLst>
            </p:cNvPr>
            <p:cNvSpPr txBox="1"/>
            <p:nvPr userDrawn="1"/>
          </p:nvSpPr>
          <p:spPr>
            <a:xfrm>
              <a:off x="1476865" y="1865995"/>
              <a:ext cx="2232248" cy="739909"/>
            </a:xfrm>
            <a:prstGeom prst="rect">
              <a:avLst/>
            </a:prstGeom>
            <a:noFill/>
          </p:spPr>
          <p:txBody>
            <a:bodyPr wrap="square" rtlCol="0" anchor="ctr">
              <a:spAutoFit/>
            </a:bodyPr>
            <a:lstStyle/>
            <a:p>
              <a:pPr algn="r"/>
              <a:r>
                <a:rPr lang="en-US" altLang="ko-KR" sz="1500" b="1">
                  <a:solidFill>
                    <a:schemeClr val="tx1"/>
                  </a:solidFill>
                  <a:latin typeface="Arial" pitchFamily="34" charset="0"/>
                  <a:cs typeface="Arial" pitchFamily="34" charset="0"/>
                </a:rPr>
                <a:t>You can Resize without losing quality</a:t>
              </a:r>
              <a:endParaRPr lang="ko-KR" altLang="en-US" sz="1500" b="1">
                <a:solidFill>
                  <a:schemeClr val="tx1"/>
                </a:solidFill>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1476865" y="2463966"/>
              <a:ext cx="2232248" cy="739909"/>
            </a:xfrm>
            <a:prstGeom prst="rect">
              <a:avLst/>
            </a:prstGeom>
            <a:noFill/>
          </p:spPr>
          <p:txBody>
            <a:bodyPr wrap="square" rtlCol="0" anchor="ctr">
              <a:spAutoFit/>
            </a:bodyPr>
            <a:lstStyle/>
            <a:p>
              <a:pPr algn="r"/>
              <a:r>
                <a:rPr lang="en-US" altLang="ko-KR" sz="1500" b="1">
                  <a:solidFill>
                    <a:schemeClr val="tx1"/>
                  </a:solidFill>
                  <a:latin typeface="Arial" pitchFamily="34" charset="0"/>
                  <a:cs typeface="Arial" pitchFamily="34" charset="0"/>
                </a:rPr>
                <a:t>You can Change Fill Color &amp;</a:t>
              </a:r>
            </a:p>
            <a:p>
              <a:pPr algn="r"/>
              <a:r>
                <a:rPr lang="en-US" altLang="ko-KR" sz="1500" b="1">
                  <a:solidFill>
                    <a:schemeClr val="tx1"/>
                  </a:solidFill>
                  <a:latin typeface="Arial" pitchFamily="34" charset="0"/>
                  <a:cs typeface="Arial" pitchFamily="34" charset="0"/>
                </a:rPr>
                <a:t>Line Color</a:t>
              </a:r>
              <a:endParaRPr lang="ko-KR" altLang="en-US" sz="1500" b="1">
                <a:solidFill>
                  <a:schemeClr val="tx1"/>
                </a:solidFill>
                <a:latin typeface="Arial" pitchFamily="34" charset="0"/>
                <a:cs typeface="Arial" pitchFamily="34" charset="0"/>
              </a:endParaRPr>
            </a:p>
          </p:txBody>
        </p:sp>
      </p:grpSp>
      <p:sp>
        <p:nvSpPr>
          <p:cNvPr id="61" name="TextBox 60">
            <a:extLst>
              <a:ext uri="{FF2B5EF4-FFF2-40B4-BE49-F238E27FC236}">
                <a16:creationId xmlns:a16="http://schemas.microsoft.com/office/drawing/2014/main" id="{BAAC314F-E96A-4408-95DE-A70E9ED054AF}"/>
              </a:ext>
            </a:extLst>
          </p:cNvPr>
          <p:cNvSpPr txBox="1"/>
          <p:nvPr userDrawn="1"/>
        </p:nvSpPr>
        <p:spPr>
          <a:xfrm>
            <a:off x="683251" y="3016435"/>
            <a:ext cx="2037972" cy="1477328"/>
          </a:xfrm>
          <a:prstGeom prst="rect">
            <a:avLst/>
          </a:prstGeom>
          <a:noFill/>
        </p:spPr>
        <p:txBody>
          <a:bodyPr wrap="square" rtlCol="0" anchor="ctr">
            <a:spAutoFit/>
          </a:bodyPr>
          <a:lstStyle/>
          <a:p>
            <a:pPr algn="r"/>
            <a:r>
              <a:rPr lang="en-US" altLang="ko-KR" sz="1800" b="1">
                <a:solidFill>
                  <a:schemeClr val="tx1"/>
                </a:solidFill>
                <a:latin typeface="+mn-lt"/>
                <a:ea typeface="+mn-ea"/>
                <a:cs typeface="Arial" pitchFamily="34" charset="0"/>
              </a:rPr>
              <a:t>GOOGLE </a:t>
            </a:r>
            <a:r>
              <a:rPr lang="en-US" altLang="ko-KR" sz="1800" b="1" baseline="0">
                <a:solidFill>
                  <a:schemeClr val="tx1"/>
                </a:solidFill>
                <a:latin typeface="+mn-lt"/>
                <a:ea typeface="+mn-ea"/>
                <a:cs typeface="Arial" pitchFamily="34" charset="0"/>
              </a:rPr>
              <a:t>SLIDES AND </a:t>
            </a:r>
            <a:r>
              <a:rPr lang="en-US" altLang="ko-KR" sz="1800" b="1">
                <a:solidFill>
                  <a:schemeClr val="tx1"/>
                </a:solidFill>
                <a:latin typeface="+mn-lt"/>
                <a:ea typeface="+mn-ea"/>
                <a:cs typeface="Arial" pitchFamily="34" charset="0"/>
              </a:rPr>
              <a:t>FREE </a:t>
            </a:r>
          </a:p>
          <a:p>
            <a:pPr algn="r"/>
            <a:r>
              <a:rPr lang="en-US" altLang="ko-KR" sz="1800" b="1">
                <a:solidFill>
                  <a:schemeClr val="tx1"/>
                </a:solidFill>
                <a:latin typeface="+mn-lt"/>
                <a:ea typeface="+mn-ea"/>
                <a:cs typeface="Arial" pitchFamily="34" charset="0"/>
              </a:rPr>
              <a:t>PPT </a:t>
            </a:r>
          </a:p>
          <a:p>
            <a:pPr algn="r"/>
            <a:r>
              <a:rPr lang="en-US" altLang="ko-KR" sz="1800" b="1">
                <a:solidFill>
                  <a:schemeClr val="tx1"/>
                </a:solidFill>
                <a:latin typeface="+mn-lt"/>
                <a:ea typeface="+mn-ea"/>
                <a:cs typeface="Arial" pitchFamily="34" charset="0"/>
              </a:rPr>
              <a:t>TEMPLATES  </a:t>
            </a:r>
          </a:p>
        </p:txBody>
      </p:sp>
      <p:sp>
        <p:nvSpPr>
          <p:cNvPr id="25" name="Rounded Rectangle 3"/>
          <p:cNvSpPr/>
          <p:nvPr userDrawn="1"/>
        </p:nvSpPr>
        <p:spPr>
          <a:xfrm rot="5400000">
            <a:off x="1948930" y="3912558"/>
            <a:ext cx="76235" cy="1668469"/>
          </a:xfrm>
          <a:prstGeom prst="roundRect">
            <a:avLst>
              <a:gd name="adj" fmla="val 50000"/>
            </a:avLst>
          </a:prstGeom>
          <a:solidFill>
            <a:schemeClr val="tx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grpSp>
        <p:nvGrpSpPr>
          <p:cNvPr id="15" name="Grupo 14">
            <a:extLst>
              <a:ext uri="{FF2B5EF4-FFF2-40B4-BE49-F238E27FC236}">
                <a16:creationId xmlns:a16="http://schemas.microsoft.com/office/drawing/2014/main" id="{7EDC76E3-3725-C0E3-A193-518C5F245457}"/>
              </a:ext>
            </a:extLst>
          </p:cNvPr>
          <p:cNvGrpSpPr/>
          <p:nvPr userDrawn="1"/>
        </p:nvGrpSpPr>
        <p:grpSpPr>
          <a:xfrm>
            <a:off x="2141950" y="972505"/>
            <a:ext cx="679333" cy="682777"/>
            <a:chOff x="2844390" y="1337313"/>
            <a:chExt cx="905777" cy="910369"/>
          </a:xfrm>
          <a:solidFill>
            <a:schemeClr val="tx1">
              <a:alpha val="78000"/>
            </a:schemeClr>
          </a:solidFill>
        </p:grpSpPr>
        <p:sp>
          <p:nvSpPr>
            <p:cNvPr id="34" name="Rounded Rectangle 3"/>
            <p:cNvSpPr/>
            <p:nvPr userDrawn="1"/>
          </p:nvSpPr>
          <p:spPr>
            <a:xfrm rot="10800000">
              <a:off x="3620828" y="1341905"/>
              <a:ext cx="129339" cy="90577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sp>
          <p:nvSpPr>
            <p:cNvPr id="35" name="Rounded Rectangle 3"/>
            <p:cNvSpPr/>
            <p:nvPr userDrawn="1"/>
          </p:nvSpPr>
          <p:spPr>
            <a:xfrm rot="5400000">
              <a:off x="3232609" y="949094"/>
              <a:ext cx="129339" cy="90577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grpSp>
    </p:spTree>
    <p:extLst>
      <p:ext uri="{BB962C8B-B14F-4D97-AF65-F5344CB8AC3E}">
        <p14:creationId xmlns:p14="http://schemas.microsoft.com/office/powerpoint/2010/main" val="68086138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7" name="Freeform 16"/>
          <p:cNvSpPr/>
          <p:nvPr userDrawn="1"/>
        </p:nvSpPr>
        <p:spPr>
          <a:xfrm>
            <a:off x="0" y="170756"/>
            <a:ext cx="8076198" cy="673971"/>
          </a:xfrm>
          <a:custGeom>
            <a:avLst/>
            <a:gdLst>
              <a:gd name="connsiteX0" fmla="*/ 0 w 10768264"/>
              <a:gd name="connsiteY0" fmla="*/ 0 h 898628"/>
              <a:gd name="connsiteX1" fmla="*/ 10318950 w 10768264"/>
              <a:gd name="connsiteY1" fmla="*/ 0 h 898628"/>
              <a:gd name="connsiteX2" fmla="*/ 10768264 w 10768264"/>
              <a:gd name="connsiteY2" fmla="*/ 449314 h 898628"/>
              <a:gd name="connsiteX3" fmla="*/ 10768263 w 10768264"/>
              <a:gd name="connsiteY3" fmla="*/ 449314 h 898628"/>
              <a:gd name="connsiteX4" fmla="*/ 10318949 w 10768264"/>
              <a:gd name="connsiteY4" fmla="*/ 898628 h 898628"/>
              <a:gd name="connsiteX5" fmla="*/ 0 w 10768264"/>
              <a:gd name="connsiteY5" fmla="*/ 898627 h 89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8264" h="898628">
                <a:moveTo>
                  <a:pt x="0" y="0"/>
                </a:moveTo>
                <a:lnTo>
                  <a:pt x="10318950" y="0"/>
                </a:lnTo>
                <a:cubicBezTo>
                  <a:pt x="10567099" y="0"/>
                  <a:pt x="10768264" y="201165"/>
                  <a:pt x="10768264" y="449314"/>
                </a:cubicBezTo>
                <a:lnTo>
                  <a:pt x="10768263" y="449314"/>
                </a:lnTo>
                <a:cubicBezTo>
                  <a:pt x="10768263" y="697463"/>
                  <a:pt x="10567098" y="898628"/>
                  <a:pt x="10318949" y="898628"/>
                </a:cubicBezTo>
                <a:lnTo>
                  <a:pt x="0" y="89862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
        <p:nvSpPr>
          <p:cNvPr id="2" name="Text Placeholder 9"/>
          <p:cNvSpPr>
            <a:spLocks noGrp="1"/>
          </p:cNvSpPr>
          <p:nvPr>
            <p:ph type="body" sz="quarter" idx="10" hasCustomPrompt="1"/>
          </p:nvPr>
        </p:nvSpPr>
        <p:spPr>
          <a:xfrm>
            <a:off x="242646" y="236151"/>
            <a:ext cx="8679898" cy="543185"/>
          </a:xfrm>
          <a:prstGeom prst="rect">
            <a:avLst/>
          </a:prstGeom>
        </p:spPr>
        <p:txBody>
          <a:bodyPr anchor="ctr"/>
          <a:lstStyle>
            <a:lvl1pPr marL="0" indent="0" algn="l">
              <a:buNone/>
              <a:defRPr sz="4050" b="0" baseline="0">
                <a:solidFill>
                  <a:schemeClr val="bg1"/>
                </a:solidFill>
                <a:latin typeface="+mj-lt"/>
                <a:cs typeface="Arial" pitchFamily="34" charset="0"/>
              </a:defRPr>
            </a:lvl1pPr>
          </a:lstStyle>
          <a:p>
            <a:pPr lvl="0"/>
            <a:r>
              <a:rPr lang="en-US" altLang="ko-KR"/>
              <a:t>BASIC LAYOUT</a:t>
            </a:r>
          </a:p>
        </p:txBody>
      </p:sp>
      <p:sp>
        <p:nvSpPr>
          <p:cNvPr id="3" name="Rectangle 2"/>
          <p:cNvSpPr/>
          <p:nvPr userDrawn="1"/>
        </p:nvSpPr>
        <p:spPr>
          <a:xfrm>
            <a:off x="0" y="4904268"/>
            <a:ext cx="9144000" cy="2392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Freeform 14"/>
          <p:cNvSpPr/>
          <p:nvPr userDrawn="1"/>
        </p:nvSpPr>
        <p:spPr>
          <a:xfrm>
            <a:off x="8563470" y="170756"/>
            <a:ext cx="580530" cy="673970"/>
          </a:xfrm>
          <a:custGeom>
            <a:avLst/>
            <a:gdLst>
              <a:gd name="connsiteX0" fmla="*/ 449314 w 774040"/>
              <a:gd name="connsiteY0" fmla="*/ 0 h 898626"/>
              <a:gd name="connsiteX1" fmla="*/ 774040 w 774040"/>
              <a:gd name="connsiteY1" fmla="*/ 0 h 898626"/>
              <a:gd name="connsiteX2" fmla="*/ 774040 w 774040"/>
              <a:gd name="connsiteY2" fmla="*/ 898626 h 898626"/>
              <a:gd name="connsiteX3" fmla="*/ 449314 w 774040"/>
              <a:gd name="connsiteY3" fmla="*/ 898626 h 898626"/>
              <a:gd name="connsiteX4" fmla="*/ 9128 w 774040"/>
              <a:gd name="connsiteY4" fmla="*/ 539865 h 898626"/>
              <a:gd name="connsiteX5" fmla="*/ 0 w 774040"/>
              <a:gd name="connsiteY5" fmla="*/ 449314 h 898626"/>
              <a:gd name="connsiteX6" fmla="*/ 9128 w 774040"/>
              <a:gd name="connsiteY6" fmla="*/ 358762 h 898626"/>
              <a:gd name="connsiteX7" fmla="*/ 449314 w 774040"/>
              <a:gd name="connsiteY7" fmla="*/ 0 h 89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040" h="898625">
                <a:moveTo>
                  <a:pt x="449314" y="0"/>
                </a:moveTo>
                <a:lnTo>
                  <a:pt x="774040" y="0"/>
                </a:lnTo>
                <a:lnTo>
                  <a:pt x="774040" y="898626"/>
                </a:lnTo>
                <a:lnTo>
                  <a:pt x="449314" y="898626"/>
                </a:lnTo>
                <a:cubicBezTo>
                  <a:pt x="232184" y="898626"/>
                  <a:pt x="51026" y="744609"/>
                  <a:pt x="9128" y="539865"/>
                </a:cubicBezTo>
                <a:lnTo>
                  <a:pt x="0" y="449314"/>
                </a:lnTo>
                <a:lnTo>
                  <a:pt x="9128" y="358762"/>
                </a:lnTo>
                <a:cubicBezTo>
                  <a:pt x="51026" y="154017"/>
                  <a:pt x="232184" y="0"/>
                  <a:pt x="44931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050"/>
          </a:p>
        </p:txBody>
      </p:sp>
    </p:spTree>
    <p:extLst>
      <p:ext uri="{BB962C8B-B14F-4D97-AF65-F5344CB8AC3E}">
        <p14:creationId xmlns:p14="http://schemas.microsoft.com/office/powerpoint/2010/main" val="182987452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ct val="0"/>
              </a:spcBef>
              <a:spcAft>
                <a:spcPct val="0"/>
              </a:spcAft>
              <a:buClr>
                <a:schemeClr val="dk1"/>
              </a:buClr>
              <a:buSzPts val="3600"/>
              <a:buFont typeface="Bodoni"/>
              <a:buNone/>
              <a:defRPr sz="3600">
                <a:solidFill>
                  <a:schemeClr val="dk1"/>
                </a:solidFill>
                <a:latin typeface="Bodoni"/>
                <a:ea typeface="Bodoni"/>
                <a:cs typeface="Bodoni"/>
                <a:sym typeface="Bodoni"/>
              </a:defRPr>
            </a:lvl1pPr>
            <a:lvl2pPr lvl="1"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2pPr>
            <a:lvl3pPr lvl="2"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3pPr>
            <a:lvl4pPr lvl="3"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4pPr>
            <a:lvl5pPr lvl="4"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5pPr>
            <a:lvl6pPr lvl="5"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6pPr>
            <a:lvl7pPr lvl="6"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7pPr>
            <a:lvl8pPr lvl="7"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8pPr>
            <a:lvl9pPr lvl="8" rtl="0">
              <a:spcBef>
                <a:spcPct val="0"/>
              </a:spcBef>
              <a:spcAft>
                <a:spcPct val="0"/>
              </a:spcAft>
              <a:buClr>
                <a:schemeClr val="lt1"/>
              </a:buClr>
              <a:buSzPts val="3000"/>
              <a:buFont typeface="Armata"/>
              <a:buNone/>
              <a:defRPr sz="3000" b="1">
                <a:solidFill>
                  <a:schemeClr val="lt1"/>
                </a:solidFill>
                <a:latin typeface="Armata"/>
                <a:ea typeface="Armata"/>
                <a:cs typeface="Armata"/>
                <a:sym typeface="Armat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ct val="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1pPr>
            <a:lvl2pPr marL="914400" lvl="1" indent="-317500">
              <a:lnSpc>
                <a:spcPct val="100000"/>
              </a:lnSpc>
              <a:spcBef>
                <a:spcPts val="160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2pPr>
            <a:lvl3pPr marL="1371600" lvl="2" indent="-317500">
              <a:lnSpc>
                <a:spcPct val="100000"/>
              </a:lnSpc>
              <a:spcBef>
                <a:spcPts val="160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3pPr>
            <a:lvl4pPr marL="1828800" lvl="3" indent="-317500">
              <a:lnSpc>
                <a:spcPct val="100000"/>
              </a:lnSpc>
              <a:spcBef>
                <a:spcPts val="160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4pPr>
            <a:lvl5pPr marL="2286000" lvl="4" indent="-317500">
              <a:lnSpc>
                <a:spcPct val="100000"/>
              </a:lnSpc>
              <a:spcBef>
                <a:spcPts val="160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5pPr>
            <a:lvl6pPr marL="2743200" lvl="5" indent="-317500">
              <a:lnSpc>
                <a:spcPct val="100000"/>
              </a:lnSpc>
              <a:spcBef>
                <a:spcPts val="160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6pPr>
            <a:lvl7pPr marL="3200400" lvl="6" indent="-317500">
              <a:lnSpc>
                <a:spcPct val="100000"/>
              </a:lnSpc>
              <a:spcBef>
                <a:spcPts val="160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7pPr>
            <a:lvl8pPr marL="3657600" lvl="7" indent="-317500">
              <a:lnSpc>
                <a:spcPct val="100000"/>
              </a:lnSpc>
              <a:spcBef>
                <a:spcPts val="1600"/>
              </a:spcBef>
              <a:spcAft>
                <a:spcPct val="0"/>
              </a:spcAft>
              <a:buClr>
                <a:schemeClr val="lt2"/>
              </a:buClr>
              <a:buSzPts val="1400"/>
              <a:buFont typeface="Manrope Medium"/>
              <a:buChar char="○"/>
              <a:defRPr>
                <a:solidFill>
                  <a:schemeClr val="lt2"/>
                </a:solidFill>
                <a:latin typeface="Manrope Medium"/>
                <a:ea typeface="Manrope Medium"/>
                <a:cs typeface="Manrope Medium"/>
                <a:sym typeface="Manrope Medium"/>
              </a:defRPr>
            </a:lvl8pPr>
            <a:lvl9pPr marL="4114800" lvl="8" indent="-317500">
              <a:lnSpc>
                <a:spcPct val="100000"/>
              </a:lnSpc>
              <a:spcBef>
                <a:spcPts val="1600"/>
              </a:spcBef>
              <a:spcAft>
                <a:spcPts val="1600"/>
              </a:spcAft>
              <a:buClr>
                <a:schemeClr val="lt2"/>
              </a:buClr>
              <a:buSzPts val="1400"/>
              <a:buFont typeface="Manrope Medium"/>
              <a:buChar char="■"/>
              <a:defRPr>
                <a:solidFill>
                  <a:schemeClr val="lt2"/>
                </a:solidFill>
                <a:latin typeface="Manrope Medium"/>
                <a:ea typeface="Manrope Medium"/>
                <a:cs typeface="Manrope Medium"/>
                <a:sym typeface="Manrope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80"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6" r:id="rId24"/>
    <p:sldLayoutId id="2147483677" r:id="rId25"/>
    <p:sldLayoutId id="2147483678" r:id="rId26"/>
    <p:sldLayoutId id="2147483679" r:id="rId27"/>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79"/>
        <p:cNvGrpSpPr/>
        <p:nvPr/>
      </p:nvGrpSpPr>
      <p:grpSpPr>
        <a:xfrm>
          <a:off x="0" y="0"/>
          <a:ext cx="0" cy="0"/>
          <a:chOff x="0" y="0"/>
          <a:chExt cx="0" cy="0"/>
        </a:xfrm>
      </p:grpSpPr>
      <p:sp>
        <p:nvSpPr>
          <p:cNvPr id="11" name="Google Shape;382;p30">
            <a:extLst>
              <a:ext uri="{FF2B5EF4-FFF2-40B4-BE49-F238E27FC236}">
                <a16:creationId xmlns:a16="http://schemas.microsoft.com/office/drawing/2014/main" id="{9823E812-756D-4B3F-92C1-8605DBD5F15A}"/>
              </a:ext>
            </a:extLst>
          </p:cNvPr>
          <p:cNvSpPr txBox="1"/>
          <p:nvPr/>
        </p:nvSpPr>
        <p:spPr>
          <a:xfrm>
            <a:off x="563151" y="3411848"/>
            <a:ext cx="5735700" cy="520411"/>
          </a:xfrm>
          <a:prstGeom prst="rect">
            <a:avLst/>
          </a:prstGeom>
          <a:noFill/>
          <a:ln>
            <a:noFill/>
          </a:ln>
        </p:spPr>
        <p:txBody>
          <a:bodyPr spcFirstLastPara="1" wrap="square" lIns="0" tIns="0" rIns="0" bIns="0" anchor="ctr" anchorCtr="0">
            <a:noAutofit/>
          </a:bodyPr>
          <a:lstStyle>
            <a:defPPr marR="0" lvl="0" algn="l" rtl="0">
              <a:lnSpc>
                <a:spcPct val="100000"/>
              </a:lnSpc>
              <a:spcBef>
                <a:spcPct val="0"/>
              </a:spcBef>
              <a:spcAft>
                <a:spcPct val="0"/>
              </a:spcAft>
            </a:defPPr>
            <a:lvl1pPr marR="0" lvl="0" algn="l" rtl="0">
              <a:lnSpc>
                <a:spcPct val="70000"/>
              </a:lnSpc>
              <a:spcBef>
                <a:spcPct val="0"/>
              </a:spcBef>
              <a:spcAft>
                <a:spcPct val="0"/>
              </a:spcAft>
              <a:buClr>
                <a:schemeClr val="lt2"/>
              </a:buClr>
              <a:buSzPts val="5200"/>
              <a:buFont typeface="Bodoni"/>
              <a:buNone/>
              <a:defRPr sz="8000" b="0" i="0" u="none" strike="noStrike" cap="none">
                <a:solidFill>
                  <a:schemeClr val="lt2"/>
                </a:solidFill>
                <a:latin typeface="Bodoni"/>
                <a:ea typeface="Bodoni"/>
                <a:cs typeface="Bodoni"/>
                <a:sym typeface="Bodoni"/>
              </a:defRPr>
            </a:lvl1pPr>
            <a:lvl2pPr marR="0" lvl="1"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2pPr>
            <a:lvl3pPr marR="0" lvl="2"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3pPr>
            <a:lvl4pPr marR="0" lvl="3"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4pPr>
            <a:lvl5pPr marR="0" lvl="4"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5pPr>
            <a:lvl6pPr marR="0" lvl="5"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6pPr>
            <a:lvl7pPr marR="0" lvl="6"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7pPr>
            <a:lvl8pPr marR="0" lvl="7"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8pPr>
            <a:lvl9pPr marR="0" lvl="8" algn="ctr" rtl="0">
              <a:lnSpc>
                <a:spcPct val="100000"/>
              </a:lnSpc>
              <a:spcBef>
                <a:spcPct val="0"/>
              </a:spcBef>
              <a:spcAft>
                <a:spcPct val="0"/>
              </a:spcAft>
              <a:buClr>
                <a:schemeClr val="lt1"/>
              </a:buClr>
              <a:buSzPts val="5200"/>
              <a:buFont typeface="Armata"/>
              <a:buNone/>
              <a:defRPr sz="5200" b="1" i="0" u="none" strike="noStrike" cap="none">
                <a:solidFill>
                  <a:schemeClr val="lt1"/>
                </a:solidFill>
                <a:latin typeface="Armata"/>
                <a:ea typeface="Armata"/>
                <a:cs typeface="Armata"/>
                <a:sym typeface="Armata"/>
              </a:defRPr>
            </a:lvl9pPr>
          </a:lstStyle>
          <a:p>
            <a:r>
              <a:rPr lang="es-PE" sz="3200">
                <a:solidFill>
                  <a:schemeClr val="accent2">
                    <a:lumMod val="65000"/>
                  </a:schemeClr>
                </a:solidFill>
              </a:rPr>
              <a:t>Free Template</a:t>
            </a:r>
          </a:p>
        </p:txBody>
      </p:sp>
      <p:sp>
        <p:nvSpPr>
          <p:cNvPr id="380" name="Google Shape;380;p30"/>
          <p:cNvSpPr txBox="1">
            <a:spLocks noGrp="1"/>
          </p:cNvSpPr>
          <p:nvPr>
            <p:ph type="title" idx="4294967295"/>
          </p:nvPr>
        </p:nvSpPr>
        <p:spPr>
          <a:xfrm>
            <a:off x="8183020" y="389100"/>
            <a:ext cx="630600" cy="301800"/>
          </a:xfrm>
          <a:prstGeom prst="rect">
            <a:avLst/>
          </a:prstGeom>
        </p:spPr>
        <p:txBody>
          <a:bodyPr spcFirstLastPara="1" wrap="square" lIns="0" tIns="91425" rIns="0" bIns="91425" anchor="ctr" anchorCtr="0">
            <a:noAutofit/>
          </a:bodyPr>
          <a:lstStyle/>
          <a:p>
            <a:pPr marL="0" lvl="0" indent="0" algn="r" rtl="0">
              <a:spcBef>
                <a:spcPct val="0"/>
              </a:spcBef>
              <a:spcAft>
                <a:spcPct val="0"/>
              </a:spcAft>
              <a:buNone/>
            </a:pPr>
            <a:r>
              <a:rPr lang="en"/>
              <a:t>2022</a:t>
            </a:r>
            <a:endParaRPr/>
          </a:p>
        </p:txBody>
      </p:sp>
      <p:sp>
        <p:nvSpPr>
          <p:cNvPr id="382" name="Google Shape;382;p30"/>
          <p:cNvSpPr txBox="1">
            <a:spLocks noGrp="1"/>
          </p:cNvSpPr>
          <p:nvPr>
            <p:ph type="ctrTitle"/>
          </p:nvPr>
        </p:nvSpPr>
        <p:spPr>
          <a:xfrm>
            <a:off x="479160" y="2058077"/>
            <a:ext cx="5735700" cy="1731600"/>
          </a:xfrm>
          <a:prstGeom prst="rect">
            <a:avLst/>
          </a:prstGeom>
        </p:spPr>
        <p:txBody>
          <a:bodyPr spcFirstLastPara="1" wrap="square" lIns="0" tIns="0" rIns="0" bIns="0" anchor="ctr" anchorCtr="0">
            <a:noAutofit/>
          </a:bodyPr>
          <a:lstStyle/>
          <a:p>
            <a:pPr marL="0" lvl="0" indent="0" algn="l" rtl="0">
              <a:spcBef>
                <a:spcPct val="0"/>
              </a:spcBef>
              <a:spcAft>
                <a:spcPct val="0"/>
              </a:spcAft>
              <a:buNone/>
            </a:pPr>
            <a:r>
              <a:rPr lang="es-PE" sz="5400">
                <a:solidFill>
                  <a:srgbClr val="D94949"/>
                </a:solidFill>
              </a:rPr>
              <a:t>MONKEYPOX</a:t>
            </a:r>
            <a:r>
              <a:rPr lang="en" sz="5400">
                <a:solidFill>
                  <a:srgbClr val="D94949"/>
                </a:solidFill>
              </a:rPr>
              <a:t> </a:t>
            </a:r>
            <a:endParaRPr sz="5400">
              <a:solidFill>
                <a:srgbClr val="D94949"/>
              </a:solidFill>
            </a:endParaRPr>
          </a:p>
        </p:txBody>
      </p:sp>
      <p:sp>
        <p:nvSpPr>
          <p:cNvPr id="383" name="Google Shape;383;p30"/>
          <p:cNvSpPr txBox="1">
            <a:spLocks noGrp="1"/>
          </p:cNvSpPr>
          <p:nvPr>
            <p:ph type="subTitle" idx="1"/>
          </p:nvPr>
        </p:nvSpPr>
        <p:spPr>
          <a:xfrm>
            <a:off x="488340" y="3990555"/>
            <a:ext cx="5735700" cy="448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a:t>Here is where your presentation begins</a:t>
            </a:r>
            <a:endParaRPr/>
          </a:p>
        </p:txBody>
      </p:sp>
      <p:pic>
        <p:nvPicPr>
          <p:cNvPr id="5122" name="Picture 2" descr="Viruela del mono: descubren cuál es el mecanismo que usa el virus para  avanzar en el organismo - Infobae">
            <a:extLst>
              <a:ext uri="{FF2B5EF4-FFF2-40B4-BE49-F238E27FC236}">
                <a16:creationId xmlns:a16="http://schemas.microsoft.com/office/drawing/2014/main" id="{D0273BE8-F0DE-4329-A1C7-D0DDD7D2C5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8646"/>
          <a:stretch>
            <a:fillRect/>
          </a:stretch>
        </p:blipFill>
        <p:spPr bwMode="auto">
          <a:xfrm>
            <a:off x="5500446" y="682877"/>
            <a:ext cx="3470425" cy="3801291"/>
          </a:xfrm>
          <a:prstGeom prst="rect">
            <a:avLst/>
          </a:prstGeom>
          <a:noFill/>
          <a:ln w="38100">
            <a:solidFill>
              <a:srgbClr val="F69F90"/>
            </a:solidFill>
          </a:ln>
          <a:extLst>
            <a:ext uri="{909E8E84-426E-40DD-AFC4-6F175D3DCCD1}">
              <a14:hiddenFill xmlns:a14="http://schemas.microsoft.com/office/drawing/2010/main">
                <a:solidFill>
                  <a:srgbClr val="FFFFFF"/>
                </a:solidFill>
              </a14:hiddenFill>
            </a:ext>
          </a:extLst>
        </p:spPr>
      </p:pic>
      <p:grpSp>
        <p:nvGrpSpPr>
          <p:cNvPr id="15" name="Grupo 14">
            <a:extLst>
              <a:ext uri="{FF2B5EF4-FFF2-40B4-BE49-F238E27FC236}">
                <a16:creationId xmlns:a16="http://schemas.microsoft.com/office/drawing/2014/main" id="{DC3A0723-A29E-4EDF-810E-D2939B2F4728}"/>
              </a:ext>
            </a:extLst>
          </p:cNvPr>
          <p:cNvGrpSpPr/>
          <p:nvPr/>
        </p:nvGrpSpPr>
        <p:grpSpPr>
          <a:xfrm>
            <a:off x="427889" y="4751485"/>
            <a:ext cx="8483400" cy="156754"/>
            <a:chOff x="330225" y="4698275"/>
            <a:chExt cx="8483400" cy="156754"/>
          </a:xfrm>
        </p:grpSpPr>
        <p:cxnSp>
          <p:nvCxnSpPr>
            <p:cNvPr id="16" name="Google Shape;286;p21">
              <a:extLst>
                <a:ext uri="{FF2B5EF4-FFF2-40B4-BE49-F238E27FC236}">
                  <a16:creationId xmlns:a16="http://schemas.microsoft.com/office/drawing/2014/main" id="{84BD40D0-B997-4720-98B5-A675102F2E34}"/>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7" name="Rectángulo 16">
              <a:extLst>
                <a:ext uri="{FF2B5EF4-FFF2-40B4-BE49-F238E27FC236}">
                  <a16:creationId xmlns:a16="http://schemas.microsoft.com/office/drawing/2014/main" id="{A0C85879-E026-4EDC-8996-0384650D8768}"/>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E53EB91A-091C-4B61-BE3E-95FCC82CE338}"/>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20" name="Grupo 19">
            <a:extLst>
              <a:ext uri="{FF2B5EF4-FFF2-40B4-BE49-F238E27FC236}">
                <a16:creationId xmlns:a16="http://schemas.microsoft.com/office/drawing/2014/main" id="{4FA767D4-7ACB-4068-8AEF-7CDD8497DFF2}"/>
              </a:ext>
            </a:extLst>
          </p:cNvPr>
          <p:cNvGrpSpPr/>
          <p:nvPr/>
        </p:nvGrpSpPr>
        <p:grpSpPr>
          <a:xfrm>
            <a:off x="4386508" y="3306581"/>
            <a:ext cx="957262" cy="1004888"/>
            <a:chOff x="1860116" y="-1207930"/>
            <a:chExt cx="957262" cy="1004888"/>
          </a:xfrm>
          <a:solidFill>
            <a:srgbClr val="F69F90"/>
          </a:solidFill>
        </p:grpSpPr>
        <p:sp>
          <p:nvSpPr>
            <p:cNvPr id="6" name="Freeform 6">
              <a:extLst>
                <a:ext uri="{FF2B5EF4-FFF2-40B4-BE49-F238E27FC236}">
                  <a16:creationId xmlns:a16="http://schemas.microsoft.com/office/drawing/2014/main" id="{11E5ED86-2450-47DD-B5E0-C168F533BC31}"/>
                </a:ext>
              </a:extLst>
            </p:cNvPr>
            <p:cNvSpPr/>
            <p:nvPr/>
          </p:nvSpPr>
          <p:spPr bwMode="auto">
            <a:xfrm>
              <a:off x="2066490" y="-787242"/>
              <a:ext cx="71437" cy="15875"/>
            </a:xfrm>
            <a:custGeom>
              <a:avLst/>
              <a:gdLst>
                <a:gd name="T0" fmla="*/ 4 w 47"/>
                <a:gd name="T1" fmla="*/ 10 h 10"/>
                <a:gd name="T2" fmla="*/ 0 w 47"/>
                <a:gd name="T3" fmla="*/ 4 h 10"/>
                <a:gd name="T4" fmla="*/ 5 w 47"/>
                <a:gd name="T5" fmla="*/ 0 h 10"/>
                <a:gd name="T6" fmla="*/ 12 w 47"/>
                <a:gd name="T7" fmla="*/ 0 h 10"/>
                <a:gd name="T8" fmla="*/ 41 w 47"/>
                <a:gd name="T9" fmla="*/ 0 h 10"/>
                <a:gd name="T10" fmla="*/ 47 w 47"/>
                <a:gd name="T11" fmla="*/ 5 h 10"/>
                <a:gd name="T12" fmla="*/ 41 w 47"/>
                <a:gd name="T13" fmla="*/ 10 h 10"/>
                <a:gd name="T14" fmla="*/ 6 w 47"/>
                <a:gd name="T15" fmla="*/ 10 h 10"/>
                <a:gd name="T16" fmla="*/ 4 w 4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0">
                  <a:moveTo>
                    <a:pt x="4" y="10"/>
                  </a:moveTo>
                  <a:cubicBezTo>
                    <a:pt x="1" y="8"/>
                    <a:pt x="0" y="7"/>
                    <a:pt x="0" y="4"/>
                  </a:cubicBezTo>
                  <a:cubicBezTo>
                    <a:pt x="1" y="2"/>
                    <a:pt x="2" y="0"/>
                    <a:pt x="5" y="0"/>
                  </a:cubicBezTo>
                  <a:cubicBezTo>
                    <a:pt x="7" y="0"/>
                    <a:pt x="10" y="0"/>
                    <a:pt x="12" y="0"/>
                  </a:cubicBezTo>
                  <a:cubicBezTo>
                    <a:pt x="22" y="0"/>
                    <a:pt x="31" y="0"/>
                    <a:pt x="41" y="0"/>
                  </a:cubicBezTo>
                  <a:cubicBezTo>
                    <a:pt x="44" y="0"/>
                    <a:pt x="47" y="2"/>
                    <a:pt x="47" y="5"/>
                  </a:cubicBezTo>
                  <a:cubicBezTo>
                    <a:pt x="47" y="8"/>
                    <a:pt x="45" y="9"/>
                    <a:pt x="41" y="10"/>
                  </a:cubicBezTo>
                  <a:cubicBezTo>
                    <a:pt x="29" y="10"/>
                    <a:pt x="18" y="10"/>
                    <a:pt x="6" y="10"/>
                  </a:cubicBezTo>
                  <a:cubicBezTo>
                    <a:pt x="5" y="10"/>
                    <a:pt x="4" y="10"/>
                    <a:pt x="4"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7">
              <a:extLst>
                <a:ext uri="{FF2B5EF4-FFF2-40B4-BE49-F238E27FC236}">
                  <a16:creationId xmlns:a16="http://schemas.microsoft.com/office/drawing/2014/main" id="{88AE5D5D-F6B5-46FD-8F2D-D3A9B575220D}"/>
                </a:ext>
              </a:extLst>
            </p:cNvPr>
            <p:cNvSpPr/>
            <p:nvPr/>
          </p:nvSpPr>
          <p:spPr bwMode="auto">
            <a:xfrm>
              <a:off x="2068078" y="-869792"/>
              <a:ext cx="28575" cy="34925"/>
            </a:xfrm>
            <a:custGeom>
              <a:avLst/>
              <a:gdLst>
                <a:gd name="T0" fmla="*/ 19 w 19"/>
                <a:gd name="T1" fmla="*/ 23 h 23"/>
                <a:gd name="T2" fmla="*/ 3 w 19"/>
                <a:gd name="T3" fmla="*/ 12 h 23"/>
                <a:gd name="T4" fmla="*/ 4 w 19"/>
                <a:gd name="T5" fmla="*/ 3 h 23"/>
                <a:gd name="T6" fmla="*/ 12 w 19"/>
                <a:gd name="T7" fmla="*/ 5 h 23"/>
                <a:gd name="T8" fmla="*/ 19 w 19"/>
                <a:gd name="T9" fmla="*/ 23 h 23"/>
              </a:gdLst>
              <a:ahLst/>
              <a:cxnLst>
                <a:cxn ang="0">
                  <a:pos x="T0" y="T1"/>
                </a:cxn>
                <a:cxn ang="0">
                  <a:pos x="T2" y="T3"/>
                </a:cxn>
                <a:cxn ang="0">
                  <a:pos x="T4" y="T5"/>
                </a:cxn>
                <a:cxn ang="0">
                  <a:pos x="T6" y="T7"/>
                </a:cxn>
                <a:cxn ang="0">
                  <a:pos x="T8" y="T9"/>
                </a:cxn>
              </a:cxnLst>
              <a:rect l="0" t="0" r="r" b="b"/>
              <a:pathLst>
                <a:path w="19" h="23">
                  <a:moveTo>
                    <a:pt x="19" y="23"/>
                  </a:moveTo>
                  <a:cubicBezTo>
                    <a:pt x="12" y="21"/>
                    <a:pt x="7" y="17"/>
                    <a:pt x="3" y="12"/>
                  </a:cubicBezTo>
                  <a:cubicBezTo>
                    <a:pt x="1" y="9"/>
                    <a:pt x="0" y="6"/>
                    <a:pt x="4" y="3"/>
                  </a:cubicBezTo>
                  <a:cubicBezTo>
                    <a:pt x="7" y="0"/>
                    <a:pt x="10" y="2"/>
                    <a:pt x="12" y="5"/>
                  </a:cubicBezTo>
                  <a:cubicBezTo>
                    <a:pt x="15" y="10"/>
                    <a:pt x="18" y="16"/>
                    <a:pt x="19"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8">
              <a:extLst>
                <a:ext uri="{FF2B5EF4-FFF2-40B4-BE49-F238E27FC236}">
                  <a16:creationId xmlns:a16="http://schemas.microsoft.com/office/drawing/2014/main" id="{2A95D7AC-0231-4BBB-BF15-0C9FDE1F63E8}"/>
                </a:ext>
              </a:extLst>
            </p:cNvPr>
            <p:cNvSpPr/>
            <p:nvPr/>
          </p:nvSpPr>
          <p:spPr bwMode="auto">
            <a:xfrm>
              <a:off x="2104590" y="-869792"/>
              <a:ext cx="28575" cy="34925"/>
            </a:xfrm>
            <a:custGeom>
              <a:avLst/>
              <a:gdLst>
                <a:gd name="T0" fmla="*/ 0 w 18"/>
                <a:gd name="T1" fmla="*/ 23 h 23"/>
                <a:gd name="T2" fmla="*/ 7 w 18"/>
                <a:gd name="T3" fmla="*/ 5 h 23"/>
                <a:gd name="T4" fmla="*/ 15 w 18"/>
                <a:gd name="T5" fmla="*/ 2 h 23"/>
                <a:gd name="T6" fmla="*/ 16 w 18"/>
                <a:gd name="T7" fmla="*/ 11 h 23"/>
                <a:gd name="T8" fmla="*/ 0 w 18"/>
                <a:gd name="T9" fmla="*/ 23 h 23"/>
              </a:gdLst>
              <a:ahLst/>
              <a:cxnLst>
                <a:cxn ang="0">
                  <a:pos x="T0" y="T1"/>
                </a:cxn>
                <a:cxn ang="0">
                  <a:pos x="T2" y="T3"/>
                </a:cxn>
                <a:cxn ang="0">
                  <a:pos x="T4" y="T5"/>
                </a:cxn>
                <a:cxn ang="0">
                  <a:pos x="T6" y="T7"/>
                </a:cxn>
                <a:cxn ang="0">
                  <a:pos x="T8" y="T9"/>
                </a:cxn>
              </a:cxnLst>
              <a:rect l="0" t="0" r="r" b="b"/>
              <a:pathLst>
                <a:path w="18" h="23">
                  <a:moveTo>
                    <a:pt x="0" y="23"/>
                  </a:moveTo>
                  <a:cubicBezTo>
                    <a:pt x="1" y="16"/>
                    <a:pt x="4" y="10"/>
                    <a:pt x="7" y="5"/>
                  </a:cubicBezTo>
                  <a:cubicBezTo>
                    <a:pt x="9" y="3"/>
                    <a:pt x="11" y="0"/>
                    <a:pt x="15" y="2"/>
                  </a:cubicBezTo>
                  <a:cubicBezTo>
                    <a:pt x="18" y="4"/>
                    <a:pt x="18" y="8"/>
                    <a:pt x="16" y="11"/>
                  </a:cubicBezTo>
                  <a:cubicBezTo>
                    <a:pt x="13" y="17"/>
                    <a:pt x="8" y="21"/>
                    <a:pt x="0"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9">
              <a:extLst>
                <a:ext uri="{FF2B5EF4-FFF2-40B4-BE49-F238E27FC236}">
                  <a16:creationId xmlns:a16="http://schemas.microsoft.com/office/drawing/2014/main" id="{40A8453F-12AA-4502-B74B-5E5ECA0A395C}"/>
                </a:ext>
              </a:extLst>
            </p:cNvPr>
            <p:cNvSpPr/>
            <p:nvPr/>
          </p:nvSpPr>
          <p:spPr bwMode="auto">
            <a:xfrm>
              <a:off x="2053790" y="-906304"/>
              <a:ext cx="25400" cy="22225"/>
            </a:xfrm>
            <a:custGeom>
              <a:avLst/>
              <a:gdLst>
                <a:gd name="T0" fmla="*/ 9 w 17"/>
                <a:gd name="T1" fmla="*/ 0 h 15"/>
                <a:gd name="T2" fmla="*/ 17 w 17"/>
                <a:gd name="T3" fmla="*/ 8 h 15"/>
                <a:gd name="T4" fmla="*/ 9 w 17"/>
                <a:gd name="T5" fmla="*/ 15 h 15"/>
                <a:gd name="T6" fmla="*/ 0 w 17"/>
                <a:gd name="T7" fmla="*/ 7 h 15"/>
                <a:gd name="T8" fmla="*/ 9 w 17"/>
                <a:gd name="T9" fmla="*/ 0 h 15"/>
              </a:gdLst>
              <a:ahLst/>
              <a:cxnLst>
                <a:cxn ang="0">
                  <a:pos x="T0" y="T1"/>
                </a:cxn>
                <a:cxn ang="0">
                  <a:pos x="T2" y="T3"/>
                </a:cxn>
                <a:cxn ang="0">
                  <a:pos x="T4" y="T5"/>
                </a:cxn>
                <a:cxn ang="0">
                  <a:pos x="T6" y="T7"/>
                </a:cxn>
                <a:cxn ang="0">
                  <a:pos x="T8" y="T9"/>
                </a:cxn>
              </a:cxnLst>
              <a:rect l="0" t="0" r="r" b="b"/>
              <a:pathLst>
                <a:path w="17" h="15">
                  <a:moveTo>
                    <a:pt x="9" y="0"/>
                  </a:moveTo>
                  <a:cubicBezTo>
                    <a:pt x="14" y="0"/>
                    <a:pt x="17" y="3"/>
                    <a:pt x="17" y="8"/>
                  </a:cubicBezTo>
                  <a:cubicBezTo>
                    <a:pt x="16" y="12"/>
                    <a:pt x="13" y="15"/>
                    <a:pt x="9" y="15"/>
                  </a:cubicBezTo>
                  <a:cubicBezTo>
                    <a:pt x="4" y="14"/>
                    <a:pt x="0" y="12"/>
                    <a:pt x="0" y="7"/>
                  </a:cubicBezTo>
                  <a:cubicBezTo>
                    <a:pt x="1" y="2"/>
                    <a:pt x="4" y="0"/>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10">
              <a:extLst>
                <a:ext uri="{FF2B5EF4-FFF2-40B4-BE49-F238E27FC236}">
                  <a16:creationId xmlns:a16="http://schemas.microsoft.com/office/drawing/2014/main" id="{61E53961-7BD7-4E73-ABF6-677A6FFB07B5}"/>
                </a:ext>
              </a:extLst>
            </p:cNvPr>
            <p:cNvSpPr/>
            <p:nvPr/>
          </p:nvSpPr>
          <p:spPr bwMode="auto">
            <a:xfrm>
              <a:off x="2122053" y="-907892"/>
              <a:ext cx="25400" cy="23813"/>
            </a:xfrm>
            <a:custGeom>
              <a:avLst/>
              <a:gdLst>
                <a:gd name="T0" fmla="*/ 17 w 17"/>
                <a:gd name="T1" fmla="*/ 8 h 16"/>
                <a:gd name="T2" fmla="*/ 10 w 17"/>
                <a:gd name="T3" fmla="*/ 15 h 16"/>
                <a:gd name="T4" fmla="*/ 1 w 17"/>
                <a:gd name="T5" fmla="*/ 9 h 16"/>
                <a:gd name="T6" fmla="*/ 7 w 17"/>
                <a:gd name="T7" fmla="*/ 1 h 16"/>
                <a:gd name="T8" fmla="*/ 17 w 17"/>
                <a:gd name="T9" fmla="*/ 8 h 16"/>
              </a:gdLst>
              <a:ahLst/>
              <a:cxnLst>
                <a:cxn ang="0">
                  <a:pos x="T0" y="T1"/>
                </a:cxn>
                <a:cxn ang="0">
                  <a:pos x="T2" y="T3"/>
                </a:cxn>
                <a:cxn ang="0">
                  <a:pos x="T4" y="T5"/>
                </a:cxn>
                <a:cxn ang="0">
                  <a:pos x="T6" y="T7"/>
                </a:cxn>
                <a:cxn ang="0">
                  <a:pos x="T8" y="T9"/>
                </a:cxn>
              </a:cxnLst>
              <a:rect l="0" t="0" r="r" b="b"/>
              <a:pathLst>
                <a:path w="17" h="16">
                  <a:moveTo>
                    <a:pt x="17" y="8"/>
                  </a:moveTo>
                  <a:cubicBezTo>
                    <a:pt x="16" y="12"/>
                    <a:pt x="14" y="15"/>
                    <a:pt x="10" y="15"/>
                  </a:cubicBezTo>
                  <a:cubicBezTo>
                    <a:pt x="5" y="16"/>
                    <a:pt x="1" y="14"/>
                    <a:pt x="1" y="9"/>
                  </a:cubicBezTo>
                  <a:cubicBezTo>
                    <a:pt x="0" y="4"/>
                    <a:pt x="4" y="1"/>
                    <a:pt x="7" y="1"/>
                  </a:cubicBezTo>
                  <a:cubicBezTo>
                    <a:pt x="12" y="0"/>
                    <a:pt x="16" y="2"/>
                    <a:pt x="17"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1">
              <a:extLst>
                <a:ext uri="{FF2B5EF4-FFF2-40B4-BE49-F238E27FC236}">
                  <a16:creationId xmlns:a16="http://schemas.microsoft.com/office/drawing/2014/main" id="{50BEE07D-E8AC-4D2F-86C7-ACA554965466}"/>
                </a:ext>
              </a:extLst>
            </p:cNvPr>
            <p:cNvSpPr>
              <a:spLocks noEditPoints="1"/>
            </p:cNvSpPr>
            <p:nvPr/>
          </p:nvSpPr>
          <p:spPr bwMode="auto">
            <a:xfrm>
              <a:off x="1860116" y="-1207930"/>
              <a:ext cx="957262" cy="1004888"/>
            </a:xfrm>
            <a:custGeom>
              <a:avLst/>
              <a:gdLst>
                <a:gd name="T0" fmla="*/ 237 w 629"/>
                <a:gd name="T1" fmla="*/ 606 h 661"/>
                <a:gd name="T2" fmla="*/ 326 w 629"/>
                <a:gd name="T3" fmla="*/ 602 h 661"/>
                <a:gd name="T4" fmla="*/ 292 w 629"/>
                <a:gd name="T5" fmla="*/ 567 h 661"/>
                <a:gd name="T6" fmla="*/ 190 w 629"/>
                <a:gd name="T7" fmla="*/ 622 h 661"/>
                <a:gd name="T8" fmla="*/ 57 w 629"/>
                <a:gd name="T9" fmla="*/ 655 h 661"/>
                <a:gd name="T10" fmla="*/ 54 w 629"/>
                <a:gd name="T11" fmla="*/ 636 h 661"/>
                <a:gd name="T12" fmla="*/ 168 w 629"/>
                <a:gd name="T13" fmla="*/ 522 h 661"/>
                <a:gd name="T14" fmla="*/ 166 w 629"/>
                <a:gd name="T15" fmla="*/ 479 h 661"/>
                <a:gd name="T16" fmla="*/ 100 w 629"/>
                <a:gd name="T17" fmla="*/ 331 h 661"/>
                <a:gd name="T18" fmla="*/ 7 w 629"/>
                <a:gd name="T19" fmla="*/ 229 h 661"/>
                <a:gd name="T20" fmla="*/ 75 w 629"/>
                <a:gd name="T21" fmla="*/ 173 h 661"/>
                <a:gd name="T22" fmla="*/ 285 w 629"/>
                <a:gd name="T23" fmla="*/ 146 h 661"/>
                <a:gd name="T24" fmla="*/ 290 w 629"/>
                <a:gd name="T25" fmla="*/ 238 h 661"/>
                <a:gd name="T26" fmla="*/ 290 w 629"/>
                <a:gd name="T27" fmla="*/ 260 h 661"/>
                <a:gd name="T28" fmla="*/ 553 w 629"/>
                <a:gd name="T29" fmla="*/ 473 h 661"/>
                <a:gd name="T30" fmla="*/ 573 w 629"/>
                <a:gd name="T31" fmla="*/ 482 h 661"/>
                <a:gd name="T32" fmla="*/ 510 w 629"/>
                <a:gd name="T33" fmla="*/ 111 h 661"/>
                <a:gd name="T34" fmla="*/ 455 w 629"/>
                <a:gd name="T35" fmla="*/ 48 h 661"/>
                <a:gd name="T36" fmla="*/ 428 w 629"/>
                <a:gd name="T37" fmla="*/ 88 h 661"/>
                <a:gd name="T38" fmla="*/ 404 w 629"/>
                <a:gd name="T39" fmla="*/ 109 h 661"/>
                <a:gd name="T40" fmla="*/ 468 w 629"/>
                <a:gd name="T41" fmla="*/ 18 h 661"/>
                <a:gd name="T42" fmla="*/ 617 w 629"/>
                <a:gd name="T43" fmla="*/ 465 h 661"/>
                <a:gd name="T44" fmla="*/ 562 w 629"/>
                <a:gd name="T45" fmla="*/ 546 h 661"/>
                <a:gd name="T46" fmla="*/ 478 w 629"/>
                <a:gd name="T47" fmla="*/ 657 h 661"/>
                <a:gd name="T48" fmla="*/ 115 w 629"/>
                <a:gd name="T49" fmla="*/ 230 h 661"/>
                <a:gd name="T50" fmla="*/ 222 w 629"/>
                <a:gd name="T51" fmla="*/ 299 h 661"/>
                <a:gd name="T52" fmla="*/ 201 w 629"/>
                <a:gd name="T53" fmla="*/ 230 h 661"/>
                <a:gd name="T54" fmla="*/ 167 w 629"/>
                <a:gd name="T55" fmla="*/ 158 h 661"/>
                <a:gd name="T56" fmla="*/ 103 w 629"/>
                <a:gd name="T57" fmla="*/ 191 h 661"/>
                <a:gd name="T58" fmla="*/ 63 w 629"/>
                <a:gd name="T59" fmla="*/ 191 h 661"/>
                <a:gd name="T60" fmla="*/ 51 w 629"/>
                <a:gd name="T61" fmla="*/ 242 h 661"/>
                <a:gd name="T62" fmla="*/ 277 w 629"/>
                <a:gd name="T63" fmla="*/ 220 h 661"/>
                <a:gd name="T64" fmla="*/ 259 w 629"/>
                <a:gd name="T65" fmla="*/ 176 h 661"/>
                <a:gd name="T66" fmla="*/ 223 w 629"/>
                <a:gd name="T67" fmla="*/ 355 h 661"/>
                <a:gd name="T68" fmla="*/ 223 w 629"/>
                <a:gd name="T69" fmla="*/ 355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29" h="661">
                  <a:moveTo>
                    <a:pt x="215" y="657"/>
                  </a:moveTo>
                  <a:cubicBezTo>
                    <a:pt x="209" y="632"/>
                    <a:pt x="215" y="613"/>
                    <a:pt x="237" y="606"/>
                  </a:cubicBezTo>
                  <a:cubicBezTo>
                    <a:pt x="257" y="599"/>
                    <a:pt x="280" y="599"/>
                    <a:pt x="301" y="597"/>
                  </a:cubicBezTo>
                  <a:cubicBezTo>
                    <a:pt x="308" y="597"/>
                    <a:pt x="314" y="600"/>
                    <a:pt x="326" y="602"/>
                  </a:cubicBezTo>
                  <a:cubicBezTo>
                    <a:pt x="284" y="561"/>
                    <a:pt x="299" y="522"/>
                    <a:pt x="320" y="482"/>
                  </a:cubicBezTo>
                  <a:cubicBezTo>
                    <a:pt x="301" y="498"/>
                    <a:pt x="295" y="516"/>
                    <a:pt x="292" y="567"/>
                  </a:cubicBezTo>
                  <a:cubicBezTo>
                    <a:pt x="277" y="552"/>
                    <a:pt x="263" y="539"/>
                    <a:pt x="251" y="527"/>
                  </a:cubicBezTo>
                  <a:cubicBezTo>
                    <a:pt x="231" y="559"/>
                    <a:pt x="210" y="590"/>
                    <a:pt x="190" y="622"/>
                  </a:cubicBezTo>
                  <a:cubicBezTo>
                    <a:pt x="174" y="647"/>
                    <a:pt x="155" y="661"/>
                    <a:pt x="123" y="656"/>
                  </a:cubicBezTo>
                  <a:cubicBezTo>
                    <a:pt x="101" y="653"/>
                    <a:pt x="79" y="656"/>
                    <a:pt x="57" y="655"/>
                  </a:cubicBezTo>
                  <a:cubicBezTo>
                    <a:pt x="52" y="655"/>
                    <a:pt x="48" y="650"/>
                    <a:pt x="43" y="648"/>
                  </a:cubicBezTo>
                  <a:cubicBezTo>
                    <a:pt x="47" y="644"/>
                    <a:pt x="50" y="638"/>
                    <a:pt x="54" y="636"/>
                  </a:cubicBezTo>
                  <a:cubicBezTo>
                    <a:pt x="62" y="632"/>
                    <a:pt x="71" y="629"/>
                    <a:pt x="81" y="627"/>
                  </a:cubicBezTo>
                  <a:cubicBezTo>
                    <a:pt x="136" y="614"/>
                    <a:pt x="154" y="568"/>
                    <a:pt x="168" y="522"/>
                  </a:cubicBezTo>
                  <a:cubicBezTo>
                    <a:pt x="177" y="491"/>
                    <a:pt x="178" y="456"/>
                    <a:pt x="182" y="422"/>
                  </a:cubicBezTo>
                  <a:cubicBezTo>
                    <a:pt x="177" y="440"/>
                    <a:pt x="172" y="458"/>
                    <a:pt x="166" y="479"/>
                  </a:cubicBezTo>
                  <a:cubicBezTo>
                    <a:pt x="138" y="440"/>
                    <a:pt x="118" y="400"/>
                    <a:pt x="112" y="353"/>
                  </a:cubicBezTo>
                  <a:cubicBezTo>
                    <a:pt x="111" y="345"/>
                    <a:pt x="106" y="336"/>
                    <a:pt x="100" y="331"/>
                  </a:cubicBezTo>
                  <a:cubicBezTo>
                    <a:pt x="75" y="313"/>
                    <a:pt x="61" y="290"/>
                    <a:pt x="54" y="261"/>
                  </a:cubicBezTo>
                  <a:cubicBezTo>
                    <a:pt x="25" y="260"/>
                    <a:pt x="13" y="251"/>
                    <a:pt x="7" y="229"/>
                  </a:cubicBezTo>
                  <a:cubicBezTo>
                    <a:pt x="0" y="205"/>
                    <a:pt x="9" y="174"/>
                    <a:pt x="26" y="162"/>
                  </a:cubicBezTo>
                  <a:cubicBezTo>
                    <a:pt x="41" y="151"/>
                    <a:pt x="53" y="154"/>
                    <a:pt x="75" y="173"/>
                  </a:cubicBezTo>
                  <a:cubicBezTo>
                    <a:pt x="133" y="119"/>
                    <a:pt x="175" y="116"/>
                    <a:pt x="239" y="156"/>
                  </a:cubicBezTo>
                  <a:cubicBezTo>
                    <a:pt x="258" y="151"/>
                    <a:pt x="273" y="143"/>
                    <a:pt x="285" y="146"/>
                  </a:cubicBezTo>
                  <a:cubicBezTo>
                    <a:pt x="307" y="152"/>
                    <a:pt x="312" y="174"/>
                    <a:pt x="313" y="195"/>
                  </a:cubicBezTo>
                  <a:cubicBezTo>
                    <a:pt x="313" y="213"/>
                    <a:pt x="307" y="228"/>
                    <a:pt x="290" y="238"/>
                  </a:cubicBezTo>
                  <a:cubicBezTo>
                    <a:pt x="285" y="240"/>
                    <a:pt x="281" y="245"/>
                    <a:pt x="276" y="249"/>
                  </a:cubicBezTo>
                  <a:cubicBezTo>
                    <a:pt x="281" y="253"/>
                    <a:pt x="285" y="258"/>
                    <a:pt x="290" y="260"/>
                  </a:cubicBezTo>
                  <a:cubicBezTo>
                    <a:pt x="329" y="274"/>
                    <a:pt x="368" y="287"/>
                    <a:pt x="408" y="300"/>
                  </a:cubicBezTo>
                  <a:cubicBezTo>
                    <a:pt x="492" y="327"/>
                    <a:pt x="540" y="386"/>
                    <a:pt x="553" y="473"/>
                  </a:cubicBezTo>
                  <a:cubicBezTo>
                    <a:pt x="555" y="484"/>
                    <a:pt x="557" y="496"/>
                    <a:pt x="563" y="510"/>
                  </a:cubicBezTo>
                  <a:cubicBezTo>
                    <a:pt x="566" y="500"/>
                    <a:pt x="571" y="492"/>
                    <a:pt x="573" y="482"/>
                  </a:cubicBezTo>
                  <a:cubicBezTo>
                    <a:pt x="584" y="435"/>
                    <a:pt x="584" y="387"/>
                    <a:pt x="578" y="339"/>
                  </a:cubicBezTo>
                  <a:cubicBezTo>
                    <a:pt x="567" y="260"/>
                    <a:pt x="550" y="182"/>
                    <a:pt x="510" y="111"/>
                  </a:cubicBezTo>
                  <a:cubicBezTo>
                    <a:pt x="500" y="93"/>
                    <a:pt x="486" y="77"/>
                    <a:pt x="474" y="61"/>
                  </a:cubicBezTo>
                  <a:cubicBezTo>
                    <a:pt x="469" y="55"/>
                    <a:pt x="461" y="48"/>
                    <a:pt x="455" y="48"/>
                  </a:cubicBezTo>
                  <a:cubicBezTo>
                    <a:pt x="443" y="46"/>
                    <a:pt x="428" y="46"/>
                    <a:pt x="421" y="53"/>
                  </a:cubicBezTo>
                  <a:cubicBezTo>
                    <a:pt x="410" y="63"/>
                    <a:pt x="418" y="77"/>
                    <a:pt x="428" y="88"/>
                  </a:cubicBezTo>
                  <a:cubicBezTo>
                    <a:pt x="435" y="94"/>
                    <a:pt x="451" y="98"/>
                    <a:pt x="438" y="111"/>
                  </a:cubicBezTo>
                  <a:cubicBezTo>
                    <a:pt x="428" y="122"/>
                    <a:pt x="415" y="117"/>
                    <a:pt x="404" y="109"/>
                  </a:cubicBezTo>
                  <a:cubicBezTo>
                    <a:pt x="382" y="90"/>
                    <a:pt x="381" y="53"/>
                    <a:pt x="402" y="25"/>
                  </a:cubicBezTo>
                  <a:cubicBezTo>
                    <a:pt x="418" y="4"/>
                    <a:pt x="444" y="0"/>
                    <a:pt x="468" y="18"/>
                  </a:cubicBezTo>
                  <a:cubicBezTo>
                    <a:pt x="486" y="33"/>
                    <a:pt x="505" y="50"/>
                    <a:pt x="517" y="69"/>
                  </a:cubicBezTo>
                  <a:cubicBezTo>
                    <a:pt x="592" y="190"/>
                    <a:pt x="629" y="322"/>
                    <a:pt x="617" y="465"/>
                  </a:cubicBezTo>
                  <a:cubicBezTo>
                    <a:pt x="616" y="478"/>
                    <a:pt x="613" y="491"/>
                    <a:pt x="608" y="504"/>
                  </a:cubicBezTo>
                  <a:cubicBezTo>
                    <a:pt x="600" y="526"/>
                    <a:pt x="587" y="544"/>
                    <a:pt x="562" y="546"/>
                  </a:cubicBezTo>
                  <a:cubicBezTo>
                    <a:pt x="555" y="570"/>
                    <a:pt x="549" y="593"/>
                    <a:pt x="541" y="615"/>
                  </a:cubicBezTo>
                  <a:cubicBezTo>
                    <a:pt x="530" y="643"/>
                    <a:pt x="511" y="658"/>
                    <a:pt x="478" y="657"/>
                  </a:cubicBezTo>
                  <a:cubicBezTo>
                    <a:pt x="391" y="656"/>
                    <a:pt x="304" y="657"/>
                    <a:pt x="215" y="657"/>
                  </a:cubicBezTo>
                  <a:close/>
                  <a:moveTo>
                    <a:pt x="115" y="230"/>
                  </a:moveTo>
                  <a:cubicBezTo>
                    <a:pt x="80" y="248"/>
                    <a:pt x="74" y="279"/>
                    <a:pt x="101" y="307"/>
                  </a:cubicBezTo>
                  <a:cubicBezTo>
                    <a:pt x="131" y="338"/>
                    <a:pt x="196" y="334"/>
                    <a:pt x="222" y="299"/>
                  </a:cubicBezTo>
                  <a:cubicBezTo>
                    <a:pt x="239" y="275"/>
                    <a:pt x="235" y="250"/>
                    <a:pt x="210" y="235"/>
                  </a:cubicBezTo>
                  <a:cubicBezTo>
                    <a:pt x="206" y="233"/>
                    <a:pt x="203" y="231"/>
                    <a:pt x="201" y="230"/>
                  </a:cubicBezTo>
                  <a:cubicBezTo>
                    <a:pt x="206" y="216"/>
                    <a:pt x="211" y="204"/>
                    <a:pt x="213" y="192"/>
                  </a:cubicBezTo>
                  <a:cubicBezTo>
                    <a:pt x="217" y="163"/>
                    <a:pt x="195" y="148"/>
                    <a:pt x="167" y="158"/>
                  </a:cubicBezTo>
                  <a:cubicBezTo>
                    <a:pt x="162" y="160"/>
                    <a:pt x="154" y="160"/>
                    <a:pt x="148" y="158"/>
                  </a:cubicBezTo>
                  <a:cubicBezTo>
                    <a:pt x="121" y="148"/>
                    <a:pt x="100" y="163"/>
                    <a:pt x="103" y="191"/>
                  </a:cubicBezTo>
                  <a:cubicBezTo>
                    <a:pt x="105" y="204"/>
                    <a:pt x="110" y="216"/>
                    <a:pt x="115" y="230"/>
                  </a:cubicBezTo>
                  <a:close/>
                  <a:moveTo>
                    <a:pt x="63" y="191"/>
                  </a:moveTo>
                  <a:cubicBezTo>
                    <a:pt x="47" y="182"/>
                    <a:pt x="37" y="183"/>
                    <a:pt x="30" y="195"/>
                  </a:cubicBezTo>
                  <a:cubicBezTo>
                    <a:pt x="21" y="212"/>
                    <a:pt x="31" y="234"/>
                    <a:pt x="51" y="242"/>
                  </a:cubicBezTo>
                  <a:cubicBezTo>
                    <a:pt x="55" y="225"/>
                    <a:pt x="59" y="208"/>
                    <a:pt x="63" y="191"/>
                  </a:cubicBezTo>
                  <a:close/>
                  <a:moveTo>
                    <a:pt x="277" y="220"/>
                  </a:moveTo>
                  <a:cubicBezTo>
                    <a:pt x="292" y="205"/>
                    <a:pt x="294" y="186"/>
                    <a:pt x="284" y="175"/>
                  </a:cubicBezTo>
                  <a:cubicBezTo>
                    <a:pt x="276" y="166"/>
                    <a:pt x="267" y="167"/>
                    <a:pt x="259" y="176"/>
                  </a:cubicBezTo>
                  <a:cubicBezTo>
                    <a:pt x="265" y="191"/>
                    <a:pt x="271" y="205"/>
                    <a:pt x="277" y="220"/>
                  </a:cubicBezTo>
                  <a:close/>
                  <a:moveTo>
                    <a:pt x="223" y="355"/>
                  </a:moveTo>
                  <a:cubicBezTo>
                    <a:pt x="244" y="339"/>
                    <a:pt x="265" y="339"/>
                    <a:pt x="290" y="352"/>
                  </a:cubicBezTo>
                  <a:cubicBezTo>
                    <a:pt x="269" y="329"/>
                    <a:pt x="247" y="331"/>
                    <a:pt x="223" y="35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grpSp>
      <p:sp>
        <p:nvSpPr>
          <p:cNvPr id="25" name="Freeform 15">
            <a:extLst>
              <a:ext uri="{FF2B5EF4-FFF2-40B4-BE49-F238E27FC236}">
                <a16:creationId xmlns:a16="http://schemas.microsoft.com/office/drawing/2014/main" id="{576A2229-C1AE-4B9F-B1B8-968478BF5B2D}"/>
              </a:ext>
            </a:extLst>
          </p:cNvPr>
          <p:cNvSpPr/>
          <p:nvPr/>
        </p:nvSpPr>
        <p:spPr bwMode="auto">
          <a:xfrm>
            <a:off x="1806582" y="782009"/>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6" name="Freeform 16">
            <a:extLst>
              <a:ext uri="{FF2B5EF4-FFF2-40B4-BE49-F238E27FC236}">
                <a16:creationId xmlns:a16="http://schemas.microsoft.com/office/drawing/2014/main" id="{43C3794D-B62C-4667-959B-4BC8C60AC42D}"/>
              </a:ext>
            </a:extLst>
          </p:cNvPr>
          <p:cNvSpPr/>
          <p:nvPr/>
        </p:nvSpPr>
        <p:spPr bwMode="auto">
          <a:xfrm>
            <a:off x="1957395" y="1028071"/>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7" name="Freeform 17">
            <a:extLst>
              <a:ext uri="{FF2B5EF4-FFF2-40B4-BE49-F238E27FC236}">
                <a16:creationId xmlns:a16="http://schemas.microsoft.com/office/drawing/2014/main" id="{2ED7442F-52A8-4AE6-90F6-66EB4E1B3ECD}"/>
              </a:ext>
            </a:extLst>
          </p:cNvPr>
          <p:cNvSpPr/>
          <p:nvPr/>
        </p:nvSpPr>
        <p:spPr bwMode="auto">
          <a:xfrm>
            <a:off x="2181232" y="1186821"/>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nvGrpSpPr>
          <p:cNvPr id="39" name="Grupo 38">
            <a:extLst>
              <a:ext uri="{FF2B5EF4-FFF2-40B4-BE49-F238E27FC236}">
                <a16:creationId xmlns:a16="http://schemas.microsoft.com/office/drawing/2014/main" id="{54F208D9-2278-464A-A828-BE5F6887BA39}"/>
              </a:ext>
            </a:extLst>
          </p:cNvPr>
          <p:cNvGrpSpPr/>
          <p:nvPr/>
        </p:nvGrpSpPr>
        <p:grpSpPr>
          <a:xfrm>
            <a:off x="4563848" y="770901"/>
            <a:ext cx="353974" cy="331789"/>
            <a:chOff x="1352550" y="846138"/>
            <a:chExt cx="1722438" cy="1614487"/>
          </a:xfrm>
        </p:grpSpPr>
        <p:sp>
          <p:nvSpPr>
            <p:cNvPr id="40" name="Freeform 15">
              <a:extLst>
                <a:ext uri="{FF2B5EF4-FFF2-40B4-BE49-F238E27FC236}">
                  <a16:creationId xmlns:a16="http://schemas.microsoft.com/office/drawing/2014/main" id="{4F198AF5-D806-463B-88D9-9F5694D42E14}"/>
                </a:ext>
              </a:extLst>
            </p:cNvPr>
            <p:cNvSpPr/>
            <p:nvPr/>
          </p:nvSpPr>
          <p:spPr bwMode="auto">
            <a:xfrm>
              <a:off x="1352550" y="846138"/>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1" name="Freeform 16">
              <a:extLst>
                <a:ext uri="{FF2B5EF4-FFF2-40B4-BE49-F238E27FC236}">
                  <a16:creationId xmlns:a16="http://schemas.microsoft.com/office/drawing/2014/main" id="{B8404946-3913-4AD7-86AB-08B0D7B6060A}"/>
                </a:ext>
              </a:extLst>
            </p:cNvPr>
            <p:cNvSpPr/>
            <p:nvPr/>
          </p:nvSpPr>
          <p:spPr bwMode="auto">
            <a:xfrm>
              <a:off x="1503363" y="1092200"/>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2" name="Freeform 17">
              <a:extLst>
                <a:ext uri="{FF2B5EF4-FFF2-40B4-BE49-F238E27FC236}">
                  <a16:creationId xmlns:a16="http://schemas.microsoft.com/office/drawing/2014/main" id="{69088CDB-6F7D-43E0-B2B6-CF1F40D2538D}"/>
                </a:ext>
              </a:extLst>
            </p:cNvPr>
            <p:cNvSpPr/>
            <p:nvPr/>
          </p:nvSpPr>
          <p:spPr bwMode="auto">
            <a:xfrm>
              <a:off x="1727200" y="1250950"/>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43" name="Grupo 42">
            <a:extLst>
              <a:ext uri="{FF2B5EF4-FFF2-40B4-BE49-F238E27FC236}">
                <a16:creationId xmlns:a16="http://schemas.microsoft.com/office/drawing/2014/main" id="{B5E82BE2-77F2-41ED-B4FD-A3E54E9A6A7D}"/>
              </a:ext>
            </a:extLst>
          </p:cNvPr>
          <p:cNvGrpSpPr/>
          <p:nvPr/>
        </p:nvGrpSpPr>
        <p:grpSpPr>
          <a:xfrm>
            <a:off x="643882" y="2000106"/>
            <a:ext cx="353974" cy="331789"/>
            <a:chOff x="1352550" y="846138"/>
            <a:chExt cx="1722438" cy="1614487"/>
          </a:xfrm>
        </p:grpSpPr>
        <p:sp>
          <p:nvSpPr>
            <p:cNvPr id="44" name="Freeform 15">
              <a:extLst>
                <a:ext uri="{FF2B5EF4-FFF2-40B4-BE49-F238E27FC236}">
                  <a16:creationId xmlns:a16="http://schemas.microsoft.com/office/drawing/2014/main" id="{E43BBE21-4592-47D8-AC91-5D9638A3146D}"/>
                </a:ext>
              </a:extLst>
            </p:cNvPr>
            <p:cNvSpPr/>
            <p:nvPr/>
          </p:nvSpPr>
          <p:spPr bwMode="auto">
            <a:xfrm>
              <a:off x="1352550" y="846138"/>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 name="Freeform 16">
              <a:extLst>
                <a:ext uri="{FF2B5EF4-FFF2-40B4-BE49-F238E27FC236}">
                  <a16:creationId xmlns:a16="http://schemas.microsoft.com/office/drawing/2014/main" id="{2CD8884B-4BB5-4E23-B727-E3289110A2B0}"/>
                </a:ext>
              </a:extLst>
            </p:cNvPr>
            <p:cNvSpPr/>
            <p:nvPr/>
          </p:nvSpPr>
          <p:spPr bwMode="auto">
            <a:xfrm>
              <a:off x="1503363" y="1092200"/>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6" name="Freeform 17">
              <a:extLst>
                <a:ext uri="{FF2B5EF4-FFF2-40B4-BE49-F238E27FC236}">
                  <a16:creationId xmlns:a16="http://schemas.microsoft.com/office/drawing/2014/main" id="{CA50E058-E43A-4F89-ABB7-8013C36A02E6}"/>
                </a:ext>
              </a:extLst>
            </p:cNvPr>
            <p:cNvSpPr/>
            <p:nvPr/>
          </p:nvSpPr>
          <p:spPr bwMode="auto">
            <a:xfrm>
              <a:off x="1727200" y="1250950"/>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47" name="Grupo 46">
            <a:extLst>
              <a:ext uri="{FF2B5EF4-FFF2-40B4-BE49-F238E27FC236}">
                <a16:creationId xmlns:a16="http://schemas.microsoft.com/office/drawing/2014/main" id="{FB781D8E-8775-4564-B5AB-9C49B9855CA7}"/>
              </a:ext>
            </a:extLst>
          </p:cNvPr>
          <p:cNvGrpSpPr/>
          <p:nvPr/>
        </p:nvGrpSpPr>
        <p:grpSpPr>
          <a:xfrm>
            <a:off x="4767044" y="4618870"/>
            <a:ext cx="423758" cy="397199"/>
            <a:chOff x="1352550" y="846138"/>
            <a:chExt cx="1722438" cy="1614487"/>
          </a:xfrm>
        </p:grpSpPr>
        <p:sp>
          <p:nvSpPr>
            <p:cNvPr id="48" name="Freeform 15">
              <a:extLst>
                <a:ext uri="{FF2B5EF4-FFF2-40B4-BE49-F238E27FC236}">
                  <a16:creationId xmlns:a16="http://schemas.microsoft.com/office/drawing/2014/main" id="{6C5CD2C0-F81B-46F6-A766-716E9221245B}"/>
                </a:ext>
              </a:extLst>
            </p:cNvPr>
            <p:cNvSpPr/>
            <p:nvPr/>
          </p:nvSpPr>
          <p:spPr bwMode="auto">
            <a:xfrm>
              <a:off x="1352550" y="846138"/>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9" name="Freeform 16">
              <a:extLst>
                <a:ext uri="{FF2B5EF4-FFF2-40B4-BE49-F238E27FC236}">
                  <a16:creationId xmlns:a16="http://schemas.microsoft.com/office/drawing/2014/main" id="{FAE41591-EC8B-4A8B-8B88-E457CEFCF9BA}"/>
                </a:ext>
              </a:extLst>
            </p:cNvPr>
            <p:cNvSpPr/>
            <p:nvPr/>
          </p:nvSpPr>
          <p:spPr bwMode="auto">
            <a:xfrm>
              <a:off x="1503363" y="1092200"/>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0" name="Freeform 17">
              <a:extLst>
                <a:ext uri="{FF2B5EF4-FFF2-40B4-BE49-F238E27FC236}">
                  <a16:creationId xmlns:a16="http://schemas.microsoft.com/office/drawing/2014/main" id="{1E87FCF8-7DE1-480F-B2D2-1258C2BF9702}"/>
                </a:ext>
              </a:extLst>
            </p:cNvPr>
            <p:cNvSpPr/>
            <p:nvPr/>
          </p:nvSpPr>
          <p:spPr bwMode="auto">
            <a:xfrm>
              <a:off x="1727200" y="1250950"/>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51" name="Grupo 50">
            <a:extLst>
              <a:ext uri="{FF2B5EF4-FFF2-40B4-BE49-F238E27FC236}">
                <a16:creationId xmlns:a16="http://schemas.microsoft.com/office/drawing/2014/main" id="{CC3B5AA8-BE0A-4ABB-BBF5-C7217DDF2CA4}"/>
              </a:ext>
            </a:extLst>
          </p:cNvPr>
          <p:cNvGrpSpPr/>
          <p:nvPr/>
        </p:nvGrpSpPr>
        <p:grpSpPr>
          <a:xfrm>
            <a:off x="4486804" y="2015465"/>
            <a:ext cx="254031" cy="238110"/>
            <a:chOff x="1352550" y="846138"/>
            <a:chExt cx="1722438" cy="1614487"/>
          </a:xfrm>
        </p:grpSpPr>
        <p:sp>
          <p:nvSpPr>
            <p:cNvPr id="52" name="Freeform 15">
              <a:extLst>
                <a:ext uri="{FF2B5EF4-FFF2-40B4-BE49-F238E27FC236}">
                  <a16:creationId xmlns:a16="http://schemas.microsoft.com/office/drawing/2014/main" id="{62ED18A4-B064-4B0F-ABC8-2440A5B36ED0}"/>
                </a:ext>
              </a:extLst>
            </p:cNvPr>
            <p:cNvSpPr/>
            <p:nvPr/>
          </p:nvSpPr>
          <p:spPr bwMode="auto">
            <a:xfrm>
              <a:off x="1352550" y="846138"/>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3" name="Freeform 16">
              <a:extLst>
                <a:ext uri="{FF2B5EF4-FFF2-40B4-BE49-F238E27FC236}">
                  <a16:creationId xmlns:a16="http://schemas.microsoft.com/office/drawing/2014/main" id="{E4B74832-35B2-44F5-A888-636C3D820A6E}"/>
                </a:ext>
              </a:extLst>
            </p:cNvPr>
            <p:cNvSpPr/>
            <p:nvPr/>
          </p:nvSpPr>
          <p:spPr bwMode="auto">
            <a:xfrm>
              <a:off x="1503363" y="1092200"/>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 name="Freeform 17">
              <a:extLst>
                <a:ext uri="{FF2B5EF4-FFF2-40B4-BE49-F238E27FC236}">
                  <a16:creationId xmlns:a16="http://schemas.microsoft.com/office/drawing/2014/main" id="{F1ED68C6-24A7-49A0-8DAB-48C4069D93C6}"/>
                </a:ext>
              </a:extLst>
            </p:cNvPr>
            <p:cNvSpPr/>
            <p:nvPr/>
          </p:nvSpPr>
          <p:spPr bwMode="auto">
            <a:xfrm>
              <a:off x="1727200" y="1250950"/>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55" name="Grupo 54">
            <a:extLst>
              <a:ext uri="{FF2B5EF4-FFF2-40B4-BE49-F238E27FC236}">
                <a16:creationId xmlns:a16="http://schemas.microsoft.com/office/drawing/2014/main" id="{4AEB42DD-3E51-4D72-963C-5D03E89137F6}"/>
              </a:ext>
            </a:extLst>
          </p:cNvPr>
          <p:cNvGrpSpPr/>
          <p:nvPr/>
        </p:nvGrpSpPr>
        <p:grpSpPr>
          <a:xfrm>
            <a:off x="1001043" y="543899"/>
            <a:ext cx="254031" cy="238110"/>
            <a:chOff x="1352550" y="846138"/>
            <a:chExt cx="1722438" cy="1614487"/>
          </a:xfrm>
        </p:grpSpPr>
        <p:sp>
          <p:nvSpPr>
            <p:cNvPr id="56" name="Freeform 15">
              <a:extLst>
                <a:ext uri="{FF2B5EF4-FFF2-40B4-BE49-F238E27FC236}">
                  <a16:creationId xmlns:a16="http://schemas.microsoft.com/office/drawing/2014/main" id="{2D225ED0-902B-4963-A69B-B559A62A9CC5}"/>
                </a:ext>
              </a:extLst>
            </p:cNvPr>
            <p:cNvSpPr/>
            <p:nvPr/>
          </p:nvSpPr>
          <p:spPr bwMode="auto">
            <a:xfrm>
              <a:off x="1352550" y="846138"/>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7" name="Freeform 16">
              <a:extLst>
                <a:ext uri="{FF2B5EF4-FFF2-40B4-BE49-F238E27FC236}">
                  <a16:creationId xmlns:a16="http://schemas.microsoft.com/office/drawing/2014/main" id="{723AB012-6D52-47EA-BBB2-F75AF5722BDE}"/>
                </a:ext>
              </a:extLst>
            </p:cNvPr>
            <p:cNvSpPr/>
            <p:nvPr/>
          </p:nvSpPr>
          <p:spPr bwMode="auto">
            <a:xfrm>
              <a:off x="1503363" y="1092200"/>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8" name="Freeform 17">
              <a:extLst>
                <a:ext uri="{FF2B5EF4-FFF2-40B4-BE49-F238E27FC236}">
                  <a16:creationId xmlns:a16="http://schemas.microsoft.com/office/drawing/2014/main" id="{E959E16D-328F-4340-9147-A14B07EBA7FD}"/>
                </a:ext>
              </a:extLst>
            </p:cNvPr>
            <p:cNvSpPr/>
            <p:nvPr/>
          </p:nvSpPr>
          <p:spPr bwMode="auto">
            <a:xfrm>
              <a:off x="1727200" y="1250950"/>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59" name="Grupo 58">
            <a:extLst>
              <a:ext uri="{FF2B5EF4-FFF2-40B4-BE49-F238E27FC236}">
                <a16:creationId xmlns:a16="http://schemas.microsoft.com/office/drawing/2014/main" id="{4F9F348F-BAD5-472A-803D-316E4084CB18}"/>
              </a:ext>
            </a:extLst>
          </p:cNvPr>
          <p:cNvGrpSpPr/>
          <p:nvPr/>
        </p:nvGrpSpPr>
        <p:grpSpPr>
          <a:xfrm>
            <a:off x="674875" y="4402859"/>
            <a:ext cx="254031" cy="238110"/>
            <a:chOff x="1352550" y="846138"/>
            <a:chExt cx="1722438" cy="1614487"/>
          </a:xfrm>
        </p:grpSpPr>
        <p:sp>
          <p:nvSpPr>
            <p:cNvPr id="60" name="Freeform 15">
              <a:extLst>
                <a:ext uri="{FF2B5EF4-FFF2-40B4-BE49-F238E27FC236}">
                  <a16:creationId xmlns:a16="http://schemas.microsoft.com/office/drawing/2014/main" id="{949E90A3-C0CE-432B-9541-1EA39DE20964}"/>
                </a:ext>
              </a:extLst>
            </p:cNvPr>
            <p:cNvSpPr/>
            <p:nvPr/>
          </p:nvSpPr>
          <p:spPr bwMode="auto">
            <a:xfrm>
              <a:off x="1352550" y="846138"/>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1" name="Freeform 16">
              <a:extLst>
                <a:ext uri="{FF2B5EF4-FFF2-40B4-BE49-F238E27FC236}">
                  <a16:creationId xmlns:a16="http://schemas.microsoft.com/office/drawing/2014/main" id="{3C8D2AD5-23A3-407E-9CCE-DF611F01F075}"/>
                </a:ext>
              </a:extLst>
            </p:cNvPr>
            <p:cNvSpPr/>
            <p:nvPr/>
          </p:nvSpPr>
          <p:spPr bwMode="auto">
            <a:xfrm>
              <a:off x="1503363" y="1092200"/>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2" name="Freeform 17">
              <a:extLst>
                <a:ext uri="{FF2B5EF4-FFF2-40B4-BE49-F238E27FC236}">
                  <a16:creationId xmlns:a16="http://schemas.microsoft.com/office/drawing/2014/main" id="{3DF46CF4-D1F0-48D6-BE30-424DF7C25041}"/>
                </a:ext>
              </a:extLst>
            </p:cNvPr>
            <p:cNvSpPr/>
            <p:nvPr/>
          </p:nvSpPr>
          <p:spPr bwMode="auto">
            <a:xfrm>
              <a:off x="1727200" y="1250950"/>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63" name="Grupo 62">
            <a:extLst>
              <a:ext uri="{FF2B5EF4-FFF2-40B4-BE49-F238E27FC236}">
                <a16:creationId xmlns:a16="http://schemas.microsoft.com/office/drawing/2014/main" id="{DF3C3BFE-8FDE-4F8E-A0B4-A7C33EEDF1E6}"/>
              </a:ext>
            </a:extLst>
          </p:cNvPr>
          <p:cNvGrpSpPr/>
          <p:nvPr/>
        </p:nvGrpSpPr>
        <p:grpSpPr>
          <a:xfrm>
            <a:off x="3608091" y="3377589"/>
            <a:ext cx="254031" cy="238110"/>
            <a:chOff x="1352550" y="846138"/>
            <a:chExt cx="1722438" cy="1614487"/>
          </a:xfrm>
        </p:grpSpPr>
        <p:sp>
          <p:nvSpPr>
            <p:cNvPr id="64" name="Freeform 15">
              <a:extLst>
                <a:ext uri="{FF2B5EF4-FFF2-40B4-BE49-F238E27FC236}">
                  <a16:creationId xmlns:a16="http://schemas.microsoft.com/office/drawing/2014/main" id="{EE343610-876A-4663-A00A-44AFE97C0392}"/>
                </a:ext>
              </a:extLst>
            </p:cNvPr>
            <p:cNvSpPr/>
            <p:nvPr/>
          </p:nvSpPr>
          <p:spPr bwMode="auto">
            <a:xfrm>
              <a:off x="1352550" y="846138"/>
              <a:ext cx="1722438" cy="1614487"/>
            </a:xfrm>
            <a:custGeom>
              <a:avLst/>
              <a:gdLst>
                <a:gd name="T0" fmla="*/ 455 w 455"/>
                <a:gd name="T1" fmla="*/ 212 h 426"/>
                <a:gd name="T2" fmla="*/ 446 w 455"/>
                <a:gd name="T3" fmla="*/ 274 h 426"/>
                <a:gd name="T4" fmla="*/ 426 w 455"/>
                <a:gd name="T5" fmla="*/ 317 h 426"/>
                <a:gd name="T6" fmla="*/ 407 w 455"/>
                <a:gd name="T7" fmla="*/ 344 h 426"/>
                <a:gd name="T8" fmla="*/ 381 w 455"/>
                <a:gd name="T9" fmla="*/ 370 h 426"/>
                <a:gd name="T10" fmla="*/ 334 w 455"/>
                <a:gd name="T11" fmla="*/ 401 h 426"/>
                <a:gd name="T12" fmla="*/ 280 w 455"/>
                <a:gd name="T13" fmla="*/ 420 h 426"/>
                <a:gd name="T14" fmla="*/ 252 w 455"/>
                <a:gd name="T15" fmla="*/ 424 h 426"/>
                <a:gd name="T16" fmla="*/ 224 w 455"/>
                <a:gd name="T17" fmla="*/ 426 h 426"/>
                <a:gd name="T18" fmla="*/ 199 w 455"/>
                <a:gd name="T19" fmla="*/ 424 h 426"/>
                <a:gd name="T20" fmla="*/ 164 w 455"/>
                <a:gd name="T21" fmla="*/ 417 h 426"/>
                <a:gd name="T22" fmla="*/ 130 w 455"/>
                <a:gd name="T23" fmla="*/ 405 h 426"/>
                <a:gd name="T24" fmla="*/ 93 w 455"/>
                <a:gd name="T25" fmla="*/ 385 h 426"/>
                <a:gd name="T26" fmla="*/ 71 w 455"/>
                <a:gd name="T27" fmla="*/ 367 h 426"/>
                <a:gd name="T28" fmla="*/ 34 w 455"/>
                <a:gd name="T29" fmla="*/ 324 h 426"/>
                <a:gd name="T30" fmla="*/ 16 w 455"/>
                <a:gd name="T31" fmla="*/ 292 h 426"/>
                <a:gd name="T32" fmla="*/ 6 w 455"/>
                <a:gd name="T33" fmla="*/ 259 h 426"/>
                <a:gd name="T34" fmla="*/ 1 w 455"/>
                <a:gd name="T35" fmla="*/ 235 h 426"/>
                <a:gd name="T36" fmla="*/ 0 w 455"/>
                <a:gd name="T37" fmla="*/ 207 h 426"/>
                <a:gd name="T38" fmla="*/ 5 w 455"/>
                <a:gd name="T39" fmla="*/ 167 h 426"/>
                <a:gd name="T40" fmla="*/ 15 w 455"/>
                <a:gd name="T41" fmla="*/ 136 h 426"/>
                <a:gd name="T42" fmla="*/ 46 w 455"/>
                <a:gd name="T43" fmla="*/ 85 h 426"/>
                <a:gd name="T44" fmla="*/ 62 w 455"/>
                <a:gd name="T45" fmla="*/ 67 h 426"/>
                <a:gd name="T46" fmla="*/ 95 w 455"/>
                <a:gd name="T47" fmla="*/ 40 h 426"/>
                <a:gd name="T48" fmla="*/ 122 w 455"/>
                <a:gd name="T49" fmla="*/ 24 h 426"/>
                <a:gd name="T50" fmla="*/ 174 w 455"/>
                <a:gd name="T51" fmla="*/ 6 h 426"/>
                <a:gd name="T52" fmla="*/ 201 w 455"/>
                <a:gd name="T53" fmla="*/ 1 h 426"/>
                <a:gd name="T54" fmla="*/ 238 w 455"/>
                <a:gd name="T55" fmla="*/ 0 h 426"/>
                <a:gd name="T56" fmla="*/ 257 w 455"/>
                <a:gd name="T57" fmla="*/ 2 h 426"/>
                <a:gd name="T58" fmla="*/ 291 w 455"/>
                <a:gd name="T59" fmla="*/ 8 h 426"/>
                <a:gd name="T60" fmla="*/ 324 w 455"/>
                <a:gd name="T61" fmla="*/ 20 h 426"/>
                <a:gd name="T62" fmla="*/ 356 w 455"/>
                <a:gd name="T63" fmla="*/ 37 h 426"/>
                <a:gd name="T64" fmla="*/ 380 w 455"/>
                <a:gd name="T65" fmla="*/ 55 h 426"/>
                <a:gd name="T66" fmla="*/ 398 w 455"/>
                <a:gd name="T67" fmla="*/ 72 h 426"/>
                <a:gd name="T68" fmla="*/ 426 w 455"/>
                <a:gd name="T69" fmla="*/ 109 h 426"/>
                <a:gd name="T70" fmla="*/ 444 w 455"/>
                <a:gd name="T71" fmla="*/ 147 h 426"/>
                <a:gd name="T72" fmla="*/ 453 w 455"/>
                <a:gd name="T73" fmla="*/ 185 h 426"/>
                <a:gd name="T74" fmla="*/ 455 w 455"/>
                <a:gd name="T75"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5" h="426">
                  <a:moveTo>
                    <a:pt x="455" y="212"/>
                  </a:moveTo>
                  <a:cubicBezTo>
                    <a:pt x="455" y="234"/>
                    <a:pt x="452" y="254"/>
                    <a:pt x="446" y="274"/>
                  </a:cubicBezTo>
                  <a:cubicBezTo>
                    <a:pt x="441" y="289"/>
                    <a:pt x="434" y="304"/>
                    <a:pt x="426" y="317"/>
                  </a:cubicBezTo>
                  <a:cubicBezTo>
                    <a:pt x="420" y="327"/>
                    <a:pt x="414" y="336"/>
                    <a:pt x="407" y="344"/>
                  </a:cubicBezTo>
                  <a:cubicBezTo>
                    <a:pt x="399" y="353"/>
                    <a:pt x="390" y="362"/>
                    <a:pt x="381" y="370"/>
                  </a:cubicBezTo>
                  <a:cubicBezTo>
                    <a:pt x="367" y="382"/>
                    <a:pt x="351" y="392"/>
                    <a:pt x="334" y="401"/>
                  </a:cubicBezTo>
                  <a:cubicBezTo>
                    <a:pt x="317" y="410"/>
                    <a:pt x="299" y="416"/>
                    <a:pt x="280" y="420"/>
                  </a:cubicBezTo>
                  <a:cubicBezTo>
                    <a:pt x="271" y="422"/>
                    <a:pt x="261" y="424"/>
                    <a:pt x="252" y="424"/>
                  </a:cubicBezTo>
                  <a:cubicBezTo>
                    <a:pt x="243" y="425"/>
                    <a:pt x="233" y="426"/>
                    <a:pt x="224" y="426"/>
                  </a:cubicBezTo>
                  <a:cubicBezTo>
                    <a:pt x="216" y="426"/>
                    <a:pt x="207" y="425"/>
                    <a:pt x="199" y="424"/>
                  </a:cubicBezTo>
                  <a:cubicBezTo>
                    <a:pt x="187" y="423"/>
                    <a:pt x="175" y="420"/>
                    <a:pt x="164" y="417"/>
                  </a:cubicBezTo>
                  <a:cubicBezTo>
                    <a:pt x="152" y="414"/>
                    <a:pt x="141" y="410"/>
                    <a:pt x="130" y="405"/>
                  </a:cubicBezTo>
                  <a:cubicBezTo>
                    <a:pt x="117" y="399"/>
                    <a:pt x="105" y="393"/>
                    <a:pt x="93" y="385"/>
                  </a:cubicBezTo>
                  <a:cubicBezTo>
                    <a:pt x="85" y="379"/>
                    <a:pt x="78" y="373"/>
                    <a:pt x="71" y="367"/>
                  </a:cubicBezTo>
                  <a:cubicBezTo>
                    <a:pt x="57" y="354"/>
                    <a:pt x="44" y="340"/>
                    <a:pt x="34" y="324"/>
                  </a:cubicBezTo>
                  <a:cubicBezTo>
                    <a:pt x="27" y="314"/>
                    <a:pt x="21" y="303"/>
                    <a:pt x="16" y="292"/>
                  </a:cubicBezTo>
                  <a:cubicBezTo>
                    <a:pt x="12" y="281"/>
                    <a:pt x="8" y="270"/>
                    <a:pt x="6" y="259"/>
                  </a:cubicBezTo>
                  <a:cubicBezTo>
                    <a:pt x="4" y="251"/>
                    <a:pt x="2" y="243"/>
                    <a:pt x="1" y="235"/>
                  </a:cubicBezTo>
                  <a:cubicBezTo>
                    <a:pt x="0" y="225"/>
                    <a:pt x="0" y="216"/>
                    <a:pt x="0" y="207"/>
                  </a:cubicBezTo>
                  <a:cubicBezTo>
                    <a:pt x="1" y="194"/>
                    <a:pt x="2" y="180"/>
                    <a:pt x="5" y="167"/>
                  </a:cubicBezTo>
                  <a:cubicBezTo>
                    <a:pt x="8" y="157"/>
                    <a:pt x="11" y="146"/>
                    <a:pt x="15" y="136"/>
                  </a:cubicBezTo>
                  <a:cubicBezTo>
                    <a:pt x="23" y="118"/>
                    <a:pt x="33" y="100"/>
                    <a:pt x="46" y="85"/>
                  </a:cubicBezTo>
                  <a:cubicBezTo>
                    <a:pt x="51" y="79"/>
                    <a:pt x="56" y="73"/>
                    <a:pt x="62" y="67"/>
                  </a:cubicBezTo>
                  <a:cubicBezTo>
                    <a:pt x="72" y="57"/>
                    <a:pt x="83" y="48"/>
                    <a:pt x="95" y="40"/>
                  </a:cubicBezTo>
                  <a:cubicBezTo>
                    <a:pt x="104" y="34"/>
                    <a:pt x="113" y="29"/>
                    <a:pt x="122" y="24"/>
                  </a:cubicBezTo>
                  <a:cubicBezTo>
                    <a:pt x="139" y="16"/>
                    <a:pt x="156" y="10"/>
                    <a:pt x="174" y="6"/>
                  </a:cubicBezTo>
                  <a:cubicBezTo>
                    <a:pt x="183" y="4"/>
                    <a:pt x="192" y="2"/>
                    <a:pt x="201" y="1"/>
                  </a:cubicBezTo>
                  <a:cubicBezTo>
                    <a:pt x="214" y="0"/>
                    <a:pt x="226" y="0"/>
                    <a:pt x="238" y="0"/>
                  </a:cubicBezTo>
                  <a:cubicBezTo>
                    <a:pt x="244" y="0"/>
                    <a:pt x="251" y="1"/>
                    <a:pt x="257" y="2"/>
                  </a:cubicBezTo>
                  <a:cubicBezTo>
                    <a:pt x="269" y="3"/>
                    <a:pt x="280" y="5"/>
                    <a:pt x="291" y="8"/>
                  </a:cubicBezTo>
                  <a:cubicBezTo>
                    <a:pt x="302" y="11"/>
                    <a:pt x="313" y="15"/>
                    <a:pt x="324" y="20"/>
                  </a:cubicBezTo>
                  <a:cubicBezTo>
                    <a:pt x="335" y="25"/>
                    <a:pt x="346" y="30"/>
                    <a:pt x="356" y="37"/>
                  </a:cubicBezTo>
                  <a:cubicBezTo>
                    <a:pt x="364" y="42"/>
                    <a:pt x="372" y="48"/>
                    <a:pt x="380" y="55"/>
                  </a:cubicBezTo>
                  <a:cubicBezTo>
                    <a:pt x="386" y="60"/>
                    <a:pt x="392" y="66"/>
                    <a:pt x="398" y="72"/>
                  </a:cubicBezTo>
                  <a:cubicBezTo>
                    <a:pt x="409" y="83"/>
                    <a:pt x="418" y="96"/>
                    <a:pt x="426" y="109"/>
                  </a:cubicBezTo>
                  <a:cubicBezTo>
                    <a:pt x="433" y="121"/>
                    <a:pt x="440" y="134"/>
                    <a:pt x="444" y="147"/>
                  </a:cubicBezTo>
                  <a:cubicBezTo>
                    <a:pt x="448" y="160"/>
                    <a:pt x="451" y="172"/>
                    <a:pt x="453" y="185"/>
                  </a:cubicBezTo>
                  <a:cubicBezTo>
                    <a:pt x="454" y="194"/>
                    <a:pt x="455" y="203"/>
                    <a:pt x="455" y="212"/>
                  </a:cubicBezTo>
                  <a:close/>
                </a:path>
              </a:pathLst>
            </a:custGeom>
            <a:solidFill>
              <a:srgbClr val="FBDC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5" name="Freeform 16">
              <a:extLst>
                <a:ext uri="{FF2B5EF4-FFF2-40B4-BE49-F238E27FC236}">
                  <a16:creationId xmlns:a16="http://schemas.microsoft.com/office/drawing/2014/main" id="{FC59260E-4AA3-437F-8C04-FD7F288756B4}"/>
                </a:ext>
              </a:extLst>
            </p:cNvPr>
            <p:cNvSpPr/>
            <p:nvPr/>
          </p:nvSpPr>
          <p:spPr bwMode="auto">
            <a:xfrm>
              <a:off x="1503363" y="1092200"/>
              <a:ext cx="1208088" cy="1079500"/>
            </a:xfrm>
            <a:custGeom>
              <a:avLst/>
              <a:gdLst>
                <a:gd name="T0" fmla="*/ 0 w 319"/>
                <a:gd name="T1" fmla="*/ 144 h 285"/>
                <a:gd name="T2" fmla="*/ 16 w 319"/>
                <a:gd name="T3" fmla="*/ 79 h 285"/>
                <a:gd name="T4" fmla="*/ 46 w 319"/>
                <a:gd name="T5" fmla="*/ 42 h 285"/>
                <a:gd name="T6" fmla="*/ 96 w 319"/>
                <a:gd name="T7" fmla="*/ 12 h 285"/>
                <a:gd name="T8" fmla="*/ 135 w 319"/>
                <a:gd name="T9" fmla="*/ 1 h 285"/>
                <a:gd name="T10" fmla="*/ 153 w 319"/>
                <a:gd name="T11" fmla="*/ 0 h 285"/>
                <a:gd name="T12" fmla="*/ 173 w 319"/>
                <a:gd name="T13" fmla="*/ 0 h 285"/>
                <a:gd name="T14" fmla="*/ 204 w 319"/>
                <a:gd name="T15" fmla="*/ 6 h 285"/>
                <a:gd name="T16" fmla="*/ 249 w 319"/>
                <a:gd name="T17" fmla="*/ 25 h 285"/>
                <a:gd name="T18" fmla="*/ 283 w 319"/>
                <a:gd name="T19" fmla="*/ 54 h 285"/>
                <a:gd name="T20" fmla="*/ 312 w 319"/>
                <a:gd name="T21" fmla="*/ 104 h 285"/>
                <a:gd name="T22" fmla="*/ 318 w 319"/>
                <a:gd name="T23" fmla="*/ 138 h 285"/>
                <a:gd name="T24" fmla="*/ 304 w 319"/>
                <a:gd name="T25" fmla="*/ 201 h 285"/>
                <a:gd name="T26" fmla="*/ 281 w 319"/>
                <a:gd name="T27" fmla="*/ 233 h 285"/>
                <a:gd name="T28" fmla="*/ 219 w 319"/>
                <a:gd name="T29" fmla="*/ 274 h 285"/>
                <a:gd name="T30" fmla="*/ 178 w 319"/>
                <a:gd name="T31" fmla="*/ 284 h 285"/>
                <a:gd name="T32" fmla="*/ 152 w 319"/>
                <a:gd name="T33" fmla="*/ 285 h 285"/>
                <a:gd name="T34" fmla="*/ 85 w 319"/>
                <a:gd name="T35" fmla="*/ 269 h 285"/>
                <a:gd name="T36" fmla="*/ 48 w 319"/>
                <a:gd name="T37" fmla="*/ 245 h 285"/>
                <a:gd name="T38" fmla="*/ 15 w 319"/>
                <a:gd name="T39" fmla="*/ 204 h 285"/>
                <a:gd name="T40" fmla="*/ 1 w 319"/>
                <a:gd name="T41" fmla="*/ 162 h 285"/>
                <a:gd name="T42" fmla="*/ 0 w 319"/>
                <a:gd name="T43" fmla="*/ 14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285">
                  <a:moveTo>
                    <a:pt x="0" y="144"/>
                  </a:moveTo>
                  <a:cubicBezTo>
                    <a:pt x="0" y="120"/>
                    <a:pt x="6" y="99"/>
                    <a:pt x="16" y="79"/>
                  </a:cubicBezTo>
                  <a:cubicBezTo>
                    <a:pt x="24" y="65"/>
                    <a:pt x="34" y="53"/>
                    <a:pt x="46" y="42"/>
                  </a:cubicBezTo>
                  <a:cubicBezTo>
                    <a:pt x="61" y="29"/>
                    <a:pt x="77" y="19"/>
                    <a:pt x="96" y="12"/>
                  </a:cubicBezTo>
                  <a:cubicBezTo>
                    <a:pt x="109" y="7"/>
                    <a:pt x="122" y="3"/>
                    <a:pt x="135" y="1"/>
                  </a:cubicBezTo>
                  <a:cubicBezTo>
                    <a:pt x="141" y="0"/>
                    <a:pt x="147" y="1"/>
                    <a:pt x="153" y="0"/>
                  </a:cubicBezTo>
                  <a:cubicBezTo>
                    <a:pt x="159" y="0"/>
                    <a:pt x="166" y="0"/>
                    <a:pt x="173" y="0"/>
                  </a:cubicBezTo>
                  <a:cubicBezTo>
                    <a:pt x="183" y="1"/>
                    <a:pt x="193" y="3"/>
                    <a:pt x="204" y="6"/>
                  </a:cubicBezTo>
                  <a:cubicBezTo>
                    <a:pt x="220" y="10"/>
                    <a:pt x="235" y="16"/>
                    <a:pt x="249" y="25"/>
                  </a:cubicBezTo>
                  <a:cubicBezTo>
                    <a:pt x="262" y="33"/>
                    <a:pt x="273" y="42"/>
                    <a:pt x="283" y="54"/>
                  </a:cubicBezTo>
                  <a:cubicBezTo>
                    <a:pt x="296" y="68"/>
                    <a:pt x="306" y="85"/>
                    <a:pt x="312" y="104"/>
                  </a:cubicBezTo>
                  <a:cubicBezTo>
                    <a:pt x="315" y="115"/>
                    <a:pt x="317" y="126"/>
                    <a:pt x="318" y="138"/>
                  </a:cubicBezTo>
                  <a:cubicBezTo>
                    <a:pt x="319" y="160"/>
                    <a:pt x="314" y="181"/>
                    <a:pt x="304" y="201"/>
                  </a:cubicBezTo>
                  <a:cubicBezTo>
                    <a:pt x="298" y="213"/>
                    <a:pt x="290" y="224"/>
                    <a:pt x="281" y="233"/>
                  </a:cubicBezTo>
                  <a:cubicBezTo>
                    <a:pt x="264" y="252"/>
                    <a:pt x="243" y="265"/>
                    <a:pt x="219" y="274"/>
                  </a:cubicBezTo>
                  <a:cubicBezTo>
                    <a:pt x="206" y="279"/>
                    <a:pt x="192" y="283"/>
                    <a:pt x="178" y="284"/>
                  </a:cubicBezTo>
                  <a:cubicBezTo>
                    <a:pt x="169" y="285"/>
                    <a:pt x="161" y="285"/>
                    <a:pt x="152" y="285"/>
                  </a:cubicBezTo>
                  <a:cubicBezTo>
                    <a:pt x="129" y="284"/>
                    <a:pt x="106" y="279"/>
                    <a:pt x="85" y="269"/>
                  </a:cubicBezTo>
                  <a:cubicBezTo>
                    <a:pt x="72" y="263"/>
                    <a:pt x="60" y="255"/>
                    <a:pt x="48" y="245"/>
                  </a:cubicBezTo>
                  <a:cubicBezTo>
                    <a:pt x="35" y="233"/>
                    <a:pt x="24" y="219"/>
                    <a:pt x="15" y="204"/>
                  </a:cubicBezTo>
                  <a:cubicBezTo>
                    <a:pt x="8" y="190"/>
                    <a:pt x="4" y="176"/>
                    <a:pt x="1" y="162"/>
                  </a:cubicBezTo>
                  <a:cubicBezTo>
                    <a:pt x="0" y="155"/>
                    <a:pt x="0" y="149"/>
                    <a:pt x="0" y="144"/>
                  </a:cubicBezTo>
                  <a:close/>
                </a:path>
              </a:pathLst>
            </a:custGeom>
            <a:solidFill>
              <a:srgbClr val="EE97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6" name="Freeform 17">
              <a:extLst>
                <a:ext uri="{FF2B5EF4-FFF2-40B4-BE49-F238E27FC236}">
                  <a16:creationId xmlns:a16="http://schemas.microsoft.com/office/drawing/2014/main" id="{1D229F4D-5382-4579-83D7-FCE13A25DE21}"/>
                </a:ext>
              </a:extLst>
            </p:cNvPr>
            <p:cNvSpPr/>
            <p:nvPr/>
          </p:nvSpPr>
          <p:spPr bwMode="auto">
            <a:xfrm>
              <a:off x="1727200" y="1250950"/>
              <a:ext cx="454025" cy="412750"/>
            </a:xfrm>
            <a:custGeom>
              <a:avLst/>
              <a:gdLst>
                <a:gd name="T0" fmla="*/ 120 w 120"/>
                <a:gd name="T1" fmla="*/ 56 h 109"/>
                <a:gd name="T2" fmla="*/ 107 w 120"/>
                <a:gd name="T3" fmla="*/ 88 h 109"/>
                <a:gd name="T4" fmla="*/ 73 w 120"/>
                <a:gd name="T5" fmla="*/ 107 h 109"/>
                <a:gd name="T6" fmla="*/ 34 w 120"/>
                <a:gd name="T7" fmla="*/ 102 h 109"/>
                <a:gd name="T8" fmla="*/ 3 w 120"/>
                <a:gd name="T9" fmla="*/ 65 h 109"/>
                <a:gd name="T10" fmla="*/ 9 w 120"/>
                <a:gd name="T11" fmla="*/ 29 h 109"/>
                <a:gd name="T12" fmla="*/ 51 w 120"/>
                <a:gd name="T13" fmla="*/ 2 h 109"/>
                <a:gd name="T14" fmla="*/ 86 w 120"/>
                <a:gd name="T15" fmla="*/ 6 h 109"/>
                <a:gd name="T16" fmla="*/ 105 w 120"/>
                <a:gd name="T17" fmla="*/ 19 h 109"/>
                <a:gd name="T18" fmla="*/ 120 w 120"/>
                <a:gd name="T19" fmla="*/ 47 h 109"/>
                <a:gd name="T20" fmla="*/ 120 w 120"/>
                <a:gd name="T21"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09">
                  <a:moveTo>
                    <a:pt x="120" y="56"/>
                  </a:moveTo>
                  <a:cubicBezTo>
                    <a:pt x="120" y="67"/>
                    <a:pt x="116" y="78"/>
                    <a:pt x="107" y="88"/>
                  </a:cubicBezTo>
                  <a:cubicBezTo>
                    <a:pt x="98" y="98"/>
                    <a:pt x="87" y="104"/>
                    <a:pt x="73" y="107"/>
                  </a:cubicBezTo>
                  <a:cubicBezTo>
                    <a:pt x="60" y="109"/>
                    <a:pt x="47" y="108"/>
                    <a:pt x="34" y="102"/>
                  </a:cubicBezTo>
                  <a:cubicBezTo>
                    <a:pt x="18" y="95"/>
                    <a:pt x="7" y="83"/>
                    <a:pt x="3" y="65"/>
                  </a:cubicBezTo>
                  <a:cubicBezTo>
                    <a:pt x="0" y="53"/>
                    <a:pt x="2" y="40"/>
                    <a:pt x="9" y="29"/>
                  </a:cubicBezTo>
                  <a:cubicBezTo>
                    <a:pt x="18" y="14"/>
                    <a:pt x="33" y="5"/>
                    <a:pt x="51" y="2"/>
                  </a:cubicBezTo>
                  <a:cubicBezTo>
                    <a:pt x="63" y="0"/>
                    <a:pt x="74" y="2"/>
                    <a:pt x="86" y="6"/>
                  </a:cubicBezTo>
                  <a:cubicBezTo>
                    <a:pt x="93" y="9"/>
                    <a:pt x="100" y="13"/>
                    <a:pt x="105" y="19"/>
                  </a:cubicBezTo>
                  <a:cubicBezTo>
                    <a:pt x="113" y="27"/>
                    <a:pt x="118" y="36"/>
                    <a:pt x="120" y="47"/>
                  </a:cubicBezTo>
                  <a:cubicBezTo>
                    <a:pt x="120" y="49"/>
                    <a:pt x="120" y="52"/>
                    <a:pt x="120" y="56"/>
                  </a:cubicBezTo>
                  <a:close/>
                </a:path>
              </a:pathLst>
            </a:custGeom>
            <a:solidFill>
              <a:srgbClr val="F6B4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2"/>
          <p:cNvSpPr txBox="1">
            <a:spLocks noGrp="1"/>
          </p:cNvSpPr>
          <p:nvPr>
            <p:ph type="subTitle" idx="1"/>
          </p:nvPr>
        </p:nvSpPr>
        <p:spPr>
          <a:xfrm>
            <a:off x="934050" y="2072400"/>
            <a:ext cx="3904200" cy="19224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a:t>Mercury is the closest planet to the Sun and the smallest one in the Solar System—it’s only a bit larger than the Moon. The planet’s name has nothing to do with the liquid metal since it was named after the Roman messenger god, Mercury</a:t>
            </a:r>
            <a:endParaRPr/>
          </a:p>
        </p:txBody>
      </p:sp>
      <p:sp>
        <p:nvSpPr>
          <p:cNvPr id="403" name="Google Shape;403;p32"/>
          <p:cNvSpPr txBox="1">
            <a:spLocks noGrp="1"/>
          </p:cNvSpPr>
          <p:nvPr>
            <p:ph type="title"/>
          </p:nvPr>
        </p:nvSpPr>
        <p:spPr>
          <a:xfrm>
            <a:off x="934050" y="1148700"/>
            <a:ext cx="3904200" cy="618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Introduction</a:t>
            </a:r>
            <a:endParaRPr>
              <a:solidFill>
                <a:srgbClr val="D94949"/>
              </a:solidFill>
            </a:endParaRPr>
          </a:p>
        </p:txBody>
      </p:sp>
      <p:sp>
        <p:nvSpPr>
          <p:cNvPr id="404" name="Google Shape;404;p32"/>
          <p:cNvSpPr/>
          <p:nvPr/>
        </p:nvSpPr>
        <p:spPr>
          <a:xfrm>
            <a:off x="2078154" y="2279027"/>
            <a:ext cx="150900" cy="150900"/>
          </a:xfrm>
          <a:prstGeom prst="ellipse">
            <a:avLst/>
          </a:prstGeom>
          <a:no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05" name="Google Shape;405;p32"/>
          <p:cNvPicPr preferRelativeResize="0"/>
          <p:nvPr/>
        </p:nvPicPr>
        <p:blipFill>
          <a:blip r:embed="rId3">
            <a:alphaModFix/>
          </a:blip>
          <a:srcRect l="38537" t="4501" r="888" b="2146"/>
          <a:stretch>
            <a:fillRect/>
          </a:stretch>
        </p:blipFill>
        <p:spPr>
          <a:xfrm rot="14400000">
            <a:off x="5096658" y="810752"/>
            <a:ext cx="3434158" cy="3521995"/>
          </a:xfrm>
          <a:prstGeom prst="ellipse">
            <a:avLst/>
          </a:prstGeom>
          <a:noFill/>
          <a:ln>
            <a:noFill/>
          </a:ln>
          <a:effectLst>
            <a:outerShdw dist="123825" dir="2880000" algn="bl" rotWithShape="0">
              <a:schemeClr val="lt2">
                <a:alpha val="33000"/>
              </a:schemeClr>
            </a:outerShdw>
          </a:effectLst>
        </p:spPr>
      </p:pic>
      <p:cxnSp>
        <p:nvCxnSpPr>
          <p:cNvPr id="406" name="Google Shape;406;p32"/>
          <p:cNvCxnSpPr/>
          <p:nvPr/>
        </p:nvCxnSpPr>
        <p:spPr>
          <a:xfrm>
            <a:off x="328992" y="120164"/>
            <a:ext cx="8483400" cy="0"/>
          </a:xfrm>
          <a:prstGeom prst="straightConnector1">
            <a:avLst/>
          </a:prstGeom>
          <a:noFill/>
          <a:ln w="9525" cap="flat" cmpd="sng">
            <a:solidFill>
              <a:schemeClr val="lt2"/>
            </a:solidFill>
            <a:prstDash val="solid"/>
            <a:round/>
            <a:headEnd type="none" w="med" len="med"/>
            <a:tailEnd type="none" w="med" len="med"/>
          </a:ln>
        </p:spPr>
      </p:cxnSp>
      <p:pic>
        <p:nvPicPr>
          <p:cNvPr id="407" name="Google Shape;407;p32"/>
          <p:cNvPicPr preferRelativeResize="0"/>
          <p:nvPr/>
        </p:nvPicPr>
        <p:blipFill>
          <a:blip r:embed="rId4">
            <a:alphaModFix amt="72000"/>
          </a:blip>
          <a:stretch>
            <a:fillRect/>
          </a:stretch>
        </p:blipFill>
        <p:spPr>
          <a:xfrm>
            <a:off x="4570692" y="1118320"/>
            <a:ext cx="323482" cy="323482"/>
          </a:xfrm>
          <a:prstGeom prst="rect">
            <a:avLst/>
          </a:prstGeom>
          <a:noFill/>
          <a:ln>
            <a:noFill/>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40"/>
          <p:cNvSpPr txBox="1">
            <a:spLocks noGrp="1"/>
          </p:cNvSpPr>
          <p:nvPr>
            <p:ph type="title"/>
          </p:nvPr>
        </p:nvSpPr>
        <p:spPr>
          <a:xfrm>
            <a:off x="1227856" y="2206476"/>
            <a:ext cx="4107000" cy="705000"/>
          </a:xfrm>
          <a:prstGeom prst="rect">
            <a:avLst/>
          </a:prstGeom>
        </p:spPr>
        <p:txBody>
          <a:bodyPr spcFirstLastPara="1" wrap="square" lIns="91425" tIns="91425" rIns="91425" bIns="91425" anchor="t" anchorCtr="0">
            <a:noAutofit/>
          </a:bodyPr>
          <a:lstStyle/>
          <a:p>
            <a:pPr marL="0" lvl="0" indent="0" algn="ctr" rtl="0">
              <a:spcBef>
                <a:spcPct val="0"/>
              </a:spcBef>
              <a:spcAft>
                <a:spcPct val="0"/>
              </a:spcAft>
              <a:buNone/>
            </a:pPr>
            <a:r>
              <a:rPr lang="en">
                <a:solidFill>
                  <a:schemeClr val="bg2">
                    <a:lumMod val="75000"/>
                  </a:schemeClr>
                </a:solidFill>
              </a:rPr>
              <a:t>Introduction</a:t>
            </a:r>
            <a:endParaRPr>
              <a:solidFill>
                <a:schemeClr val="bg2">
                  <a:lumMod val="75000"/>
                </a:schemeClr>
              </a:solidFill>
            </a:endParaRPr>
          </a:p>
        </p:txBody>
      </p:sp>
      <p:sp>
        <p:nvSpPr>
          <p:cNvPr id="897" name="Google Shape;897;p40"/>
          <p:cNvSpPr txBox="1">
            <a:spLocks noGrp="1"/>
          </p:cNvSpPr>
          <p:nvPr>
            <p:ph type="subTitle" idx="1"/>
          </p:nvPr>
        </p:nvSpPr>
        <p:spPr>
          <a:xfrm>
            <a:off x="689956" y="2835214"/>
            <a:ext cx="4644900" cy="1568400"/>
          </a:xfrm>
          <a:prstGeom prst="rect">
            <a:avLst/>
          </a:prstGeom>
        </p:spPr>
        <p:txBody>
          <a:bodyPr spcFirstLastPara="1" wrap="square" lIns="91425" tIns="91425" rIns="91425" bIns="91425" anchor="t" anchorCtr="0">
            <a:noAutofit/>
          </a:bodyPr>
          <a:lstStyle/>
          <a:p>
            <a:pPr marL="0" lvl="0" indent="0" algn="ctr" rtl="0">
              <a:spcBef>
                <a:spcPct val="0"/>
              </a:spcBef>
              <a:spcAft>
                <a:spcPts val="1200"/>
              </a:spcAft>
              <a:buNone/>
            </a:pPr>
            <a:r>
              <a:rPr lang="en">
                <a:solidFill>
                  <a:schemeClr val="accent1">
                    <a:lumMod val="65000"/>
                  </a:schemeClr>
                </a:solidFill>
              </a:rPr>
              <a:t>You can give a brief description of the topic you want to talk about here. For example, if you want to talk about Mercury, you can say that it’s the smallest planet in the entire Solar System</a:t>
            </a:r>
            <a:endParaRPr>
              <a:solidFill>
                <a:schemeClr val="accent1">
                  <a:lumMod val="65000"/>
                </a:schemeClr>
              </a:solidFill>
            </a:endParaRPr>
          </a:p>
        </p:txBody>
      </p:sp>
      <p:grpSp>
        <p:nvGrpSpPr>
          <p:cNvPr id="15" name="Grupo 14">
            <a:extLst>
              <a:ext uri="{FF2B5EF4-FFF2-40B4-BE49-F238E27FC236}">
                <a16:creationId xmlns:a16="http://schemas.microsoft.com/office/drawing/2014/main" id="{B8D29145-D028-4812-9783-12151FDF60F7}"/>
              </a:ext>
            </a:extLst>
          </p:cNvPr>
          <p:cNvGrpSpPr/>
          <p:nvPr/>
        </p:nvGrpSpPr>
        <p:grpSpPr>
          <a:xfrm>
            <a:off x="2676428" y="851132"/>
            <a:ext cx="1209855" cy="1355344"/>
            <a:chOff x="5883276" y="1216026"/>
            <a:chExt cx="2759074" cy="3090862"/>
          </a:xfrm>
        </p:grpSpPr>
        <p:sp>
          <p:nvSpPr>
            <p:cNvPr id="6" name="Freeform 5">
              <a:extLst>
                <a:ext uri="{FF2B5EF4-FFF2-40B4-BE49-F238E27FC236}">
                  <a16:creationId xmlns:a16="http://schemas.microsoft.com/office/drawing/2014/main" id="{E3BB230E-866D-476C-9396-4D1FB6B0DF1B}"/>
                </a:ext>
              </a:extLst>
            </p:cNvPr>
            <p:cNvSpPr/>
            <p:nvPr/>
          </p:nvSpPr>
          <p:spPr bwMode="auto">
            <a:xfrm>
              <a:off x="7116763" y="3132138"/>
              <a:ext cx="328612" cy="71438"/>
            </a:xfrm>
            <a:custGeom>
              <a:avLst/>
              <a:gdLst>
                <a:gd name="T0" fmla="*/ 6 w 73"/>
                <a:gd name="T1" fmla="*/ 15 h 16"/>
                <a:gd name="T2" fmla="*/ 1 w 73"/>
                <a:gd name="T3" fmla="*/ 7 h 16"/>
                <a:gd name="T4" fmla="*/ 7 w 73"/>
                <a:gd name="T5" fmla="*/ 1 h 16"/>
                <a:gd name="T6" fmla="*/ 19 w 73"/>
                <a:gd name="T7" fmla="*/ 1 h 16"/>
                <a:gd name="T8" fmla="*/ 64 w 73"/>
                <a:gd name="T9" fmla="*/ 0 h 16"/>
                <a:gd name="T10" fmla="*/ 73 w 73"/>
                <a:gd name="T11" fmla="*/ 8 h 16"/>
                <a:gd name="T12" fmla="*/ 64 w 73"/>
                <a:gd name="T13" fmla="*/ 15 h 16"/>
                <a:gd name="T14" fmla="*/ 10 w 73"/>
                <a:gd name="T15" fmla="*/ 15 h 16"/>
                <a:gd name="T16" fmla="*/ 6 w 73"/>
                <a:gd name="T1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6">
                  <a:moveTo>
                    <a:pt x="6" y="15"/>
                  </a:moveTo>
                  <a:cubicBezTo>
                    <a:pt x="2" y="13"/>
                    <a:pt x="0" y="11"/>
                    <a:pt x="1" y="7"/>
                  </a:cubicBezTo>
                  <a:cubicBezTo>
                    <a:pt x="1" y="3"/>
                    <a:pt x="4" y="1"/>
                    <a:pt x="7" y="1"/>
                  </a:cubicBezTo>
                  <a:cubicBezTo>
                    <a:pt x="11" y="1"/>
                    <a:pt x="15" y="1"/>
                    <a:pt x="19" y="1"/>
                  </a:cubicBezTo>
                  <a:cubicBezTo>
                    <a:pt x="34" y="1"/>
                    <a:pt x="49" y="0"/>
                    <a:pt x="64" y="0"/>
                  </a:cubicBezTo>
                  <a:cubicBezTo>
                    <a:pt x="69" y="0"/>
                    <a:pt x="73" y="3"/>
                    <a:pt x="73" y="8"/>
                  </a:cubicBezTo>
                  <a:cubicBezTo>
                    <a:pt x="73" y="12"/>
                    <a:pt x="69" y="15"/>
                    <a:pt x="64" y="15"/>
                  </a:cubicBezTo>
                  <a:cubicBezTo>
                    <a:pt x="46" y="15"/>
                    <a:pt x="28" y="15"/>
                    <a:pt x="10" y="15"/>
                  </a:cubicBezTo>
                  <a:cubicBezTo>
                    <a:pt x="8" y="16"/>
                    <a:pt x="7" y="15"/>
                    <a:pt x="6" y="15"/>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CB67C382-70A5-4D31-B5B7-A6ADD99D90ED}"/>
                </a:ext>
              </a:extLst>
            </p:cNvPr>
            <p:cNvSpPr>
              <a:spLocks noEditPoints="1"/>
            </p:cNvSpPr>
            <p:nvPr/>
          </p:nvSpPr>
          <p:spPr bwMode="auto">
            <a:xfrm>
              <a:off x="5883276" y="1535113"/>
              <a:ext cx="2759074" cy="2771775"/>
            </a:xfrm>
            <a:custGeom>
              <a:avLst/>
              <a:gdLst>
                <a:gd name="T0" fmla="*/ 535 w 613"/>
                <a:gd name="T1" fmla="*/ 111 h 616"/>
                <a:gd name="T2" fmla="*/ 609 w 613"/>
                <a:gd name="T3" fmla="*/ 118 h 616"/>
                <a:gd name="T4" fmla="*/ 563 w 613"/>
                <a:gd name="T5" fmla="*/ 157 h 616"/>
                <a:gd name="T6" fmla="*/ 518 w 613"/>
                <a:gd name="T7" fmla="*/ 187 h 616"/>
                <a:gd name="T8" fmla="*/ 537 w 613"/>
                <a:gd name="T9" fmla="*/ 244 h 616"/>
                <a:gd name="T10" fmla="*/ 583 w 613"/>
                <a:gd name="T11" fmla="*/ 222 h 616"/>
                <a:gd name="T12" fmla="*/ 588 w 613"/>
                <a:gd name="T13" fmla="*/ 278 h 616"/>
                <a:gd name="T14" fmla="*/ 539 w 613"/>
                <a:gd name="T15" fmla="*/ 259 h 616"/>
                <a:gd name="T16" fmla="*/ 525 w 613"/>
                <a:gd name="T17" fmla="*/ 337 h 616"/>
                <a:gd name="T18" fmla="*/ 504 w 613"/>
                <a:gd name="T19" fmla="*/ 387 h 616"/>
                <a:gd name="T20" fmla="*/ 597 w 613"/>
                <a:gd name="T21" fmla="*/ 399 h 616"/>
                <a:gd name="T22" fmla="*/ 553 w 613"/>
                <a:gd name="T23" fmla="*/ 461 h 616"/>
                <a:gd name="T24" fmla="*/ 500 w 613"/>
                <a:gd name="T25" fmla="*/ 405 h 616"/>
                <a:gd name="T26" fmla="*/ 341 w 613"/>
                <a:gd name="T27" fmla="*/ 498 h 616"/>
                <a:gd name="T28" fmla="*/ 332 w 613"/>
                <a:gd name="T29" fmla="*/ 548 h 616"/>
                <a:gd name="T30" fmla="*/ 317 w 613"/>
                <a:gd name="T31" fmla="*/ 613 h 616"/>
                <a:gd name="T32" fmla="*/ 293 w 613"/>
                <a:gd name="T33" fmla="*/ 542 h 616"/>
                <a:gd name="T34" fmla="*/ 293 w 613"/>
                <a:gd name="T35" fmla="*/ 498 h 616"/>
                <a:gd name="T36" fmla="*/ 195 w 613"/>
                <a:gd name="T37" fmla="*/ 472 h 616"/>
                <a:gd name="T38" fmla="*/ 181 w 613"/>
                <a:gd name="T39" fmla="*/ 547 h 616"/>
                <a:gd name="T40" fmla="*/ 134 w 613"/>
                <a:gd name="T41" fmla="*/ 520 h 616"/>
                <a:gd name="T42" fmla="*/ 179 w 613"/>
                <a:gd name="T43" fmla="*/ 468 h 616"/>
                <a:gd name="T44" fmla="*/ 128 w 613"/>
                <a:gd name="T45" fmla="*/ 404 h 616"/>
                <a:gd name="T46" fmla="*/ 84 w 613"/>
                <a:gd name="T47" fmla="*/ 420 h 616"/>
                <a:gd name="T48" fmla="*/ 20 w 613"/>
                <a:gd name="T49" fmla="*/ 451 h 616"/>
                <a:gd name="T50" fmla="*/ 59 w 613"/>
                <a:gd name="T51" fmla="*/ 391 h 616"/>
                <a:gd name="T52" fmla="*/ 98 w 613"/>
                <a:gd name="T53" fmla="*/ 346 h 616"/>
                <a:gd name="T54" fmla="*/ 77 w 613"/>
                <a:gd name="T55" fmla="*/ 296 h 616"/>
                <a:gd name="T56" fmla="*/ 27 w 613"/>
                <a:gd name="T57" fmla="*/ 321 h 616"/>
                <a:gd name="T58" fmla="*/ 19 w 613"/>
                <a:gd name="T59" fmla="*/ 261 h 616"/>
                <a:gd name="T60" fmla="*/ 82 w 613"/>
                <a:gd name="T61" fmla="*/ 264 h 616"/>
                <a:gd name="T62" fmla="*/ 106 w 613"/>
                <a:gd name="T63" fmla="*/ 153 h 616"/>
                <a:gd name="T64" fmla="*/ 17 w 613"/>
                <a:gd name="T65" fmla="*/ 143 h 616"/>
                <a:gd name="T66" fmla="*/ 42 w 613"/>
                <a:gd name="T67" fmla="*/ 85 h 616"/>
                <a:gd name="T68" fmla="*/ 141 w 613"/>
                <a:gd name="T69" fmla="*/ 129 h 616"/>
                <a:gd name="T70" fmla="*/ 193 w 613"/>
                <a:gd name="T71" fmla="*/ 75 h 616"/>
                <a:gd name="T72" fmla="*/ 159 w 613"/>
                <a:gd name="T73" fmla="*/ 52 h 616"/>
                <a:gd name="T74" fmla="*/ 189 w 613"/>
                <a:gd name="T75" fmla="*/ 23 h 616"/>
                <a:gd name="T76" fmla="*/ 207 w 613"/>
                <a:gd name="T77" fmla="*/ 69 h 616"/>
                <a:gd name="T78" fmla="*/ 282 w 613"/>
                <a:gd name="T79" fmla="*/ 51 h 616"/>
                <a:gd name="T80" fmla="*/ 311 w 613"/>
                <a:gd name="T81" fmla="*/ 40 h 616"/>
                <a:gd name="T82" fmla="*/ 404 w 613"/>
                <a:gd name="T83" fmla="*/ 70 h 616"/>
                <a:gd name="T84" fmla="*/ 422 w 613"/>
                <a:gd name="T85" fmla="*/ 52 h 616"/>
                <a:gd name="T86" fmla="*/ 475 w 613"/>
                <a:gd name="T87" fmla="*/ 20 h 616"/>
                <a:gd name="T88" fmla="*/ 433 w 613"/>
                <a:gd name="T89" fmla="*/ 79 h 616"/>
                <a:gd name="T90" fmla="*/ 504 w 613"/>
                <a:gd name="T91" fmla="*/ 161 h 616"/>
                <a:gd name="T92" fmla="*/ 504 w 613"/>
                <a:gd name="T93" fmla="*/ 277 h 616"/>
                <a:gd name="T94" fmla="*/ 116 w 613"/>
                <a:gd name="T95" fmla="*/ 26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13" h="616">
                  <a:moveTo>
                    <a:pt x="504" y="161"/>
                  </a:moveTo>
                  <a:cubicBezTo>
                    <a:pt x="525" y="150"/>
                    <a:pt x="539" y="138"/>
                    <a:pt x="535" y="111"/>
                  </a:cubicBezTo>
                  <a:cubicBezTo>
                    <a:pt x="533" y="99"/>
                    <a:pt x="558" y="82"/>
                    <a:pt x="574" y="83"/>
                  </a:cubicBezTo>
                  <a:cubicBezTo>
                    <a:pt x="592" y="84"/>
                    <a:pt x="608" y="100"/>
                    <a:pt x="609" y="118"/>
                  </a:cubicBezTo>
                  <a:cubicBezTo>
                    <a:pt x="611" y="137"/>
                    <a:pt x="598" y="154"/>
                    <a:pt x="579" y="157"/>
                  </a:cubicBezTo>
                  <a:cubicBezTo>
                    <a:pt x="574" y="158"/>
                    <a:pt x="568" y="159"/>
                    <a:pt x="563" y="157"/>
                  </a:cubicBezTo>
                  <a:cubicBezTo>
                    <a:pt x="543" y="148"/>
                    <a:pt x="532" y="165"/>
                    <a:pt x="518" y="173"/>
                  </a:cubicBezTo>
                  <a:cubicBezTo>
                    <a:pt x="511" y="177"/>
                    <a:pt x="516" y="182"/>
                    <a:pt x="518" y="187"/>
                  </a:cubicBezTo>
                  <a:cubicBezTo>
                    <a:pt x="523" y="201"/>
                    <a:pt x="528" y="215"/>
                    <a:pt x="531" y="231"/>
                  </a:cubicBezTo>
                  <a:cubicBezTo>
                    <a:pt x="532" y="235"/>
                    <a:pt x="530" y="242"/>
                    <a:pt x="537" y="244"/>
                  </a:cubicBezTo>
                  <a:cubicBezTo>
                    <a:pt x="544" y="245"/>
                    <a:pt x="545" y="238"/>
                    <a:pt x="548" y="234"/>
                  </a:cubicBezTo>
                  <a:cubicBezTo>
                    <a:pt x="557" y="221"/>
                    <a:pt x="569" y="218"/>
                    <a:pt x="583" y="222"/>
                  </a:cubicBezTo>
                  <a:cubicBezTo>
                    <a:pt x="596" y="226"/>
                    <a:pt x="602" y="237"/>
                    <a:pt x="604" y="249"/>
                  </a:cubicBezTo>
                  <a:cubicBezTo>
                    <a:pt x="606" y="262"/>
                    <a:pt x="600" y="272"/>
                    <a:pt x="588" y="278"/>
                  </a:cubicBezTo>
                  <a:cubicBezTo>
                    <a:pt x="573" y="286"/>
                    <a:pt x="560" y="282"/>
                    <a:pt x="549" y="269"/>
                  </a:cubicBezTo>
                  <a:cubicBezTo>
                    <a:pt x="546" y="266"/>
                    <a:pt x="545" y="257"/>
                    <a:pt x="539" y="259"/>
                  </a:cubicBezTo>
                  <a:cubicBezTo>
                    <a:pt x="531" y="262"/>
                    <a:pt x="535" y="270"/>
                    <a:pt x="535" y="275"/>
                  </a:cubicBezTo>
                  <a:cubicBezTo>
                    <a:pt x="534" y="296"/>
                    <a:pt x="533" y="317"/>
                    <a:pt x="525" y="337"/>
                  </a:cubicBezTo>
                  <a:cubicBezTo>
                    <a:pt x="521" y="348"/>
                    <a:pt x="522" y="362"/>
                    <a:pt x="507" y="367"/>
                  </a:cubicBezTo>
                  <a:cubicBezTo>
                    <a:pt x="504" y="368"/>
                    <a:pt x="502" y="381"/>
                    <a:pt x="504" y="387"/>
                  </a:cubicBezTo>
                  <a:cubicBezTo>
                    <a:pt x="507" y="395"/>
                    <a:pt x="543" y="401"/>
                    <a:pt x="551" y="396"/>
                  </a:cubicBezTo>
                  <a:cubicBezTo>
                    <a:pt x="567" y="386"/>
                    <a:pt x="587" y="387"/>
                    <a:pt x="597" y="399"/>
                  </a:cubicBezTo>
                  <a:cubicBezTo>
                    <a:pt x="612" y="416"/>
                    <a:pt x="613" y="434"/>
                    <a:pt x="600" y="453"/>
                  </a:cubicBezTo>
                  <a:cubicBezTo>
                    <a:pt x="593" y="462"/>
                    <a:pt x="566" y="468"/>
                    <a:pt x="553" y="461"/>
                  </a:cubicBezTo>
                  <a:cubicBezTo>
                    <a:pt x="542" y="455"/>
                    <a:pt x="536" y="443"/>
                    <a:pt x="535" y="430"/>
                  </a:cubicBezTo>
                  <a:cubicBezTo>
                    <a:pt x="532" y="409"/>
                    <a:pt x="512" y="412"/>
                    <a:pt x="500" y="405"/>
                  </a:cubicBezTo>
                  <a:cubicBezTo>
                    <a:pt x="491" y="399"/>
                    <a:pt x="488" y="412"/>
                    <a:pt x="483" y="417"/>
                  </a:cubicBezTo>
                  <a:cubicBezTo>
                    <a:pt x="445" y="460"/>
                    <a:pt x="397" y="486"/>
                    <a:pt x="341" y="498"/>
                  </a:cubicBezTo>
                  <a:cubicBezTo>
                    <a:pt x="334" y="499"/>
                    <a:pt x="320" y="486"/>
                    <a:pt x="320" y="503"/>
                  </a:cubicBezTo>
                  <a:cubicBezTo>
                    <a:pt x="319" y="518"/>
                    <a:pt x="309" y="537"/>
                    <a:pt x="332" y="548"/>
                  </a:cubicBezTo>
                  <a:cubicBezTo>
                    <a:pt x="346" y="555"/>
                    <a:pt x="350" y="571"/>
                    <a:pt x="346" y="586"/>
                  </a:cubicBezTo>
                  <a:cubicBezTo>
                    <a:pt x="342" y="601"/>
                    <a:pt x="332" y="611"/>
                    <a:pt x="317" y="613"/>
                  </a:cubicBezTo>
                  <a:cubicBezTo>
                    <a:pt x="302" y="616"/>
                    <a:pt x="290" y="609"/>
                    <a:pt x="282" y="595"/>
                  </a:cubicBezTo>
                  <a:cubicBezTo>
                    <a:pt x="269" y="575"/>
                    <a:pt x="273" y="557"/>
                    <a:pt x="293" y="542"/>
                  </a:cubicBezTo>
                  <a:cubicBezTo>
                    <a:pt x="300" y="537"/>
                    <a:pt x="305" y="506"/>
                    <a:pt x="300" y="500"/>
                  </a:cubicBezTo>
                  <a:cubicBezTo>
                    <a:pt x="298" y="499"/>
                    <a:pt x="295" y="498"/>
                    <a:pt x="293" y="498"/>
                  </a:cubicBezTo>
                  <a:cubicBezTo>
                    <a:pt x="262" y="504"/>
                    <a:pt x="238" y="486"/>
                    <a:pt x="212" y="476"/>
                  </a:cubicBezTo>
                  <a:cubicBezTo>
                    <a:pt x="207" y="474"/>
                    <a:pt x="201" y="466"/>
                    <a:pt x="195" y="472"/>
                  </a:cubicBezTo>
                  <a:cubicBezTo>
                    <a:pt x="188" y="479"/>
                    <a:pt x="185" y="490"/>
                    <a:pt x="191" y="498"/>
                  </a:cubicBezTo>
                  <a:cubicBezTo>
                    <a:pt x="208" y="519"/>
                    <a:pt x="193" y="533"/>
                    <a:pt x="181" y="547"/>
                  </a:cubicBezTo>
                  <a:cubicBezTo>
                    <a:pt x="175" y="555"/>
                    <a:pt x="163" y="554"/>
                    <a:pt x="153" y="550"/>
                  </a:cubicBezTo>
                  <a:cubicBezTo>
                    <a:pt x="141" y="544"/>
                    <a:pt x="134" y="533"/>
                    <a:pt x="134" y="520"/>
                  </a:cubicBezTo>
                  <a:cubicBezTo>
                    <a:pt x="134" y="511"/>
                    <a:pt x="135" y="504"/>
                    <a:pt x="146" y="499"/>
                  </a:cubicBezTo>
                  <a:cubicBezTo>
                    <a:pt x="160" y="493"/>
                    <a:pt x="174" y="485"/>
                    <a:pt x="179" y="468"/>
                  </a:cubicBezTo>
                  <a:cubicBezTo>
                    <a:pt x="181" y="460"/>
                    <a:pt x="180" y="455"/>
                    <a:pt x="174" y="451"/>
                  </a:cubicBezTo>
                  <a:cubicBezTo>
                    <a:pt x="155" y="439"/>
                    <a:pt x="141" y="423"/>
                    <a:pt x="128" y="404"/>
                  </a:cubicBezTo>
                  <a:cubicBezTo>
                    <a:pt x="124" y="397"/>
                    <a:pt x="113" y="386"/>
                    <a:pt x="105" y="391"/>
                  </a:cubicBezTo>
                  <a:cubicBezTo>
                    <a:pt x="96" y="397"/>
                    <a:pt x="80" y="401"/>
                    <a:pt x="84" y="420"/>
                  </a:cubicBezTo>
                  <a:cubicBezTo>
                    <a:pt x="89" y="438"/>
                    <a:pt x="81" y="453"/>
                    <a:pt x="64" y="461"/>
                  </a:cubicBezTo>
                  <a:cubicBezTo>
                    <a:pt x="47" y="468"/>
                    <a:pt x="32" y="464"/>
                    <a:pt x="20" y="451"/>
                  </a:cubicBezTo>
                  <a:cubicBezTo>
                    <a:pt x="8" y="438"/>
                    <a:pt x="7" y="422"/>
                    <a:pt x="16" y="407"/>
                  </a:cubicBezTo>
                  <a:cubicBezTo>
                    <a:pt x="27" y="392"/>
                    <a:pt x="42" y="385"/>
                    <a:pt x="59" y="391"/>
                  </a:cubicBezTo>
                  <a:cubicBezTo>
                    <a:pt x="78" y="398"/>
                    <a:pt x="90" y="384"/>
                    <a:pt x="101" y="376"/>
                  </a:cubicBezTo>
                  <a:cubicBezTo>
                    <a:pt x="110" y="370"/>
                    <a:pt x="104" y="357"/>
                    <a:pt x="98" y="346"/>
                  </a:cubicBezTo>
                  <a:cubicBezTo>
                    <a:pt x="92" y="336"/>
                    <a:pt x="92" y="323"/>
                    <a:pt x="88" y="312"/>
                  </a:cubicBezTo>
                  <a:cubicBezTo>
                    <a:pt x="87" y="306"/>
                    <a:pt x="88" y="299"/>
                    <a:pt x="77" y="296"/>
                  </a:cubicBezTo>
                  <a:cubicBezTo>
                    <a:pt x="65" y="294"/>
                    <a:pt x="65" y="302"/>
                    <a:pt x="63" y="307"/>
                  </a:cubicBezTo>
                  <a:cubicBezTo>
                    <a:pt x="55" y="324"/>
                    <a:pt x="41" y="323"/>
                    <a:pt x="27" y="321"/>
                  </a:cubicBezTo>
                  <a:cubicBezTo>
                    <a:pt x="11" y="320"/>
                    <a:pt x="5" y="306"/>
                    <a:pt x="3" y="293"/>
                  </a:cubicBezTo>
                  <a:cubicBezTo>
                    <a:pt x="0" y="280"/>
                    <a:pt x="6" y="268"/>
                    <a:pt x="19" y="261"/>
                  </a:cubicBezTo>
                  <a:cubicBezTo>
                    <a:pt x="33" y="253"/>
                    <a:pt x="45" y="257"/>
                    <a:pt x="56" y="269"/>
                  </a:cubicBezTo>
                  <a:cubicBezTo>
                    <a:pt x="66" y="280"/>
                    <a:pt x="78" y="278"/>
                    <a:pt x="82" y="264"/>
                  </a:cubicBezTo>
                  <a:cubicBezTo>
                    <a:pt x="91" y="230"/>
                    <a:pt x="96" y="195"/>
                    <a:pt x="113" y="163"/>
                  </a:cubicBezTo>
                  <a:cubicBezTo>
                    <a:pt x="117" y="157"/>
                    <a:pt x="110" y="155"/>
                    <a:pt x="106" y="153"/>
                  </a:cubicBezTo>
                  <a:cubicBezTo>
                    <a:pt x="95" y="149"/>
                    <a:pt x="86" y="136"/>
                    <a:pt x="71" y="147"/>
                  </a:cubicBezTo>
                  <a:cubicBezTo>
                    <a:pt x="51" y="163"/>
                    <a:pt x="35" y="160"/>
                    <a:pt x="17" y="143"/>
                  </a:cubicBezTo>
                  <a:cubicBezTo>
                    <a:pt x="4" y="131"/>
                    <a:pt x="8" y="116"/>
                    <a:pt x="12" y="104"/>
                  </a:cubicBezTo>
                  <a:cubicBezTo>
                    <a:pt x="17" y="93"/>
                    <a:pt x="26" y="85"/>
                    <a:pt x="42" y="85"/>
                  </a:cubicBezTo>
                  <a:cubicBezTo>
                    <a:pt x="63" y="86"/>
                    <a:pt x="79" y="89"/>
                    <a:pt x="85" y="115"/>
                  </a:cubicBezTo>
                  <a:cubicBezTo>
                    <a:pt x="91" y="139"/>
                    <a:pt x="123" y="146"/>
                    <a:pt x="141" y="129"/>
                  </a:cubicBezTo>
                  <a:cubicBezTo>
                    <a:pt x="156" y="114"/>
                    <a:pt x="169" y="95"/>
                    <a:pt x="189" y="84"/>
                  </a:cubicBezTo>
                  <a:cubicBezTo>
                    <a:pt x="192" y="82"/>
                    <a:pt x="196" y="80"/>
                    <a:pt x="193" y="75"/>
                  </a:cubicBezTo>
                  <a:cubicBezTo>
                    <a:pt x="191" y="70"/>
                    <a:pt x="188" y="66"/>
                    <a:pt x="182" y="66"/>
                  </a:cubicBezTo>
                  <a:cubicBezTo>
                    <a:pt x="171" y="66"/>
                    <a:pt x="163" y="62"/>
                    <a:pt x="159" y="52"/>
                  </a:cubicBezTo>
                  <a:cubicBezTo>
                    <a:pt x="155" y="43"/>
                    <a:pt x="156" y="33"/>
                    <a:pt x="164" y="26"/>
                  </a:cubicBezTo>
                  <a:cubicBezTo>
                    <a:pt x="171" y="19"/>
                    <a:pt x="181" y="17"/>
                    <a:pt x="189" y="23"/>
                  </a:cubicBezTo>
                  <a:cubicBezTo>
                    <a:pt x="197" y="28"/>
                    <a:pt x="206" y="36"/>
                    <a:pt x="201" y="47"/>
                  </a:cubicBezTo>
                  <a:cubicBezTo>
                    <a:pt x="195" y="58"/>
                    <a:pt x="201" y="63"/>
                    <a:pt x="207" y="69"/>
                  </a:cubicBezTo>
                  <a:cubicBezTo>
                    <a:pt x="215" y="77"/>
                    <a:pt x="219" y="67"/>
                    <a:pt x="224" y="65"/>
                  </a:cubicBezTo>
                  <a:cubicBezTo>
                    <a:pt x="243" y="57"/>
                    <a:pt x="262" y="53"/>
                    <a:pt x="282" y="51"/>
                  </a:cubicBezTo>
                  <a:cubicBezTo>
                    <a:pt x="290" y="50"/>
                    <a:pt x="300" y="52"/>
                    <a:pt x="304" y="41"/>
                  </a:cubicBezTo>
                  <a:cubicBezTo>
                    <a:pt x="305" y="39"/>
                    <a:pt x="308" y="38"/>
                    <a:pt x="311" y="40"/>
                  </a:cubicBezTo>
                  <a:cubicBezTo>
                    <a:pt x="334" y="57"/>
                    <a:pt x="364" y="53"/>
                    <a:pt x="390" y="64"/>
                  </a:cubicBezTo>
                  <a:cubicBezTo>
                    <a:pt x="394" y="67"/>
                    <a:pt x="399" y="69"/>
                    <a:pt x="404" y="70"/>
                  </a:cubicBezTo>
                  <a:cubicBezTo>
                    <a:pt x="410" y="71"/>
                    <a:pt x="415" y="81"/>
                    <a:pt x="421" y="72"/>
                  </a:cubicBezTo>
                  <a:cubicBezTo>
                    <a:pt x="425" y="66"/>
                    <a:pt x="426" y="60"/>
                    <a:pt x="422" y="52"/>
                  </a:cubicBezTo>
                  <a:cubicBezTo>
                    <a:pt x="413" y="35"/>
                    <a:pt x="420" y="13"/>
                    <a:pt x="436" y="6"/>
                  </a:cubicBezTo>
                  <a:cubicBezTo>
                    <a:pt x="451" y="0"/>
                    <a:pt x="468" y="6"/>
                    <a:pt x="475" y="20"/>
                  </a:cubicBezTo>
                  <a:cubicBezTo>
                    <a:pt x="484" y="39"/>
                    <a:pt x="474" y="62"/>
                    <a:pt x="453" y="65"/>
                  </a:cubicBezTo>
                  <a:cubicBezTo>
                    <a:pt x="443" y="66"/>
                    <a:pt x="437" y="70"/>
                    <a:pt x="433" y="79"/>
                  </a:cubicBezTo>
                  <a:cubicBezTo>
                    <a:pt x="430" y="89"/>
                    <a:pt x="439" y="93"/>
                    <a:pt x="445" y="97"/>
                  </a:cubicBezTo>
                  <a:cubicBezTo>
                    <a:pt x="468" y="115"/>
                    <a:pt x="492" y="133"/>
                    <a:pt x="504" y="161"/>
                  </a:cubicBezTo>
                  <a:close/>
                  <a:moveTo>
                    <a:pt x="307" y="467"/>
                  </a:moveTo>
                  <a:cubicBezTo>
                    <a:pt x="422" y="474"/>
                    <a:pt x="504" y="367"/>
                    <a:pt x="504" y="277"/>
                  </a:cubicBezTo>
                  <a:cubicBezTo>
                    <a:pt x="503" y="165"/>
                    <a:pt x="421" y="85"/>
                    <a:pt x="315" y="81"/>
                  </a:cubicBezTo>
                  <a:cubicBezTo>
                    <a:pt x="211" y="76"/>
                    <a:pt x="120" y="166"/>
                    <a:pt x="116" y="266"/>
                  </a:cubicBezTo>
                  <a:cubicBezTo>
                    <a:pt x="112" y="357"/>
                    <a:pt x="193" y="477"/>
                    <a:pt x="307" y="467"/>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AC07BEBE-65DE-44CB-A559-909ABAA8CF1C}"/>
                </a:ext>
              </a:extLst>
            </p:cNvPr>
            <p:cNvSpPr/>
            <p:nvPr/>
          </p:nvSpPr>
          <p:spPr bwMode="auto">
            <a:xfrm>
              <a:off x="7089775" y="1216026"/>
              <a:ext cx="377825" cy="476250"/>
            </a:xfrm>
            <a:custGeom>
              <a:avLst/>
              <a:gdLst>
                <a:gd name="T0" fmla="*/ 38 w 84"/>
                <a:gd name="T1" fmla="*/ 106 h 106"/>
                <a:gd name="T2" fmla="*/ 12 w 84"/>
                <a:gd name="T3" fmla="*/ 59 h 106"/>
                <a:gd name="T4" fmla="*/ 20 w 84"/>
                <a:gd name="T5" fmla="*/ 11 h 106"/>
                <a:gd name="T6" fmla="*/ 70 w 84"/>
                <a:gd name="T7" fmla="*/ 17 h 106"/>
                <a:gd name="T8" fmla="*/ 67 w 84"/>
                <a:gd name="T9" fmla="*/ 65 h 106"/>
                <a:gd name="T10" fmla="*/ 38 w 84"/>
                <a:gd name="T11" fmla="*/ 106 h 106"/>
              </a:gdLst>
              <a:ahLst/>
              <a:cxnLst>
                <a:cxn ang="0">
                  <a:pos x="T0" y="T1"/>
                </a:cxn>
                <a:cxn ang="0">
                  <a:pos x="T2" y="T3"/>
                </a:cxn>
                <a:cxn ang="0">
                  <a:pos x="T4" y="T5"/>
                </a:cxn>
                <a:cxn ang="0">
                  <a:pos x="T6" y="T7"/>
                </a:cxn>
                <a:cxn ang="0">
                  <a:pos x="T8" y="T9"/>
                </a:cxn>
                <a:cxn ang="0">
                  <a:pos x="T10" y="T11"/>
                </a:cxn>
              </a:cxnLst>
              <a:rect l="0" t="0" r="r" b="b"/>
              <a:pathLst>
                <a:path w="84" h="105">
                  <a:moveTo>
                    <a:pt x="38" y="106"/>
                  </a:moveTo>
                  <a:cubicBezTo>
                    <a:pt x="36" y="86"/>
                    <a:pt x="26" y="72"/>
                    <a:pt x="12" y="59"/>
                  </a:cubicBezTo>
                  <a:cubicBezTo>
                    <a:pt x="0" y="47"/>
                    <a:pt x="6" y="21"/>
                    <a:pt x="20" y="11"/>
                  </a:cubicBezTo>
                  <a:cubicBezTo>
                    <a:pt x="35" y="0"/>
                    <a:pt x="59" y="3"/>
                    <a:pt x="70" y="17"/>
                  </a:cubicBezTo>
                  <a:cubicBezTo>
                    <a:pt x="84" y="32"/>
                    <a:pt x="83" y="54"/>
                    <a:pt x="67" y="65"/>
                  </a:cubicBezTo>
                  <a:cubicBezTo>
                    <a:pt x="52" y="75"/>
                    <a:pt x="53" y="94"/>
                    <a:pt x="38" y="106"/>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1EACBE2C-BEB0-449E-A7E0-590AE224DFF7}"/>
                </a:ext>
              </a:extLst>
            </p:cNvPr>
            <p:cNvSpPr/>
            <p:nvPr/>
          </p:nvSpPr>
          <p:spPr bwMode="auto">
            <a:xfrm>
              <a:off x="7666038" y="3716338"/>
              <a:ext cx="323850" cy="306388"/>
            </a:xfrm>
            <a:custGeom>
              <a:avLst/>
              <a:gdLst>
                <a:gd name="T0" fmla="*/ 35 w 72"/>
                <a:gd name="T1" fmla="*/ 68 h 68"/>
                <a:gd name="T2" fmla="*/ 5 w 72"/>
                <a:gd name="T3" fmla="*/ 32 h 68"/>
                <a:gd name="T4" fmla="*/ 27 w 72"/>
                <a:gd name="T5" fmla="*/ 1 h 68"/>
                <a:gd name="T6" fmla="*/ 72 w 72"/>
                <a:gd name="T7" fmla="*/ 35 h 68"/>
                <a:gd name="T8" fmla="*/ 35 w 72"/>
                <a:gd name="T9" fmla="*/ 68 h 68"/>
              </a:gdLst>
              <a:ahLst/>
              <a:cxnLst>
                <a:cxn ang="0">
                  <a:pos x="T0" y="T1"/>
                </a:cxn>
                <a:cxn ang="0">
                  <a:pos x="T2" y="T3"/>
                </a:cxn>
                <a:cxn ang="0">
                  <a:pos x="T4" y="T5"/>
                </a:cxn>
                <a:cxn ang="0">
                  <a:pos x="T6" y="T7"/>
                </a:cxn>
                <a:cxn ang="0">
                  <a:pos x="T8" y="T9"/>
                </a:cxn>
              </a:cxnLst>
              <a:rect l="0" t="0" r="r" b="b"/>
              <a:pathLst>
                <a:path w="72" h="68">
                  <a:moveTo>
                    <a:pt x="35" y="68"/>
                  </a:moveTo>
                  <a:cubicBezTo>
                    <a:pt x="21" y="67"/>
                    <a:pt x="0" y="45"/>
                    <a:pt x="5" y="32"/>
                  </a:cubicBezTo>
                  <a:cubicBezTo>
                    <a:pt x="9" y="21"/>
                    <a:pt x="13" y="2"/>
                    <a:pt x="27" y="1"/>
                  </a:cubicBezTo>
                  <a:cubicBezTo>
                    <a:pt x="53" y="0"/>
                    <a:pt x="72" y="16"/>
                    <a:pt x="72" y="35"/>
                  </a:cubicBezTo>
                  <a:cubicBezTo>
                    <a:pt x="72" y="54"/>
                    <a:pt x="56" y="68"/>
                    <a:pt x="35" y="68"/>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10E1A201-8BA0-4C5A-A044-231E19F88145}"/>
                </a:ext>
              </a:extLst>
            </p:cNvPr>
            <p:cNvSpPr>
              <a:spLocks noEditPoints="1"/>
            </p:cNvSpPr>
            <p:nvPr/>
          </p:nvSpPr>
          <p:spPr bwMode="auto">
            <a:xfrm>
              <a:off x="6486525" y="2070101"/>
              <a:ext cx="1566862" cy="1408113"/>
            </a:xfrm>
            <a:custGeom>
              <a:avLst/>
              <a:gdLst>
                <a:gd name="T0" fmla="*/ 92 w 348"/>
                <a:gd name="T1" fmla="*/ 65 h 313"/>
                <a:gd name="T2" fmla="*/ 254 w 348"/>
                <a:gd name="T3" fmla="*/ 57 h 313"/>
                <a:gd name="T4" fmla="*/ 265 w 348"/>
                <a:gd name="T5" fmla="*/ 59 h 313"/>
                <a:gd name="T6" fmla="*/ 317 w 348"/>
                <a:gd name="T7" fmla="*/ 54 h 313"/>
                <a:gd name="T8" fmla="*/ 347 w 348"/>
                <a:gd name="T9" fmla="*/ 103 h 313"/>
                <a:gd name="T10" fmla="*/ 309 w 348"/>
                <a:gd name="T11" fmla="*/ 147 h 313"/>
                <a:gd name="T12" fmla="*/ 296 w 348"/>
                <a:gd name="T13" fmla="*/ 171 h 313"/>
                <a:gd name="T14" fmla="*/ 211 w 348"/>
                <a:gd name="T15" fmla="*/ 307 h 313"/>
                <a:gd name="T16" fmla="*/ 146 w 348"/>
                <a:gd name="T17" fmla="*/ 309 h 313"/>
                <a:gd name="T18" fmla="*/ 57 w 348"/>
                <a:gd name="T19" fmla="*/ 167 h 313"/>
                <a:gd name="T20" fmla="*/ 46 w 348"/>
                <a:gd name="T21" fmla="*/ 148 h 313"/>
                <a:gd name="T22" fmla="*/ 4 w 348"/>
                <a:gd name="T23" fmla="*/ 105 h 313"/>
                <a:gd name="T24" fmla="*/ 36 w 348"/>
                <a:gd name="T25" fmla="*/ 52 h 313"/>
                <a:gd name="T26" fmla="*/ 92 w 348"/>
                <a:gd name="T27" fmla="*/ 65 h 313"/>
                <a:gd name="T28" fmla="*/ 175 w 348"/>
                <a:gd name="T29" fmla="*/ 96 h 313"/>
                <a:gd name="T30" fmla="*/ 144 w 348"/>
                <a:gd name="T31" fmla="*/ 70 h 313"/>
                <a:gd name="T32" fmla="*/ 121 w 348"/>
                <a:gd name="T33" fmla="*/ 99 h 313"/>
                <a:gd name="T34" fmla="*/ 94 w 348"/>
                <a:gd name="T35" fmla="*/ 165 h 313"/>
                <a:gd name="T36" fmla="*/ 114 w 348"/>
                <a:gd name="T37" fmla="*/ 271 h 313"/>
                <a:gd name="T38" fmla="*/ 202 w 348"/>
                <a:gd name="T39" fmla="*/ 287 h 313"/>
                <a:gd name="T40" fmla="*/ 257 w 348"/>
                <a:gd name="T41" fmla="*/ 161 h 313"/>
                <a:gd name="T42" fmla="*/ 231 w 348"/>
                <a:gd name="T43" fmla="*/ 101 h 313"/>
                <a:gd name="T44" fmla="*/ 207 w 348"/>
                <a:gd name="T45" fmla="*/ 71 h 313"/>
                <a:gd name="T46" fmla="*/ 175 w 348"/>
                <a:gd name="T47" fmla="*/ 96 h 313"/>
                <a:gd name="T48" fmla="*/ 33 w 348"/>
                <a:gd name="T49" fmla="*/ 98 h 313"/>
                <a:gd name="T50" fmla="*/ 52 w 348"/>
                <a:gd name="T51" fmla="*/ 130 h 313"/>
                <a:gd name="T52" fmla="*/ 69 w 348"/>
                <a:gd name="T53" fmla="*/ 133 h 313"/>
                <a:gd name="T54" fmla="*/ 78 w 348"/>
                <a:gd name="T55" fmla="*/ 104 h 313"/>
                <a:gd name="T56" fmla="*/ 78 w 348"/>
                <a:gd name="T57" fmla="*/ 95 h 313"/>
                <a:gd name="T58" fmla="*/ 75 w 348"/>
                <a:gd name="T59" fmla="*/ 74 h 313"/>
                <a:gd name="T60" fmla="*/ 47 w 348"/>
                <a:gd name="T61" fmla="*/ 73 h 313"/>
                <a:gd name="T62" fmla="*/ 33 w 348"/>
                <a:gd name="T63" fmla="*/ 98 h 313"/>
                <a:gd name="T64" fmla="*/ 290 w 348"/>
                <a:gd name="T65" fmla="*/ 102 h 313"/>
                <a:gd name="T66" fmla="*/ 283 w 348"/>
                <a:gd name="T67" fmla="*/ 102 h 313"/>
                <a:gd name="T68" fmla="*/ 271 w 348"/>
                <a:gd name="T69" fmla="*/ 106 h 313"/>
                <a:gd name="T70" fmla="*/ 283 w 348"/>
                <a:gd name="T71" fmla="*/ 133 h 313"/>
                <a:gd name="T72" fmla="*/ 292 w 348"/>
                <a:gd name="T73" fmla="*/ 135 h 313"/>
                <a:gd name="T74" fmla="*/ 319 w 348"/>
                <a:gd name="T75" fmla="*/ 98 h 313"/>
                <a:gd name="T76" fmla="*/ 302 w 348"/>
                <a:gd name="T77" fmla="*/ 72 h 313"/>
                <a:gd name="T78" fmla="*/ 270 w 348"/>
                <a:gd name="T79" fmla="*/ 78 h 313"/>
                <a:gd name="T80" fmla="*/ 267 w 348"/>
                <a:gd name="T81" fmla="*/ 89 h 313"/>
                <a:gd name="T82" fmla="*/ 271 w 348"/>
                <a:gd name="T83" fmla="*/ 92 h 313"/>
                <a:gd name="T84" fmla="*/ 290 w 348"/>
                <a:gd name="T85" fmla="*/ 10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8" h="313">
                  <a:moveTo>
                    <a:pt x="92" y="65"/>
                  </a:moveTo>
                  <a:cubicBezTo>
                    <a:pt x="138" y="3"/>
                    <a:pt x="207" y="0"/>
                    <a:pt x="254" y="57"/>
                  </a:cubicBezTo>
                  <a:cubicBezTo>
                    <a:pt x="257" y="61"/>
                    <a:pt x="259" y="66"/>
                    <a:pt x="265" y="59"/>
                  </a:cubicBezTo>
                  <a:cubicBezTo>
                    <a:pt x="281" y="44"/>
                    <a:pt x="298" y="41"/>
                    <a:pt x="317" y="54"/>
                  </a:cubicBezTo>
                  <a:cubicBezTo>
                    <a:pt x="335" y="65"/>
                    <a:pt x="348" y="81"/>
                    <a:pt x="347" y="103"/>
                  </a:cubicBezTo>
                  <a:cubicBezTo>
                    <a:pt x="345" y="125"/>
                    <a:pt x="331" y="141"/>
                    <a:pt x="309" y="147"/>
                  </a:cubicBezTo>
                  <a:cubicBezTo>
                    <a:pt x="293" y="151"/>
                    <a:pt x="292" y="156"/>
                    <a:pt x="296" y="171"/>
                  </a:cubicBezTo>
                  <a:cubicBezTo>
                    <a:pt x="312" y="239"/>
                    <a:pt x="279" y="291"/>
                    <a:pt x="211" y="307"/>
                  </a:cubicBezTo>
                  <a:cubicBezTo>
                    <a:pt x="189" y="312"/>
                    <a:pt x="167" y="313"/>
                    <a:pt x="146" y="309"/>
                  </a:cubicBezTo>
                  <a:cubicBezTo>
                    <a:pt x="74" y="295"/>
                    <a:pt x="38" y="239"/>
                    <a:pt x="57" y="167"/>
                  </a:cubicBezTo>
                  <a:cubicBezTo>
                    <a:pt x="60" y="155"/>
                    <a:pt x="59" y="151"/>
                    <a:pt x="46" y="148"/>
                  </a:cubicBezTo>
                  <a:cubicBezTo>
                    <a:pt x="23" y="142"/>
                    <a:pt x="7" y="122"/>
                    <a:pt x="4" y="105"/>
                  </a:cubicBezTo>
                  <a:cubicBezTo>
                    <a:pt x="0" y="78"/>
                    <a:pt x="18" y="63"/>
                    <a:pt x="36" y="52"/>
                  </a:cubicBezTo>
                  <a:cubicBezTo>
                    <a:pt x="55" y="40"/>
                    <a:pt x="76" y="45"/>
                    <a:pt x="92" y="65"/>
                  </a:cubicBezTo>
                  <a:close/>
                  <a:moveTo>
                    <a:pt x="175" y="96"/>
                  </a:moveTo>
                  <a:cubicBezTo>
                    <a:pt x="169" y="77"/>
                    <a:pt x="160" y="68"/>
                    <a:pt x="144" y="70"/>
                  </a:cubicBezTo>
                  <a:cubicBezTo>
                    <a:pt x="128" y="73"/>
                    <a:pt x="124" y="87"/>
                    <a:pt x="121" y="99"/>
                  </a:cubicBezTo>
                  <a:cubicBezTo>
                    <a:pt x="116" y="123"/>
                    <a:pt x="107" y="145"/>
                    <a:pt x="94" y="165"/>
                  </a:cubicBezTo>
                  <a:cubicBezTo>
                    <a:pt x="70" y="201"/>
                    <a:pt x="79" y="246"/>
                    <a:pt x="114" y="271"/>
                  </a:cubicBezTo>
                  <a:cubicBezTo>
                    <a:pt x="141" y="290"/>
                    <a:pt x="171" y="292"/>
                    <a:pt x="202" y="287"/>
                  </a:cubicBezTo>
                  <a:cubicBezTo>
                    <a:pt x="262" y="276"/>
                    <a:pt x="290" y="212"/>
                    <a:pt x="257" y="161"/>
                  </a:cubicBezTo>
                  <a:cubicBezTo>
                    <a:pt x="244" y="142"/>
                    <a:pt x="236" y="123"/>
                    <a:pt x="231" y="101"/>
                  </a:cubicBezTo>
                  <a:cubicBezTo>
                    <a:pt x="229" y="87"/>
                    <a:pt x="224" y="73"/>
                    <a:pt x="207" y="71"/>
                  </a:cubicBezTo>
                  <a:cubicBezTo>
                    <a:pt x="191" y="68"/>
                    <a:pt x="184" y="79"/>
                    <a:pt x="175" y="96"/>
                  </a:cubicBezTo>
                  <a:close/>
                  <a:moveTo>
                    <a:pt x="33" y="98"/>
                  </a:moveTo>
                  <a:cubicBezTo>
                    <a:pt x="35" y="111"/>
                    <a:pt x="40" y="123"/>
                    <a:pt x="52" y="130"/>
                  </a:cubicBezTo>
                  <a:cubicBezTo>
                    <a:pt x="57" y="133"/>
                    <a:pt x="63" y="142"/>
                    <a:pt x="69" y="133"/>
                  </a:cubicBezTo>
                  <a:cubicBezTo>
                    <a:pt x="74" y="124"/>
                    <a:pt x="86" y="113"/>
                    <a:pt x="78" y="104"/>
                  </a:cubicBezTo>
                  <a:cubicBezTo>
                    <a:pt x="73" y="98"/>
                    <a:pt x="74" y="97"/>
                    <a:pt x="78" y="95"/>
                  </a:cubicBezTo>
                  <a:cubicBezTo>
                    <a:pt x="93" y="86"/>
                    <a:pt x="84" y="79"/>
                    <a:pt x="75" y="74"/>
                  </a:cubicBezTo>
                  <a:cubicBezTo>
                    <a:pt x="66" y="68"/>
                    <a:pt x="56" y="69"/>
                    <a:pt x="47" y="73"/>
                  </a:cubicBezTo>
                  <a:cubicBezTo>
                    <a:pt x="37" y="78"/>
                    <a:pt x="33" y="87"/>
                    <a:pt x="33" y="98"/>
                  </a:cubicBezTo>
                  <a:close/>
                  <a:moveTo>
                    <a:pt x="290" y="102"/>
                  </a:moveTo>
                  <a:cubicBezTo>
                    <a:pt x="288" y="102"/>
                    <a:pt x="286" y="102"/>
                    <a:pt x="283" y="102"/>
                  </a:cubicBezTo>
                  <a:cubicBezTo>
                    <a:pt x="279" y="103"/>
                    <a:pt x="272" y="100"/>
                    <a:pt x="271" y="106"/>
                  </a:cubicBezTo>
                  <a:cubicBezTo>
                    <a:pt x="270" y="116"/>
                    <a:pt x="279" y="124"/>
                    <a:pt x="283" y="133"/>
                  </a:cubicBezTo>
                  <a:cubicBezTo>
                    <a:pt x="285" y="138"/>
                    <a:pt x="288" y="137"/>
                    <a:pt x="292" y="135"/>
                  </a:cubicBezTo>
                  <a:cubicBezTo>
                    <a:pt x="307" y="127"/>
                    <a:pt x="318" y="115"/>
                    <a:pt x="319" y="98"/>
                  </a:cubicBezTo>
                  <a:cubicBezTo>
                    <a:pt x="320" y="85"/>
                    <a:pt x="314" y="76"/>
                    <a:pt x="302" y="72"/>
                  </a:cubicBezTo>
                  <a:cubicBezTo>
                    <a:pt x="290" y="68"/>
                    <a:pt x="279" y="69"/>
                    <a:pt x="270" y="78"/>
                  </a:cubicBezTo>
                  <a:cubicBezTo>
                    <a:pt x="267" y="82"/>
                    <a:pt x="266" y="85"/>
                    <a:pt x="267" y="89"/>
                  </a:cubicBezTo>
                  <a:cubicBezTo>
                    <a:pt x="268" y="91"/>
                    <a:pt x="268" y="94"/>
                    <a:pt x="271" y="92"/>
                  </a:cubicBezTo>
                  <a:cubicBezTo>
                    <a:pt x="284" y="80"/>
                    <a:pt x="282" y="102"/>
                    <a:pt x="290" y="102"/>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10">
              <a:extLst>
                <a:ext uri="{FF2B5EF4-FFF2-40B4-BE49-F238E27FC236}">
                  <a16:creationId xmlns:a16="http://schemas.microsoft.com/office/drawing/2014/main" id="{3B0EBD8D-D759-4A84-8309-AC6DCF1C94C9}"/>
                </a:ext>
              </a:extLst>
            </p:cNvPr>
            <p:cNvSpPr/>
            <p:nvPr/>
          </p:nvSpPr>
          <p:spPr bwMode="auto">
            <a:xfrm>
              <a:off x="7126288" y="2744788"/>
              <a:ext cx="134937" cy="166688"/>
            </a:xfrm>
            <a:custGeom>
              <a:avLst/>
              <a:gdLst>
                <a:gd name="T0" fmla="*/ 30 w 30"/>
                <a:gd name="T1" fmla="*/ 37 h 37"/>
                <a:gd name="T2" fmla="*/ 5 w 30"/>
                <a:gd name="T3" fmla="*/ 19 h 37"/>
                <a:gd name="T4" fmla="*/ 5 w 30"/>
                <a:gd name="T5" fmla="*/ 5 h 37"/>
                <a:gd name="T6" fmla="*/ 18 w 30"/>
                <a:gd name="T7" fmla="*/ 9 h 37"/>
                <a:gd name="T8" fmla="*/ 30 w 30"/>
                <a:gd name="T9" fmla="*/ 37 h 37"/>
              </a:gdLst>
              <a:ahLst/>
              <a:cxnLst>
                <a:cxn ang="0">
                  <a:pos x="T0" y="T1"/>
                </a:cxn>
                <a:cxn ang="0">
                  <a:pos x="T2" y="T3"/>
                </a:cxn>
                <a:cxn ang="0">
                  <a:pos x="T4" y="T5"/>
                </a:cxn>
                <a:cxn ang="0">
                  <a:pos x="T6" y="T7"/>
                </a:cxn>
                <a:cxn ang="0">
                  <a:pos x="T8" y="T9"/>
                </a:cxn>
              </a:cxnLst>
              <a:rect l="0" t="0" r="r" b="b"/>
              <a:pathLst>
                <a:path w="30" h="37">
                  <a:moveTo>
                    <a:pt x="30" y="37"/>
                  </a:moveTo>
                  <a:cubicBezTo>
                    <a:pt x="18" y="33"/>
                    <a:pt x="11" y="27"/>
                    <a:pt x="5" y="19"/>
                  </a:cubicBezTo>
                  <a:cubicBezTo>
                    <a:pt x="1" y="14"/>
                    <a:pt x="0" y="9"/>
                    <a:pt x="5" y="5"/>
                  </a:cubicBezTo>
                  <a:cubicBezTo>
                    <a:pt x="11" y="0"/>
                    <a:pt x="15" y="4"/>
                    <a:pt x="18" y="9"/>
                  </a:cubicBezTo>
                  <a:cubicBezTo>
                    <a:pt x="24" y="17"/>
                    <a:pt x="28" y="25"/>
                    <a:pt x="30" y="37"/>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1">
              <a:extLst>
                <a:ext uri="{FF2B5EF4-FFF2-40B4-BE49-F238E27FC236}">
                  <a16:creationId xmlns:a16="http://schemas.microsoft.com/office/drawing/2014/main" id="{71BC1DE8-C519-49A8-8B63-C9CE2938051E}"/>
                </a:ext>
              </a:extLst>
            </p:cNvPr>
            <p:cNvSpPr/>
            <p:nvPr/>
          </p:nvSpPr>
          <p:spPr bwMode="auto">
            <a:xfrm>
              <a:off x="7297738" y="2749551"/>
              <a:ext cx="130175" cy="161925"/>
            </a:xfrm>
            <a:custGeom>
              <a:avLst/>
              <a:gdLst>
                <a:gd name="T0" fmla="*/ 0 w 29"/>
                <a:gd name="T1" fmla="*/ 36 h 36"/>
                <a:gd name="T2" fmla="*/ 12 w 29"/>
                <a:gd name="T3" fmla="*/ 7 h 36"/>
                <a:gd name="T4" fmla="*/ 23 w 29"/>
                <a:gd name="T5" fmla="*/ 3 h 36"/>
                <a:gd name="T6" fmla="*/ 26 w 29"/>
                <a:gd name="T7" fmla="*/ 17 h 36"/>
                <a:gd name="T8" fmla="*/ 0 w 29"/>
                <a:gd name="T9" fmla="*/ 36 h 36"/>
              </a:gdLst>
              <a:ahLst/>
              <a:cxnLst>
                <a:cxn ang="0">
                  <a:pos x="T0" y="T1"/>
                </a:cxn>
                <a:cxn ang="0">
                  <a:pos x="T2" y="T3"/>
                </a:cxn>
                <a:cxn ang="0">
                  <a:pos x="T4" y="T5"/>
                </a:cxn>
                <a:cxn ang="0">
                  <a:pos x="T6" y="T7"/>
                </a:cxn>
                <a:cxn ang="0">
                  <a:pos x="T8" y="T9"/>
                </a:cxn>
              </a:cxnLst>
              <a:rect l="0" t="0" r="r" b="b"/>
              <a:pathLst>
                <a:path w="28" h="36">
                  <a:moveTo>
                    <a:pt x="0" y="36"/>
                  </a:moveTo>
                  <a:cubicBezTo>
                    <a:pt x="2" y="24"/>
                    <a:pt x="7" y="15"/>
                    <a:pt x="12" y="7"/>
                  </a:cubicBezTo>
                  <a:cubicBezTo>
                    <a:pt x="15" y="4"/>
                    <a:pt x="18" y="0"/>
                    <a:pt x="23" y="3"/>
                  </a:cubicBezTo>
                  <a:cubicBezTo>
                    <a:pt x="29" y="6"/>
                    <a:pt x="29" y="12"/>
                    <a:pt x="26" y="17"/>
                  </a:cubicBezTo>
                  <a:cubicBezTo>
                    <a:pt x="20" y="25"/>
                    <a:pt x="13" y="32"/>
                    <a:pt x="0" y="36"/>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2">
              <a:extLst>
                <a:ext uri="{FF2B5EF4-FFF2-40B4-BE49-F238E27FC236}">
                  <a16:creationId xmlns:a16="http://schemas.microsoft.com/office/drawing/2014/main" id="{CF6907F8-45E2-4C76-A8A9-2B5E36F09582}"/>
                </a:ext>
              </a:extLst>
            </p:cNvPr>
            <p:cNvSpPr/>
            <p:nvPr/>
          </p:nvSpPr>
          <p:spPr bwMode="auto">
            <a:xfrm>
              <a:off x="7062788" y="2578101"/>
              <a:ext cx="117475" cy="104775"/>
            </a:xfrm>
            <a:custGeom>
              <a:avLst/>
              <a:gdLst>
                <a:gd name="T0" fmla="*/ 14 w 26"/>
                <a:gd name="T1" fmla="*/ 0 h 23"/>
                <a:gd name="T2" fmla="*/ 25 w 26"/>
                <a:gd name="T3" fmla="*/ 13 h 23"/>
                <a:gd name="T4" fmla="*/ 13 w 26"/>
                <a:gd name="T5" fmla="*/ 23 h 23"/>
                <a:gd name="T6" fmla="*/ 0 w 26"/>
                <a:gd name="T7" fmla="*/ 11 h 23"/>
                <a:gd name="T8" fmla="*/ 14 w 26"/>
                <a:gd name="T9" fmla="*/ 0 h 23"/>
              </a:gdLst>
              <a:ahLst/>
              <a:cxnLst>
                <a:cxn ang="0">
                  <a:pos x="T0" y="T1"/>
                </a:cxn>
                <a:cxn ang="0">
                  <a:pos x="T2" y="T3"/>
                </a:cxn>
                <a:cxn ang="0">
                  <a:pos x="T4" y="T5"/>
                </a:cxn>
                <a:cxn ang="0">
                  <a:pos x="T6" y="T7"/>
                </a:cxn>
                <a:cxn ang="0">
                  <a:pos x="T8" y="T9"/>
                </a:cxn>
              </a:cxnLst>
              <a:rect l="0" t="0" r="r" b="b"/>
              <a:pathLst>
                <a:path w="26" h="23">
                  <a:moveTo>
                    <a:pt x="14" y="0"/>
                  </a:moveTo>
                  <a:cubicBezTo>
                    <a:pt x="21" y="1"/>
                    <a:pt x="26" y="5"/>
                    <a:pt x="25" y="13"/>
                  </a:cubicBezTo>
                  <a:cubicBezTo>
                    <a:pt x="25" y="19"/>
                    <a:pt x="20" y="23"/>
                    <a:pt x="13" y="23"/>
                  </a:cubicBezTo>
                  <a:cubicBezTo>
                    <a:pt x="6" y="23"/>
                    <a:pt x="0" y="19"/>
                    <a:pt x="0" y="11"/>
                  </a:cubicBezTo>
                  <a:cubicBezTo>
                    <a:pt x="1" y="4"/>
                    <a:pt x="6" y="0"/>
                    <a:pt x="14" y="0"/>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3">
              <a:extLst>
                <a:ext uri="{FF2B5EF4-FFF2-40B4-BE49-F238E27FC236}">
                  <a16:creationId xmlns:a16="http://schemas.microsoft.com/office/drawing/2014/main" id="{140A2FCE-4433-4A92-A548-080482BF9CF7}"/>
                </a:ext>
              </a:extLst>
            </p:cNvPr>
            <p:cNvSpPr/>
            <p:nvPr/>
          </p:nvSpPr>
          <p:spPr bwMode="auto">
            <a:xfrm>
              <a:off x="7378700" y="2574926"/>
              <a:ext cx="112712" cy="107950"/>
            </a:xfrm>
            <a:custGeom>
              <a:avLst/>
              <a:gdLst>
                <a:gd name="T0" fmla="*/ 25 w 25"/>
                <a:gd name="T1" fmla="*/ 12 h 24"/>
                <a:gd name="T2" fmla="*/ 15 w 25"/>
                <a:gd name="T3" fmla="*/ 24 h 24"/>
                <a:gd name="T4" fmla="*/ 1 w 25"/>
                <a:gd name="T5" fmla="*/ 13 h 24"/>
                <a:gd name="T6" fmla="*/ 11 w 25"/>
                <a:gd name="T7" fmla="*/ 1 h 24"/>
                <a:gd name="T8" fmla="*/ 25 w 25"/>
                <a:gd name="T9" fmla="*/ 12 h 24"/>
              </a:gdLst>
              <a:ahLst/>
              <a:cxnLst>
                <a:cxn ang="0">
                  <a:pos x="T0" y="T1"/>
                </a:cxn>
                <a:cxn ang="0">
                  <a:pos x="T2" y="T3"/>
                </a:cxn>
                <a:cxn ang="0">
                  <a:pos x="T4" y="T5"/>
                </a:cxn>
                <a:cxn ang="0">
                  <a:pos x="T6" y="T7"/>
                </a:cxn>
                <a:cxn ang="0">
                  <a:pos x="T8" y="T9"/>
                </a:cxn>
              </a:cxnLst>
              <a:rect l="0" t="0" r="r" b="b"/>
              <a:pathLst>
                <a:path w="25" h="24">
                  <a:moveTo>
                    <a:pt x="25" y="12"/>
                  </a:moveTo>
                  <a:cubicBezTo>
                    <a:pt x="25" y="19"/>
                    <a:pt x="21" y="23"/>
                    <a:pt x="15" y="24"/>
                  </a:cubicBezTo>
                  <a:cubicBezTo>
                    <a:pt x="7" y="24"/>
                    <a:pt x="1" y="21"/>
                    <a:pt x="1" y="13"/>
                  </a:cubicBezTo>
                  <a:cubicBezTo>
                    <a:pt x="0" y="6"/>
                    <a:pt x="5" y="1"/>
                    <a:pt x="11" y="1"/>
                  </a:cubicBezTo>
                  <a:cubicBezTo>
                    <a:pt x="18" y="0"/>
                    <a:pt x="24" y="4"/>
                    <a:pt x="25" y="12"/>
                  </a:cubicBezTo>
                  <a:close/>
                </a:path>
              </a:pathLst>
            </a:custGeom>
            <a:solidFill>
              <a:srgbClr val="F69F90"/>
            </a:solidFill>
            <a:ln>
              <a:noFill/>
            </a:ln>
          </p:spPr>
          <p:txBody>
            <a:bodyPr vert="horz" wrap="square" lIns="91440" tIns="45720" rIns="91440" bIns="45720" numCol="1" anchor="t" anchorCtr="0" compatLnSpc="1">
              <a:prstTxWarp prst="textNoShape">
                <a:avLst/>
              </a:prstTxWarp>
            </a:bodyPr>
            <a:lstStyle/>
            <a:p>
              <a:endParaRPr lang="es-ES"/>
            </a:p>
          </p:txBody>
        </p:sp>
      </p:grpSp>
      <p:pic>
        <p:nvPicPr>
          <p:cNvPr id="1039" name="Picture 15" descr="Cómo evitar la viruela del mono - NIUS">
            <a:extLst>
              <a:ext uri="{FF2B5EF4-FFF2-40B4-BE49-F238E27FC236}">
                <a16:creationId xmlns:a16="http://schemas.microsoft.com/office/drawing/2014/main" id="{2A800D3D-DCA3-4049-852E-A3B5FB30E1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326" r="16857"/>
          <a:stretch>
            <a:fillRect/>
          </a:stretch>
        </p:blipFill>
        <p:spPr bwMode="auto">
          <a:xfrm>
            <a:off x="5999079" y="781695"/>
            <a:ext cx="2852389" cy="3661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75021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33"/>
          <p:cNvSpPr txBox="1">
            <a:spLocks noGrp="1"/>
          </p:cNvSpPr>
          <p:nvPr>
            <p:ph type="subTitle" idx="1"/>
          </p:nvPr>
        </p:nvSpPr>
        <p:spPr>
          <a:xfrm>
            <a:off x="1516986" y="1677550"/>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You can describe the topic of the section here</a:t>
            </a:r>
            <a:endParaRPr/>
          </a:p>
        </p:txBody>
      </p:sp>
      <p:sp>
        <p:nvSpPr>
          <p:cNvPr id="413" name="Google Shape;413;p33"/>
          <p:cNvSpPr txBox="1">
            <a:spLocks noGrp="1"/>
          </p:cNvSpPr>
          <p:nvPr>
            <p:ph type="title"/>
          </p:nvPr>
        </p:nvSpPr>
        <p:spPr>
          <a:xfrm>
            <a:off x="1516986" y="1229950"/>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About the disease</a:t>
            </a:r>
            <a:endParaRPr/>
          </a:p>
        </p:txBody>
      </p:sp>
      <p:sp>
        <p:nvSpPr>
          <p:cNvPr id="414" name="Google Shape;414;p33"/>
          <p:cNvSpPr txBox="1">
            <a:spLocks noGrp="1"/>
          </p:cNvSpPr>
          <p:nvPr>
            <p:ph type="title" idx="3"/>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Table of contents</a:t>
            </a:r>
            <a:endParaRPr/>
          </a:p>
        </p:txBody>
      </p:sp>
      <p:sp>
        <p:nvSpPr>
          <p:cNvPr id="415" name="Google Shape;415;p33"/>
          <p:cNvSpPr txBox="1">
            <a:spLocks noGrp="1"/>
          </p:cNvSpPr>
          <p:nvPr>
            <p:ph type="title" idx="2"/>
          </p:nvPr>
        </p:nvSpPr>
        <p:spPr>
          <a:xfrm>
            <a:off x="716614" y="1448941"/>
            <a:ext cx="799200" cy="447600"/>
          </a:xfrm>
          <a:prstGeom prst="rect">
            <a:avLst/>
          </a:prstGeom>
        </p:spPr>
        <p:txBody>
          <a:bodyPr spcFirstLastPara="1" wrap="square" lIns="91425" tIns="91425" rIns="91425" bIns="45700" anchor="ctr" anchorCtr="0">
            <a:noAutofit/>
          </a:bodyPr>
          <a:lstStyle/>
          <a:p>
            <a:pPr marL="0" lvl="0" indent="0" algn="ctr" rtl="0">
              <a:spcBef>
                <a:spcPct val="0"/>
              </a:spcBef>
              <a:spcAft>
                <a:spcPct val="0"/>
              </a:spcAft>
              <a:buNone/>
            </a:pPr>
            <a:r>
              <a:rPr lang="en">
                <a:solidFill>
                  <a:srgbClr val="D94949"/>
                </a:solidFill>
              </a:rPr>
              <a:t>01</a:t>
            </a:r>
            <a:endParaRPr>
              <a:solidFill>
                <a:srgbClr val="D94949"/>
              </a:solidFill>
            </a:endParaRPr>
          </a:p>
        </p:txBody>
      </p:sp>
      <p:sp>
        <p:nvSpPr>
          <p:cNvPr id="416" name="Google Shape;416;p33"/>
          <p:cNvSpPr txBox="1">
            <a:spLocks noGrp="1"/>
          </p:cNvSpPr>
          <p:nvPr>
            <p:ph type="title" idx="4"/>
          </p:nvPr>
        </p:nvSpPr>
        <p:spPr>
          <a:xfrm>
            <a:off x="1516986" y="35708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Recommendations</a:t>
            </a:r>
            <a:endParaRPr/>
          </a:p>
        </p:txBody>
      </p:sp>
      <p:sp>
        <p:nvSpPr>
          <p:cNvPr id="417" name="Google Shape;417;p33"/>
          <p:cNvSpPr txBox="1">
            <a:spLocks noGrp="1"/>
          </p:cNvSpPr>
          <p:nvPr>
            <p:ph type="subTitle" idx="5"/>
          </p:nvPr>
        </p:nvSpPr>
        <p:spPr>
          <a:xfrm>
            <a:off x="1516986" y="40184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You can describe the topic of the section here</a:t>
            </a:r>
            <a:endParaRPr/>
          </a:p>
        </p:txBody>
      </p:sp>
      <p:sp>
        <p:nvSpPr>
          <p:cNvPr id="418" name="Google Shape;418;p33"/>
          <p:cNvSpPr txBox="1">
            <a:spLocks noGrp="1"/>
          </p:cNvSpPr>
          <p:nvPr>
            <p:ph type="title" idx="6"/>
          </p:nvPr>
        </p:nvSpPr>
        <p:spPr>
          <a:xfrm>
            <a:off x="716614" y="3789866"/>
            <a:ext cx="799200" cy="447600"/>
          </a:xfrm>
          <a:prstGeom prst="rect">
            <a:avLst/>
          </a:prstGeom>
        </p:spPr>
        <p:txBody>
          <a:bodyPr spcFirstLastPara="1" wrap="square" lIns="91425" tIns="91425" rIns="91425" bIns="45700" anchor="ctr" anchorCtr="0">
            <a:noAutofit/>
          </a:bodyPr>
          <a:lstStyle/>
          <a:p>
            <a:pPr marL="0" lvl="0" indent="0" algn="ctr" rtl="0">
              <a:spcBef>
                <a:spcPct val="0"/>
              </a:spcBef>
              <a:spcAft>
                <a:spcPct val="0"/>
              </a:spcAft>
              <a:buNone/>
            </a:pPr>
            <a:r>
              <a:rPr lang="en">
                <a:solidFill>
                  <a:srgbClr val="D94949"/>
                </a:solidFill>
              </a:rPr>
              <a:t>03</a:t>
            </a:r>
            <a:endParaRPr>
              <a:solidFill>
                <a:srgbClr val="D94949"/>
              </a:solidFill>
            </a:endParaRPr>
          </a:p>
        </p:txBody>
      </p:sp>
      <p:sp>
        <p:nvSpPr>
          <p:cNvPr id="419" name="Google Shape;419;p33"/>
          <p:cNvSpPr txBox="1">
            <a:spLocks noGrp="1"/>
          </p:cNvSpPr>
          <p:nvPr>
            <p:ph type="title" idx="7"/>
          </p:nvPr>
        </p:nvSpPr>
        <p:spPr>
          <a:xfrm>
            <a:off x="1516986" y="24051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Diagnosis</a:t>
            </a:r>
            <a:endParaRPr/>
          </a:p>
        </p:txBody>
      </p:sp>
      <p:sp>
        <p:nvSpPr>
          <p:cNvPr id="420" name="Google Shape;420;p33"/>
          <p:cNvSpPr txBox="1">
            <a:spLocks noGrp="1"/>
          </p:cNvSpPr>
          <p:nvPr>
            <p:ph type="subTitle" idx="8"/>
          </p:nvPr>
        </p:nvSpPr>
        <p:spPr>
          <a:xfrm>
            <a:off x="1516986" y="28527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You can describe the topic of the section here</a:t>
            </a:r>
            <a:endParaRPr/>
          </a:p>
        </p:txBody>
      </p:sp>
      <p:sp>
        <p:nvSpPr>
          <p:cNvPr id="421" name="Google Shape;421;p33"/>
          <p:cNvSpPr txBox="1">
            <a:spLocks noGrp="1"/>
          </p:cNvSpPr>
          <p:nvPr>
            <p:ph type="title" idx="9"/>
          </p:nvPr>
        </p:nvSpPr>
        <p:spPr>
          <a:xfrm>
            <a:off x="716614" y="2624166"/>
            <a:ext cx="799200" cy="447600"/>
          </a:xfrm>
          <a:prstGeom prst="rect">
            <a:avLst/>
          </a:prstGeom>
        </p:spPr>
        <p:txBody>
          <a:bodyPr spcFirstLastPara="1" wrap="square" lIns="91425" tIns="91425" rIns="91425" bIns="45700" anchor="ctr" anchorCtr="0">
            <a:noAutofit/>
          </a:bodyPr>
          <a:lstStyle/>
          <a:p>
            <a:pPr marL="0" lvl="0" indent="0" algn="ctr" rtl="0">
              <a:spcBef>
                <a:spcPct val="0"/>
              </a:spcBef>
              <a:spcAft>
                <a:spcPct val="0"/>
              </a:spcAft>
              <a:buNone/>
            </a:pPr>
            <a:r>
              <a:rPr lang="en">
                <a:solidFill>
                  <a:srgbClr val="D94949"/>
                </a:solidFill>
              </a:rPr>
              <a:t>02</a:t>
            </a:r>
            <a:endParaRPr>
              <a:solidFill>
                <a:srgbClr val="D94949"/>
              </a:solidFill>
            </a:endParaRPr>
          </a:p>
        </p:txBody>
      </p:sp>
      <p:sp>
        <p:nvSpPr>
          <p:cNvPr id="422" name="Google Shape;422;p33"/>
          <p:cNvSpPr txBox="1">
            <a:spLocks noGrp="1"/>
          </p:cNvSpPr>
          <p:nvPr>
            <p:ph type="title" idx="13"/>
          </p:nvPr>
        </p:nvSpPr>
        <p:spPr>
          <a:xfrm>
            <a:off x="5528186" y="1229950"/>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Pathology</a:t>
            </a:r>
            <a:endParaRPr/>
          </a:p>
        </p:txBody>
      </p:sp>
      <p:sp>
        <p:nvSpPr>
          <p:cNvPr id="423" name="Google Shape;423;p33"/>
          <p:cNvSpPr txBox="1">
            <a:spLocks noGrp="1"/>
          </p:cNvSpPr>
          <p:nvPr>
            <p:ph type="subTitle" idx="14"/>
          </p:nvPr>
        </p:nvSpPr>
        <p:spPr>
          <a:xfrm>
            <a:off x="5528186" y="1677550"/>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You can describe the topic of the section here</a:t>
            </a:r>
            <a:endParaRPr/>
          </a:p>
        </p:txBody>
      </p:sp>
      <p:sp>
        <p:nvSpPr>
          <p:cNvPr id="424" name="Google Shape;424;p33"/>
          <p:cNvSpPr txBox="1">
            <a:spLocks noGrp="1"/>
          </p:cNvSpPr>
          <p:nvPr>
            <p:ph type="title" idx="15"/>
          </p:nvPr>
        </p:nvSpPr>
        <p:spPr>
          <a:xfrm>
            <a:off x="4727814" y="1448941"/>
            <a:ext cx="799200" cy="447600"/>
          </a:xfrm>
          <a:prstGeom prst="rect">
            <a:avLst/>
          </a:prstGeom>
        </p:spPr>
        <p:txBody>
          <a:bodyPr spcFirstLastPara="1" wrap="square" lIns="91425" tIns="91425" rIns="91425" bIns="45700" anchor="ctr" anchorCtr="0">
            <a:noAutofit/>
          </a:bodyPr>
          <a:lstStyle/>
          <a:p>
            <a:pPr marL="0" lvl="0" indent="0" algn="ctr" rtl="0">
              <a:spcBef>
                <a:spcPct val="0"/>
              </a:spcBef>
              <a:spcAft>
                <a:spcPct val="0"/>
              </a:spcAft>
              <a:buNone/>
            </a:pPr>
            <a:r>
              <a:rPr lang="en">
                <a:solidFill>
                  <a:srgbClr val="D94949"/>
                </a:solidFill>
              </a:rPr>
              <a:t>04</a:t>
            </a:r>
            <a:endParaRPr>
              <a:solidFill>
                <a:srgbClr val="D94949"/>
              </a:solidFill>
            </a:endParaRPr>
          </a:p>
        </p:txBody>
      </p:sp>
      <p:sp>
        <p:nvSpPr>
          <p:cNvPr id="425" name="Google Shape;425;p33"/>
          <p:cNvSpPr txBox="1">
            <a:spLocks noGrp="1"/>
          </p:cNvSpPr>
          <p:nvPr>
            <p:ph type="title" idx="16"/>
          </p:nvPr>
        </p:nvSpPr>
        <p:spPr>
          <a:xfrm>
            <a:off x="5528186" y="35708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Conclusions</a:t>
            </a:r>
            <a:endParaRPr/>
          </a:p>
        </p:txBody>
      </p:sp>
      <p:sp>
        <p:nvSpPr>
          <p:cNvPr id="426" name="Google Shape;426;p33"/>
          <p:cNvSpPr txBox="1">
            <a:spLocks noGrp="1"/>
          </p:cNvSpPr>
          <p:nvPr>
            <p:ph type="subTitle" idx="17"/>
          </p:nvPr>
        </p:nvSpPr>
        <p:spPr>
          <a:xfrm>
            <a:off x="5528186" y="40184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You can describe the topic of the section here</a:t>
            </a:r>
            <a:endParaRPr/>
          </a:p>
        </p:txBody>
      </p:sp>
      <p:sp>
        <p:nvSpPr>
          <p:cNvPr id="427" name="Google Shape;427;p33"/>
          <p:cNvSpPr txBox="1">
            <a:spLocks noGrp="1"/>
          </p:cNvSpPr>
          <p:nvPr>
            <p:ph type="title" idx="18"/>
          </p:nvPr>
        </p:nvSpPr>
        <p:spPr>
          <a:xfrm>
            <a:off x="4727814" y="3789866"/>
            <a:ext cx="799200" cy="447600"/>
          </a:xfrm>
          <a:prstGeom prst="rect">
            <a:avLst/>
          </a:prstGeom>
        </p:spPr>
        <p:txBody>
          <a:bodyPr spcFirstLastPara="1" wrap="square" lIns="91425" tIns="91425" rIns="91425" bIns="45700" anchor="ctr" anchorCtr="0">
            <a:noAutofit/>
          </a:bodyPr>
          <a:lstStyle/>
          <a:p>
            <a:pPr marL="0" lvl="0" indent="0" algn="ctr" rtl="0">
              <a:spcBef>
                <a:spcPct val="0"/>
              </a:spcBef>
              <a:spcAft>
                <a:spcPct val="0"/>
              </a:spcAft>
              <a:buNone/>
            </a:pPr>
            <a:r>
              <a:rPr lang="en">
                <a:solidFill>
                  <a:srgbClr val="D94949"/>
                </a:solidFill>
              </a:rPr>
              <a:t>06</a:t>
            </a:r>
            <a:endParaRPr>
              <a:solidFill>
                <a:srgbClr val="D94949"/>
              </a:solidFill>
            </a:endParaRPr>
          </a:p>
        </p:txBody>
      </p:sp>
      <p:sp>
        <p:nvSpPr>
          <p:cNvPr id="428" name="Google Shape;428;p33"/>
          <p:cNvSpPr txBox="1">
            <a:spLocks noGrp="1"/>
          </p:cNvSpPr>
          <p:nvPr>
            <p:ph type="title" idx="19"/>
          </p:nvPr>
        </p:nvSpPr>
        <p:spPr>
          <a:xfrm>
            <a:off x="5528186" y="24051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Treatment</a:t>
            </a:r>
            <a:endParaRPr/>
          </a:p>
        </p:txBody>
      </p:sp>
      <p:sp>
        <p:nvSpPr>
          <p:cNvPr id="429" name="Google Shape;429;p33"/>
          <p:cNvSpPr txBox="1">
            <a:spLocks noGrp="1"/>
          </p:cNvSpPr>
          <p:nvPr>
            <p:ph type="subTitle" idx="20"/>
          </p:nvPr>
        </p:nvSpPr>
        <p:spPr>
          <a:xfrm>
            <a:off x="5528186" y="2852775"/>
            <a:ext cx="2899200" cy="4476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You can describe the topic of the section here</a:t>
            </a:r>
            <a:endParaRPr/>
          </a:p>
        </p:txBody>
      </p:sp>
      <p:sp>
        <p:nvSpPr>
          <p:cNvPr id="430" name="Google Shape;430;p33"/>
          <p:cNvSpPr txBox="1">
            <a:spLocks noGrp="1"/>
          </p:cNvSpPr>
          <p:nvPr>
            <p:ph type="title" idx="21"/>
          </p:nvPr>
        </p:nvSpPr>
        <p:spPr>
          <a:xfrm>
            <a:off x="4727814" y="2624166"/>
            <a:ext cx="799200" cy="447600"/>
          </a:xfrm>
          <a:prstGeom prst="rect">
            <a:avLst/>
          </a:prstGeom>
        </p:spPr>
        <p:txBody>
          <a:bodyPr spcFirstLastPara="1" wrap="square" lIns="91425" tIns="91425" rIns="91425" bIns="45700" anchor="ctr" anchorCtr="0">
            <a:noAutofit/>
          </a:bodyPr>
          <a:lstStyle/>
          <a:p>
            <a:pPr marL="0" lvl="0" indent="0" algn="ctr" rtl="0">
              <a:spcBef>
                <a:spcPct val="0"/>
              </a:spcBef>
              <a:spcAft>
                <a:spcPct val="0"/>
              </a:spcAft>
              <a:buNone/>
            </a:pPr>
            <a:r>
              <a:rPr lang="en">
                <a:solidFill>
                  <a:srgbClr val="D94949"/>
                </a:solidFill>
              </a:rPr>
              <a:t>05</a:t>
            </a:r>
            <a:endParaRPr>
              <a:solidFill>
                <a:srgbClr val="D94949"/>
              </a:solidFill>
            </a:endParaRPr>
          </a:p>
        </p:txBody>
      </p:sp>
      <p:cxnSp>
        <p:nvCxnSpPr>
          <p:cNvPr id="431" name="Google Shape;431;p33"/>
          <p:cNvCxnSpPr/>
          <p:nvPr/>
        </p:nvCxnSpPr>
        <p:spPr>
          <a:xfrm>
            <a:off x="330300" y="2328750"/>
            <a:ext cx="8483400" cy="0"/>
          </a:xfrm>
          <a:prstGeom prst="straightConnector1">
            <a:avLst/>
          </a:prstGeom>
          <a:noFill/>
          <a:ln w="9525" cap="flat" cmpd="sng">
            <a:solidFill>
              <a:schemeClr val="lt2"/>
            </a:solidFill>
            <a:prstDash val="solid"/>
            <a:round/>
            <a:headEnd type="none" w="med" len="med"/>
            <a:tailEnd type="none" w="med" len="med"/>
          </a:ln>
        </p:spPr>
      </p:cxnSp>
      <p:cxnSp>
        <p:nvCxnSpPr>
          <p:cNvPr id="432" name="Google Shape;432;p33"/>
          <p:cNvCxnSpPr/>
          <p:nvPr/>
        </p:nvCxnSpPr>
        <p:spPr>
          <a:xfrm>
            <a:off x="330225" y="3446900"/>
            <a:ext cx="84834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pic>
        <p:nvPicPr>
          <p:cNvPr id="3074" name="Picture 2">
            <a:extLst>
              <a:ext uri="{FF2B5EF4-FFF2-40B4-BE49-F238E27FC236}">
                <a16:creationId xmlns:a16="http://schemas.microsoft.com/office/drawing/2014/main" id="{917D1334-9458-43D0-B19A-FDA821EFB4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63" y="0"/>
            <a:ext cx="9136062" cy="5143500"/>
          </a:xfrm>
          <a:prstGeom prst="rect">
            <a:avLst/>
          </a:prstGeom>
          <a:solidFill>
            <a:schemeClr val="tx2">
              <a:lumMod val="40000"/>
              <a:lumOff val="60000"/>
            </a:schemeClr>
          </a:solidFill>
        </p:spPr>
      </p:pic>
      <p:sp>
        <p:nvSpPr>
          <p:cNvPr id="1324" name="Google Shape;1324;p60"/>
          <p:cNvSpPr txBox="1">
            <a:spLocks noGrp="1"/>
          </p:cNvSpPr>
          <p:nvPr>
            <p:ph type="body" idx="1"/>
          </p:nvPr>
        </p:nvSpPr>
        <p:spPr>
          <a:xfrm>
            <a:off x="286537" y="498266"/>
            <a:ext cx="2937000" cy="17421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sz="4400">
                <a:solidFill>
                  <a:schemeClr val="tx1"/>
                </a:solidFill>
              </a:rPr>
              <a:t>A Picture is worth a thousand words</a:t>
            </a:r>
            <a:endParaRPr sz="4400">
              <a:solidFill>
                <a:schemeClr val="tx1"/>
              </a:solidFill>
            </a:endParaRPr>
          </a:p>
        </p:txBody>
      </p:sp>
      <p:grpSp>
        <p:nvGrpSpPr>
          <p:cNvPr id="4" name="Grupo 3">
            <a:extLst>
              <a:ext uri="{FF2B5EF4-FFF2-40B4-BE49-F238E27FC236}">
                <a16:creationId xmlns:a16="http://schemas.microsoft.com/office/drawing/2014/main" id="{D861A82B-D0FC-47E0-AEA4-E02EE3A48FBA}"/>
              </a:ext>
            </a:extLst>
          </p:cNvPr>
          <p:cNvGrpSpPr/>
          <p:nvPr/>
        </p:nvGrpSpPr>
        <p:grpSpPr>
          <a:xfrm>
            <a:off x="320880" y="118108"/>
            <a:ext cx="8517196" cy="4662412"/>
            <a:chOff x="320880" y="118108"/>
            <a:chExt cx="8517196" cy="4662412"/>
          </a:xfrm>
          <a:solidFill>
            <a:schemeClr val="tx2">
              <a:lumMod val="75000"/>
              <a:alpha val="54000"/>
            </a:schemeClr>
          </a:solidFill>
        </p:grpSpPr>
        <p:sp>
          <p:nvSpPr>
            <p:cNvPr id="1325" name="Google Shape;1325;p60"/>
            <p:cNvSpPr/>
            <p:nvPr/>
          </p:nvSpPr>
          <p:spPr>
            <a:xfrm rot="10800000" flipH="1">
              <a:off x="320880" y="2830983"/>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26" name="Google Shape;1326;p60"/>
            <p:cNvSpPr/>
            <p:nvPr/>
          </p:nvSpPr>
          <p:spPr>
            <a:xfrm rot="10800000" flipH="1">
              <a:off x="1643293" y="118108"/>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27" name="Google Shape;1327;p60"/>
            <p:cNvSpPr/>
            <p:nvPr/>
          </p:nvSpPr>
          <p:spPr>
            <a:xfrm rot="10800000" flipH="1">
              <a:off x="3772269" y="1074955"/>
              <a:ext cx="404100" cy="4041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34" name="Google Shape;1334;p60"/>
            <p:cNvSpPr/>
            <p:nvPr/>
          </p:nvSpPr>
          <p:spPr>
            <a:xfrm rot="10800000" flipH="1">
              <a:off x="5181402" y="1883155"/>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 name="Google Shape;1326;p60">
              <a:extLst>
                <a:ext uri="{FF2B5EF4-FFF2-40B4-BE49-F238E27FC236}">
                  <a16:creationId xmlns:a16="http://schemas.microsoft.com/office/drawing/2014/main" id="{9E7972C5-F0C6-43B7-9BEC-28665E1B2146}"/>
                </a:ext>
              </a:extLst>
            </p:cNvPr>
            <p:cNvSpPr/>
            <p:nvPr/>
          </p:nvSpPr>
          <p:spPr>
            <a:xfrm rot="10800000" flipH="1">
              <a:off x="6393818" y="3633769"/>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5" name="Google Shape;1327;p60">
              <a:extLst>
                <a:ext uri="{FF2B5EF4-FFF2-40B4-BE49-F238E27FC236}">
                  <a16:creationId xmlns:a16="http://schemas.microsoft.com/office/drawing/2014/main" id="{5A1F3410-B758-440C-B375-AE959C7EDAA2}"/>
                </a:ext>
              </a:extLst>
            </p:cNvPr>
            <p:cNvSpPr/>
            <p:nvPr/>
          </p:nvSpPr>
          <p:spPr>
            <a:xfrm rot="10800000" flipH="1">
              <a:off x="8143972" y="3324619"/>
              <a:ext cx="404100" cy="4041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6" name="Google Shape;1334;p60">
              <a:extLst>
                <a:ext uri="{FF2B5EF4-FFF2-40B4-BE49-F238E27FC236}">
                  <a16:creationId xmlns:a16="http://schemas.microsoft.com/office/drawing/2014/main" id="{67CF3DFE-5F95-4DFE-AD6D-326379844DEF}"/>
                </a:ext>
              </a:extLst>
            </p:cNvPr>
            <p:cNvSpPr/>
            <p:nvPr/>
          </p:nvSpPr>
          <p:spPr>
            <a:xfrm rot="10800000" flipH="1">
              <a:off x="8648176" y="4388569"/>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 name="Google Shape;1326;p60">
              <a:extLst>
                <a:ext uri="{FF2B5EF4-FFF2-40B4-BE49-F238E27FC236}">
                  <a16:creationId xmlns:a16="http://schemas.microsoft.com/office/drawing/2014/main" id="{6621066D-3D0B-4E14-A9F9-7D1A153E7A25}"/>
                </a:ext>
              </a:extLst>
            </p:cNvPr>
            <p:cNvSpPr/>
            <p:nvPr/>
          </p:nvSpPr>
          <p:spPr>
            <a:xfrm rot="10800000" flipH="1">
              <a:off x="2520616" y="3663640"/>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 name="Google Shape;1327;p60">
              <a:extLst>
                <a:ext uri="{FF2B5EF4-FFF2-40B4-BE49-F238E27FC236}">
                  <a16:creationId xmlns:a16="http://schemas.microsoft.com/office/drawing/2014/main" id="{10071356-9215-4FEE-A6DE-241D149394CD}"/>
                </a:ext>
              </a:extLst>
            </p:cNvPr>
            <p:cNvSpPr/>
            <p:nvPr/>
          </p:nvSpPr>
          <p:spPr>
            <a:xfrm rot="10800000" flipH="1">
              <a:off x="4270770" y="3354490"/>
              <a:ext cx="404100" cy="4041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 name="Google Shape;1334;p60">
              <a:extLst>
                <a:ext uri="{FF2B5EF4-FFF2-40B4-BE49-F238E27FC236}">
                  <a16:creationId xmlns:a16="http://schemas.microsoft.com/office/drawing/2014/main" id="{2C9E2270-6B47-4067-99CB-9D3221D31A08}"/>
                </a:ext>
              </a:extLst>
            </p:cNvPr>
            <p:cNvSpPr/>
            <p:nvPr/>
          </p:nvSpPr>
          <p:spPr>
            <a:xfrm rot="10800000" flipH="1">
              <a:off x="4774974" y="4418440"/>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 name="Google Shape;1325;p60">
              <a:extLst>
                <a:ext uri="{FF2B5EF4-FFF2-40B4-BE49-F238E27FC236}">
                  <a16:creationId xmlns:a16="http://schemas.microsoft.com/office/drawing/2014/main" id="{8468BF34-1F14-4ECF-86AB-35AE4DB63D1C}"/>
                </a:ext>
              </a:extLst>
            </p:cNvPr>
            <p:cNvSpPr/>
            <p:nvPr/>
          </p:nvSpPr>
          <p:spPr>
            <a:xfrm rot="10800000" flipH="1">
              <a:off x="8648176" y="305577"/>
              <a:ext cx="189900" cy="1899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 name="Google Shape;1327;p60">
              <a:extLst>
                <a:ext uri="{FF2B5EF4-FFF2-40B4-BE49-F238E27FC236}">
                  <a16:creationId xmlns:a16="http://schemas.microsoft.com/office/drawing/2014/main" id="{F0D08AB3-4E95-482C-88EC-60E146C48A17}"/>
                </a:ext>
              </a:extLst>
            </p:cNvPr>
            <p:cNvSpPr/>
            <p:nvPr/>
          </p:nvSpPr>
          <p:spPr>
            <a:xfrm rot="10800000" flipH="1">
              <a:off x="7519067" y="1479055"/>
              <a:ext cx="404100" cy="4041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 name="Google Shape;1327;p60">
              <a:extLst>
                <a:ext uri="{FF2B5EF4-FFF2-40B4-BE49-F238E27FC236}">
                  <a16:creationId xmlns:a16="http://schemas.microsoft.com/office/drawing/2014/main" id="{513646ED-6CAC-4241-AF8B-4F9BA2409D20}"/>
                </a:ext>
              </a:extLst>
            </p:cNvPr>
            <p:cNvSpPr/>
            <p:nvPr/>
          </p:nvSpPr>
          <p:spPr>
            <a:xfrm rot="10800000" flipH="1">
              <a:off x="1091671" y="4376420"/>
              <a:ext cx="404100" cy="404100"/>
            </a:xfrm>
            <a:prstGeom prst="ellipse">
              <a:avLst/>
            </a:prstGeom>
            <a:grpFill/>
            <a:ln>
              <a:solidFill>
                <a:schemeClr val="bg2">
                  <a:lumMod val="20000"/>
                  <a:lumOff val="80000"/>
                </a:schemeClr>
              </a:solid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Tree>
    <p:extLst>
      <p:ext uri="{BB962C8B-B14F-4D97-AF65-F5344CB8AC3E}">
        <p14:creationId xmlns:p14="http://schemas.microsoft.com/office/powerpoint/2010/main" val="42953036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34"/>
          <p:cNvSpPr txBox="1">
            <a:spLocks noGrp="1"/>
          </p:cNvSpPr>
          <p:nvPr>
            <p:ph type="title"/>
          </p:nvPr>
        </p:nvSpPr>
        <p:spPr>
          <a:xfrm>
            <a:off x="3497543" y="1754911"/>
            <a:ext cx="4786500" cy="1732800"/>
          </a:xfrm>
          <a:prstGeom prst="rect">
            <a:avLst/>
          </a:prstGeom>
        </p:spPr>
        <p:txBody>
          <a:bodyPr spcFirstLastPara="1" wrap="square" lIns="0" tIns="91425" rIns="0" bIns="91425" anchor="ctr" anchorCtr="0">
            <a:noAutofit/>
          </a:bodyPr>
          <a:lstStyle/>
          <a:p>
            <a:pPr marL="0" lvl="0" indent="0" algn="r" rtl="0">
              <a:spcBef>
                <a:spcPct val="0"/>
              </a:spcBef>
              <a:spcAft>
                <a:spcPct val="0"/>
              </a:spcAft>
              <a:buNone/>
            </a:pPr>
            <a:r>
              <a:rPr lang="en" sz="9600"/>
              <a:t>About the disease</a:t>
            </a:r>
            <a:endParaRPr sz="9600"/>
          </a:p>
        </p:txBody>
      </p:sp>
      <p:sp>
        <p:nvSpPr>
          <p:cNvPr id="438" name="Google Shape;438;p34"/>
          <p:cNvSpPr txBox="1">
            <a:spLocks noGrp="1"/>
          </p:cNvSpPr>
          <p:nvPr>
            <p:ph type="subTitle" idx="1"/>
          </p:nvPr>
        </p:nvSpPr>
        <p:spPr>
          <a:xfrm>
            <a:off x="1163032" y="3405327"/>
            <a:ext cx="1854383" cy="639017"/>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You can enter a subtitle here if you need it</a:t>
            </a:r>
            <a:endParaRPr/>
          </a:p>
        </p:txBody>
      </p:sp>
      <p:cxnSp>
        <p:nvCxnSpPr>
          <p:cNvPr id="442" name="Google Shape;442;p34"/>
          <p:cNvCxnSpPr/>
          <p:nvPr/>
        </p:nvCxnSpPr>
        <p:spPr>
          <a:xfrm>
            <a:off x="919444" y="4303195"/>
            <a:ext cx="7851300" cy="0"/>
          </a:xfrm>
          <a:prstGeom prst="straightConnector1">
            <a:avLst/>
          </a:prstGeom>
          <a:noFill/>
          <a:ln w="9525" cap="flat" cmpd="sng">
            <a:solidFill>
              <a:schemeClr val="lt2"/>
            </a:solidFill>
            <a:prstDash val="solid"/>
            <a:round/>
            <a:headEnd type="none" w="med" len="med"/>
            <a:tailEnd type="none" w="med" len="med"/>
          </a:ln>
        </p:spPr>
      </p:cxnSp>
      <p:pic>
        <p:nvPicPr>
          <p:cNvPr id="446" name="Google Shape;446;p34"/>
          <p:cNvPicPr preferRelativeResize="0"/>
          <p:nvPr/>
        </p:nvPicPr>
        <p:blipFill>
          <a:blip r:embed="rId3">
            <a:alphaModFix amt="72000"/>
          </a:blip>
          <a:stretch>
            <a:fillRect/>
          </a:stretch>
        </p:blipFill>
        <p:spPr>
          <a:xfrm>
            <a:off x="839550" y="4044344"/>
            <a:ext cx="323482" cy="323482"/>
          </a:xfrm>
          <a:prstGeom prst="rect">
            <a:avLst/>
          </a:prstGeom>
          <a:noFill/>
          <a:ln>
            <a:noFill/>
          </a:ln>
        </p:spPr>
      </p:pic>
      <p:pic>
        <p:nvPicPr>
          <p:cNvPr id="448" name="Google Shape;448;p34"/>
          <p:cNvPicPr preferRelativeResize="0"/>
          <p:nvPr/>
        </p:nvPicPr>
        <p:blipFill>
          <a:blip r:embed="rId3">
            <a:alphaModFix amt="72000"/>
          </a:blip>
          <a:stretch>
            <a:fillRect/>
          </a:stretch>
        </p:blipFill>
        <p:spPr>
          <a:xfrm>
            <a:off x="5462367" y="4303195"/>
            <a:ext cx="323482" cy="323482"/>
          </a:xfrm>
          <a:prstGeom prst="rect">
            <a:avLst/>
          </a:prstGeom>
          <a:noFill/>
          <a:ln>
            <a:noFill/>
          </a:ln>
        </p:spPr>
      </p:pic>
      <p:grpSp>
        <p:nvGrpSpPr>
          <p:cNvPr id="15" name="Grupo 14">
            <a:extLst>
              <a:ext uri="{FF2B5EF4-FFF2-40B4-BE49-F238E27FC236}">
                <a16:creationId xmlns:a16="http://schemas.microsoft.com/office/drawing/2014/main" id="{6488F616-B855-47E3-B7A2-F6CB91512756}"/>
              </a:ext>
            </a:extLst>
          </p:cNvPr>
          <p:cNvGrpSpPr/>
          <p:nvPr/>
        </p:nvGrpSpPr>
        <p:grpSpPr>
          <a:xfrm>
            <a:off x="330300" y="343646"/>
            <a:ext cx="8483400" cy="156754"/>
            <a:chOff x="330225" y="4698275"/>
            <a:chExt cx="8483400" cy="156754"/>
          </a:xfrm>
        </p:grpSpPr>
        <p:cxnSp>
          <p:nvCxnSpPr>
            <p:cNvPr id="16" name="Google Shape;286;p21">
              <a:extLst>
                <a:ext uri="{FF2B5EF4-FFF2-40B4-BE49-F238E27FC236}">
                  <a16:creationId xmlns:a16="http://schemas.microsoft.com/office/drawing/2014/main" id="{9B68F3A1-C89C-4956-93C7-AD16A6F92560}"/>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7" name="Rectángulo 16">
              <a:extLst>
                <a:ext uri="{FF2B5EF4-FFF2-40B4-BE49-F238E27FC236}">
                  <a16:creationId xmlns:a16="http://schemas.microsoft.com/office/drawing/2014/main" id="{82EE9E44-5957-4AAF-802B-476A89E13810}"/>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B9CEDE76-B233-46D3-A61B-56A75FCDB8F1}"/>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36" name="Grupo 35">
            <a:extLst>
              <a:ext uri="{FF2B5EF4-FFF2-40B4-BE49-F238E27FC236}">
                <a16:creationId xmlns:a16="http://schemas.microsoft.com/office/drawing/2014/main" id="{DD4B2675-247D-4911-A301-92E2825E3514}"/>
              </a:ext>
            </a:extLst>
          </p:cNvPr>
          <p:cNvGrpSpPr/>
          <p:nvPr/>
        </p:nvGrpSpPr>
        <p:grpSpPr>
          <a:xfrm>
            <a:off x="1340129" y="1059616"/>
            <a:ext cx="1500188" cy="2011362"/>
            <a:chOff x="4122737" y="177801"/>
            <a:chExt cx="1500188" cy="2011362"/>
          </a:xfrm>
        </p:grpSpPr>
        <p:sp>
          <p:nvSpPr>
            <p:cNvPr id="8" name="Freeform 6">
              <a:extLst>
                <a:ext uri="{FF2B5EF4-FFF2-40B4-BE49-F238E27FC236}">
                  <a16:creationId xmlns:a16="http://schemas.microsoft.com/office/drawing/2014/main" id="{8AFC4C30-BEAB-4DCE-8F9A-3905E4646C01}"/>
                </a:ext>
              </a:extLst>
            </p:cNvPr>
            <p:cNvSpPr>
              <a:spLocks noEditPoints="1"/>
            </p:cNvSpPr>
            <p:nvPr/>
          </p:nvSpPr>
          <p:spPr bwMode="auto">
            <a:xfrm>
              <a:off x="4122737" y="385763"/>
              <a:ext cx="1500188" cy="1803400"/>
            </a:xfrm>
            <a:custGeom>
              <a:avLst/>
              <a:gdLst>
                <a:gd name="T0" fmla="*/ 0 w 1143"/>
                <a:gd name="T1" fmla="*/ 1071 h 1376"/>
                <a:gd name="T2" fmla="*/ 416 w 1143"/>
                <a:gd name="T3" fmla="*/ 826 h 1376"/>
                <a:gd name="T4" fmla="*/ 292 w 1143"/>
                <a:gd name="T5" fmla="*/ 508 h 1376"/>
                <a:gd name="T6" fmla="*/ 178 w 1143"/>
                <a:gd name="T7" fmla="*/ 366 h 1376"/>
                <a:gd name="T8" fmla="*/ 233 w 1143"/>
                <a:gd name="T9" fmla="*/ 144 h 1376"/>
                <a:gd name="T10" fmla="*/ 312 w 1143"/>
                <a:gd name="T11" fmla="*/ 38 h 1376"/>
                <a:gd name="T12" fmla="*/ 337 w 1143"/>
                <a:gd name="T13" fmla="*/ 277 h 1376"/>
                <a:gd name="T14" fmla="*/ 438 w 1143"/>
                <a:gd name="T15" fmla="*/ 149 h 1376"/>
                <a:gd name="T16" fmla="*/ 703 w 1143"/>
                <a:gd name="T17" fmla="*/ 149 h 1376"/>
                <a:gd name="T18" fmla="*/ 866 w 1143"/>
                <a:gd name="T19" fmla="*/ 277 h 1376"/>
                <a:gd name="T20" fmla="*/ 895 w 1143"/>
                <a:gd name="T21" fmla="*/ 194 h 1376"/>
                <a:gd name="T22" fmla="*/ 921 w 1143"/>
                <a:gd name="T23" fmla="*/ 292 h 1376"/>
                <a:gd name="T24" fmla="*/ 873 w 1143"/>
                <a:gd name="T25" fmla="*/ 507 h 1376"/>
                <a:gd name="T26" fmla="*/ 736 w 1143"/>
                <a:gd name="T27" fmla="*/ 734 h 1376"/>
                <a:gd name="T28" fmla="*/ 749 w 1143"/>
                <a:gd name="T29" fmla="*/ 852 h 1376"/>
                <a:gd name="T30" fmla="*/ 1142 w 1143"/>
                <a:gd name="T31" fmla="*/ 1064 h 1376"/>
                <a:gd name="T32" fmla="*/ 1096 w 1143"/>
                <a:gd name="T33" fmla="*/ 1134 h 1376"/>
                <a:gd name="T34" fmla="*/ 741 w 1143"/>
                <a:gd name="T35" fmla="*/ 897 h 1376"/>
                <a:gd name="T36" fmla="*/ 462 w 1143"/>
                <a:gd name="T37" fmla="*/ 766 h 1376"/>
                <a:gd name="T38" fmla="*/ 547 w 1143"/>
                <a:gd name="T39" fmla="*/ 886 h 1376"/>
                <a:gd name="T40" fmla="*/ 198 w 1143"/>
                <a:gd name="T41" fmla="*/ 922 h 1376"/>
                <a:gd name="T42" fmla="*/ 128 w 1143"/>
                <a:gd name="T43" fmla="*/ 1041 h 1376"/>
                <a:gd name="T44" fmla="*/ 47 w 1143"/>
                <a:gd name="T45" fmla="*/ 1330 h 1376"/>
                <a:gd name="T46" fmla="*/ 178 w 1143"/>
                <a:gd name="T47" fmla="*/ 1194 h 1376"/>
                <a:gd name="T48" fmla="*/ 224 w 1143"/>
                <a:gd name="T49" fmla="*/ 1330 h 1376"/>
                <a:gd name="T50" fmla="*/ 919 w 1143"/>
                <a:gd name="T51" fmla="*/ 1180 h 1376"/>
                <a:gd name="T52" fmla="*/ 964 w 1143"/>
                <a:gd name="T53" fmla="*/ 1313 h 1376"/>
                <a:gd name="T54" fmla="*/ 1096 w 1143"/>
                <a:gd name="T55" fmla="*/ 1250 h 1376"/>
                <a:gd name="T56" fmla="*/ 1140 w 1143"/>
                <a:gd name="T57" fmla="*/ 1232 h 1376"/>
                <a:gd name="T58" fmla="*/ 1128 w 1143"/>
                <a:gd name="T59" fmla="*/ 1376 h 1376"/>
                <a:gd name="T60" fmla="*/ 337 w 1143"/>
                <a:gd name="T61" fmla="*/ 335 h 1376"/>
                <a:gd name="T62" fmla="*/ 613 w 1143"/>
                <a:gd name="T63" fmla="*/ 738 h 1376"/>
                <a:gd name="T64" fmla="*/ 802 w 1143"/>
                <a:gd name="T65" fmla="*/ 324 h 1376"/>
                <a:gd name="T66" fmla="*/ 760 w 1143"/>
                <a:gd name="T67" fmla="*/ 217 h 1376"/>
                <a:gd name="T68" fmla="*/ 555 w 1143"/>
                <a:gd name="T69" fmla="*/ 253 h 1376"/>
                <a:gd name="T70" fmla="*/ 382 w 1143"/>
                <a:gd name="T71" fmla="*/ 278 h 1376"/>
                <a:gd name="T72" fmla="*/ 234 w 1143"/>
                <a:gd name="T73" fmla="*/ 340 h 1376"/>
                <a:gd name="T74" fmla="*/ 291 w 1143"/>
                <a:gd name="T75" fmla="*/ 326 h 1376"/>
                <a:gd name="T76" fmla="*/ 916 w 1143"/>
                <a:gd name="T77" fmla="*/ 429 h 1376"/>
                <a:gd name="T78" fmla="*/ 851 w 1143"/>
                <a:gd name="T79" fmla="*/ 460 h 1376"/>
                <a:gd name="T80" fmla="*/ 69 w 1143"/>
                <a:gd name="T81" fmla="*/ 1097 h 1376"/>
                <a:gd name="T82" fmla="*/ 500 w 1143"/>
                <a:gd name="T83" fmla="*/ 889 h 1376"/>
                <a:gd name="T84" fmla="*/ 477 w 1143"/>
                <a:gd name="T85" fmla="*/ 912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3" h="1376">
                  <a:moveTo>
                    <a:pt x="14" y="1376"/>
                  </a:moveTo>
                  <a:cubicBezTo>
                    <a:pt x="3" y="1368"/>
                    <a:pt x="0" y="1357"/>
                    <a:pt x="0" y="1344"/>
                  </a:cubicBezTo>
                  <a:cubicBezTo>
                    <a:pt x="0" y="1253"/>
                    <a:pt x="0" y="1162"/>
                    <a:pt x="0" y="1071"/>
                  </a:cubicBezTo>
                  <a:cubicBezTo>
                    <a:pt x="0" y="965"/>
                    <a:pt x="70" y="890"/>
                    <a:pt x="176" y="879"/>
                  </a:cubicBezTo>
                  <a:cubicBezTo>
                    <a:pt x="248" y="871"/>
                    <a:pt x="320" y="862"/>
                    <a:pt x="392" y="853"/>
                  </a:cubicBezTo>
                  <a:cubicBezTo>
                    <a:pt x="410" y="850"/>
                    <a:pt x="416" y="844"/>
                    <a:pt x="416" y="826"/>
                  </a:cubicBezTo>
                  <a:cubicBezTo>
                    <a:pt x="416" y="801"/>
                    <a:pt x="416" y="775"/>
                    <a:pt x="415" y="750"/>
                  </a:cubicBezTo>
                  <a:cubicBezTo>
                    <a:pt x="415" y="745"/>
                    <a:pt x="413" y="739"/>
                    <a:pt x="410" y="736"/>
                  </a:cubicBezTo>
                  <a:cubicBezTo>
                    <a:pt x="334" y="679"/>
                    <a:pt x="297" y="603"/>
                    <a:pt x="292" y="508"/>
                  </a:cubicBezTo>
                  <a:cubicBezTo>
                    <a:pt x="279" y="507"/>
                    <a:pt x="265" y="507"/>
                    <a:pt x="252" y="505"/>
                  </a:cubicBezTo>
                  <a:cubicBezTo>
                    <a:pt x="210" y="498"/>
                    <a:pt x="180" y="464"/>
                    <a:pt x="178" y="421"/>
                  </a:cubicBezTo>
                  <a:cubicBezTo>
                    <a:pt x="178" y="403"/>
                    <a:pt x="178" y="384"/>
                    <a:pt x="178" y="366"/>
                  </a:cubicBezTo>
                  <a:cubicBezTo>
                    <a:pt x="179" y="334"/>
                    <a:pt x="193" y="309"/>
                    <a:pt x="220" y="293"/>
                  </a:cubicBezTo>
                  <a:cubicBezTo>
                    <a:pt x="228" y="287"/>
                    <a:pt x="230" y="281"/>
                    <a:pt x="231" y="272"/>
                  </a:cubicBezTo>
                  <a:cubicBezTo>
                    <a:pt x="231" y="229"/>
                    <a:pt x="231" y="186"/>
                    <a:pt x="233" y="144"/>
                  </a:cubicBezTo>
                  <a:cubicBezTo>
                    <a:pt x="236" y="98"/>
                    <a:pt x="251" y="56"/>
                    <a:pt x="272" y="16"/>
                  </a:cubicBezTo>
                  <a:cubicBezTo>
                    <a:pt x="279" y="4"/>
                    <a:pt x="292" y="0"/>
                    <a:pt x="303" y="6"/>
                  </a:cubicBezTo>
                  <a:cubicBezTo>
                    <a:pt x="314" y="11"/>
                    <a:pt x="319" y="25"/>
                    <a:pt x="312" y="38"/>
                  </a:cubicBezTo>
                  <a:cubicBezTo>
                    <a:pt x="295" y="70"/>
                    <a:pt x="281" y="104"/>
                    <a:pt x="279" y="141"/>
                  </a:cubicBezTo>
                  <a:cubicBezTo>
                    <a:pt x="277" y="186"/>
                    <a:pt x="279" y="231"/>
                    <a:pt x="279" y="277"/>
                  </a:cubicBezTo>
                  <a:cubicBezTo>
                    <a:pt x="297" y="277"/>
                    <a:pt x="316" y="277"/>
                    <a:pt x="337" y="277"/>
                  </a:cubicBezTo>
                  <a:cubicBezTo>
                    <a:pt x="337" y="255"/>
                    <a:pt x="337" y="233"/>
                    <a:pt x="337" y="210"/>
                  </a:cubicBezTo>
                  <a:cubicBezTo>
                    <a:pt x="338" y="173"/>
                    <a:pt x="361" y="145"/>
                    <a:pt x="398" y="141"/>
                  </a:cubicBezTo>
                  <a:cubicBezTo>
                    <a:pt x="411" y="140"/>
                    <a:pt x="426" y="144"/>
                    <a:pt x="438" y="149"/>
                  </a:cubicBezTo>
                  <a:cubicBezTo>
                    <a:pt x="478" y="166"/>
                    <a:pt x="517" y="185"/>
                    <a:pt x="556" y="204"/>
                  </a:cubicBezTo>
                  <a:cubicBezTo>
                    <a:pt x="567" y="209"/>
                    <a:pt x="576" y="209"/>
                    <a:pt x="587" y="203"/>
                  </a:cubicBezTo>
                  <a:cubicBezTo>
                    <a:pt x="625" y="185"/>
                    <a:pt x="665" y="168"/>
                    <a:pt x="703" y="149"/>
                  </a:cubicBezTo>
                  <a:cubicBezTo>
                    <a:pt x="756" y="122"/>
                    <a:pt x="809" y="165"/>
                    <a:pt x="806" y="214"/>
                  </a:cubicBezTo>
                  <a:cubicBezTo>
                    <a:pt x="804" y="234"/>
                    <a:pt x="805" y="255"/>
                    <a:pt x="805" y="277"/>
                  </a:cubicBezTo>
                  <a:cubicBezTo>
                    <a:pt x="825" y="277"/>
                    <a:pt x="844" y="277"/>
                    <a:pt x="866" y="277"/>
                  </a:cubicBezTo>
                  <a:cubicBezTo>
                    <a:pt x="866" y="259"/>
                    <a:pt x="865" y="241"/>
                    <a:pt x="866" y="222"/>
                  </a:cubicBezTo>
                  <a:cubicBezTo>
                    <a:pt x="866" y="215"/>
                    <a:pt x="867" y="206"/>
                    <a:pt x="871" y="202"/>
                  </a:cubicBezTo>
                  <a:cubicBezTo>
                    <a:pt x="877" y="196"/>
                    <a:pt x="887" y="193"/>
                    <a:pt x="895" y="194"/>
                  </a:cubicBezTo>
                  <a:cubicBezTo>
                    <a:pt x="906" y="195"/>
                    <a:pt x="911" y="205"/>
                    <a:pt x="912" y="216"/>
                  </a:cubicBezTo>
                  <a:cubicBezTo>
                    <a:pt x="912" y="235"/>
                    <a:pt x="912" y="254"/>
                    <a:pt x="912" y="274"/>
                  </a:cubicBezTo>
                  <a:cubicBezTo>
                    <a:pt x="912" y="282"/>
                    <a:pt x="914" y="287"/>
                    <a:pt x="921" y="292"/>
                  </a:cubicBezTo>
                  <a:cubicBezTo>
                    <a:pt x="949" y="309"/>
                    <a:pt x="964" y="334"/>
                    <a:pt x="964" y="366"/>
                  </a:cubicBezTo>
                  <a:cubicBezTo>
                    <a:pt x="964" y="383"/>
                    <a:pt x="965" y="400"/>
                    <a:pt x="964" y="417"/>
                  </a:cubicBezTo>
                  <a:cubicBezTo>
                    <a:pt x="963" y="469"/>
                    <a:pt x="926" y="506"/>
                    <a:pt x="873" y="507"/>
                  </a:cubicBezTo>
                  <a:cubicBezTo>
                    <a:pt x="866" y="507"/>
                    <a:pt x="859" y="507"/>
                    <a:pt x="854" y="507"/>
                  </a:cubicBezTo>
                  <a:cubicBezTo>
                    <a:pt x="847" y="538"/>
                    <a:pt x="843" y="568"/>
                    <a:pt x="834" y="596"/>
                  </a:cubicBezTo>
                  <a:cubicBezTo>
                    <a:pt x="817" y="652"/>
                    <a:pt x="783" y="698"/>
                    <a:pt x="736" y="734"/>
                  </a:cubicBezTo>
                  <a:cubicBezTo>
                    <a:pt x="731" y="737"/>
                    <a:pt x="727" y="745"/>
                    <a:pt x="727" y="752"/>
                  </a:cubicBezTo>
                  <a:cubicBezTo>
                    <a:pt x="726" y="777"/>
                    <a:pt x="727" y="802"/>
                    <a:pt x="727" y="827"/>
                  </a:cubicBezTo>
                  <a:cubicBezTo>
                    <a:pt x="727" y="844"/>
                    <a:pt x="732" y="850"/>
                    <a:pt x="749" y="852"/>
                  </a:cubicBezTo>
                  <a:cubicBezTo>
                    <a:pt x="799" y="859"/>
                    <a:pt x="849" y="864"/>
                    <a:pt x="899" y="870"/>
                  </a:cubicBezTo>
                  <a:cubicBezTo>
                    <a:pt x="931" y="874"/>
                    <a:pt x="964" y="877"/>
                    <a:pt x="996" y="883"/>
                  </a:cubicBezTo>
                  <a:cubicBezTo>
                    <a:pt x="1082" y="901"/>
                    <a:pt x="1140" y="974"/>
                    <a:pt x="1142" y="1064"/>
                  </a:cubicBezTo>
                  <a:cubicBezTo>
                    <a:pt x="1143" y="1087"/>
                    <a:pt x="1143" y="1111"/>
                    <a:pt x="1142" y="1134"/>
                  </a:cubicBezTo>
                  <a:cubicBezTo>
                    <a:pt x="1142" y="1152"/>
                    <a:pt x="1133" y="1163"/>
                    <a:pt x="1119" y="1163"/>
                  </a:cubicBezTo>
                  <a:cubicBezTo>
                    <a:pt x="1105" y="1163"/>
                    <a:pt x="1096" y="1152"/>
                    <a:pt x="1096" y="1134"/>
                  </a:cubicBezTo>
                  <a:cubicBezTo>
                    <a:pt x="1095" y="1102"/>
                    <a:pt x="1099" y="1070"/>
                    <a:pt x="1094" y="1039"/>
                  </a:cubicBezTo>
                  <a:cubicBezTo>
                    <a:pt x="1083" y="972"/>
                    <a:pt x="1030" y="930"/>
                    <a:pt x="957" y="923"/>
                  </a:cubicBezTo>
                  <a:cubicBezTo>
                    <a:pt x="885" y="916"/>
                    <a:pt x="813" y="907"/>
                    <a:pt x="741" y="897"/>
                  </a:cubicBezTo>
                  <a:cubicBezTo>
                    <a:pt x="702" y="892"/>
                    <a:pt x="682" y="867"/>
                    <a:pt x="681" y="827"/>
                  </a:cubicBezTo>
                  <a:cubicBezTo>
                    <a:pt x="680" y="808"/>
                    <a:pt x="681" y="788"/>
                    <a:pt x="681" y="766"/>
                  </a:cubicBezTo>
                  <a:cubicBezTo>
                    <a:pt x="607" y="794"/>
                    <a:pt x="535" y="794"/>
                    <a:pt x="462" y="766"/>
                  </a:cubicBezTo>
                  <a:cubicBezTo>
                    <a:pt x="462" y="784"/>
                    <a:pt x="462" y="802"/>
                    <a:pt x="462" y="820"/>
                  </a:cubicBezTo>
                  <a:cubicBezTo>
                    <a:pt x="487" y="817"/>
                    <a:pt x="509" y="822"/>
                    <a:pt x="527" y="840"/>
                  </a:cubicBezTo>
                  <a:cubicBezTo>
                    <a:pt x="539" y="853"/>
                    <a:pt x="546" y="869"/>
                    <a:pt x="547" y="886"/>
                  </a:cubicBezTo>
                  <a:cubicBezTo>
                    <a:pt x="548" y="918"/>
                    <a:pt x="523" y="950"/>
                    <a:pt x="491" y="956"/>
                  </a:cubicBezTo>
                  <a:cubicBezTo>
                    <a:pt x="453" y="963"/>
                    <a:pt x="424" y="942"/>
                    <a:pt x="408" y="897"/>
                  </a:cubicBezTo>
                  <a:cubicBezTo>
                    <a:pt x="338" y="906"/>
                    <a:pt x="268" y="914"/>
                    <a:pt x="198" y="922"/>
                  </a:cubicBezTo>
                  <a:cubicBezTo>
                    <a:pt x="181" y="924"/>
                    <a:pt x="164" y="926"/>
                    <a:pt x="147" y="930"/>
                  </a:cubicBezTo>
                  <a:cubicBezTo>
                    <a:pt x="107" y="941"/>
                    <a:pt x="78" y="966"/>
                    <a:pt x="59" y="1005"/>
                  </a:cubicBezTo>
                  <a:cubicBezTo>
                    <a:pt x="89" y="1006"/>
                    <a:pt x="112" y="1017"/>
                    <a:pt x="128" y="1041"/>
                  </a:cubicBezTo>
                  <a:cubicBezTo>
                    <a:pt x="137" y="1056"/>
                    <a:pt x="140" y="1071"/>
                    <a:pt x="136" y="1087"/>
                  </a:cubicBezTo>
                  <a:cubicBezTo>
                    <a:pt x="129" y="1120"/>
                    <a:pt x="90" y="1150"/>
                    <a:pt x="47" y="1140"/>
                  </a:cubicBezTo>
                  <a:cubicBezTo>
                    <a:pt x="47" y="1203"/>
                    <a:pt x="47" y="1266"/>
                    <a:pt x="47" y="1330"/>
                  </a:cubicBezTo>
                  <a:cubicBezTo>
                    <a:pt x="91" y="1330"/>
                    <a:pt x="133" y="1330"/>
                    <a:pt x="178" y="1330"/>
                  </a:cubicBezTo>
                  <a:cubicBezTo>
                    <a:pt x="178" y="1314"/>
                    <a:pt x="178" y="1298"/>
                    <a:pt x="178" y="1282"/>
                  </a:cubicBezTo>
                  <a:cubicBezTo>
                    <a:pt x="178" y="1253"/>
                    <a:pt x="178" y="1224"/>
                    <a:pt x="178" y="1194"/>
                  </a:cubicBezTo>
                  <a:cubicBezTo>
                    <a:pt x="178" y="1175"/>
                    <a:pt x="186" y="1166"/>
                    <a:pt x="201" y="1166"/>
                  </a:cubicBezTo>
                  <a:cubicBezTo>
                    <a:pt x="216" y="1166"/>
                    <a:pt x="223" y="1176"/>
                    <a:pt x="224" y="1194"/>
                  </a:cubicBezTo>
                  <a:cubicBezTo>
                    <a:pt x="224" y="1239"/>
                    <a:pt x="224" y="1284"/>
                    <a:pt x="224" y="1330"/>
                  </a:cubicBezTo>
                  <a:cubicBezTo>
                    <a:pt x="455" y="1330"/>
                    <a:pt x="686" y="1330"/>
                    <a:pt x="920" y="1330"/>
                  </a:cubicBezTo>
                  <a:cubicBezTo>
                    <a:pt x="920" y="1280"/>
                    <a:pt x="920" y="1230"/>
                    <a:pt x="920" y="1180"/>
                  </a:cubicBezTo>
                  <a:cubicBezTo>
                    <a:pt x="919" y="1180"/>
                    <a:pt x="919" y="1180"/>
                    <a:pt x="919" y="1180"/>
                  </a:cubicBezTo>
                  <a:cubicBezTo>
                    <a:pt x="926" y="1169"/>
                    <a:pt x="936" y="1163"/>
                    <a:pt x="949" y="1167"/>
                  </a:cubicBezTo>
                  <a:cubicBezTo>
                    <a:pt x="962" y="1172"/>
                    <a:pt x="964" y="1183"/>
                    <a:pt x="964" y="1195"/>
                  </a:cubicBezTo>
                  <a:cubicBezTo>
                    <a:pt x="964" y="1234"/>
                    <a:pt x="964" y="1274"/>
                    <a:pt x="964" y="1313"/>
                  </a:cubicBezTo>
                  <a:cubicBezTo>
                    <a:pt x="964" y="1319"/>
                    <a:pt x="964" y="1324"/>
                    <a:pt x="964" y="1330"/>
                  </a:cubicBezTo>
                  <a:cubicBezTo>
                    <a:pt x="1008" y="1330"/>
                    <a:pt x="1051" y="1330"/>
                    <a:pt x="1096" y="1330"/>
                  </a:cubicBezTo>
                  <a:cubicBezTo>
                    <a:pt x="1096" y="1303"/>
                    <a:pt x="1096" y="1277"/>
                    <a:pt x="1096" y="1250"/>
                  </a:cubicBezTo>
                  <a:cubicBezTo>
                    <a:pt x="1096" y="1244"/>
                    <a:pt x="1095" y="1235"/>
                    <a:pt x="1098" y="1231"/>
                  </a:cubicBezTo>
                  <a:cubicBezTo>
                    <a:pt x="1104" y="1224"/>
                    <a:pt x="1112" y="1216"/>
                    <a:pt x="1120" y="1216"/>
                  </a:cubicBezTo>
                  <a:cubicBezTo>
                    <a:pt x="1127" y="1217"/>
                    <a:pt x="1135" y="1225"/>
                    <a:pt x="1140" y="1232"/>
                  </a:cubicBezTo>
                  <a:cubicBezTo>
                    <a:pt x="1143" y="1235"/>
                    <a:pt x="1142" y="1242"/>
                    <a:pt x="1142" y="1248"/>
                  </a:cubicBezTo>
                  <a:cubicBezTo>
                    <a:pt x="1142" y="1280"/>
                    <a:pt x="1142" y="1312"/>
                    <a:pt x="1143" y="1344"/>
                  </a:cubicBezTo>
                  <a:cubicBezTo>
                    <a:pt x="1143" y="1357"/>
                    <a:pt x="1139" y="1368"/>
                    <a:pt x="1128" y="1376"/>
                  </a:cubicBezTo>
                  <a:cubicBezTo>
                    <a:pt x="757" y="1376"/>
                    <a:pt x="385" y="1376"/>
                    <a:pt x="14" y="1376"/>
                  </a:cubicBezTo>
                  <a:close/>
                  <a:moveTo>
                    <a:pt x="338" y="325"/>
                  </a:moveTo>
                  <a:cubicBezTo>
                    <a:pt x="338" y="329"/>
                    <a:pt x="337" y="332"/>
                    <a:pt x="337" y="335"/>
                  </a:cubicBezTo>
                  <a:cubicBezTo>
                    <a:pt x="337" y="395"/>
                    <a:pt x="337" y="456"/>
                    <a:pt x="338" y="516"/>
                  </a:cubicBezTo>
                  <a:cubicBezTo>
                    <a:pt x="338" y="529"/>
                    <a:pt x="340" y="541"/>
                    <a:pt x="342" y="553"/>
                  </a:cubicBezTo>
                  <a:cubicBezTo>
                    <a:pt x="370" y="681"/>
                    <a:pt x="483" y="758"/>
                    <a:pt x="613" y="738"/>
                  </a:cubicBezTo>
                  <a:cubicBezTo>
                    <a:pt x="708" y="723"/>
                    <a:pt x="794" y="637"/>
                    <a:pt x="801" y="542"/>
                  </a:cubicBezTo>
                  <a:cubicBezTo>
                    <a:pt x="806" y="471"/>
                    <a:pt x="804" y="399"/>
                    <a:pt x="804" y="328"/>
                  </a:cubicBezTo>
                  <a:cubicBezTo>
                    <a:pt x="804" y="327"/>
                    <a:pt x="803" y="326"/>
                    <a:pt x="802" y="324"/>
                  </a:cubicBezTo>
                  <a:cubicBezTo>
                    <a:pt x="799" y="324"/>
                    <a:pt x="795" y="324"/>
                    <a:pt x="791" y="324"/>
                  </a:cubicBezTo>
                  <a:cubicBezTo>
                    <a:pt x="767" y="324"/>
                    <a:pt x="760" y="317"/>
                    <a:pt x="760" y="293"/>
                  </a:cubicBezTo>
                  <a:cubicBezTo>
                    <a:pt x="760" y="268"/>
                    <a:pt x="760" y="242"/>
                    <a:pt x="760" y="217"/>
                  </a:cubicBezTo>
                  <a:cubicBezTo>
                    <a:pt x="760" y="189"/>
                    <a:pt x="746" y="180"/>
                    <a:pt x="720" y="192"/>
                  </a:cubicBezTo>
                  <a:cubicBezTo>
                    <a:pt x="676" y="212"/>
                    <a:pt x="632" y="232"/>
                    <a:pt x="588" y="253"/>
                  </a:cubicBezTo>
                  <a:cubicBezTo>
                    <a:pt x="576" y="259"/>
                    <a:pt x="566" y="259"/>
                    <a:pt x="555" y="253"/>
                  </a:cubicBezTo>
                  <a:cubicBezTo>
                    <a:pt x="511" y="232"/>
                    <a:pt x="467" y="212"/>
                    <a:pt x="422" y="192"/>
                  </a:cubicBezTo>
                  <a:cubicBezTo>
                    <a:pt x="396" y="180"/>
                    <a:pt x="382" y="189"/>
                    <a:pt x="382" y="218"/>
                  </a:cubicBezTo>
                  <a:cubicBezTo>
                    <a:pt x="382" y="238"/>
                    <a:pt x="382" y="258"/>
                    <a:pt x="382" y="278"/>
                  </a:cubicBezTo>
                  <a:cubicBezTo>
                    <a:pt x="382" y="322"/>
                    <a:pt x="382" y="322"/>
                    <a:pt x="338" y="325"/>
                  </a:cubicBezTo>
                  <a:close/>
                  <a:moveTo>
                    <a:pt x="291" y="326"/>
                  </a:moveTo>
                  <a:cubicBezTo>
                    <a:pt x="260" y="322"/>
                    <a:pt x="246" y="326"/>
                    <a:pt x="234" y="340"/>
                  </a:cubicBezTo>
                  <a:cubicBezTo>
                    <a:pt x="219" y="358"/>
                    <a:pt x="219" y="428"/>
                    <a:pt x="234" y="445"/>
                  </a:cubicBezTo>
                  <a:cubicBezTo>
                    <a:pt x="250" y="463"/>
                    <a:pt x="270" y="461"/>
                    <a:pt x="291" y="459"/>
                  </a:cubicBezTo>
                  <a:cubicBezTo>
                    <a:pt x="291" y="415"/>
                    <a:pt x="291" y="371"/>
                    <a:pt x="291" y="326"/>
                  </a:cubicBezTo>
                  <a:close/>
                  <a:moveTo>
                    <a:pt x="851" y="460"/>
                  </a:moveTo>
                  <a:cubicBezTo>
                    <a:pt x="860" y="460"/>
                    <a:pt x="868" y="461"/>
                    <a:pt x="877" y="460"/>
                  </a:cubicBezTo>
                  <a:cubicBezTo>
                    <a:pt x="897" y="459"/>
                    <a:pt x="914" y="448"/>
                    <a:pt x="916" y="429"/>
                  </a:cubicBezTo>
                  <a:cubicBezTo>
                    <a:pt x="919" y="405"/>
                    <a:pt x="920" y="380"/>
                    <a:pt x="916" y="356"/>
                  </a:cubicBezTo>
                  <a:cubicBezTo>
                    <a:pt x="911" y="329"/>
                    <a:pt x="886" y="319"/>
                    <a:pt x="851" y="326"/>
                  </a:cubicBezTo>
                  <a:cubicBezTo>
                    <a:pt x="851" y="370"/>
                    <a:pt x="851" y="415"/>
                    <a:pt x="851" y="460"/>
                  </a:cubicBezTo>
                  <a:close/>
                  <a:moveTo>
                    <a:pt x="69" y="1052"/>
                  </a:moveTo>
                  <a:cubicBezTo>
                    <a:pt x="56" y="1052"/>
                    <a:pt x="47" y="1061"/>
                    <a:pt x="47" y="1074"/>
                  </a:cubicBezTo>
                  <a:cubicBezTo>
                    <a:pt x="46" y="1087"/>
                    <a:pt x="56" y="1097"/>
                    <a:pt x="69" y="1097"/>
                  </a:cubicBezTo>
                  <a:cubicBezTo>
                    <a:pt x="82" y="1098"/>
                    <a:pt x="92" y="1087"/>
                    <a:pt x="92" y="1074"/>
                  </a:cubicBezTo>
                  <a:cubicBezTo>
                    <a:pt x="92" y="1061"/>
                    <a:pt x="82" y="1052"/>
                    <a:pt x="69" y="1052"/>
                  </a:cubicBezTo>
                  <a:close/>
                  <a:moveTo>
                    <a:pt x="500" y="889"/>
                  </a:moveTo>
                  <a:cubicBezTo>
                    <a:pt x="500" y="876"/>
                    <a:pt x="492" y="866"/>
                    <a:pt x="478" y="866"/>
                  </a:cubicBezTo>
                  <a:cubicBezTo>
                    <a:pt x="465" y="865"/>
                    <a:pt x="454" y="876"/>
                    <a:pt x="454" y="888"/>
                  </a:cubicBezTo>
                  <a:cubicBezTo>
                    <a:pt x="454" y="901"/>
                    <a:pt x="465" y="911"/>
                    <a:pt x="477" y="912"/>
                  </a:cubicBezTo>
                  <a:cubicBezTo>
                    <a:pt x="489" y="912"/>
                    <a:pt x="500" y="901"/>
                    <a:pt x="500" y="889"/>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7">
              <a:extLst>
                <a:ext uri="{FF2B5EF4-FFF2-40B4-BE49-F238E27FC236}">
                  <a16:creationId xmlns:a16="http://schemas.microsoft.com/office/drawing/2014/main" id="{4147EB5B-8E48-4B10-B6DC-73BC9A25FE16}"/>
                </a:ext>
              </a:extLst>
            </p:cNvPr>
            <p:cNvSpPr/>
            <p:nvPr/>
          </p:nvSpPr>
          <p:spPr bwMode="auto">
            <a:xfrm>
              <a:off x="4552950" y="177801"/>
              <a:ext cx="765175" cy="393700"/>
            </a:xfrm>
            <a:custGeom>
              <a:avLst/>
              <a:gdLst>
                <a:gd name="T0" fmla="*/ 477 w 583"/>
                <a:gd name="T1" fmla="*/ 160 h 300"/>
                <a:gd name="T2" fmla="*/ 580 w 583"/>
                <a:gd name="T3" fmla="*/ 258 h 300"/>
                <a:gd name="T4" fmla="*/ 582 w 583"/>
                <a:gd name="T5" fmla="*/ 272 h 300"/>
                <a:gd name="T6" fmla="*/ 565 w 583"/>
                <a:gd name="T7" fmla="*/ 297 h 300"/>
                <a:gd name="T8" fmla="*/ 538 w 583"/>
                <a:gd name="T9" fmla="*/ 281 h 300"/>
                <a:gd name="T10" fmla="*/ 534 w 583"/>
                <a:gd name="T11" fmla="*/ 265 h 300"/>
                <a:gd name="T12" fmla="*/ 457 w 583"/>
                <a:gd name="T13" fmla="*/ 204 h 300"/>
                <a:gd name="T14" fmla="*/ 432 w 583"/>
                <a:gd name="T15" fmla="*/ 178 h 300"/>
                <a:gd name="T16" fmla="*/ 432 w 583"/>
                <a:gd name="T17" fmla="*/ 131 h 300"/>
                <a:gd name="T18" fmla="*/ 356 w 583"/>
                <a:gd name="T19" fmla="*/ 47 h 300"/>
                <a:gd name="T20" fmla="*/ 187 w 583"/>
                <a:gd name="T21" fmla="*/ 52 h 300"/>
                <a:gd name="T22" fmla="*/ 49 w 583"/>
                <a:gd name="T23" fmla="*/ 117 h 300"/>
                <a:gd name="T24" fmla="*/ 42 w 583"/>
                <a:gd name="T25" fmla="*/ 123 h 300"/>
                <a:gd name="T26" fmla="*/ 9 w 583"/>
                <a:gd name="T27" fmla="*/ 122 h 300"/>
                <a:gd name="T28" fmla="*/ 12 w 583"/>
                <a:gd name="T29" fmla="*/ 89 h 300"/>
                <a:gd name="T30" fmla="*/ 120 w 583"/>
                <a:gd name="T31" fmla="*/ 22 h 300"/>
                <a:gd name="T32" fmla="*/ 239 w 583"/>
                <a:gd name="T33" fmla="*/ 1 h 300"/>
                <a:gd name="T34" fmla="*/ 353 w 583"/>
                <a:gd name="T35" fmla="*/ 1 h 300"/>
                <a:gd name="T36" fmla="*/ 477 w 583"/>
                <a:gd name="T37" fmla="*/ 120 h 300"/>
                <a:gd name="T38" fmla="*/ 477 w 583"/>
                <a:gd name="T39" fmla="*/ 16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300">
                  <a:moveTo>
                    <a:pt x="477" y="160"/>
                  </a:moveTo>
                  <a:cubicBezTo>
                    <a:pt x="531" y="174"/>
                    <a:pt x="566" y="205"/>
                    <a:pt x="580" y="258"/>
                  </a:cubicBezTo>
                  <a:cubicBezTo>
                    <a:pt x="581" y="263"/>
                    <a:pt x="582" y="268"/>
                    <a:pt x="582" y="272"/>
                  </a:cubicBezTo>
                  <a:cubicBezTo>
                    <a:pt x="583" y="285"/>
                    <a:pt x="577" y="294"/>
                    <a:pt x="565" y="297"/>
                  </a:cubicBezTo>
                  <a:cubicBezTo>
                    <a:pt x="552" y="300"/>
                    <a:pt x="543" y="294"/>
                    <a:pt x="538" y="281"/>
                  </a:cubicBezTo>
                  <a:cubicBezTo>
                    <a:pt x="537" y="276"/>
                    <a:pt x="536" y="271"/>
                    <a:pt x="534" y="265"/>
                  </a:cubicBezTo>
                  <a:cubicBezTo>
                    <a:pt x="521" y="229"/>
                    <a:pt x="496" y="208"/>
                    <a:pt x="457" y="204"/>
                  </a:cubicBezTo>
                  <a:cubicBezTo>
                    <a:pt x="439" y="203"/>
                    <a:pt x="432" y="195"/>
                    <a:pt x="432" y="178"/>
                  </a:cubicBezTo>
                  <a:cubicBezTo>
                    <a:pt x="432" y="162"/>
                    <a:pt x="432" y="147"/>
                    <a:pt x="432" y="131"/>
                  </a:cubicBezTo>
                  <a:cubicBezTo>
                    <a:pt x="432" y="86"/>
                    <a:pt x="401" y="48"/>
                    <a:pt x="356" y="47"/>
                  </a:cubicBezTo>
                  <a:cubicBezTo>
                    <a:pt x="300" y="45"/>
                    <a:pt x="243" y="46"/>
                    <a:pt x="187" y="52"/>
                  </a:cubicBezTo>
                  <a:cubicBezTo>
                    <a:pt x="135" y="57"/>
                    <a:pt x="89" y="82"/>
                    <a:pt x="49" y="117"/>
                  </a:cubicBezTo>
                  <a:cubicBezTo>
                    <a:pt x="46" y="119"/>
                    <a:pt x="44" y="121"/>
                    <a:pt x="42" y="123"/>
                  </a:cubicBezTo>
                  <a:cubicBezTo>
                    <a:pt x="30" y="132"/>
                    <a:pt x="18" y="132"/>
                    <a:pt x="9" y="122"/>
                  </a:cubicBezTo>
                  <a:cubicBezTo>
                    <a:pt x="0" y="113"/>
                    <a:pt x="1" y="99"/>
                    <a:pt x="12" y="89"/>
                  </a:cubicBezTo>
                  <a:cubicBezTo>
                    <a:pt x="43" y="59"/>
                    <a:pt x="80" y="37"/>
                    <a:pt x="120" y="22"/>
                  </a:cubicBezTo>
                  <a:cubicBezTo>
                    <a:pt x="159" y="8"/>
                    <a:pt x="198" y="0"/>
                    <a:pt x="239" y="1"/>
                  </a:cubicBezTo>
                  <a:cubicBezTo>
                    <a:pt x="277" y="1"/>
                    <a:pt x="315" y="0"/>
                    <a:pt x="353" y="1"/>
                  </a:cubicBezTo>
                  <a:cubicBezTo>
                    <a:pt x="418" y="1"/>
                    <a:pt x="474" y="55"/>
                    <a:pt x="477" y="120"/>
                  </a:cubicBezTo>
                  <a:cubicBezTo>
                    <a:pt x="477" y="134"/>
                    <a:pt x="477" y="147"/>
                    <a:pt x="477" y="16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8">
              <a:extLst>
                <a:ext uri="{FF2B5EF4-FFF2-40B4-BE49-F238E27FC236}">
                  <a16:creationId xmlns:a16="http://schemas.microsoft.com/office/drawing/2014/main" id="{0E813FC6-0E37-4274-BEF9-2D1D666759DB}"/>
                </a:ext>
              </a:extLst>
            </p:cNvPr>
            <p:cNvSpPr>
              <a:spLocks noEditPoints="1"/>
            </p:cNvSpPr>
            <p:nvPr/>
          </p:nvSpPr>
          <p:spPr bwMode="auto">
            <a:xfrm>
              <a:off x="5140325" y="1820863"/>
              <a:ext cx="190500" cy="193675"/>
            </a:xfrm>
            <a:custGeom>
              <a:avLst/>
              <a:gdLst>
                <a:gd name="T0" fmla="*/ 145 w 145"/>
                <a:gd name="T1" fmla="*/ 85 h 148"/>
                <a:gd name="T2" fmla="*/ 139 w 145"/>
                <a:gd name="T3" fmla="*/ 96 h 148"/>
                <a:gd name="T4" fmla="*/ 56 w 145"/>
                <a:gd name="T5" fmla="*/ 138 h 148"/>
                <a:gd name="T6" fmla="*/ 7 w 145"/>
                <a:gd name="T7" fmla="*/ 60 h 148"/>
                <a:gd name="T8" fmla="*/ 80 w 145"/>
                <a:gd name="T9" fmla="*/ 3 h 148"/>
                <a:gd name="T10" fmla="*/ 143 w 145"/>
                <a:gd name="T11" fmla="*/ 72 h 148"/>
                <a:gd name="T12" fmla="*/ 144 w 145"/>
                <a:gd name="T13" fmla="*/ 85 h 148"/>
                <a:gd name="T14" fmla="*/ 145 w 145"/>
                <a:gd name="T15" fmla="*/ 85 h 148"/>
                <a:gd name="T16" fmla="*/ 98 w 145"/>
                <a:gd name="T17" fmla="*/ 72 h 148"/>
                <a:gd name="T18" fmla="*/ 75 w 145"/>
                <a:gd name="T19" fmla="*/ 49 h 148"/>
                <a:gd name="T20" fmla="*/ 51 w 145"/>
                <a:gd name="T21" fmla="*/ 71 h 148"/>
                <a:gd name="T22" fmla="*/ 75 w 145"/>
                <a:gd name="T23" fmla="*/ 95 h 148"/>
                <a:gd name="T24" fmla="*/ 98 w 145"/>
                <a:gd name="T25" fmla="*/ 7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8">
                  <a:moveTo>
                    <a:pt x="145" y="85"/>
                  </a:moveTo>
                  <a:cubicBezTo>
                    <a:pt x="143" y="89"/>
                    <a:pt x="140" y="92"/>
                    <a:pt x="139" y="96"/>
                  </a:cubicBezTo>
                  <a:cubicBezTo>
                    <a:pt x="125" y="130"/>
                    <a:pt x="90" y="148"/>
                    <a:pt x="56" y="138"/>
                  </a:cubicBezTo>
                  <a:cubicBezTo>
                    <a:pt x="22" y="128"/>
                    <a:pt x="0" y="93"/>
                    <a:pt x="7" y="60"/>
                  </a:cubicBezTo>
                  <a:cubicBezTo>
                    <a:pt x="13" y="25"/>
                    <a:pt x="46" y="0"/>
                    <a:pt x="80" y="3"/>
                  </a:cubicBezTo>
                  <a:cubicBezTo>
                    <a:pt x="116" y="7"/>
                    <a:pt x="143" y="36"/>
                    <a:pt x="143" y="72"/>
                  </a:cubicBezTo>
                  <a:cubicBezTo>
                    <a:pt x="143" y="77"/>
                    <a:pt x="144" y="81"/>
                    <a:pt x="144" y="85"/>
                  </a:cubicBezTo>
                  <a:cubicBezTo>
                    <a:pt x="144" y="85"/>
                    <a:pt x="145" y="85"/>
                    <a:pt x="145" y="85"/>
                  </a:cubicBezTo>
                  <a:close/>
                  <a:moveTo>
                    <a:pt x="98" y="72"/>
                  </a:moveTo>
                  <a:cubicBezTo>
                    <a:pt x="98" y="59"/>
                    <a:pt x="88" y="49"/>
                    <a:pt x="75" y="49"/>
                  </a:cubicBezTo>
                  <a:cubicBezTo>
                    <a:pt x="62" y="49"/>
                    <a:pt x="52" y="59"/>
                    <a:pt x="51" y="71"/>
                  </a:cubicBezTo>
                  <a:cubicBezTo>
                    <a:pt x="51" y="84"/>
                    <a:pt x="63" y="95"/>
                    <a:pt x="75" y="95"/>
                  </a:cubicBezTo>
                  <a:cubicBezTo>
                    <a:pt x="87" y="95"/>
                    <a:pt x="98" y="84"/>
                    <a:pt x="98" y="72"/>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9">
              <a:extLst>
                <a:ext uri="{FF2B5EF4-FFF2-40B4-BE49-F238E27FC236}">
                  <a16:creationId xmlns:a16="http://schemas.microsoft.com/office/drawing/2014/main" id="{7E197FD8-6136-4AA3-ADEB-7EB84BF63A82}"/>
                </a:ext>
              </a:extLst>
            </p:cNvPr>
            <p:cNvSpPr>
              <a:spLocks noEditPoints="1"/>
            </p:cNvSpPr>
            <p:nvPr/>
          </p:nvSpPr>
          <p:spPr bwMode="auto">
            <a:xfrm>
              <a:off x="4903788" y="1581151"/>
              <a:ext cx="180975" cy="180975"/>
            </a:xfrm>
            <a:custGeom>
              <a:avLst/>
              <a:gdLst>
                <a:gd name="T0" fmla="*/ 68 w 138"/>
                <a:gd name="T1" fmla="*/ 138 h 138"/>
                <a:gd name="T2" fmla="*/ 0 w 138"/>
                <a:gd name="T3" fmla="*/ 69 h 138"/>
                <a:gd name="T4" fmla="*/ 70 w 138"/>
                <a:gd name="T5" fmla="*/ 0 h 138"/>
                <a:gd name="T6" fmla="*/ 138 w 138"/>
                <a:gd name="T7" fmla="*/ 71 h 138"/>
                <a:gd name="T8" fmla="*/ 68 w 138"/>
                <a:gd name="T9" fmla="*/ 138 h 138"/>
                <a:gd name="T10" fmla="*/ 69 w 138"/>
                <a:gd name="T11" fmla="*/ 47 h 138"/>
                <a:gd name="T12" fmla="*/ 47 w 138"/>
                <a:gd name="T13" fmla="*/ 69 h 138"/>
                <a:gd name="T14" fmla="*/ 69 w 138"/>
                <a:gd name="T15" fmla="*/ 93 h 138"/>
                <a:gd name="T16" fmla="*/ 93 w 138"/>
                <a:gd name="T17" fmla="*/ 69 h 138"/>
                <a:gd name="T18" fmla="*/ 69 w 138"/>
                <a:gd name="T19" fmla="*/ 4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68" y="138"/>
                  </a:moveTo>
                  <a:cubicBezTo>
                    <a:pt x="31" y="137"/>
                    <a:pt x="0" y="106"/>
                    <a:pt x="0" y="69"/>
                  </a:cubicBezTo>
                  <a:cubicBezTo>
                    <a:pt x="1" y="31"/>
                    <a:pt x="33" y="0"/>
                    <a:pt x="70" y="0"/>
                  </a:cubicBezTo>
                  <a:cubicBezTo>
                    <a:pt x="108" y="0"/>
                    <a:pt x="138" y="32"/>
                    <a:pt x="138" y="71"/>
                  </a:cubicBezTo>
                  <a:cubicBezTo>
                    <a:pt x="138" y="108"/>
                    <a:pt x="107" y="138"/>
                    <a:pt x="68" y="138"/>
                  </a:cubicBezTo>
                  <a:close/>
                  <a:moveTo>
                    <a:pt x="69" y="47"/>
                  </a:moveTo>
                  <a:cubicBezTo>
                    <a:pt x="56" y="47"/>
                    <a:pt x="47" y="56"/>
                    <a:pt x="47" y="69"/>
                  </a:cubicBezTo>
                  <a:cubicBezTo>
                    <a:pt x="47" y="82"/>
                    <a:pt x="57" y="92"/>
                    <a:pt x="69" y="93"/>
                  </a:cubicBezTo>
                  <a:cubicBezTo>
                    <a:pt x="82" y="93"/>
                    <a:pt x="93" y="81"/>
                    <a:pt x="93" y="69"/>
                  </a:cubicBezTo>
                  <a:cubicBezTo>
                    <a:pt x="93" y="57"/>
                    <a:pt x="82" y="47"/>
                    <a:pt x="69" y="4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0">
              <a:extLst>
                <a:ext uri="{FF2B5EF4-FFF2-40B4-BE49-F238E27FC236}">
                  <a16:creationId xmlns:a16="http://schemas.microsoft.com/office/drawing/2014/main" id="{D2FB8889-FCE3-46F3-91A1-FC0D23498217}"/>
                </a:ext>
              </a:extLst>
            </p:cNvPr>
            <p:cNvSpPr>
              <a:spLocks noEditPoints="1"/>
            </p:cNvSpPr>
            <p:nvPr/>
          </p:nvSpPr>
          <p:spPr bwMode="auto">
            <a:xfrm>
              <a:off x="4416425" y="1703388"/>
              <a:ext cx="180975" cy="180975"/>
            </a:xfrm>
            <a:custGeom>
              <a:avLst/>
              <a:gdLst>
                <a:gd name="T0" fmla="*/ 68 w 138"/>
                <a:gd name="T1" fmla="*/ 138 h 138"/>
                <a:gd name="T2" fmla="*/ 0 w 138"/>
                <a:gd name="T3" fmla="*/ 69 h 138"/>
                <a:gd name="T4" fmla="*/ 69 w 138"/>
                <a:gd name="T5" fmla="*/ 0 h 138"/>
                <a:gd name="T6" fmla="*/ 138 w 138"/>
                <a:gd name="T7" fmla="*/ 69 h 138"/>
                <a:gd name="T8" fmla="*/ 68 w 138"/>
                <a:gd name="T9" fmla="*/ 138 h 138"/>
                <a:gd name="T10" fmla="*/ 68 w 138"/>
                <a:gd name="T11" fmla="*/ 47 h 138"/>
                <a:gd name="T12" fmla="*/ 46 w 138"/>
                <a:gd name="T13" fmla="*/ 69 h 138"/>
                <a:gd name="T14" fmla="*/ 69 w 138"/>
                <a:gd name="T15" fmla="*/ 92 h 138"/>
                <a:gd name="T16" fmla="*/ 91 w 138"/>
                <a:gd name="T17" fmla="*/ 69 h 138"/>
                <a:gd name="T18" fmla="*/ 68 w 138"/>
                <a:gd name="T19" fmla="*/ 4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68" y="138"/>
                  </a:moveTo>
                  <a:cubicBezTo>
                    <a:pt x="29" y="137"/>
                    <a:pt x="0" y="107"/>
                    <a:pt x="0" y="69"/>
                  </a:cubicBezTo>
                  <a:cubicBezTo>
                    <a:pt x="0" y="31"/>
                    <a:pt x="31" y="0"/>
                    <a:pt x="69" y="0"/>
                  </a:cubicBezTo>
                  <a:cubicBezTo>
                    <a:pt x="106" y="0"/>
                    <a:pt x="137" y="32"/>
                    <a:pt x="138" y="69"/>
                  </a:cubicBezTo>
                  <a:cubicBezTo>
                    <a:pt x="138" y="107"/>
                    <a:pt x="106" y="138"/>
                    <a:pt x="68" y="138"/>
                  </a:cubicBezTo>
                  <a:close/>
                  <a:moveTo>
                    <a:pt x="68" y="47"/>
                  </a:moveTo>
                  <a:cubicBezTo>
                    <a:pt x="56" y="47"/>
                    <a:pt x="46" y="56"/>
                    <a:pt x="46" y="69"/>
                  </a:cubicBezTo>
                  <a:cubicBezTo>
                    <a:pt x="45" y="82"/>
                    <a:pt x="56" y="93"/>
                    <a:pt x="69" y="92"/>
                  </a:cubicBezTo>
                  <a:cubicBezTo>
                    <a:pt x="82" y="92"/>
                    <a:pt x="91" y="82"/>
                    <a:pt x="91" y="69"/>
                  </a:cubicBezTo>
                  <a:cubicBezTo>
                    <a:pt x="91" y="56"/>
                    <a:pt x="82" y="47"/>
                    <a:pt x="68" y="4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1">
              <a:extLst>
                <a:ext uri="{FF2B5EF4-FFF2-40B4-BE49-F238E27FC236}">
                  <a16:creationId xmlns:a16="http://schemas.microsoft.com/office/drawing/2014/main" id="{2099C117-A1F6-4FFE-AB6B-1E2F3FE2AAAB}"/>
                </a:ext>
              </a:extLst>
            </p:cNvPr>
            <p:cNvSpPr>
              <a:spLocks noEditPoints="1"/>
            </p:cNvSpPr>
            <p:nvPr/>
          </p:nvSpPr>
          <p:spPr bwMode="auto">
            <a:xfrm>
              <a:off x="4537075" y="1946276"/>
              <a:ext cx="182563" cy="180975"/>
            </a:xfrm>
            <a:custGeom>
              <a:avLst/>
              <a:gdLst>
                <a:gd name="T0" fmla="*/ 68 w 138"/>
                <a:gd name="T1" fmla="*/ 138 h 138"/>
                <a:gd name="T2" fmla="*/ 0 w 138"/>
                <a:gd name="T3" fmla="*/ 69 h 138"/>
                <a:gd name="T4" fmla="*/ 68 w 138"/>
                <a:gd name="T5" fmla="*/ 0 h 138"/>
                <a:gd name="T6" fmla="*/ 138 w 138"/>
                <a:gd name="T7" fmla="*/ 70 h 138"/>
                <a:gd name="T8" fmla="*/ 68 w 138"/>
                <a:gd name="T9" fmla="*/ 138 h 138"/>
                <a:gd name="T10" fmla="*/ 91 w 138"/>
                <a:gd name="T11" fmla="*/ 70 h 138"/>
                <a:gd name="T12" fmla="*/ 69 w 138"/>
                <a:gd name="T13" fmla="*/ 47 h 138"/>
                <a:gd name="T14" fmla="*/ 45 w 138"/>
                <a:gd name="T15" fmla="*/ 68 h 138"/>
                <a:gd name="T16" fmla="*/ 68 w 138"/>
                <a:gd name="T17" fmla="*/ 92 h 138"/>
                <a:gd name="T18" fmla="*/ 91 w 138"/>
                <a:gd name="T19" fmla="*/ 7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68" y="138"/>
                  </a:moveTo>
                  <a:cubicBezTo>
                    <a:pt x="30" y="138"/>
                    <a:pt x="0" y="108"/>
                    <a:pt x="0" y="69"/>
                  </a:cubicBezTo>
                  <a:cubicBezTo>
                    <a:pt x="0" y="31"/>
                    <a:pt x="30" y="1"/>
                    <a:pt x="68" y="0"/>
                  </a:cubicBezTo>
                  <a:cubicBezTo>
                    <a:pt x="105" y="0"/>
                    <a:pt x="138" y="33"/>
                    <a:pt x="138" y="70"/>
                  </a:cubicBezTo>
                  <a:cubicBezTo>
                    <a:pt x="137" y="107"/>
                    <a:pt x="106" y="138"/>
                    <a:pt x="68" y="138"/>
                  </a:cubicBezTo>
                  <a:close/>
                  <a:moveTo>
                    <a:pt x="91" y="70"/>
                  </a:moveTo>
                  <a:cubicBezTo>
                    <a:pt x="91" y="56"/>
                    <a:pt x="82" y="47"/>
                    <a:pt x="69" y="47"/>
                  </a:cubicBezTo>
                  <a:cubicBezTo>
                    <a:pt x="56" y="46"/>
                    <a:pt x="46" y="56"/>
                    <a:pt x="45" y="68"/>
                  </a:cubicBezTo>
                  <a:cubicBezTo>
                    <a:pt x="45" y="81"/>
                    <a:pt x="55" y="92"/>
                    <a:pt x="68" y="92"/>
                  </a:cubicBezTo>
                  <a:cubicBezTo>
                    <a:pt x="81" y="92"/>
                    <a:pt x="91" y="82"/>
                    <a:pt x="91" y="7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2">
              <a:extLst>
                <a:ext uri="{FF2B5EF4-FFF2-40B4-BE49-F238E27FC236}">
                  <a16:creationId xmlns:a16="http://schemas.microsoft.com/office/drawing/2014/main" id="{EBA7AECF-36FE-4E96-88E7-A58B08ABCF71}"/>
                </a:ext>
              </a:extLst>
            </p:cNvPr>
            <p:cNvSpPr>
              <a:spLocks noEditPoints="1"/>
            </p:cNvSpPr>
            <p:nvPr/>
          </p:nvSpPr>
          <p:spPr bwMode="auto">
            <a:xfrm>
              <a:off x="4719638" y="1765301"/>
              <a:ext cx="180975" cy="179388"/>
            </a:xfrm>
            <a:custGeom>
              <a:avLst/>
              <a:gdLst>
                <a:gd name="T0" fmla="*/ 70 w 138"/>
                <a:gd name="T1" fmla="*/ 0 h 138"/>
                <a:gd name="T2" fmla="*/ 138 w 138"/>
                <a:gd name="T3" fmla="*/ 69 h 138"/>
                <a:gd name="T4" fmla="*/ 70 w 138"/>
                <a:gd name="T5" fmla="*/ 138 h 138"/>
                <a:gd name="T6" fmla="*/ 1 w 138"/>
                <a:gd name="T7" fmla="*/ 68 h 138"/>
                <a:gd name="T8" fmla="*/ 70 w 138"/>
                <a:gd name="T9" fmla="*/ 0 h 138"/>
                <a:gd name="T10" fmla="*/ 70 w 138"/>
                <a:gd name="T11" fmla="*/ 45 h 138"/>
                <a:gd name="T12" fmla="*/ 47 w 138"/>
                <a:gd name="T13" fmla="*/ 68 h 138"/>
                <a:gd name="T14" fmla="*/ 69 w 138"/>
                <a:gd name="T15" fmla="*/ 91 h 138"/>
                <a:gd name="T16" fmla="*/ 92 w 138"/>
                <a:gd name="T17" fmla="*/ 68 h 138"/>
                <a:gd name="T18" fmla="*/ 70 w 138"/>
                <a:gd name="T19" fmla="*/ 4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70" y="0"/>
                  </a:moveTo>
                  <a:cubicBezTo>
                    <a:pt x="108" y="0"/>
                    <a:pt x="138" y="31"/>
                    <a:pt x="138" y="69"/>
                  </a:cubicBezTo>
                  <a:cubicBezTo>
                    <a:pt x="138" y="106"/>
                    <a:pt x="107" y="138"/>
                    <a:pt x="70" y="138"/>
                  </a:cubicBezTo>
                  <a:cubicBezTo>
                    <a:pt x="32" y="138"/>
                    <a:pt x="0" y="105"/>
                    <a:pt x="1" y="68"/>
                  </a:cubicBezTo>
                  <a:cubicBezTo>
                    <a:pt x="2" y="30"/>
                    <a:pt x="32" y="0"/>
                    <a:pt x="70" y="0"/>
                  </a:cubicBezTo>
                  <a:close/>
                  <a:moveTo>
                    <a:pt x="70" y="45"/>
                  </a:moveTo>
                  <a:cubicBezTo>
                    <a:pt x="58" y="45"/>
                    <a:pt x="47" y="56"/>
                    <a:pt x="47" y="68"/>
                  </a:cubicBezTo>
                  <a:cubicBezTo>
                    <a:pt x="47" y="81"/>
                    <a:pt x="56" y="91"/>
                    <a:pt x="69" y="91"/>
                  </a:cubicBezTo>
                  <a:cubicBezTo>
                    <a:pt x="82" y="92"/>
                    <a:pt x="93" y="82"/>
                    <a:pt x="92" y="68"/>
                  </a:cubicBezTo>
                  <a:cubicBezTo>
                    <a:pt x="92" y="56"/>
                    <a:pt x="82" y="46"/>
                    <a:pt x="70" y="4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13">
              <a:extLst>
                <a:ext uri="{FF2B5EF4-FFF2-40B4-BE49-F238E27FC236}">
                  <a16:creationId xmlns:a16="http://schemas.microsoft.com/office/drawing/2014/main" id="{30F98080-4160-483B-BD8B-3BD9FAA700D9}"/>
                </a:ext>
              </a:extLst>
            </p:cNvPr>
            <p:cNvSpPr/>
            <p:nvPr/>
          </p:nvSpPr>
          <p:spPr bwMode="auto">
            <a:xfrm>
              <a:off x="5330825" y="1765301"/>
              <a:ext cx="60325" cy="58738"/>
            </a:xfrm>
            <a:custGeom>
              <a:avLst/>
              <a:gdLst>
                <a:gd name="T0" fmla="*/ 23 w 46"/>
                <a:gd name="T1" fmla="*/ 45 h 46"/>
                <a:gd name="T2" fmla="*/ 0 w 46"/>
                <a:gd name="T3" fmla="*/ 23 h 46"/>
                <a:gd name="T4" fmla="*/ 21 w 46"/>
                <a:gd name="T5" fmla="*/ 1 h 46"/>
                <a:gd name="T6" fmla="*/ 45 w 46"/>
                <a:gd name="T7" fmla="*/ 22 h 46"/>
                <a:gd name="T8" fmla="*/ 23 w 46"/>
                <a:gd name="T9" fmla="*/ 45 h 46"/>
              </a:gdLst>
              <a:ahLst/>
              <a:cxnLst>
                <a:cxn ang="0">
                  <a:pos x="T0" y="T1"/>
                </a:cxn>
                <a:cxn ang="0">
                  <a:pos x="T2" y="T3"/>
                </a:cxn>
                <a:cxn ang="0">
                  <a:pos x="T4" y="T5"/>
                </a:cxn>
                <a:cxn ang="0">
                  <a:pos x="T6" y="T7"/>
                </a:cxn>
                <a:cxn ang="0">
                  <a:pos x="T8" y="T9"/>
                </a:cxn>
              </a:cxnLst>
              <a:rect l="0" t="0" r="r" b="b"/>
              <a:pathLst>
                <a:path w="46" h="46">
                  <a:moveTo>
                    <a:pt x="23" y="45"/>
                  </a:moveTo>
                  <a:cubicBezTo>
                    <a:pt x="11" y="46"/>
                    <a:pt x="0" y="35"/>
                    <a:pt x="0" y="23"/>
                  </a:cubicBezTo>
                  <a:cubicBezTo>
                    <a:pt x="0" y="11"/>
                    <a:pt x="9" y="1"/>
                    <a:pt x="21" y="1"/>
                  </a:cubicBezTo>
                  <a:cubicBezTo>
                    <a:pt x="34" y="0"/>
                    <a:pt x="45" y="9"/>
                    <a:pt x="45" y="22"/>
                  </a:cubicBezTo>
                  <a:cubicBezTo>
                    <a:pt x="46" y="34"/>
                    <a:pt x="36" y="45"/>
                    <a:pt x="23" y="4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0" name="Freeform 14">
              <a:extLst>
                <a:ext uri="{FF2B5EF4-FFF2-40B4-BE49-F238E27FC236}">
                  <a16:creationId xmlns:a16="http://schemas.microsoft.com/office/drawing/2014/main" id="{41A84891-8762-401A-AD09-70A956102552}"/>
                </a:ext>
              </a:extLst>
            </p:cNvPr>
            <p:cNvSpPr/>
            <p:nvPr/>
          </p:nvSpPr>
          <p:spPr bwMode="auto">
            <a:xfrm>
              <a:off x="4352925" y="1641476"/>
              <a:ext cx="60325" cy="61913"/>
            </a:xfrm>
            <a:custGeom>
              <a:avLst/>
              <a:gdLst>
                <a:gd name="T0" fmla="*/ 23 w 46"/>
                <a:gd name="T1" fmla="*/ 46 h 47"/>
                <a:gd name="T2" fmla="*/ 1 w 46"/>
                <a:gd name="T3" fmla="*/ 22 h 47"/>
                <a:gd name="T4" fmla="*/ 25 w 46"/>
                <a:gd name="T5" fmla="*/ 1 h 47"/>
                <a:gd name="T6" fmla="*/ 46 w 46"/>
                <a:gd name="T7" fmla="*/ 24 h 47"/>
                <a:gd name="T8" fmla="*/ 23 w 46"/>
                <a:gd name="T9" fmla="*/ 46 h 47"/>
              </a:gdLst>
              <a:ahLst/>
              <a:cxnLst>
                <a:cxn ang="0">
                  <a:pos x="T0" y="T1"/>
                </a:cxn>
                <a:cxn ang="0">
                  <a:pos x="T2" y="T3"/>
                </a:cxn>
                <a:cxn ang="0">
                  <a:pos x="T4" y="T5"/>
                </a:cxn>
                <a:cxn ang="0">
                  <a:pos x="T6" y="T7"/>
                </a:cxn>
                <a:cxn ang="0">
                  <a:pos x="T8" y="T9"/>
                </a:cxn>
              </a:cxnLst>
              <a:rect l="0" t="0" r="r" b="b"/>
              <a:pathLst>
                <a:path w="46" h="47">
                  <a:moveTo>
                    <a:pt x="23" y="46"/>
                  </a:moveTo>
                  <a:cubicBezTo>
                    <a:pt x="11" y="46"/>
                    <a:pt x="0" y="35"/>
                    <a:pt x="1" y="22"/>
                  </a:cubicBezTo>
                  <a:cubicBezTo>
                    <a:pt x="1" y="10"/>
                    <a:pt x="12" y="0"/>
                    <a:pt x="25" y="1"/>
                  </a:cubicBezTo>
                  <a:cubicBezTo>
                    <a:pt x="37" y="2"/>
                    <a:pt x="46" y="11"/>
                    <a:pt x="46" y="24"/>
                  </a:cubicBezTo>
                  <a:cubicBezTo>
                    <a:pt x="46" y="36"/>
                    <a:pt x="35" y="47"/>
                    <a:pt x="23" y="46"/>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1" name="Freeform 15">
              <a:extLst>
                <a:ext uri="{FF2B5EF4-FFF2-40B4-BE49-F238E27FC236}">
                  <a16:creationId xmlns:a16="http://schemas.microsoft.com/office/drawing/2014/main" id="{2A073502-9177-473D-AF1B-9C097A05C323}"/>
                </a:ext>
              </a:extLst>
            </p:cNvPr>
            <p:cNvSpPr/>
            <p:nvPr/>
          </p:nvSpPr>
          <p:spPr bwMode="auto">
            <a:xfrm>
              <a:off x="4841875" y="2008188"/>
              <a:ext cx="58738" cy="58738"/>
            </a:xfrm>
            <a:custGeom>
              <a:avLst/>
              <a:gdLst>
                <a:gd name="T0" fmla="*/ 45 w 45"/>
                <a:gd name="T1" fmla="*/ 22 h 45"/>
                <a:gd name="T2" fmla="*/ 23 w 45"/>
                <a:gd name="T3" fmla="*/ 45 h 45"/>
                <a:gd name="T4" fmla="*/ 0 w 45"/>
                <a:gd name="T5" fmla="*/ 22 h 45"/>
                <a:gd name="T6" fmla="*/ 21 w 45"/>
                <a:gd name="T7" fmla="*/ 0 h 45"/>
                <a:gd name="T8" fmla="*/ 45 w 45"/>
                <a:gd name="T9" fmla="*/ 22 h 45"/>
              </a:gdLst>
              <a:ahLst/>
              <a:cxnLst>
                <a:cxn ang="0">
                  <a:pos x="T0" y="T1"/>
                </a:cxn>
                <a:cxn ang="0">
                  <a:pos x="T2" y="T3"/>
                </a:cxn>
                <a:cxn ang="0">
                  <a:pos x="T4" y="T5"/>
                </a:cxn>
                <a:cxn ang="0">
                  <a:pos x="T6" y="T7"/>
                </a:cxn>
                <a:cxn ang="0">
                  <a:pos x="T8" y="T9"/>
                </a:cxn>
              </a:cxnLst>
              <a:rect l="0" t="0" r="r" b="b"/>
              <a:pathLst>
                <a:path w="45" h="45">
                  <a:moveTo>
                    <a:pt x="45" y="22"/>
                  </a:moveTo>
                  <a:cubicBezTo>
                    <a:pt x="45" y="34"/>
                    <a:pt x="35" y="45"/>
                    <a:pt x="23" y="45"/>
                  </a:cubicBezTo>
                  <a:cubicBezTo>
                    <a:pt x="10" y="45"/>
                    <a:pt x="0" y="34"/>
                    <a:pt x="0" y="22"/>
                  </a:cubicBezTo>
                  <a:cubicBezTo>
                    <a:pt x="0" y="11"/>
                    <a:pt x="9" y="1"/>
                    <a:pt x="21" y="0"/>
                  </a:cubicBezTo>
                  <a:cubicBezTo>
                    <a:pt x="35" y="0"/>
                    <a:pt x="44" y="9"/>
                    <a:pt x="45" y="22"/>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2" name="Freeform 16">
              <a:extLst>
                <a:ext uri="{FF2B5EF4-FFF2-40B4-BE49-F238E27FC236}">
                  <a16:creationId xmlns:a16="http://schemas.microsoft.com/office/drawing/2014/main" id="{583F601A-10F1-482F-84F4-336352FF9FF2}"/>
                </a:ext>
              </a:extLst>
            </p:cNvPr>
            <p:cNvSpPr/>
            <p:nvPr/>
          </p:nvSpPr>
          <p:spPr bwMode="auto">
            <a:xfrm>
              <a:off x="5451475" y="1703388"/>
              <a:ext cx="61913" cy="58738"/>
            </a:xfrm>
            <a:custGeom>
              <a:avLst/>
              <a:gdLst>
                <a:gd name="T0" fmla="*/ 47 w 47"/>
                <a:gd name="T1" fmla="*/ 23 h 45"/>
                <a:gd name="T2" fmla="*/ 23 w 47"/>
                <a:gd name="T3" fmla="*/ 45 h 45"/>
                <a:gd name="T4" fmla="*/ 1 w 47"/>
                <a:gd name="T5" fmla="*/ 21 h 45"/>
                <a:gd name="T6" fmla="*/ 24 w 47"/>
                <a:gd name="T7" fmla="*/ 0 h 45"/>
                <a:gd name="T8" fmla="*/ 47 w 47"/>
                <a:gd name="T9" fmla="*/ 23 h 45"/>
              </a:gdLst>
              <a:ahLst/>
              <a:cxnLst>
                <a:cxn ang="0">
                  <a:pos x="T0" y="T1"/>
                </a:cxn>
                <a:cxn ang="0">
                  <a:pos x="T2" y="T3"/>
                </a:cxn>
                <a:cxn ang="0">
                  <a:pos x="T4" y="T5"/>
                </a:cxn>
                <a:cxn ang="0">
                  <a:pos x="T6" y="T7"/>
                </a:cxn>
                <a:cxn ang="0">
                  <a:pos x="T8" y="T9"/>
                </a:cxn>
              </a:cxnLst>
              <a:rect l="0" t="0" r="r" b="b"/>
              <a:pathLst>
                <a:path w="47" h="45">
                  <a:moveTo>
                    <a:pt x="47" y="23"/>
                  </a:moveTo>
                  <a:cubicBezTo>
                    <a:pt x="46" y="35"/>
                    <a:pt x="36" y="45"/>
                    <a:pt x="23" y="45"/>
                  </a:cubicBezTo>
                  <a:cubicBezTo>
                    <a:pt x="10" y="44"/>
                    <a:pt x="0" y="34"/>
                    <a:pt x="1" y="21"/>
                  </a:cubicBezTo>
                  <a:cubicBezTo>
                    <a:pt x="2" y="9"/>
                    <a:pt x="12" y="0"/>
                    <a:pt x="24" y="0"/>
                  </a:cubicBezTo>
                  <a:cubicBezTo>
                    <a:pt x="36" y="0"/>
                    <a:pt x="47" y="11"/>
                    <a:pt x="47" y="2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3" name="Freeform 17">
              <a:extLst>
                <a:ext uri="{FF2B5EF4-FFF2-40B4-BE49-F238E27FC236}">
                  <a16:creationId xmlns:a16="http://schemas.microsoft.com/office/drawing/2014/main" id="{DB84AAEF-A4E1-40A9-BC4D-789DFEBEBBBF}"/>
                </a:ext>
              </a:extLst>
            </p:cNvPr>
            <p:cNvSpPr/>
            <p:nvPr/>
          </p:nvSpPr>
          <p:spPr bwMode="auto">
            <a:xfrm>
              <a:off x="5451475" y="2008188"/>
              <a:ext cx="61913" cy="58738"/>
            </a:xfrm>
            <a:custGeom>
              <a:avLst/>
              <a:gdLst>
                <a:gd name="T0" fmla="*/ 47 w 47"/>
                <a:gd name="T1" fmla="*/ 23 h 45"/>
                <a:gd name="T2" fmla="*/ 23 w 47"/>
                <a:gd name="T3" fmla="*/ 45 h 45"/>
                <a:gd name="T4" fmla="*/ 1 w 47"/>
                <a:gd name="T5" fmla="*/ 21 h 45"/>
                <a:gd name="T6" fmla="*/ 24 w 47"/>
                <a:gd name="T7" fmla="*/ 0 h 45"/>
                <a:gd name="T8" fmla="*/ 47 w 47"/>
                <a:gd name="T9" fmla="*/ 23 h 45"/>
              </a:gdLst>
              <a:ahLst/>
              <a:cxnLst>
                <a:cxn ang="0">
                  <a:pos x="T0" y="T1"/>
                </a:cxn>
                <a:cxn ang="0">
                  <a:pos x="T2" y="T3"/>
                </a:cxn>
                <a:cxn ang="0">
                  <a:pos x="T4" y="T5"/>
                </a:cxn>
                <a:cxn ang="0">
                  <a:pos x="T6" y="T7"/>
                </a:cxn>
                <a:cxn ang="0">
                  <a:pos x="T8" y="T9"/>
                </a:cxn>
              </a:cxnLst>
              <a:rect l="0" t="0" r="r" b="b"/>
              <a:pathLst>
                <a:path w="47" h="45">
                  <a:moveTo>
                    <a:pt x="47" y="23"/>
                  </a:moveTo>
                  <a:cubicBezTo>
                    <a:pt x="46" y="35"/>
                    <a:pt x="35" y="45"/>
                    <a:pt x="23" y="45"/>
                  </a:cubicBezTo>
                  <a:cubicBezTo>
                    <a:pt x="10" y="44"/>
                    <a:pt x="0" y="34"/>
                    <a:pt x="1" y="21"/>
                  </a:cubicBezTo>
                  <a:cubicBezTo>
                    <a:pt x="2" y="9"/>
                    <a:pt x="11" y="0"/>
                    <a:pt x="24" y="0"/>
                  </a:cubicBezTo>
                  <a:cubicBezTo>
                    <a:pt x="37" y="0"/>
                    <a:pt x="47" y="10"/>
                    <a:pt x="47" y="2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4" name="Freeform 18">
              <a:extLst>
                <a:ext uri="{FF2B5EF4-FFF2-40B4-BE49-F238E27FC236}">
                  <a16:creationId xmlns:a16="http://schemas.microsoft.com/office/drawing/2014/main" id="{F17E485A-9850-4E7C-A5C8-18A9B014180E}"/>
                </a:ext>
              </a:extLst>
            </p:cNvPr>
            <p:cNvSpPr/>
            <p:nvPr/>
          </p:nvSpPr>
          <p:spPr bwMode="auto">
            <a:xfrm>
              <a:off x="5207000" y="1643063"/>
              <a:ext cx="61913" cy="60325"/>
            </a:xfrm>
            <a:custGeom>
              <a:avLst/>
              <a:gdLst>
                <a:gd name="T0" fmla="*/ 46 w 47"/>
                <a:gd name="T1" fmla="*/ 23 h 46"/>
                <a:gd name="T2" fmla="*/ 23 w 47"/>
                <a:gd name="T3" fmla="*/ 45 h 46"/>
                <a:gd name="T4" fmla="*/ 1 w 47"/>
                <a:gd name="T5" fmla="*/ 21 h 46"/>
                <a:gd name="T6" fmla="*/ 24 w 47"/>
                <a:gd name="T7" fmla="*/ 0 h 46"/>
                <a:gd name="T8" fmla="*/ 46 w 47"/>
                <a:gd name="T9" fmla="*/ 23 h 46"/>
              </a:gdLst>
              <a:ahLst/>
              <a:cxnLst>
                <a:cxn ang="0">
                  <a:pos x="T0" y="T1"/>
                </a:cxn>
                <a:cxn ang="0">
                  <a:pos x="T2" y="T3"/>
                </a:cxn>
                <a:cxn ang="0">
                  <a:pos x="T4" y="T5"/>
                </a:cxn>
                <a:cxn ang="0">
                  <a:pos x="T6" y="T7"/>
                </a:cxn>
                <a:cxn ang="0">
                  <a:pos x="T8" y="T9"/>
                </a:cxn>
              </a:cxnLst>
              <a:rect l="0" t="0" r="r" b="b"/>
              <a:pathLst>
                <a:path w="47" h="46">
                  <a:moveTo>
                    <a:pt x="46" y="23"/>
                  </a:moveTo>
                  <a:cubicBezTo>
                    <a:pt x="46" y="35"/>
                    <a:pt x="35" y="46"/>
                    <a:pt x="23" y="45"/>
                  </a:cubicBezTo>
                  <a:cubicBezTo>
                    <a:pt x="11" y="45"/>
                    <a:pt x="0" y="33"/>
                    <a:pt x="1" y="21"/>
                  </a:cubicBezTo>
                  <a:cubicBezTo>
                    <a:pt x="2" y="9"/>
                    <a:pt x="12" y="0"/>
                    <a:pt x="24" y="0"/>
                  </a:cubicBezTo>
                  <a:cubicBezTo>
                    <a:pt x="37" y="0"/>
                    <a:pt x="47" y="10"/>
                    <a:pt x="46" y="2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5" name="Freeform 19">
              <a:extLst>
                <a:ext uri="{FF2B5EF4-FFF2-40B4-BE49-F238E27FC236}">
                  <a16:creationId xmlns:a16="http://schemas.microsoft.com/office/drawing/2014/main" id="{00629360-C15A-4CE1-83E1-B48281379599}"/>
                </a:ext>
              </a:extLst>
            </p:cNvPr>
            <p:cNvSpPr/>
            <p:nvPr/>
          </p:nvSpPr>
          <p:spPr bwMode="auto">
            <a:xfrm>
              <a:off x="4964113" y="1884363"/>
              <a:ext cx="58738" cy="60325"/>
            </a:xfrm>
            <a:custGeom>
              <a:avLst/>
              <a:gdLst>
                <a:gd name="T0" fmla="*/ 45 w 45"/>
                <a:gd name="T1" fmla="*/ 22 h 46"/>
                <a:gd name="T2" fmla="*/ 23 w 45"/>
                <a:gd name="T3" fmla="*/ 46 h 46"/>
                <a:gd name="T4" fmla="*/ 0 w 45"/>
                <a:gd name="T5" fmla="*/ 23 h 46"/>
                <a:gd name="T6" fmla="*/ 22 w 45"/>
                <a:gd name="T7" fmla="*/ 0 h 46"/>
                <a:gd name="T8" fmla="*/ 45 w 45"/>
                <a:gd name="T9" fmla="*/ 22 h 46"/>
              </a:gdLst>
              <a:ahLst/>
              <a:cxnLst>
                <a:cxn ang="0">
                  <a:pos x="T0" y="T1"/>
                </a:cxn>
                <a:cxn ang="0">
                  <a:pos x="T2" y="T3"/>
                </a:cxn>
                <a:cxn ang="0">
                  <a:pos x="T4" y="T5"/>
                </a:cxn>
                <a:cxn ang="0">
                  <a:pos x="T6" y="T7"/>
                </a:cxn>
                <a:cxn ang="0">
                  <a:pos x="T8" y="T9"/>
                </a:cxn>
              </a:cxnLst>
              <a:rect l="0" t="0" r="r" b="b"/>
              <a:pathLst>
                <a:path w="45" h="46">
                  <a:moveTo>
                    <a:pt x="45" y="22"/>
                  </a:moveTo>
                  <a:cubicBezTo>
                    <a:pt x="45" y="35"/>
                    <a:pt x="35" y="46"/>
                    <a:pt x="23" y="46"/>
                  </a:cubicBezTo>
                  <a:cubicBezTo>
                    <a:pt x="11" y="46"/>
                    <a:pt x="0" y="34"/>
                    <a:pt x="0" y="23"/>
                  </a:cubicBezTo>
                  <a:cubicBezTo>
                    <a:pt x="0" y="11"/>
                    <a:pt x="10" y="1"/>
                    <a:pt x="22" y="0"/>
                  </a:cubicBezTo>
                  <a:cubicBezTo>
                    <a:pt x="35" y="0"/>
                    <a:pt x="45" y="9"/>
                    <a:pt x="45" y="22"/>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6" name="Freeform 20">
              <a:extLst>
                <a:ext uri="{FF2B5EF4-FFF2-40B4-BE49-F238E27FC236}">
                  <a16:creationId xmlns:a16="http://schemas.microsoft.com/office/drawing/2014/main" id="{9AF20050-DDEE-4229-8B42-1B0D7BA673EA}"/>
                </a:ext>
              </a:extLst>
            </p:cNvPr>
            <p:cNvSpPr/>
            <p:nvPr/>
          </p:nvSpPr>
          <p:spPr bwMode="auto">
            <a:xfrm>
              <a:off x="4779963" y="1063626"/>
              <a:ext cx="184150" cy="120650"/>
            </a:xfrm>
            <a:custGeom>
              <a:avLst/>
              <a:gdLst>
                <a:gd name="T0" fmla="*/ 70 w 140"/>
                <a:gd name="T1" fmla="*/ 0 h 93"/>
                <a:gd name="T2" fmla="*/ 139 w 140"/>
                <a:gd name="T3" fmla="*/ 67 h 93"/>
                <a:gd name="T4" fmla="*/ 118 w 140"/>
                <a:gd name="T5" fmla="*/ 92 h 93"/>
                <a:gd name="T6" fmla="*/ 94 w 140"/>
                <a:gd name="T7" fmla="*/ 71 h 93"/>
                <a:gd name="T8" fmla="*/ 71 w 140"/>
                <a:gd name="T9" fmla="*/ 45 h 93"/>
                <a:gd name="T10" fmla="*/ 46 w 140"/>
                <a:gd name="T11" fmla="*/ 71 h 93"/>
                <a:gd name="T12" fmla="*/ 22 w 140"/>
                <a:gd name="T13" fmla="*/ 92 h 93"/>
                <a:gd name="T14" fmla="*/ 1 w 140"/>
                <a:gd name="T15" fmla="*/ 67 h 93"/>
                <a:gd name="T16" fmla="*/ 70 w 140"/>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93">
                  <a:moveTo>
                    <a:pt x="70" y="0"/>
                  </a:moveTo>
                  <a:cubicBezTo>
                    <a:pt x="108" y="0"/>
                    <a:pt x="140" y="31"/>
                    <a:pt x="139" y="67"/>
                  </a:cubicBezTo>
                  <a:cubicBezTo>
                    <a:pt x="139" y="81"/>
                    <a:pt x="130" y="91"/>
                    <a:pt x="118" y="92"/>
                  </a:cubicBezTo>
                  <a:cubicBezTo>
                    <a:pt x="106" y="93"/>
                    <a:pt x="96" y="84"/>
                    <a:pt x="94" y="71"/>
                  </a:cubicBezTo>
                  <a:cubicBezTo>
                    <a:pt x="93" y="57"/>
                    <a:pt x="86" y="47"/>
                    <a:pt x="71" y="45"/>
                  </a:cubicBezTo>
                  <a:cubicBezTo>
                    <a:pt x="58" y="44"/>
                    <a:pt x="49" y="54"/>
                    <a:pt x="46" y="71"/>
                  </a:cubicBezTo>
                  <a:cubicBezTo>
                    <a:pt x="44" y="84"/>
                    <a:pt x="34" y="93"/>
                    <a:pt x="22" y="92"/>
                  </a:cubicBezTo>
                  <a:cubicBezTo>
                    <a:pt x="10" y="91"/>
                    <a:pt x="2" y="81"/>
                    <a:pt x="1" y="67"/>
                  </a:cubicBezTo>
                  <a:cubicBezTo>
                    <a:pt x="0" y="31"/>
                    <a:pt x="32" y="0"/>
                    <a:pt x="7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7" name="Freeform 21">
              <a:extLst>
                <a:ext uri="{FF2B5EF4-FFF2-40B4-BE49-F238E27FC236}">
                  <a16:creationId xmlns:a16="http://schemas.microsoft.com/office/drawing/2014/main" id="{8F8CA906-DE2F-4316-AAA1-1310F38B8E77}"/>
                </a:ext>
              </a:extLst>
            </p:cNvPr>
            <p:cNvSpPr/>
            <p:nvPr/>
          </p:nvSpPr>
          <p:spPr bwMode="auto">
            <a:xfrm>
              <a:off x="4660900" y="868363"/>
              <a:ext cx="122238" cy="101600"/>
            </a:xfrm>
            <a:custGeom>
              <a:avLst/>
              <a:gdLst>
                <a:gd name="T0" fmla="*/ 17 w 93"/>
                <a:gd name="T1" fmla="*/ 77 h 77"/>
                <a:gd name="T2" fmla="*/ 1 w 93"/>
                <a:gd name="T3" fmla="*/ 62 h 77"/>
                <a:gd name="T4" fmla="*/ 8 w 93"/>
                <a:gd name="T5" fmla="*/ 37 h 77"/>
                <a:gd name="T6" fmla="*/ 58 w 93"/>
                <a:gd name="T7" fmla="*/ 6 h 77"/>
                <a:gd name="T8" fmla="*/ 86 w 93"/>
                <a:gd name="T9" fmla="*/ 13 h 77"/>
                <a:gd name="T10" fmla="*/ 85 w 93"/>
                <a:gd name="T11" fmla="*/ 40 h 77"/>
                <a:gd name="T12" fmla="*/ 28 w 93"/>
                <a:gd name="T13" fmla="*/ 75 h 77"/>
                <a:gd name="T14" fmla="*/ 17 w 9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77">
                  <a:moveTo>
                    <a:pt x="17" y="77"/>
                  </a:moveTo>
                  <a:cubicBezTo>
                    <a:pt x="12" y="73"/>
                    <a:pt x="3" y="68"/>
                    <a:pt x="1" y="62"/>
                  </a:cubicBezTo>
                  <a:cubicBezTo>
                    <a:pt x="0" y="54"/>
                    <a:pt x="2" y="41"/>
                    <a:pt x="8" y="37"/>
                  </a:cubicBezTo>
                  <a:cubicBezTo>
                    <a:pt x="23" y="25"/>
                    <a:pt x="41" y="15"/>
                    <a:pt x="58" y="6"/>
                  </a:cubicBezTo>
                  <a:cubicBezTo>
                    <a:pt x="69" y="0"/>
                    <a:pt x="79" y="3"/>
                    <a:pt x="86" y="13"/>
                  </a:cubicBezTo>
                  <a:cubicBezTo>
                    <a:pt x="92" y="22"/>
                    <a:pt x="93" y="34"/>
                    <a:pt x="85" y="40"/>
                  </a:cubicBezTo>
                  <a:cubicBezTo>
                    <a:pt x="67" y="53"/>
                    <a:pt x="47" y="64"/>
                    <a:pt x="28" y="75"/>
                  </a:cubicBezTo>
                  <a:cubicBezTo>
                    <a:pt x="26" y="77"/>
                    <a:pt x="23" y="76"/>
                    <a:pt x="17" y="7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8" name="Freeform 22">
              <a:extLst>
                <a:ext uri="{FF2B5EF4-FFF2-40B4-BE49-F238E27FC236}">
                  <a16:creationId xmlns:a16="http://schemas.microsoft.com/office/drawing/2014/main" id="{CB2F4452-D0D3-475A-9C9F-6F6D6070D622}"/>
                </a:ext>
              </a:extLst>
            </p:cNvPr>
            <p:cNvSpPr/>
            <p:nvPr/>
          </p:nvSpPr>
          <p:spPr bwMode="auto">
            <a:xfrm>
              <a:off x="4960938" y="868363"/>
              <a:ext cx="128588" cy="103188"/>
            </a:xfrm>
            <a:custGeom>
              <a:avLst/>
              <a:gdLst>
                <a:gd name="T0" fmla="*/ 74 w 97"/>
                <a:gd name="T1" fmla="*/ 78 h 78"/>
                <a:gd name="T2" fmla="*/ 58 w 97"/>
                <a:gd name="T3" fmla="*/ 72 h 78"/>
                <a:gd name="T4" fmla="*/ 15 w 97"/>
                <a:gd name="T5" fmla="*/ 46 h 78"/>
                <a:gd name="T6" fmla="*/ 6 w 97"/>
                <a:gd name="T7" fmla="*/ 14 h 78"/>
                <a:gd name="T8" fmla="*/ 39 w 97"/>
                <a:gd name="T9" fmla="*/ 7 h 78"/>
                <a:gd name="T10" fmla="*/ 84 w 97"/>
                <a:gd name="T11" fmla="*/ 36 h 78"/>
                <a:gd name="T12" fmla="*/ 92 w 97"/>
                <a:gd name="T13" fmla="*/ 62 h 78"/>
                <a:gd name="T14" fmla="*/ 74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74" y="78"/>
                  </a:moveTo>
                  <a:cubicBezTo>
                    <a:pt x="66" y="76"/>
                    <a:pt x="62" y="75"/>
                    <a:pt x="58" y="72"/>
                  </a:cubicBezTo>
                  <a:cubicBezTo>
                    <a:pt x="44" y="64"/>
                    <a:pt x="29" y="55"/>
                    <a:pt x="15" y="46"/>
                  </a:cubicBezTo>
                  <a:cubicBezTo>
                    <a:pt x="3" y="38"/>
                    <a:pt x="0" y="25"/>
                    <a:pt x="6" y="14"/>
                  </a:cubicBezTo>
                  <a:cubicBezTo>
                    <a:pt x="13" y="3"/>
                    <a:pt x="26" y="0"/>
                    <a:pt x="39" y="7"/>
                  </a:cubicBezTo>
                  <a:cubicBezTo>
                    <a:pt x="54" y="16"/>
                    <a:pt x="69" y="26"/>
                    <a:pt x="84" y="36"/>
                  </a:cubicBezTo>
                  <a:cubicBezTo>
                    <a:pt x="94" y="42"/>
                    <a:pt x="97" y="52"/>
                    <a:pt x="92" y="62"/>
                  </a:cubicBezTo>
                  <a:cubicBezTo>
                    <a:pt x="89" y="69"/>
                    <a:pt x="80" y="73"/>
                    <a:pt x="74" y="7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29" name="Freeform 23">
              <a:extLst>
                <a:ext uri="{FF2B5EF4-FFF2-40B4-BE49-F238E27FC236}">
                  <a16:creationId xmlns:a16="http://schemas.microsoft.com/office/drawing/2014/main" id="{9F530803-D266-44D9-93DF-2A47BE765DD6}"/>
                </a:ext>
              </a:extLst>
            </p:cNvPr>
            <p:cNvSpPr/>
            <p:nvPr/>
          </p:nvSpPr>
          <p:spPr bwMode="auto">
            <a:xfrm>
              <a:off x="4719638" y="1214438"/>
              <a:ext cx="60325" cy="60325"/>
            </a:xfrm>
            <a:custGeom>
              <a:avLst/>
              <a:gdLst>
                <a:gd name="T0" fmla="*/ 23 w 46"/>
                <a:gd name="T1" fmla="*/ 45 h 45"/>
                <a:gd name="T2" fmla="*/ 1 w 46"/>
                <a:gd name="T3" fmla="*/ 22 h 45"/>
                <a:gd name="T4" fmla="*/ 25 w 46"/>
                <a:gd name="T5" fmla="*/ 0 h 45"/>
                <a:gd name="T6" fmla="*/ 46 w 46"/>
                <a:gd name="T7" fmla="*/ 23 h 45"/>
                <a:gd name="T8" fmla="*/ 23 w 46"/>
                <a:gd name="T9" fmla="*/ 45 h 45"/>
              </a:gdLst>
              <a:ahLst/>
              <a:cxnLst>
                <a:cxn ang="0">
                  <a:pos x="T0" y="T1"/>
                </a:cxn>
                <a:cxn ang="0">
                  <a:pos x="T2" y="T3"/>
                </a:cxn>
                <a:cxn ang="0">
                  <a:pos x="T4" y="T5"/>
                </a:cxn>
                <a:cxn ang="0">
                  <a:pos x="T6" y="T7"/>
                </a:cxn>
                <a:cxn ang="0">
                  <a:pos x="T8" y="T9"/>
                </a:cxn>
              </a:cxnLst>
              <a:rect l="0" t="0" r="r" b="b"/>
              <a:pathLst>
                <a:path w="46" h="45">
                  <a:moveTo>
                    <a:pt x="23" y="45"/>
                  </a:moveTo>
                  <a:cubicBezTo>
                    <a:pt x="11" y="45"/>
                    <a:pt x="0" y="34"/>
                    <a:pt x="1" y="22"/>
                  </a:cubicBezTo>
                  <a:cubicBezTo>
                    <a:pt x="1" y="10"/>
                    <a:pt x="12" y="0"/>
                    <a:pt x="25" y="0"/>
                  </a:cubicBezTo>
                  <a:cubicBezTo>
                    <a:pt x="37" y="1"/>
                    <a:pt x="46" y="11"/>
                    <a:pt x="46" y="23"/>
                  </a:cubicBezTo>
                  <a:cubicBezTo>
                    <a:pt x="46" y="36"/>
                    <a:pt x="36" y="45"/>
                    <a:pt x="23" y="4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0" name="Freeform 24">
              <a:extLst>
                <a:ext uri="{FF2B5EF4-FFF2-40B4-BE49-F238E27FC236}">
                  <a16:creationId xmlns:a16="http://schemas.microsoft.com/office/drawing/2014/main" id="{0AC69407-2C2E-4759-9F51-8BAF7946A07D}"/>
                </a:ext>
              </a:extLst>
            </p:cNvPr>
            <p:cNvSpPr/>
            <p:nvPr/>
          </p:nvSpPr>
          <p:spPr bwMode="auto">
            <a:xfrm>
              <a:off x="5026025" y="1065213"/>
              <a:ext cx="58738" cy="60325"/>
            </a:xfrm>
            <a:custGeom>
              <a:avLst/>
              <a:gdLst>
                <a:gd name="T0" fmla="*/ 45 w 45"/>
                <a:gd name="T1" fmla="*/ 22 h 45"/>
                <a:gd name="T2" fmla="*/ 22 w 45"/>
                <a:gd name="T3" fmla="*/ 45 h 45"/>
                <a:gd name="T4" fmla="*/ 0 w 45"/>
                <a:gd name="T5" fmla="*/ 21 h 45"/>
                <a:gd name="T6" fmla="*/ 23 w 45"/>
                <a:gd name="T7" fmla="*/ 0 h 45"/>
                <a:gd name="T8" fmla="*/ 45 w 45"/>
                <a:gd name="T9" fmla="*/ 22 h 45"/>
              </a:gdLst>
              <a:ahLst/>
              <a:cxnLst>
                <a:cxn ang="0">
                  <a:pos x="T0" y="T1"/>
                </a:cxn>
                <a:cxn ang="0">
                  <a:pos x="T2" y="T3"/>
                </a:cxn>
                <a:cxn ang="0">
                  <a:pos x="T4" y="T5"/>
                </a:cxn>
                <a:cxn ang="0">
                  <a:pos x="T6" y="T7"/>
                </a:cxn>
                <a:cxn ang="0">
                  <a:pos x="T8" y="T9"/>
                </a:cxn>
              </a:cxnLst>
              <a:rect l="0" t="0" r="r" b="b"/>
              <a:pathLst>
                <a:path w="45" h="45">
                  <a:moveTo>
                    <a:pt x="45" y="22"/>
                  </a:moveTo>
                  <a:cubicBezTo>
                    <a:pt x="45" y="35"/>
                    <a:pt x="34" y="45"/>
                    <a:pt x="22" y="45"/>
                  </a:cubicBezTo>
                  <a:cubicBezTo>
                    <a:pt x="10" y="44"/>
                    <a:pt x="0" y="33"/>
                    <a:pt x="0" y="21"/>
                  </a:cubicBezTo>
                  <a:cubicBezTo>
                    <a:pt x="1" y="9"/>
                    <a:pt x="11" y="0"/>
                    <a:pt x="23" y="0"/>
                  </a:cubicBezTo>
                  <a:cubicBezTo>
                    <a:pt x="36" y="0"/>
                    <a:pt x="45" y="9"/>
                    <a:pt x="45" y="22"/>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1" name="Freeform 25">
              <a:extLst>
                <a:ext uri="{FF2B5EF4-FFF2-40B4-BE49-F238E27FC236}">
                  <a16:creationId xmlns:a16="http://schemas.microsoft.com/office/drawing/2014/main" id="{F7809386-9553-4A4F-AE47-21E9368061E8}"/>
                </a:ext>
              </a:extLst>
            </p:cNvPr>
            <p:cNvSpPr/>
            <p:nvPr/>
          </p:nvSpPr>
          <p:spPr bwMode="auto">
            <a:xfrm>
              <a:off x="4962525" y="1214438"/>
              <a:ext cx="60325" cy="60325"/>
            </a:xfrm>
            <a:custGeom>
              <a:avLst/>
              <a:gdLst>
                <a:gd name="T0" fmla="*/ 46 w 46"/>
                <a:gd name="T1" fmla="*/ 23 h 46"/>
                <a:gd name="T2" fmla="*/ 23 w 46"/>
                <a:gd name="T3" fmla="*/ 45 h 46"/>
                <a:gd name="T4" fmla="*/ 1 w 46"/>
                <a:gd name="T5" fmla="*/ 23 h 46"/>
                <a:gd name="T6" fmla="*/ 23 w 46"/>
                <a:gd name="T7" fmla="*/ 0 h 46"/>
                <a:gd name="T8" fmla="*/ 46 w 46"/>
                <a:gd name="T9" fmla="*/ 23 h 46"/>
              </a:gdLst>
              <a:ahLst/>
              <a:cxnLst>
                <a:cxn ang="0">
                  <a:pos x="T0" y="T1"/>
                </a:cxn>
                <a:cxn ang="0">
                  <a:pos x="T2" y="T3"/>
                </a:cxn>
                <a:cxn ang="0">
                  <a:pos x="T4" y="T5"/>
                </a:cxn>
                <a:cxn ang="0">
                  <a:pos x="T6" y="T7"/>
                </a:cxn>
                <a:cxn ang="0">
                  <a:pos x="T8" y="T9"/>
                </a:cxn>
              </a:cxnLst>
              <a:rect l="0" t="0" r="r" b="b"/>
              <a:pathLst>
                <a:path w="46" h="46">
                  <a:moveTo>
                    <a:pt x="46" y="23"/>
                  </a:moveTo>
                  <a:cubicBezTo>
                    <a:pt x="46" y="36"/>
                    <a:pt x="36" y="46"/>
                    <a:pt x="23" y="45"/>
                  </a:cubicBezTo>
                  <a:cubicBezTo>
                    <a:pt x="11" y="45"/>
                    <a:pt x="1" y="35"/>
                    <a:pt x="1" y="23"/>
                  </a:cubicBezTo>
                  <a:cubicBezTo>
                    <a:pt x="0" y="11"/>
                    <a:pt x="11" y="0"/>
                    <a:pt x="23" y="0"/>
                  </a:cubicBezTo>
                  <a:cubicBezTo>
                    <a:pt x="36" y="0"/>
                    <a:pt x="46" y="10"/>
                    <a:pt x="46" y="2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2" name="Freeform 26">
              <a:extLst>
                <a:ext uri="{FF2B5EF4-FFF2-40B4-BE49-F238E27FC236}">
                  <a16:creationId xmlns:a16="http://schemas.microsoft.com/office/drawing/2014/main" id="{C5774367-B357-440F-AF31-DF85C4CE1350}"/>
                </a:ext>
              </a:extLst>
            </p:cNvPr>
            <p:cNvSpPr/>
            <p:nvPr/>
          </p:nvSpPr>
          <p:spPr bwMode="auto">
            <a:xfrm>
              <a:off x="4779963" y="766763"/>
              <a:ext cx="60325" cy="60325"/>
            </a:xfrm>
            <a:custGeom>
              <a:avLst/>
              <a:gdLst>
                <a:gd name="T0" fmla="*/ 23 w 46"/>
                <a:gd name="T1" fmla="*/ 45 h 46"/>
                <a:gd name="T2" fmla="*/ 0 w 46"/>
                <a:gd name="T3" fmla="*/ 23 h 46"/>
                <a:gd name="T4" fmla="*/ 22 w 46"/>
                <a:gd name="T5" fmla="*/ 1 h 46"/>
                <a:gd name="T6" fmla="*/ 45 w 46"/>
                <a:gd name="T7" fmla="*/ 22 h 46"/>
                <a:gd name="T8" fmla="*/ 23 w 46"/>
                <a:gd name="T9" fmla="*/ 45 h 46"/>
              </a:gdLst>
              <a:ahLst/>
              <a:cxnLst>
                <a:cxn ang="0">
                  <a:pos x="T0" y="T1"/>
                </a:cxn>
                <a:cxn ang="0">
                  <a:pos x="T2" y="T3"/>
                </a:cxn>
                <a:cxn ang="0">
                  <a:pos x="T4" y="T5"/>
                </a:cxn>
                <a:cxn ang="0">
                  <a:pos x="T6" y="T7"/>
                </a:cxn>
                <a:cxn ang="0">
                  <a:pos x="T8" y="T9"/>
                </a:cxn>
              </a:cxnLst>
              <a:rect l="0" t="0" r="r" b="b"/>
              <a:pathLst>
                <a:path w="46" h="46">
                  <a:moveTo>
                    <a:pt x="23" y="45"/>
                  </a:moveTo>
                  <a:cubicBezTo>
                    <a:pt x="11" y="46"/>
                    <a:pt x="0" y="35"/>
                    <a:pt x="0" y="23"/>
                  </a:cubicBezTo>
                  <a:cubicBezTo>
                    <a:pt x="0" y="10"/>
                    <a:pt x="9" y="1"/>
                    <a:pt x="22" y="1"/>
                  </a:cubicBezTo>
                  <a:cubicBezTo>
                    <a:pt x="34" y="0"/>
                    <a:pt x="45" y="10"/>
                    <a:pt x="45" y="22"/>
                  </a:cubicBezTo>
                  <a:cubicBezTo>
                    <a:pt x="46" y="34"/>
                    <a:pt x="35" y="45"/>
                    <a:pt x="23" y="4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3" name="Freeform 27">
              <a:extLst>
                <a:ext uri="{FF2B5EF4-FFF2-40B4-BE49-F238E27FC236}">
                  <a16:creationId xmlns:a16="http://schemas.microsoft.com/office/drawing/2014/main" id="{C51256BA-3306-4BDB-99A2-E659046F52E6}"/>
                </a:ext>
              </a:extLst>
            </p:cNvPr>
            <p:cNvSpPr/>
            <p:nvPr/>
          </p:nvSpPr>
          <p:spPr bwMode="auto">
            <a:xfrm>
              <a:off x="4659313" y="1035051"/>
              <a:ext cx="60325" cy="60325"/>
            </a:xfrm>
            <a:custGeom>
              <a:avLst/>
              <a:gdLst>
                <a:gd name="T0" fmla="*/ 45 w 46"/>
                <a:gd name="T1" fmla="*/ 23 h 45"/>
                <a:gd name="T2" fmla="*/ 22 w 46"/>
                <a:gd name="T3" fmla="*/ 45 h 45"/>
                <a:gd name="T4" fmla="*/ 0 w 46"/>
                <a:gd name="T5" fmla="*/ 23 h 45"/>
                <a:gd name="T6" fmla="*/ 22 w 46"/>
                <a:gd name="T7" fmla="*/ 0 h 45"/>
                <a:gd name="T8" fmla="*/ 45 w 46"/>
                <a:gd name="T9" fmla="*/ 23 h 45"/>
              </a:gdLst>
              <a:ahLst/>
              <a:cxnLst>
                <a:cxn ang="0">
                  <a:pos x="T0" y="T1"/>
                </a:cxn>
                <a:cxn ang="0">
                  <a:pos x="T2" y="T3"/>
                </a:cxn>
                <a:cxn ang="0">
                  <a:pos x="T4" y="T5"/>
                </a:cxn>
                <a:cxn ang="0">
                  <a:pos x="T6" y="T7"/>
                </a:cxn>
                <a:cxn ang="0">
                  <a:pos x="T8" y="T9"/>
                </a:cxn>
              </a:cxnLst>
              <a:rect l="0" t="0" r="r" b="b"/>
              <a:pathLst>
                <a:path w="46" h="45">
                  <a:moveTo>
                    <a:pt x="45" y="23"/>
                  </a:moveTo>
                  <a:cubicBezTo>
                    <a:pt x="45" y="35"/>
                    <a:pt x="35" y="45"/>
                    <a:pt x="22" y="45"/>
                  </a:cubicBezTo>
                  <a:cubicBezTo>
                    <a:pt x="10" y="45"/>
                    <a:pt x="0" y="35"/>
                    <a:pt x="0" y="23"/>
                  </a:cubicBezTo>
                  <a:cubicBezTo>
                    <a:pt x="0" y="11"/>
                    <a:pt x="10" y="0"/>
                    <a:pt x="22" y="0"/>
                  </a:cubicBezTo>
                  <a:cubicBezTo>
                    <a:pt x="34" y="0"/>
                    <a:pt x="46" y="11"/>
                    <a:pt x="45" y="2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4" name="Freeform 28">
              <a:extLst>
                <a:ext uri="{FF2B5EF4-FFF2-40B4-BE49-F238E27FC236}">
                  <a16:creationId xmlns:a16="http://schemas.microsoft.com/office/drawing/2014/main" id="{E9EA58A1-C1D9-42CB-8CD4-D924F34C06AC}"/>
                </a:ext>
              </a:extLst>
            </p:cNvPr>
            <p:cNvSpPr/>
            <p:nvPr/>
          </p:nvSpPr>
          <p:spPr bwMode="auto">
            <a:xfrm>
              <a:off x="4995863" y="727076"/>
              <a:ext cx="60325" cy="60325"/>
            </a:xfrm>
            <a:custGeom>
              <a:avLst/>
              <a:gdLst>
                <a:gd name="T0" fmla="*/ 23 w 46"/>
                <a:gd name="T1" fmla="*/ 46 h 46"/>
                <a:gd name="T2" fmla="*/ 1 w 46"/>
                <a:gd name="T3" fmla="*/ 22 h 46"/>
                <a:gd name="T4" fmla="*/ 23 w 46"/>
                <a:gd name="T5" fmla="*/ 1 h 46"/>
                <a:gd name="T6" fmla="*/ 46 w 46"/>
                <a:gd name="T7" fmla="*/ 23 h 46"/>
                <a:gd name="T8" fmla="*/ 23 w 46"/>
                <a:gd name="T9" fmla="*/ 46 h 46"/>
              </a:gdLst>
              <a:ahLst/>
              <a:cxnLst>
                <a:cxn ang="0">
                  <a:pos x="T0" y="T1"/>
                </a:cxn>
                <a:cxn ang="0">
                  <a:pos x="T2" y="T3"/>
                </a:cxn>
                <a:cxn ang="0">
                  <a:pos x="T4" y="T5"/>
                </a:cxn>
                <a:cxn ang="0">
                  <a:pos x="T6" y="T7"/>
                </a:cxn>
                <a:cxn ang="0">
                  <a:pos x="T8" y="T9"/>
                </a:cxn>
              </a:cxnLst>
              <a:rect l="0" t="0" r="r" b="b"/>
              <a:pathLst>
                <a:path w="46" h="46">
                  <a:moveTo>
                    <a:pt x="23" y="46"/>
                  </a:moveTo>
                  <a:cubicBezTo>
                    <a:pt x="11" y="45"/>
                    <a:pt x="0" y="35"/>
                    <a:pt x="1" y="22"/>
                  </a:cubicBezTo>
                  <a:cubicBezTo>
                    <a:pt x="1" y="10"/>
                    <a:pt x="10" y="1"/>
                    <a:pt x="23" y="1"/>
                  </a:cubicBezTo>
                  <a:cubicBezTo>
                    <a:pt x="36" y="0"/>
                    <a:pt x="46" y="10"/>
                    <a:pt x="46" y="23"/>
                  </a:cubicBezTo>
                  <a:cubicBezTo>
                    <a:pt x="46" y="35"/>
                    <a:pt x="35" y="46"/>
                    <a:pt x="23" y="46"/>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5" name="Freeform 29">
              <a:extLst>
                <a:ext uri="{FF2B5EF4-FFF2-40B4-BE49-F238E27FC236}">
                  <a16:creationId xmlns:a16="http://schemas.microsoft.com/office/drawing/2014/main" id="{5207BDB4-F6F7-40EB-AF34-C4AC334961CE}"/>
                </a:ext>
              </a:extLst>
            </p:cNvPr>
            <p:cNvSpPr/>
            <p:nvPr/>
          </p:nvSpPr>
          <p:spPr bwMode="auto">
            <a:xfrm>
              <a:off x="4840288" y="946151"/>
              <a:ext cx="61913" cy="61913"/>
            </a:xfrm>
            <a:custGeom>
              <a:avLst/>
              <a:gdLst>
                <a:gd name="T0" fmla="*/ 1 w 47"/>
                <a:gd name="T1" fmla="*/ 21 h 47"/>
                <a:gd name="T2" fmla="*/ 26 w 47"/>
                <a:gd name="T3" fmla="*/ 1 h 47"/>
                <a:gd name="T4" fmla="*/ 46 w 47"/>
                <a:gd name="T5" fmla="*/ 26 h 47"/>
                <a:gd name="T6" fmla="*/ 22 w 47"/>
                <a:gd name="T7" fmla="*/ 46 h 47"/>
                <a:gd name="T8" fmla="*/ 1 w 47"/>
                <a:gd name="T9" fmla="*/ 21 h 47"/>
              </a:gdLst>
              <a:ahLst/>
              <a:cxnLst>
                <a:cxn ang="0">
                  <a:pos x="T0" y="T1"/>
                </a:cxn>
                <a:cxn ang="0">
                  <a:pos x="T2" y="T3"/>
                </a:cxn>
                <a:cxn ang="0">
                  <a:pos x="T4" y="T5"/>
                </a:cxn>
                <a:cxn ang="0">
                  <a:pos x="T6" y="T7"/>
                </a:cxn>
                <a:cxn ang="0">
                  <a:pos x="T8" y="T9"/>
                </a:cxn>
              </a:cxnLst>
              <a:rect l="0" t="0" r="r" b="b"/>
              <a:pathLst>
                <a:path w="47" h="47">
                  <a:moveTo>
                    <a:pt x="1" y="21"/>
                  </a:moveTo>
                  <a:cubicBezTo>
                    <a:pt x="2" y="9"/>
                    <a:pt x="13" y="0"/>
                    <a:pt x="26" y="1"/>
                  </a:cubicBezTo>
                  <a:cubicBezTo>
                    <a:pt x="39" y="2"/>
                    <a:pt x="47" y="12"/>
                    <a:pt x="46" y="26"/>
                  </a:cubicBezTo>
                  <a:cubicBezTo>
                    <a:pt x="45" y="37"/>
                    <a:pt x="34" y="47"/>
                    <a:pt x="22" y="46"/>
                  </a:cubicBezTo>
                  <a:cubicBezTo>
                    <a:pt x="10" y="45"/>
                    <a:pt x="0" y="33"/>
                    <a:pt x="1" y="2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5" name="Google Shape;455;p35"/>
          <p:cNvSpPr txBox="1">
            <a:spLocks noGrp="1"/>
          </p:cNvSpPr>
          <p:nvPr>
            <p:ph type="title" idx="6"/>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About the disease</a:t>
            </a:r>
            <a:endParaRPr>
              <a:solidFill>
                <a:srgbClr val="D94949"/>
              </a:solidFill>
            </a:endParaRPr>
          </a:p>
        </p:txBody>
      </p:sp>
      <p:sp>
        <p:nvSpPr>
          <p:cNvPr id="456" name="Google Shape;456;p35"/>
          <p:cNvSpPr txBox="1">
            <a:spLocks noGrp="1"/>
          </p:cNvSpPr>
          <p:nvPr>
            <p:ph type="title"/>
          </p:nvPr>
        </p:nvSpPr>
        <p:spPr>
          <a:xfrm>
            <a:off x="1743771" y="1507363"/>
            <a:ext cx="2224500" cy="441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Mercury</a:t>
            </a:r>
            <a:endParaRPr>
              <a:solidFill>
                <a:srgbClr val="D94949"/>
              </a:solidFill>
              <a:latin typeface="Amiko"/>
              <a:ea typeface="Amiko"/>
              <a:cs typeface="Amiko"/>
              <a:sym typeface="Amiko"/>
            </a:endParaRPr>
          </a:p>
        </p:txBody>
      </p:sp>
      <p:sp>
        <p:nvSpPr>
          <p:cNvPr id="457" name="Google Shape;457;p35"/>
          <p:cNvSpPr txBox="1">
            <a:spLocks noGrp="1"/>
          </p:cNvSpPr>
          <p:nvPr>
            <p:ph type="subTitle" idx="1"/>
          </p:nvPr>
        </p:nvSpPr>
        <p:spPr>
          <a:xfrm>
            <a:off x="4572000" y="1442113"/>
            <a:ext cx="3858900" cy="571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a:t>It’s the closest planet to the Sun and the smallest one in the System</a:t>
            </a:r>
            <a:endParaRPr/>
          </a:p>
        </p:txBody>
      </p:sp>
      <p:sp>
        <p:nvSpPr>
          <p:cNvPr id="458" name="Google Shape;458;p35"/>
          <p:cNvSpPr txBox="1">
            <a:spLocks noGrp="1"/>
          </p:cNvSpPr>
          <p:nvPr>
            <p:ph type="title" idx="2"/>
          </p:nvPr>
        </p:nvSpPr>
        <p:spPr>
          <a:xfrm>
            <a:off x="1743750" y="2728525"/>
            <a:ext cx="2224500" cy="441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Mars</a:t>
            </a:r>
            <a:endParaRPr>
              <a:solidFill>
                <a:srgbClr val="D94949"/>
              </a:solidFill>
            </a:endParaRPr>
          </a:p>
        </p:txBody>
      </p:sp>
      <p:sp>
        <p:nvSpPr>
          <p:cNvPr id="459" name="Google Shape;459;p35"/>
          <p:cNvSpPr txBox="1">
            <a:spLocks noGrp="1"/>
          </p:cNvSpPr>
          <p:nvPr>
            <p:ph type="subTitle" idx="3"/>
          </p:nvPr>
        </p:nvSpPr>
        <p:spPr>
          <a:xfrm>
            <a:off x="4571975" y="2663275"/>
            <a:ext cx="3858900" cy="571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a:t>Despite being red, Mars is actually a cold place. It’s full of iron oxide dust</a:t>
            </a:r>
            <a:endParaRPr/>
          </a:p>
        </p:txBody>
      </p:sp>
      <p:sp>
        <p:nvSpPr>
          <p:cNvPr id="460" name="Google Shape;460;p35"/>
          <p:cNvSpPr txBox="1">
            <a:spLocks noGrp="1"/>
          </p:cNvSpPr>
          <p:nvPr>
            <p:ph type="title" idx="4"/>
          </p:nvPr>
        </p:nvSpPr>
        <p:spPr>
          <a:xfrm>
            <a:off x="1743767" y="3949701"/>
            <a:ext cx="2224500" cy="441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Venus</a:t>
            </a:r>
            <a:endParaRPr>
              <a:solidFill>
                <a:srgbClr val="D94949"/>
              </a:solidFill>
            </a:endParaRPr>
          </a:p>
        </p:txBody>
      </p:sp>
      <p:sp>
        <p:nvSpPr>
          <p:cNvPr id="461" name="Google Shape;461;p35"/>
          <p:cNvSpPr txBox="1">
            <a:spLocks noGrp="1"/>
          </p:cNvSpPr>
          <p:nvPr>
            <p:ph type="subTitle" idx="5"/>
          </p:nvPr>
        </p:nvSpPr>
        <p:spPr>
          <a:xfrm>
            <a:off x="4572006" y="3884451"/>
            <a:ext cx="3858900" cy="571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a:t>Venus has a beautiful name and is the second planet from the Sun</a:t>
            </a:r>
            <a:endParaRPr/>
          </a:p>
        </p:txBody>
      </p:sp>
      <p:sp>
        <p:nvSpPr>
          <p:cNvPr id="6" name="Freeform 5">
            <a:extLst>
              <a:ext uri="{FF2B5EF4-FFF2-40B4-BE49-F238E27FC236}">
                <a16:creationId xmlns:a16="http://schemas.microsoft.com/office/drawing/2014/main" id="{9CF9F52F-DAC1-4EBA-B1D5-CCC4642DA50D}"/>
              </a:ext>
            </a:extLst>
          </p:cNvPr>
          <p:cNvSpPr>
            <a:spLocks noEditPoints="1"/>
          </p:cNvSpPr>
          <p:nvPr/>
        </p:nvSpPr>
        <p:spPr bwMode="auto">
          <a:xfrm>
            <a:off x="722314" y="1355600"/>
            <a:ext cx="884237" cy="879475"/>
          </a:xfrm>
          <a:custGeom>
            <a:avLst/>
            <a:gdLst>
              <a:gd name="T0" fmla="*/ 48 w 280"/>
              <a:gd name="T1" fmla="*/ 244 h 278"/>
              <a:gd name="T2" fmla="*/ 30 w 280"/>
              <a:gd name="T3" fmla="*/ 53 h 278"/>
              <a:gd name="T4" fmla="*/ 203 w 280"/>
              <a:gd name="T5" fmla="*/ 15 h 278"/>
              <a:gd name="T6" fmla="*/ 272 w 280"/>
              <a:gd name="T7" fmla="*/ 181 h 278"/>
              <a:gd name="T8" fmla="*/ 195 w 280"/>
              <a:gd name="T9" fmla="*/ 266 h 278"/>
              <a:gd name="T10" fmla="*/ 225 w 280"/>
              <a:gd name="T11" fmla="*/ 84 h 278"/>
              <a:gd name="T12" fmla="*/ 225 w 280"/>
              <a:gd name="T13" fmla="*/ 51 h 278"/>
              <a:gd name="T14" fmla="*/ 217 w 280"/>
              <a:gd name="T15" fmla="*/ 50 h 278"/>
              <a:gd name="T16" fmla="*/ 228 w 280"/>
              <a:gd name="T17" fmla="*/ 145 h 278"/>
              <a:gd name="T18" fmla="*/ 209 w 280"/>
              <a:gd name="T19" fmla="*/ 192 h 278"/>
              <a:gd name="T20" fmla="*/ 132 w 280"/>
              <a:gd name="T21" fmla="*/ 188 h 278"/>
              <a:gd name="T22" fmla="*/ 42 w 280"/>
              <a:gd name="T23" fmla="*/ 192 h 278"/>
              <a:gd name="T24" fmla="*/ 43 w 280"/>
              <a:gd name="T25" fmla="*/ 169 h 278"/>
              <a:gd name="T26" fmla="*/ 137 w 280"/>
              <a:gd name="T27" fmla="*/ 133 h 278"/>
              <a:gd name="T28" fmla="*/ 158 w 280"/>
              <a:gd name="T29" fmla="*/ 43 h 278"/>
              <a:gd name="T30" fmla="*/ 149 w 280"/>
              <a:gd name="T31" fmla="*/ 43 h 278"/>
              <a:gd name="T32" fmla="*/ 149 w 280"/>
              <a:gd name="T33" fmla="*/ 96 h 278"/>
              <a:gd name="T34" fmla="*/ 68 w 280"/>
              <a:gd name="T35" fmla="*/ 161 h 278"/>
              <a:gd name="T36" fmla="*/ 45 w 280"/>
              <a:gd name="T37" fmla="*/ 160 h 278"/>
              <a:gd name="T38" fmla="*/ 24 w 280"/>
              <a:gd name="T39" fmla="*/ 185 h 278"/>
              <a:gd name="T40" fmla="*/ 95 w 280"/>
              <a:gd name="T41" fmla="*/ 200 h 278"/>
              <a:gd name="T42" fmla="*/ 202 w 280"/>
              <a:gd name="T43" fmla="*/ 200 h 278"/>
              <a:gd name="T44" fmla="*/ 243 w 280"/>
              <a:gd name="T45" fmla="*/ 159 h 278"/>
              <a:gd name="T46" fmla="*/ 225 w 280"/>
              <a:gd name="T47" fmla="*/ 117 h 278"/>
              <a:gd name="T48" fmla="*/ 207 w 280"/>
              <a:gd name="T49" fmla="*/ 149 h 278"/>
              <a:gd name="T50" fmla="*/ 207 w 280"/>
              <a:gd name="T51" fmla="*/ 183 h 278"/>
              <a:gd name="T52" fmla="*/ 207 w 280"/>
              <a:gd name="T53" fmla="*/ 149 h 278"/>
              <a:gd name="T54" fmla="*/ 167 w 280"/>
              <a:gd name="T55" fmla="*/ 132 h 278"/>
              <a:gd name="T56" fmla="*/ 168 w 280"/>
              <a:gd name="T57" fmla="*/ 161 h 278"/>
              <a:gd name="T58" fmla="*/ 207 w 280"/>
              <a:gd name="T59" fmla="*/ 61 h 278"/>
              <a:gd name="T60" fmla="*/ 179 w 280"/>
              <a:gd name="T61" fmla="*/ 61 h 278"/>
              <a:gd name="T62" fmla="*/ 207 w 280"/>
              <a:gd name="T63" fmla="*/ 61 h 278"/>
              <a:gd name="T64" fmla="*/ 123 w 280"/>
              <a:gd name="T65" fmla="*/ 172 h 278"/>
              <a:gd name="T66" fmla="*/ 97 w 280"/>
              <a:gd name="T67" fmla="*/ 173 h 278"/>
              <a:gd name="T68" fmla="*/ 185 w 280"/>
              <a:gd name="T69" fmla="*/ 113 h 278"/>
              <a:gd name="T70" fmla="*/ 164 w 280"/>
              <a:gd name="T71" fmla="*/ 113 h 278"/>
              <a:gd name="T72" fmla="*/ 185 w 280"/>
              <a:gd name="T73" fmla="*/ 113 h 278"/>
              <a:gd name="T74" fmla="*/ 193 w 280"/>
              <a:gd name="T75" fmla="*/ 95 h 278"/>
              <a:gd name="T76" fmla="*/ 208 w 280"/>
              <a:gd name="T77" fmla="*/ 95 h 278"/>
              <a:gd name="T78" fmla="*/ 149 w 280"/>
              <a:gd name="T79" fmla="*/ 168 h 278"/>
              <a:gd name="T80" fmla="*/ 149 w 280"/>
              <a:gd name="T81" fmla="*/ 183 h 278"/>
              <a:gd name="T82" fmla="*/ 149 w 280"/>
              <a:gd name="T83" fmla="*/ 168 h 278"/>
              <a:gd name="T84" fmla="*/ 83 w 280"/>
              <a:gd name="T85" fmla="*/ 179 h 278"/>
              <a:gd name="T86" fmla="*/ 71 w 280"/>
              <a:gd name="T87" fmla="*/ 179 h 278"/>
              <a:gd name="T88" fmla="*/ 136 w 280"/>
              <a:gd name="T89" fmla="*/ 157 h 278"/>
              <a:gd name="T90" fmla="*/ 136 w 280"/>
              <a:gd name="T91" fmla="*/ 147 h 278"/>
              <a:gd name="T92" fmla="*/ 136 w 280"/>
              <a:gd name="T93" fmla="*/ 157 h 278"/>
              <a:gd name="T94" fmla="*/ 201 w 280"/>
              <a:gd name="T95" fmla="*/ 126 h 278"/>
              <a:gd name="T96" fmla="*/ 200 w 280"/>
              <a:gd name="T97" fmla="*/ 136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0" h="278">
                <a:moveTo>
                  <a:pt x="138" y="278"/>
                </a:moveTo>
                <a:cubicBezTo>
                  <a:pt x="103" y="278"/>
                  <a:pt x="73" y="266"/>
                  <a:pt x="48" y="244"/>
                </a:cubicBezTo>
                <a:cubicBezTo>
                  <a:pt x="16" y="215"/>
                  <a:pt x="0" y="179"/>
                  <a:pt x="0" y="136"/>
                </a:cubicBezTo>
                <a:cubicBezTo>
                  <a:pt x="1" y="105"/>
                  <a:pt x="11" y="77"/>
                  <a:pt x="30" y="53"/>
                </a:cubicBezTo>
                <a:cubicBezTo>
                  <a:pt x="58" y="18"/>
                  <a:pt x="95" y="1"/>
                  <a:pt x="140" y="0"/>
                </a:cubicBezTo>
                <a:cubicBezTo>
                  <a:pt x="163" y="0"/>
                  <a:pt x="184" y="5"/>
                  <a:pt x="203" y="15"/>
                </a:cubicBezTo>
                <a:cubicBezTo>
                  <a:pt x="245" y="38"/>
                  <a:pt x="271" y="75"/>
                  <a:pt x="277" y="123"/>
                </a:cubicBezTo>
                <a:cubicBezTo>
                  <a:pt x="280" y="142"/>
                  <a:pt x="278" y="162"/>
                  <a:pt x="272" y="181"/>
                </a:cubicBezTo>
                <a:cubicBezTo>
                  <a:pt x="266" y="200"/>
                  <a:pt x="256" y="217"/>
                  <a:pt x="243" y="232"/>
                </a:cubicBezTo>
                <a:cubicBezTo>
                  <a:pt x="230" y="247"/>
                  <a:pt x="214" y="258"/>
                  <a:pt x="195" y="266"/>
                </a:cubicBezTo>
                <a:cubicBezTo>
                  <a:pt x="177" y="274"/>
                  <a:pt x="158" y="278"/>
                  <a:pt x="138" y="278"/>
                </a:cubicBezTo>
                <a:close/>
                <a:moveTo>
                  <a:pt x="225" y="84"/>
                </a:moveTo>
                <a:cubicBezTo>
                  <a:pt x="225" y="84"/>
                  <a:pt x="225" y="84"/>
                  <a:pt x="225" y="84"/>
                </a:cubicBezTo>
                <a:cubicBezTo>
                  <a:pt x="225" y="73"/>
                  <a:pt x="225" y="62"/>
                  <a:pt x="225" y="51"/>
                </a:cubicBezTo>
                <a:cubicBezTo>
                  <a:pt x="226" y="47"/>
                  <a:pt x="224" y="45"/>
                  <a:pt x="221" y="45"/>
                </a:cubicBezTo>
                <a:cubicBezTo>
                  <a:pt x="218" y="45"/>
                  <a:pt x="217" y="47"/>
                  <a:pt x="217" y="50"/>
                </a:cubicBezTo>
                <a:cubicBezTo>
                  <a:pt x="216" y="69"/>
                  <a:pt x="216" y="87"/>
                  <a:pt x="216" y="105"/>
                </a:cubicBezTo>
                <a:cubicBezTo>
                  <a:pt x="216" y="120"/>
                  <a:pt x="218" y="134"/>
                  <a:pt x="228" y="145"/>
                </a:cubicBezTo>
                <a:cubicBezTo>
                  <a:pt x="231" y="149"/>
                  <a:pt x="233" y="153"/>
                  <a:pt x="234" y="158"/>
                </a:cubicBezTo>
                <a:cubicBezTo>
                  <a:pt x="240" y="177"/>
                  <a:pt x="228" y="193"/>
                  <a:pt x="209" y="192"/>
                </a:cubicBezTo>
                <a:cubicBezTo>
                  <a:pt x="200" y="192"/>
                  <a:pt x="192" y="191"/>
                  <a:pt x="183" y="190"/>
                </a:cubicBezTo>
                <a:cubicBezTo>
                  <a:pt x="166" y="188"/>
                  <a:pt x="149" y="187"/>
                  <a:pt x="132" y="188"/>
                </a:cubicBezTo>
                <a:cubicBezTo>
                  <a:pt x="108" y="190"/>
                  <a:pt x="84" y="192"/>
                  <a:pt x="60" y="193"/>
                </a:cubicBezTo>
                <a:cubicBezTo>
                  <a:pt x="54" y="193"/>
                  <a:pt x="48" y="194"/>
                  <a:pt x="42" y="192"/>
                </a:cubicBezTo>
                <a:cubicBezTo>
                  <a:pt x="34" y="190"/>
                  <a:pt x="29" y="182"/>
                  <a:pt x="32" y="174"/>
                </a:cubicBezTo>
                <a:cubicBezTo>
                  <a:pt x="35" y="169"/>
                  <a:pt x="39" y="167"/>
                  <a:pt x="43" y="169"/>
                </a:cubicBezTo>
                <a:cubicBezTo>
                  <a:pt x="55" y="173"/>
                  <a:pt x="67" y="172"/>
                  <a:pt x="78" y="166"/>
                </a:cubicBezTo>
                <a:cubicBezTo>
                  <a:pt x="98" y="155"/>
                  <a:pt x="118" y="145"/>
                  <a:pt x="137" y="133"/>
                </a:cubicBezTo>
                <a:cubicBezTo>
                  <a:pt x="148" y="127"/>
                  <a:pt x="155" y="119"/>
                  <a:pt x="156" y="106"/>
                </a:cubicBezTo>
                <a:cubicBezTo>
                  <a:pt x="158" y="85"/>
                  <a:pt x="158" y="64"/>
                  <a:pt x="158" y="43"/>
                </a:cubicBezTo>
                <a:cubicBezTo>
                  <a:pt x="158" y="40"/>
                  <a:pt x="156" y="39"/>
                  <a:pt x="153" y="39"/>
                </a:cubicBezTo>
                <a:cubicBezTo>
                  <a:pt x="151" y="39"/>
                  <a:pt x="150" y="40"/>
                  <a:pt x="149" y="43"/>
                </a:cubicBezTo>
                <a:cubicBezTo>
                  <a:pt x="149" y="44"/>
                  <a:pt x="149" y="45"/>
                  <a:pt x="149" y="46"/>
                </a:cubicBezTo>
                <a:cubicBezTo>
                  <a:pt x="149" y="63"/>
                  <a:pt x="148" y="79"/>
                  <a:pt x="149" y="96"/>
                </a:cubicBezTo>
                <a:cubicBezTo>
                  <a:pt x="149" y="110"/>
                  <a:pt x="143" y="121"/>
                  <a:pt x="130" y="128"/>
                </a:cubicBezTo>
                <a:cubicBezTo>
                  <a:pt x="109" y="139"/>
                  <a:pt x="89" y="150"/>
                  <a:pt x="68" y="161"/>
                </a:cubicBezTo>
                <a:cubicBezTo>
                  <a:pt x="64" y="163"/>
                  <a:pt x="59" y="163"/>
                  <a:pt x="55" y="163"/>
                </a:cubicBezTo>
                <a:cubicBezTo>
                  <a:pt x="52" y="162"/>
                  <a:pt x="49" y="161"/>
                  <a:pt x="45" y="160"/>
                </a:cubicBezTo>
                <a:cubicBezTo>
                  <a:pt x="37" y="158"/>
                  <a:pt x="29" y="161"/>
                  <a:pt x="25" y="169"/>
                </a:cubicBezTo>
                <a:cubicBezTo>
                  <a:pt x="23" y="174"/>
                  <a:pt x="22" y="180"/>
                  <a:pt x="24" y="185"/>
                </a:cubicBezTo>
                <a:cubicBezTo>
                  <a:pt x="27" y="196"/>
                  <a:pt x="35" y="201"/>
                  <a:pt x="48" y="202"/>
                </a:cubicBezTo>
                <a:cubicBezTo>
                  <a:pt x="63" y="202"/>
                  <a:pt x="79" y="201"/>
                  <a:pt x="95" y="200"/>
                </a:cubicBezTo>
                <a:cubicBezTo>
                  <a:pt x="111" y="199"/>
                  <a:pt x="128" y="197"/>
                  <a:pt x="144" y="196"/>
                </a:cubicBezTo>
                <a:cubicBezTo>
                  <a:pt x="164" y="195"/>
                  <a:pt x="183" y="199"/>
                  <a:pt x="202" y="200"/>
                </a:cubicBezTo>
                <a:cubicBezTo>
                  <a:pt x="209" y="201"/>
                  <a:pt x="215" y="202"/>
                  <a:pt x="222" y="200"/>
                </a:cubicBezTo>
                <a:cubicBezTo>
                  <a:pt x="239" y="194"/>
                  <a:pt x="247" y="176"/>
                  <a:pt x="243" y="159"/>
                </a:cubicBezTo>
                <a:cubicBezTo>
                  <a:pt x="242" y="149"/>
                  <a:pt x="236" y="141"/>
                  <a:pt x="231" y="134"/>
                </a:cubicBezTo>
                <a:cubicBezTo>
                  <a:pt x="227" y="129"/>
                  <a:pt x="225" y="123"/>
                  <a:pt x="225" y="117"/>
                </a:cubicBezTo>
                <a:cubicBezTo>
                  <a:pt x="225" y="106"/>
                  <a:pt x="225" y="95"/>
                  <a:pt x="225" y="84"/>
                </a:cubicBezTo>
                <a:close/>
                <a:moveTo>
                  <a:pt x="207" y="149"/>
                </a:moveTo>
                <a:cubicBezTo>
                  <a:pt x="198" y="149"/>
                  <a:pt x="190" y="157"/>
                  <a:pt x="190" y="166"/>
                </a:cubicBezTo>
                <a:cubicBezTo>
                  <a:pt x="190" y="175"/>
                  <a:pt x="198" y="183"/>
                  <a:pt x="207" y="183"/>
                </a:cubicBezTo>
                <a:cubicBezTo>
                  <a:pt x="217" y="183"/>
                  <a:pt x="224" y="176"/>
                  <a:pt x="224" y="166"/>
                </a:cubicBezTo>
                <a:cubicBezTo>
                  <a:pt x="224" y="156"/>
                  <a:pt x="217" y="149"/>
                  <a:pt x="207" y="149"/>
                </a:cubicBezTo>
                <a:close/>
                <a:moveTo>
                  <a:pt x="182" y="147"/>
                </a:moveTo>
                <a:cubicBezTo>
                  <a:pt x="182" y="139"/>
                  <a:pt x="175" y="132"/>
                  <a:pt x="167" y="132"/>
                </a:cubicBezTo>
                <a:cubicBezTo>
                  <a:pt x="160" y="133"/>
                  <a:pt x="153" y="139"/>
                  <a:pt x="153" y="147"/>
                </a:cubicBezTo>
                <a:cubicBezTo>
                  <a:pt x="154" y="155"/>
                  <a:pt x="160" y="161"/>
                  <a:pt x="168" y="161"/>
                </a:cubicBezTo>
                <a:cubicBezTo>
                  <a:pt x="176" y="161"/>
                  <a:pt x="182" y="155"/>
                  <a:pt x="182" y="147"/>
                </a:cubicBezTo>
                <a:close/>
                <a:moveTo>
                  <a:pt x="207" y="61"/>
                </a:moveTo>
                <a:cubicBezTo>
                  <a:pt x="207" y="53"/>
                  <a:pt x="201" y="47"/>
                  <a:pt x="193" y="47"/>
                </a:cubicBezTo>
                <a:cubicBezTo>
                  <a:pt x="185" y="47"/>
                  <a:pt x="179" y="53"/>
                  <a:pt x="179" y="61"/>
                </a:cubicBezTo>
                <a:cubicBezTo>
                  <a:pt x="179" y="69"/>
                  <a:pt x="185" y="75"/>
                  <a:pt x="193" y="75"/>
                </a:cubicBezTo>
                <a:cubicBezTo>
                  <a:pt x="200" y="75"/>
                  <a:pt x="207" y="69"/>
                  <a:pt x="207" y="61"/>
                </a:cubicBezTo>
                <a:close/>
                <a:moveTo>
                  <a:pt x="110" y="186"/>
                </a:moveTo>
                <a:cubicBezTo>
                  <a:pt x="117" y="186"/>
                  <a:pt x="123" y="180"/>
                  <a:pt x="123" y="172"/>
                </a:cubicBezTo>
                <a:cubicBezTo>
                  <a:pt x="123" y="165"/>
                  <a:pt x="117" y="159"/>
                  <a:pt x="109" y="160"/>
                </a:cubicBezTo>
                <a:cubicBezTo>
                  <a:pt x="102" y="160"/>
                  <a:pt x="96" y="166"/>
                  <a:pt x="97" y="173"/>
                </a:cubicBezTo>
                <a:cubicBezTo>
                  <a:pt x="97" y="180"/>
                  <a:pt x="103" y="186"/>
                  <a:pt x="110" y="186"/>
                </a:cubicBezTo>
                <a:close/>
                <a:moveTo>
                  <a:pt x="185" y="113"/>
                </a:moveTo>
                <a:cubicBezTo>
                  <a:pt x="185" y="107"/>
                  <a:pt x="181" y="103"/>
                  <a:pt x="175" y="103"/>
                </a:cubicBezTo>
                <a:cubicBezTo>
                  <a:pt x="169" y="103"/>
                  <a:pt x="164" y="107"/>
                  <a:pt x="164" y="113"/>
                </a:cubicBezTo>
                <a:cubicBezTo>
                  <a:pt x="164" y="119"/>
                  <a:pt x="169" y="124"/>
                  <a:pt x="175" y="124"/>
                </a:cubicBezTo>
                <a:cubicBezTo>
                  <a:pt x="181" y="124"/>
                  <a:pt x="185" y="119"/>
                  <a:pt x="185" y="113"/>
                </a:cubicBezTo>
                <a:close/>
                <a:moveTo>
                  <a:pt x="200" y="88"/>
                </a:moveTo>
                <a:cubicBezTo>
                  <a:pt x="196" y="88"/>
                  <a:pt x="193" y="91"/>
                  <a:pt x="193" y="95"/>
                </a:cubicBezTo>
                <a:cubicBezTo>
                  <a:pt x="193" y="99"/>
                  <a:pt x="196" y="103"/>
                  <a:pt x="200" y="103"/>
                </a:cubicBezTo>
                <a:cubicBezTo>
                  <a:pt x="204" y="103"/>
                  <a:pt x="208" y="99"/>
                  <a:pt x="208" y="95"/>
                </a:cubicBezTo>
                <a:cubicBezTo>
                  <a:pt x="208" y="91"/>
                  <a:pt x="204" y="88"/>
                  <a:pt x="200" y="88"/>
                </a:cubicBezTo>
                <a:close/>
                <a:moveTo>
                  <a:pt x="149" y="168"/>
                </a:moveTo>
                <a:cubicBezTo>
                  <a:pt x="145" y="168"/>
                  <a:pt x="142" y="172"/>
                  <a:pt x="142" y="176"/>
                </a:cubicBezTo>
                <a:cubicBezTo>
                  <a:pt x="142" y="180"/>
                  <a:pt x="145" y="183"/>
                  <a:pt x="149" y="183"/>
                </a:cubicBezTo>
                <a:cubicBezTo>
                  <a:pt x="153" y="183"/>
                  <a:pt x="156" y="179"/>
                  <a:pt x="156" y="176"/>
                </a:cubicBezTo>
                <a:cubicBezTo>
                  <a:pt x="156" y="172"/>
                  <a:pt x="153" y="168"/>
                  <a:pt x="149" y="168"/>
                </a:cubicBezTo>
                <a:close/>
                <a:moveTo>
                  <a:pt x="77" y="186"/>
                </a:moveTo>
                <a:cubicBezTo>
                  <a:pt x="81" y="186"/>
                  <a:pt x="83" y="183"/>
                  <a:pt x="83" y="179"/>
                </a:cubicBezTo>
                <a:cubicBezTo>
                  <a:pt x="84" y="176"/>
                  <a:pt x="81" y="173"/>
                  <a:pt x="77" y="173"/>
                </a:cubicBezTo>
                <a:cubicBezTo>
                  <a:pt x="74" y="173"/>
                  <a:pt x="71" y="176"/>
                  <a:pt x="71" y="179"/>
                </a:cubicBezTo>
                <a:cubicBezTo>
                  <a:pt x="71" y="183"/>
                  <a:pt x="74" y="186"/>
                  <a:pt x="77" y="186"/>
                </a:cubicBezTo>
                <a:close/>
                <a:moveTo>
                  <a:pt x="136" y="157"/>
                </a:moveTo>
                <a:cubicBezTo>
                  <a:pt x="139" y="157"/>
                  <a:pt x="141" y="155"/>
                  <a:pt x="141" y="152"/>
                </a:cubicBezTo>
                <a:cubicBezTo>
                  <a:pt x="141" y="149"/>
                  <a:pt x="139" y="147"/>
                  <a:pt x="136" y="147"/>
                </a:cubicBezTo>
                <a:cubicBezTo>
                  <a:pt x="133" y="147"/>
                  <a:pt x="131" y="149"/>
                  <a:pt x="131" y="152"/>
                </a:cubicBezTo>
                <a:cubicBezTo>
                  <a:pt x="131" y="155"/>
                  <a:pt x="133" y="157"/>
                  <a:pt x="136" y="157"/>
                </a:cubicBezTo>
                <a:close/>
                <a:moveTo>
                  <a:pt x="206" y="131"/>
                </a:moveTo>
                <a:cubicBezTo>
                  <a:pt x="206" y="128"/>
                  <a:pt x="203" y="126"/>
                  <a:pt x="201" y="126"/>
                </a:cubicBezTo>
                <a:cubicBezTo>
                  <a:pt x="198" y="126"/>
                  <a:pt x="195" y="128"/>
                  <a:pt x="195" y="131"/>
                </a:cubicBezTo>
                <a:cubicBezTo>
                  <a:pt x="195" y="134"/>
                  <a:pt x="197" y="136"/>
                  <a:pt x="200" y="136"/>
                </a:cubicBezTo>
                <a:cubicBezTo>
                  <a:pt x="203" y="136"/>
                  <a:pt x="206" y="134"/>
                  <a:pt x="206" y="131"/>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nvGrpSpPr>
          <p:cNvPr id="2" name="Grupo 1">
            <a:extLst>
              <a:ext uri="{FF2B5EF4-FFF2-40B4-BE49-F238E27FC236}">
                <a16:creationId xmlns:a16="http://schemas.microsoft.com/office/drawing/2014/main" id="{C9CB7F03-B626-9911-DB13-40B2D4536133}"/>
              </a:ext>
            </a:extLst>
          </p:cNvPr>
          <p:cNvGrpSpPr/>
          <p:nvPr/>
        </p:nvGrpSpPr>
        <p:grpSpPr>
          <a:xfrm>
            <a:off x="792164" y="1479425"/>
            <a:ext cx="709612" cy="515938"/>
            <a:chOff x="792164" y="1479425"/>
            <a:chExt cx="709612" cy="515938"/>
          </a:xfrm>
        </p:grpSpPr>
        <p:sp>
          <p:nvSpPr>
            <p:cNvPr id="17" name="Freeform 16">
              <a:extLst>
                <a:ext uri="{FF2B5EF4-FFF2-40B4-BE49-F238E27FC236}">
                  <a16:creationId xmlns:a16="http://schemas.microsoft.com/office/drawing/2014/main" id="{2BF14B69-F0A0-478E-9100-E64C6E68959E}"/>
                </a:ext>
              </a:extLst>
            </p:cNvPr>
            <p:cNvSpPr/>
            <p:nvPr/>
          </p:nvSpPr>
          <p:spPr bwMode="auto">
            <a:xfrm>
              <a:off x="792164" y="1479425"/>
              <a:ext cx="709612" cy="515938"/>
            </a:xfrm>
            <a:custGeom>
              <a:avLst/>
              <a:gdLst>
                <a:gd name="T0" fmla="*/ 203 w 225"/>
                <a:gd name="T1" fmla="*/ 45 h 163"/>
                <a:gd name="T2" fmla="*/ 203 w 225"/>
                <a:gd name="T3" fmla="*/ 78 h 163"/>
                <a:gd name="T4" fmla="*/ 209 w 225"/>
                <a:gd name="T5" fmla="*/ 95 h 163"/>
                <a:gd name="T6" fmla="*/ 221 w 225"/>
                <a:gd name="T7" fmla="*/ 120 h 163"/>
                <a:gd name="T8" fmla="*/ 200 w 225"/>
                <a:gd name="T9" fmla="*/ 161 h 163"/>
                <a:gd name="T10" fmla="*/ 180 w 225"/>
                <a:gd name="T11" fmla="*/ 161 h 163"/>
                <a:gd name="T12" fmla="*/ 122 w 225"/>
                <a:gd name="T13" fmla="*/ 157 h 163"/>
                <a:gd name="T14" fmla="*/ 73 w 225"/>
                <a:gd name="T15" fmla="*/ 161 h 163"/>
                <a:gd name="T16" fmla="*/ 26 w 225"/>
                <a:gd name="T17" fmla="*/ 163 h 163"/>
                <a:gd name="T18" fmla="*/ 2 w 225"/>
                <a:gd name="T19" fmla="*/ 146 h 163"/>
                <a:gd name="T20" fmla="*/ 3 w 225"/>
                <a:gd name="T21" fmla="*/ 130 h 163"/>
                <a:gd name="T22" fmla="*/ 23 w 225"/>
                <a:gd name="T23" fmla="*/ 121 h 163"/>
                <a:gd name="T24" fmla="*/ 33 w 225"/>
                <a:gd name="T25" fmla="*/ 124 h 163"/>
                <a:gd name="T26" fmla="*/ 46 w 225"/>
                <a:gd name="T27" fmla="*/ 122 h 163"/>
                <a:gd name="T28" fmla="*/ 108 w 225"/>
                <a:gd name="T29" fmla="*/ 89 h 163"/>
                <a:gd name="T30" fmla="*/ 127 w 225"/>
                <a:gd name="T31" fmla="*/ 57 h 163"/>
                <a:gd name="T32" fmla="*/ 127 w 225"/>
                <a:gd name="T33" fmla="*/ 7 h 163"/>
                <a:gd name="T34" fmla="*/ 127 w 225"/>
                <a:gd name="T35" fmla="*/ 4 h 163"/>
                <a:gd name="T36" fmla="*/ 131 w 225"/>
                <a:gd name="T37" fmla="*/ 0 h 163"/>
                <a:gd name="T38" fmla="*/ 136 w 225"/>
                <a:gd name="T39" fmla="*/ 4 h 163"/>
                <a:gd name="T40" fmla="*/ 134 w 225"/>
                <a:gd name="T41" fmla="*/ 67 h 163"/>
                <a:gd name="T42" fmla="*/ 115 w 225"/>
                <a:gd name="T43" fmla="*/ 94 h 163"/>
                <a:gd name="T44" fmla="*/ 56 w 225"/>
                <a:gd name="T45" fmla="*/ 127 h 163"/>
                <a:gd name="T46" fmla="*/ 21 w 225"/>
                <a:gd name="T47" fmla="*/ 130 h 163"/>
                <a:gd name="T48" fmla="*/ 10 w 225"/>
                <a:gd name="T49" fmla="*/ 135 h 163"/>
                <a:gd name="T50" fmla="*/ 20 w 225"/>
                <a:gd name="T51" fmla="*/ 153 h 163"/>
                <a:gd name="T52" fmla="*/ 38 w 225"/>
                <a:gd name="T53" fmla="*/ 154 h 163"/>
                <a:gd name="T54" fmla="*/ 110 w 225"/>
                <a:gd name="T55" fmla="*/ 149 h 163"/>
                <a:gd name="T56" fmla="*/ 161 w 225"/>
                <a:gd name="T57" fmla="*/ 151 h 163"/>
                <a:gd name="T58" fmla="*/ 187 w 225"/>
                <a:gd name="T59" fmla="*/ 153 h 163"/>
                <a:gd name="T60" fmla="*/ 212 w 225"/>
                <a:gd name="T61" fmla="*/ 119 h 163"/>
                <a:gd name="T62" fmla="*/ 206 w 225"/>
                <a:gd name="T63" fmla="*/ 106 h 163"/>
                <a:gd name="T64" fmla="*/ 194 w 225"/>
                <a:gd name="T65" fmla="*/ 66 h 163"/>
                <a:gd name="T66" fmla="*/ 195 w 225"/>
                <a:gd name="T67" fmla="*/ 11 h 163"/>
                <a:gd name="T68" fmla="*/ 199 w 225"/>
                <a:gd name="T69" fmla="*/ 6 h 163"/>
                <a:gd name="T70" fmla="*/ 203 w 225"/>
                <a:gd name="T71" fmla="*/ 12 h 163"/>
                <a:gd name="T72" fmla="*/ 203 w 225"/>
                <a:gd name="T73" fmla="*/ 45 h 163"/>
                <a:gd name="T74" fmla="*/ 203 w 225"/>
                <a:gd name="T75" fmla="*/ 4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5" h="163">
                  <a:moveTo>
                    <a:pt x="203" y="45"/>
                  </a:moveTo>
                  <a:cubicBezTo>
                    <a:pt x="203" y="56"/>
                    <a:pt x="203" y="67"/>
                    <a:pt x="203" y="78"/>
                  </a:cubicBezTo>
                  <a:cubicBezTo>
                    <a:pt x="203" y="84"/>
                    <a:pt x="205" y="90"/>
                    <a:pt x="209" y="95"/>
                  </a:cubicBezTo>
                  <a:cubicBezTo>
                    <a:pt x="214" y="102"/>
                    <a:pt x="220" y="110"/>
                    <a:pt x="221" y="120"/>
                  </a:cubicBezTo>
                  <a:cubicBezTo>
                    <a:pt x="225" y="137"/>
                    <a:pt x="217" y="155"/>
                    <a:pt x="200" y="161"/>
                  </a:cubicBezTo>
                  <a:cubicBezTo>
                    <a:pt x="193" y="163"/>
                    <a:pt x="187" y="162"/>
                    <a:pt x="180" y="161"/>
                  </a:cubicBezTo>
                  <a:cubicBezTo>
                    <a:pt x="161" y="160"/>
                    <a:pt x="142" y="156"/>
                    <a:pt x="122" y="157"/>
                  </a:cubicBezTo>
                  <a:cubicBezTo>
                    <a:pt x="106" y="158"/>
                    <a:pt x="89" y="160"/>
                    <a:pt x="73" y="161"/>
                  </a:cubicBezTo>
                  <a:cubicBezTo>
                    <a:pt x="57" y="162"/>
                    <a:pt x="41" y="163"/>
                    <a:pt x="26" y="163"/>
                  </a:cubicBezTo>
                  <a:cubicBezTo>
                    <a:pt x="13" y="162"/>
                    <a:pt x="5" y="157"/>
                    <a:pt x="2" y="146"/>
                  </a:cubicBezTo>
                  <a:cubicBezTo>
                    <a:pt x="0" y="141"/>
                    <a:pt x="1" y="135"/>
                    <a:pt x="3" y="130"/>
                  </a:cubicBezTo>
                  <a:cubicBezTo>
                    <a:pt x="7" y="122"/>
                    <a:pt x="15" y="119"/>
                    <a:pt x="23" y="121"/>
                  </a:cubicBezTo>
                  <a:cubicBezTo>
                    <a:pt x="27" y="122"/>
                    <a:pt x="30" y="123"/>
                    <a:pt x="33" y="124"/>
                  </a:cubicBezTo>
                  <a:cubicBezTo>
                    <a:pt x="37" y="124"/>
                    <a:pt x="42" y="124"/>
                    <a:pt x="46" y="122"/>
                  </a:cubicBezTo>
                  <a:cubicBezTo>
                    <a:pt x="67" y="111"/>
                    <a:pt x="87" y="100"/>
                    <a:pt x="108" y="89"/>
                  </a:cubicBezTo>
                  <a:cubicBezTo>
                    <a:pt x="121" y="82"/>
                    <a:pt x="127" y="71"/>
                    <a:pt x="127" y="57"/>
                  </a:cubicBezTo>
                  <a:cubicBezTo>
                    <a:pt x="126" y="40"/>
                    <a:pt x="127" y="24"/>
                    <a:pt x="127" y="7"/>
                  </a:cubicBezTo>
                  <a:cubicBezTo>
                    <a:pt x="127" y="6"/>
                    <a:pt x="127" y="5"/>
                    <a:pt x="127" y="4"/>
                  </a:cubicBezTo>
                  <a:cubicBezTo>
                    <a:pt x="128" y="1"/>
                    <a:pt x="129" y="0"/>
                    <a:pt x="131" y="0"/>
                  </a:cubicBezTo>
                  <a:cubicBezTo>
                    <a:pt x="134" y="0"/>
                    <a:pt x="136" y="1"/>
                    <a:pt x="136" y="4"/>
                  </a:cubicBezTo>
                  <a:cubicBezTo>
                    <a:pt x="136" y="25"/>
                    <a:pt x="136" y="46"/>
                    <a:pt x="134" y="67"/>
                  </a:cubicBezTo>
                  <a:cubicBezTo>
                    <a:pt x="133" y="80"/>
                    <a:pt x="126" y="88"/>
                    <a:pt x="115" y="94"/>
                  </a:cubicBezTo>
                  <a:cubicBezTo>
                    <a:pt x="96" y="106"/>
                    <a:pt x="76" y="116"/>
                    <a:pt x="56" y="127"/>
                  </a:cubicBezTo>
                  <a:cubicBezTo>
                    <a:pt x="45" y="133"/>
                    <a:pt x="33" y="134"/>
                    <a:pt x="21" y="130"/>
                  </a:cubicBezTo>
                  <a:cubicBezTo>
                    <a:pt x="17" y="128"/>
                    <a:pt x="13" y="130"/>
                    <a:pt x="10" y="135"/>
                  </a:cubicBezTo>
                  <a:cubicBezTo>
                    <a:pt x="7" y="143"/>
                    <a:pt x="12" y="151"/>
                    <a:pt x="20" y="153"/>
                  </a:cubicBezTo>
                  <a:cubicBezTo>
                    <a:pt x="26" y="155"/>
                    <a:pt x="32" y="154"/>
                    <a:pt x="38" y="154"/>
                  </a:cubicBezTo>
                  <a:cubicBezTo>
                    <a:pt x="62" y="153"/>
                    <a:pt x="86" y="151"/>
                    <a:pt x="110" y="149"/>
                  </a:cubicBezTo>
                  <a:cubicBezTo>
                    <a:pt x="127" y="148"/>
                    <a:pt x="144" y="149"/>
                    <a:pt x="161" y="151"/>
                  </a:cubicBezTo>
                  <a:cubicBezTo>
                    <a:pt x="170" y="152"/>
                    <a:pt x="178" y="153"/>
                    <a:pt x="187" y="153"/>
                  </a:cubicBezTo>
                  <a:cubicBezTo>
                    <a:pt x="206" y="154"/>
                    <a:pt x="218" y="138"/>
                    <a:pt x="212" y="119"/>
                  </a:cubicBezTo>
                  <a:cubicBezTo>
                    <a:pt x="211" y="114"/>
                    <a:pt x="209" y="110"/>
                    <a:pt x="206" y="106"/>
                  </a:cubicBezTo>
                  <a:cubicBezTo>
                    <a:pt x="196" y="95"/>
                    <a:pt x="194" y="81"/>
                    <a:pt x="194" y="66"/>
                  </a:cubicBezTo>
                  <a:cubicBezTo>
                    <a:pt x="194" y="48"/>
                    <a:pt x="194" y="30"/>
                    <a:pt x="195" y="11"/>
                  </a:cubicBezTo>
                  <a:cubicBezTo>
                    <a:pt x="195" y="8"/>
                    <a:pt x="196" y="6"/>
                    <a:pt x="199" y="6"/>
                  </a:cubicBezTo>
                  <a:cubicBezTo>
                    <a:pt x="202" y="6"/>
                    <a:pt x="204" y="8"/>
                    <a:pt x="203" y="12"/>
                  </a:cubicBezTo>
                  <a:cubicBezTo>
                    <a:pt x="203" y="23"/>
                    <a:pt x="203" y="34"/>
                    <a:pt x="203" y="45"/>
                  </a:cubicBezTo>
                  <a:cubicBezTo>
                    <a:pt x="203" y="45"/>
                    <a:pt x="203" y="45"/>
                    <a:pt x="203" y="45"/>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8" name="Freeform 17">
              <a:extLst>
                <a:ext uri="{FF2B5EF4-FFF2-40B4-BE49-F238E27FC236}">
                  <a16:creationId xmlns:a16="http://schemas.microsoft.com/office/drawing/2014/main" id="{45E451FB-4268-43C9-8BF6-8BB39536C1B0}"/>
                </a:ext>
              </a:extLst>
            </p:cNvPr>
            <p:cNvSpPr>
              <a:spLocks noEditPoints="1"/>
            </p:cNvSpPr>
            <p:nvPr/>
          </p:nvSpPr>
          <p:spPr bwMode="auto">
            <a:xfrm>
              <a:off x="1322389" y="1827088"/>
              <a:ext cx="107950" cy="107950"/>
            </a:xfrm>
            <a:custGeom>
              <a:avLst/>
              <a:gdLst>
                <a:gd name="T0" fmla="*/ 17 w 34"/>
                <a:gd name="T1" fmla="*/ 0 h 34"/>
                <a:gd name="T2" fmla="*/ 34 w 34"/>
                <a:gd name="T3" fmla="*/ 17 h 34"/>
                <a:gd name="T4" fmla="*/ 17 w 34"/>
                <a:gd name="T5" fmla="*/ 34 h 34"/>
                <a:gd name="T6" fmla="*/ 0 w 34"/>
                <a:gd name="T7" fmla="*/ 17 h 34"/>
                <a:gd name="T8" fmla="*/ 17 w 34"/>
                <a:gd name="T9" fmla="*/ 0 h 34"/>
                <a:gd name="T10" fmla="*/ 17 w 34"/>
                <a:gd name="T11" fmla="*/ 25 h 34"/>
                <a:gd name="T12" fmla="*/ 26 w 34"/>
                <a:gd name="T13" fmla="*/ 17 h 34"/>
                <a:gd name="T14" fmla="*/ 17 w 34"/>
                <a:gd name="T15" fmla="*/ 9 h 34"/>
                <a:gd name="T16" fmla="*/ 9 w 34"/>
                <a:gd name="T17" fmla="*/ 17 h 34"/>
                <a:gd name="T18" fmla="*/ 17 w 34"/>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27" y="0"/>
                    <a:pt x="34" y="7"/>
                    <a:pt x="34" y="17"/>
                  </a:cubicBezTo>
                  <a:cubicBezTo>
                    <a:pt x="34" y="27"/>
                    <a:pt x="27" y="34"/>
                    <a:pt x="17" y="34"/>
                  </a:cubicBezTo>
                  <a:cubicBezTo>
                    <a:pt x="8" y="34"/>
                    <a:pt x="0" y="26"/>
                    <a:pt x="0" y="17"/>
                  </a:cubicBezTo>
                  <a:cubicBezTo>
                    <a:pt x="0" y="8"/>
                    <a:pt x="8" y="0"/>
                    <a:pt x="17" y="0"/>
                  </a:cubicBezTo>
                  <a:close/>
                  <a:moveTo>
                    <a:pt x="17" y="25"/>
                  </a:moveTo>
                  <a:cubicBezTo>
                    <a:pt x="22" y="25"/>
                    <a:pt x="26" y="22"/>
                    <a:pt x="26" y="17"/>
                  </a:cubicBezTo>
                  <a:cubicBezTo>
                    <a:pt x="26" y="12"/>
                    <a:pt x="22" y="8"/>
                    <a:pt x="17" y="9"/>
                  </a:cubicBezTo>
                  <a:cubicBezTo>
                    <a:pt x="12" y="9"/>
                    <a:pt x="9" y="12"/>
                    <a:pt x="9" y="17"/>
                  </a:cubicBezTo>
                  <a:cubicBezTo>
                    <a:pt x="8" y="22"/>
                    <a:pt x="12" y="25"/>
                    <a:pt x="17" y="2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9" name="Freeform 18">
              <a:extLst>
                <a:ext uri="{FF2B5EF4-FFF2-40B4-BE49-F238E27FC236}">
                  <a16:creationId xmlns:a16="http://schemas.microsoft.com/office/drawing/2014/main" id="{368C479B-2B73-49E1-9DF4-CD0472E1987A}"/>
                </a:ext>
              </a:extLst>
            </p:cNvPr>
            <p:cNvSpPr>
              <a:spLocks noEditPoints="1"/>
            </p:cNvSpPr>
            <p:nvPr/>
          </p:nvSpPr>
          <p:spPr bwMode="auto">
            <a:xfrm>
              <a:off x="1206501" y="1773113"/>
              <a:ext cx="90487" cy="92075"/>
            </a:xfrm>
            <a:custGeom>
              <a:avLst/>
              <a:gdLst>
                <a:gd name="T0" fmla="*/ 29 w 29"/>
                <a:gd name="T1" fmla="*/ 15 h 29"/>
                <a:gd name="T2" fmla="*/ 15 w 29"/>
                <a:gd name="T3" fmla="*/ 29 h 29"/>
                <a:gd name="T4" fmla="*/ 0 w 29"/>
                <a:gd name="T5" fmla="*/ 15 h 29"/>
                <a:gd name="T6" fmla="*/ 14 w 29"/>
                <a:gd name="T7" fmla="*/ 0 h 29"/>
                <a:gd name="T8" fmla="*/ 29 w 29"/>
                <a:gd name="T9" fmla="*/ 15 h 29"/>
                <a:gd name="T10" fmla="*/ 20 w 29"/>
                <a:gd name="T11" fmla="*/ 15 h 29"/>
                <a:gd name="T12" fmla="*/ 15 w 29"/>
                <a:gd name="T13" fmla="*/ 9 h 29"/>
                <a:gd name="T14" fmla="*/ 9 w 29"/>
                <a:gd name="T15" fmla="*/ 15 h 29"/>
                <a:gd name="T16" fmla="*/ 15 w 29"/>
                <a:gd name="T17" fmla="*/ 20 h 29"/>
                <a:gd name="T18" fmla="*/ 20 w 29"/>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9" y="15"/>
                  </a:moveTo>
                  <a:cubicBezTo>
                    <a:pt x="29" y="23"/>
                    <a:pt x="23" y="29"/>
                    <a:pt x="15" y="29"/>
                  </a:cubicBezTo>
                  <a:cubicBezTo>
                    <a:pt x="7" y="29"/>
                    <a:pt x="1" y="23"/>
                    <a:pt x="0" y="15"/>
                  </a:cubicBezTo>
                  <a:cubicBezTo>
                    <a:pt x="0" y="7"/>
                    <a:pt x="7" y="1"/>
                    <a:pt x="14" y="0"/>
                  </a:cubicBezTo>
                  <a:cubicBezTo>
                    <a:pt x="22" y="0"/>
                    <a:pt x="29" y="7"/>
                    <a:pt x="29" y="15"/>
                  </a:cubicBezTo>
                  <a:close/>
                  <a:moveTo>
                    <a:pt x="20" y="15"/>
                  </a:moveTo>
                  <a:cubicBezTo>
                    <a:pt x="20" y="12"/>
                    <a:pt x="18" y="9"/>
                    <a:pt x="15" y="9"/>
                  </a:cubicBezTo>
                  <a:cubicBezTo>
                    <a:pt x="12" y="9"/>
                    <a:pt x="9" y="12"/>
                    <a:pt x="9" y="15"/>
                  </a:cubicBezTo>
                  <a:cubicBezTo>
                    <a:pt x="9" y="18"/>
                    <a:pt x="12" y="20"/>
                    <a:pt x="15" y="20"/>
                  </a:cubicBezTo>
                  <a:cubicBezTo>
                    <a:pt x="17" y="20"/>
                    <a:pt x="20" y="18"/>
                    <a:pt x="20" y="1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0" name="Freeform 19">
              <a:extLst>
                <a:ext uri="{FF2B5EF4-FFF2-40B4-BE49-F238E27FC236}">
                  <a16:creationId xmlns:a16="http://schemas.microsoft.com/office/drawing/2014/main" id="{09F93FF1-EE99-422B-A73F-99B5E0C65866}"/>
                </a:ext>
              </a:extLst>
            </p:cNvPr>
            <p:cNvSpPr>
              <a:spLocks noEditPoints="1"/>
            </p:cNvSpPr>
            <p:nvPr/>
          </p:nvSpPr>
          <p:spPr bwMode="auto">
            <a:xfrm>
              <a:off x="1287464" y="1504825"/>
              <a:ext cx="88900" cy="88900"/>
            </a:xfrm>
            <a:custGeom>
              <a:avLst/>
              <a:gdLst>
                <a:gd name="T0" fmla="*/ 28 w 28"/>
                <a:gd name="T1" fmla="*/ 14 h 28"/>
                <a:gd name="T2" fmla="*/ 14 w 28"/>
                <a:gd name="T3" fmla="*/ 28 h 28"/>
                <a:gd name="T4" fmla="*/ 0 w 28"/>
                <a:gd name="T5" fmla="*/ 14 h 28"/>
                <a:gd name="T6" fmla="*/ 14 w 28"/>
                <a:gd name="T7" fmla="*/ 0 h 28"/>
                <a:gd name="T8" fmla="*/ 28 w 28"/>
                <a:gd name="T9" fmla="*/ 14 h 28"/>
                <a:gd name="T10" fmla="*/ 19 w 28"/>
                <a:gd name="T11" fmla="*/ 14 h 28"/>
                <a:gd name="T12" fmla="*/ 14 w 28"/>
                <a:gd name="T13" fmla="*/ 8 h 28"/>
                <a:gd name="T14" fmla="*/ 8 w 28"/>
                <a:gd name="T15" fmla="*/ 14 h 28"/>
                <a:gd name="T16" fmla="*/ 14 w 28"/>
                <a:gd name="T17" fmla="*/ 19 h 28"/>
                <a:gd name="T18" fmla="*/ 19 w 28"/>
                <a:gd name="T19"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4"/>
                  </a:moveTo>
                  <a:cubicBezTo>
                    <a:pt x="28" y="22"/>
                    <a:pt x="21" y="28"/>
                    <a:pt x="14" y="28"/>
                  </a:cubicBezTo>
                  <a:cubicBezTo>
                    <a:pt x="6" y="28"/>
                    <a:pt x="0" y="22"/>
                    <a:pt x="0" y="14"/>
                  </a:cubicBezTo>
                  <a:cubicBezTo>
                    <a:pt x="0" y="6"/>
                    <a:pt x="6" y="0"/>
                    <a:pt x="14" y="0"/>
                  </a:cubicBezTo>
                  <a:cubicBezTo>
                    <a:pt x="22" y="0"/>
                    <a:pt x="28" y="6"/>
                    <a:pt x="28" y="14"/>
                  </a:cubicBezTo>
                  <a:close/>
                  <a:moveTo>
                    <a:pt x="19" y="14"/>
                  </a:moveTo>
                  <a:cubicBezTo>
                    <a:pt x="19" y="11"/>
                    <a:pt x="17" y="8"/>
                    <a:pt x="14" y="8"/>
                  </a:cubicBezTo>
                  <a:cubicBezTo>
                    <a:pt x="11" y="8"/>
                    <a:pt x="8" y="11"/>
                    <a:pt x="8" y="14"/>
                  </a:cubicBezTo>
                  <a:cubicBezTo>
                    <a:pt x="8" y="17"/>
                    <a:pt x="11" y="19"/>
                    <a:pt x="14" y="19"/>
                  </a:cubicBezTo>
                  <a:cubicBezTo>
                    <a:pt x="17" y="19"/>
                    <a:pt x="19" y="17"/>
                    <a:pt x="19" y="14"/>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1" name="Freeform 20">
              <a:extLst>
                <a:ext uri="{FF2B5EF4-FFF2-40B4-BE49-F238E27FC236}">
                  <a16:creationId xmlns:a16="http://schemas.microsoft.com/office/drawing/2014/main" id="{92CFB15C-CC15-477E-AB2D-B27853EBDE8F}"/>
                </a:ext>
              </a:extLst>
            </p:cNvPr>
            <p:cNvSpPr>
              <a:spLocks noEditPoints="1"/>
            </p:cNvSpPr>
            <p:nvPr/>
          </p:nvSpPr>
          <p:spPr bwMode="auto">
            <a:xfrm>
              <a:off x="1025526" y="1858838"/>
              <a:ext cx="85725" cy="85725"/>
            </a:xfrm>
            <a:custGeom>
              <a:avLst/>
              <a:gdLst>
                <a:gd name="T0" fmla="*/ 14 w 27"/>
                <a:gd name="T1" fmla="*/ 27 h 27"/>
                <a:gd name="T2" fmla="*/ 1 w 27"/>
                <a:gd name="T3" fmla="*/ 14 h 27"/>
                <a:gd name="T4" fmla="*/ 13 w 27"/>
                <a:gd name="T5" fmla="*/ 1 h 27"/>
                <a:gd name="T6" fmla="*/ 27 w 27"/>
                <a:gd name="T7" fmla="*/ 13 h 27"/>
                <a:gd name="T8" fmla="*/ 14 w 27"/>
                <a:gd name="T9" fmla="*/ 27 h 27"/>
                <a:gd name="T10" fmla="*/ 18 w 27"/>
                <a:gd name="T11" fmla="*/ 14 h 27"/>
                <a:gd name="T12" fmla="*/ 14 w 27"/>
                <a:gd name="T13" fmla="*/ 9 h 27"/>
                <a:gd name="T14" fmla="*/ 9 w 27"/>
                <a:gd name="T15" fmla="*/ 14 h 27"/>
                <a:gd name="T16" fmla="*/ 14 w 27"/>
                <a:gd name="T17" fmla="*/ 18 h 27"/>
                <a:gd name="T18" fmla="*/ 18 w 27"/>
                <a:gd name="T19"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4" y="27"/>
                  </a:moveTo>
                  <a:cubicBezTo>
                    <a:pt x="7" y="27"/>
                    <a:pt x="1" y="21"/>
                    <a:pt x="1" y="14"/>
                  </a:cubicBezTo>
                  <a:cubicBezTo>
                    <a:pt x="0" y="7"/>
                    <a:pt x="6" y="1"/>
                    <a:pt x="13" y="1"/>
                  </a:cubicBezTo>
                  <a:cubicBezTo>
                    <a:pt x="21" y="0"/>
                    <a:pt x="27" y="6"/>
                    <a:pt x="27" y="13"/>
                  </a:cubicBezTo>
                  <a:cubicBezTo>
                    <a:pt x="27" y="21"/>
                    <a:pt x="21" y="27"/>
                    <a:pt x="14" y="27"/>
                  </a:cubicBezTo>
                  <a:close/>
                  <a:moveTo>
                    <a:pt x="18" y="14"/>
                  </a:moveTo>
                  <a:cubicBezTo>
                    <a:pt x="18" y="11"/>
                    <a:pt x="17" y="9"/>
                    <a:pt x="14" y="9"/>
                  </a:cubicBezTo>
                  <a:cubicBezTo>
                    <a:pt x="11" y="9"/>
                    <a:pt x="9" y="11"/>
                    <a:pt x="9" y="14"/>
                  </a:cubicBezTo>
                  <a:cubicBezTo>
                    <a:pt x="9" y="16"/>
                    <a:pt x="11" y="18"/>
                    <a:pt x="14" y="18"/>
                  </a:cubicBezTo>
                  <a:cubicBezTo>
                    <a:pt x="17" y="18"/>
                    <a:pt x="18" y="16"/>
                    <a:pt x="18" y="14"/>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2" name="Freeform 21">
              <a:extLst>
                <a:ext uri="{FF2B5EF4-FFF2-40B4-BE49-F238E27FC236}">
                  <a16:creationId xmlns:a16="http://schemas.microsoft.com/office/drawing/2014/main" id="{713A0677-3BEA-45A6-AC84-B749D1C789B5}"/>
                </a:ext>
              </a:extLst>
            </p:cNvPr>
            <p:cNvSpPr>
              <a:spLocks noEditPoints="1"/>
            </p:cNvSpPr>
            <p:nvPr/>
          </p:nvSpPr>
          <p:spPr bwMode="auto">
            <a:xfrm>
              <a:off x="1239839" y="1681038"/>
              <a:ext cx="66675" cy="66675"/>
            </a:xfrm>
            <a:custGeom>
              <a:avLst/>
              <a:gdLst>
                <a:gd name="T0" fmla="*/ 21 w 21"/>
                <a:gd name="T1" fmla="*/ 10 h 21"/>
                <a:gd name="T2" fmla="*/ 11 w 21"/>
                <a:gd name="T3" fmla="*/ 21 h 21"/>
                <a:gd name="T4" fmla="*/ 0 w 21"/>
                <a:gd name="T5" fmla="*/ 10 h 21"/>
                <a:gd name="T6" fmla="*/ 11 w 21"/>
                <a:gd name="T7" fmla="*/ 0 h 21"/>
                <a:gd name="T8" fmla="*/ 21 w 21"/>
                <a:gd name="T9" fmla="*/ 10 h 21"/>
                <a:gd name="T10" fmla="*/ 12 w 21"/>
                <a:gd name="T11" fmla="*/ 10 h 21"/>
                <a:gd name="T12" fmla="*/ 10 w 21"/>
                <a:gd name="T13" fmla="*/ 8 h 21"/>
                <a:gd name="T14" fmla="*/ 9 w 21"/>
                <a:gd name="T15" fmla="*/ 11 h 21"/>
                <a:gd name="T16" fmla="*/ 11 w 21"/>
                <a:gd name="T17" fmla="*/ 12 h 21"/>
                <a:gd name="T18" fmla="*/ 12 w 21"/>
                <a:gd name="T19"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21" y="10"/>
                  </a:moveTo>
                  <a:cubicBezTo>
                    <a:pt x="21" y="16"/>
                    <a:pt x="17" y="21"/>
                    <a:pt x="11" y="21"/>
                  </a:cubicBezTo>
                  <a:cubicBezTo>
                    <a:pt x="5" y="21"/>
                    <a:pt x="0" y="16"/>
                    <a:pt x="0" y="10"/>
                  </a:cubicBezTo>
                  <a:cubicBezTo>
                    <a:pt x="0" y="4"/>
                    <a:pt x="5" y="0"/>
                    <a:pt x="11" y="0"/>
                  </a:cubicBezTo>
                  <a:cubicBezTo>
                    <a:pt x="17" y="0"/>
                    <a:pt x="21" y="4"/>
                    <a:pt x="21" y="10"/>
                  </a:cubicBezTo>
                  <a:close/>
                  <a:moveTo>
                    <a:pt x="12" y="10"/>
                  </a:moveTo>
                  <a:cubicBezTo>
                    <a:pt x="12" y="9"/>
                    <a:pt x="12" y="8"/>
                    <a:pt x="10" y="8"/>
                  </a:cubicBezTo>
                  <a:cubicBezTo>
                    <a:pt x="9" y="9"/>
                    <a:pt x="9" y="9"/>
                    <a:pt x="9" y="11"/>
                  </a:cubicBezTo>
                  <a:cubicBezTo>
                    <a:pt x="9" y="11"/>
                    <a:pt x="10" y="12"/>
                    <a:pt x="11" y="12"/>
                  </a:cubicBezTo>
                  <a:cubicBezTo>
                    <a:pt x="12" y="12"/>
                    <a:pt x="12" y="11"/>
                    <a:pt x="12" y="10"/>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3" name="Oval 22">
              <a:extLst>
                <a:ext uri="{FF2B5EF4-FFF2-40B4-BE49-F238E27FC236}">
                  <a16:creationId xmlns:a16="http://schemas.microsoft.com/office/drawing/2014/main" id="{3780B49A-82C4-46D5-A981-644752EBAFA5}"/>
                </a:ext>
              </a:extLst>
            </p:cNvPr>
            <p:cNvSpPr>
              <a:spLocks noChangeArrowheads="1"/>
            </p:cNvSpPr>
            <p:nvPr/>
          </p:nvSpPr>
          <p:spPr bwMode="auto">
            <a:xfrm>
              <a:off x="1331914" y="1635000"/>
              <a:ext cx="47625" cy="46038"/>
            </a:xfrm>
            <a:prstGeom prst="ellipse">
              <a:avLst/>
            </a:pr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4" name="Freeform 23">
              <a:extLst>
                <a:ext uri="{FF2B5EF4-FFF2-40B4-BE49-F238E27FC236}">
                  <a16:creationId xmlns:a16="http://schemas.microsoft.com/office/drawing/2014/main" id="{4B2DE9A3-D3E1-4431-988E-2545CED3EC93}"/>
                </a:ext>
              </a:extLst>
            </p:cNvPr>
            <p:cNvSpPr/>
            <p:nvPr/>
          </p:nvSpPr>
          <p:spPr bwMode="auto">
            <a:xfrm>
              <a:off x="1171576" y="1887413"/>
              <a:ext cx="42862" cy="47625"/>
            </a:xfrm>
            <a:custGeom>
              <a:avLst/>
              <a:gdLst>
                <a:gd name="T0" fmla="*/ 7 w 14"/>
                <a:gd name="T1" fmla="*/ 0 h 15"/>
                <a:gd name="T2" fmla="*/ 14 w 14"/>
                <a:gd name="T3" fmla="*/ 8 h 15"/>
                <a:gd name="T4" fmla="*/ 7 w 14"/>
                <a:gd name="T5" fmla="*/ 15 h 15"/>
                <a:gd name="T6" fmla="*/ 0 w 14"/>
                <a:gd name="T7" fmla="*/ 8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4"/>
                    <a:pt x="14" y="8"/>
                  </a:cubicBezTo>
                  <a:cubicBezTo>
                    <a:pt x="14" y="11"/>
                    <a:pt x="11" y="15"/>
                    <a:pt x="7" y="15"/>
                  </a:cubicBezTo>
                  <a:cubicBezTo>
                    <a:pt x="3" y="15"/>
                    <a:pt x="0" y="12"/>
                    <a:pt x="0" y="8"/>
                  </a:cubicBezTo>
                  <a:cubicBezTo>
                    <a:pt x="0" y="4"/>
                    <a:pt x="3" y="0"/>
                    <a:pt x="7" y="0"/>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 name="Freeform 24">
              <a:extLst>
                <a:ext uri="{FF2B5EF4-FFF2-40B4-BE49-F238E27FC236}">
                  <a16:creationId xmlns:a16="http://schemas.microsoft.com/office/drawing/2014/main" id="{BF1BCDA4-7D32-4E5C-A288-02C0FE35F018}"/>
                </a:ext>
              </a:extLst>
            </p:cNvPr>
            <p:cNvSpPr/>
            <p:nvPr/>
          </p:nvSpPr>
          <p:spPr bwMode="auto">
            <a:xfrm>
              <a:off x="947739" y="1903288"/>
              <a:ext cx="39687" cy="41275"/>
            </a:xfrm>
            <a:custGeom>
              <a:avLst/>
              <a:gdLst>
                <a:gd name="T0" fmla="*/ 6 w 13"/>
                <a:gd name="T1" fmla="*/ 13 h 13"/>
                <a:gd name="T2" fmla="*/ 0 w 13"/>
                <a:gd name="T3" fmla="*/ 6 h 13"/>
                <a:gd name="T4" fmla="*/ 6 w 13"/>
                <a:gd name="T5" fmla="*/ 0 h 13"/>
                <a:gd name="T6" fmla="*/ 12 w 13"/>
                <a:gd name="T7" fmla="*/ 6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6"/>
                  </a:cubicBezTo>
                  <a:cubicBezTo>
                    <a:pt x="0" y="3"/>
                    <a:pt x="3" y="0"/>
                    <a:pt x="6" y="0"/>
                  </a:cubicBezTo>
                  <a:cubicBezTo>
                    <a:pt x="10" y="0"/>
                    <a:pt x="13" y="3"/>
                    <a:pt x="12" y="6"/>
                  </a:cubicBezTo>
                  <a:cubicBezTo>
                    <a:pt x="12" y="10"/>
                    <a:pt x="10" y="13"/>
                    <a:pt x="6" y="13"/>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6" name="Oval 25">
              <a:extLst>
                <a:ext uri="{FF2B5EF4-FFF2-40B4-BE49-F238E27FC236}">
                  <a16:creationId xmlns:a16="http://schemas.microsoft.com/office/drawing/2014/main" id="{885434C7-9338-406C-8F45-FE8F89785937}"/>
                </a:ext>
              </a:extLst>
            </p:cNvPr>
            <p:cNvSpPr>
              <a:spLocks noChangeArrowheads="1"/>
            </p:cNvSpPr>
            <p:nvPr/>
          </p:nvSpPr>
          <p:spPr bwMode="auto">
            <a:xfrm>
              <a:off x="1136651" y="1820738"/>
              <a:ext cx="31750" cy="31750"/>
            </a:xfrm>
            <a:prstGeom prst="ellipse">
              <a:avLst/>
            </a:pr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7" name="Freeform 26">
              <a:extLst>
                <a:ext uri="{FF2B5EF4-FFF2-40B4-BE49-F238E27FC236}">
                  <a16:creationId xmlns:a16="http://schemas.microsoft.com/office/drawing/2014/main" id="{6B5F937E-2C41-4AA8-87ED-222ABAD23B53}"/>
                </a:ext>
              </a:extLst>
            </p:cNvPr>
            <p:cNvSpPr/>
            <p:nvPr/>
          </p:nvSpPr>
          <p:spPr bwMode="auto">
            <a:xfrm>
              <a:off x="1338264" y="1754063"/>
              <a:ext cx="34925" cy="31750"/>
            </a:xfrm>
            <a:custGeom>
              <a:avLst/>
              <a:gdLst>
                <a:gd name="T0" fmla="*/ 11 w 11"/>
                <a:gd name="T1" fmla="*/ 5 h 10"/>
                <a:gd name="T2" fmla="*/ 5 w 11"/>
                <a:gd name="T3" fmla="*/ 10 h 10"/>
                <a:gd name="T4" fmla="*/ 0 w 11"/>
                <a:gd name="T5" fmla="*/ 5 h 10"/>
                <a:gd name="T6" fmla="*/ 6 w 11"/>
                <a:gd name="T7" fmla="*/ 0 h 10"/>
                <a:gd name="T8" fmla="*/ 11 w 11"/>
                <a:gd name="T9" fmla="*/ 5 h 10"/>
              </a:gdLst>
              <a:ahLst/>
              <a:cxnLst>
                <a:cxn ang="0">
                  <a:pos x="T0" y="T1"/>
                </a:cxn>
                <a:cxn ang="0">
                  <a:pos x="T2" y="T3"/>
                </a:cxn>
                <a:cxn ang="0">
                  <a:pos x="T4" y="T5"/>
                </a:cxn>
                <a:cxn ang="0">
                  <a:pos x="T6" y="T7"/>
                </a:cxn>
                <a:cxn ang="0">
                  <a:pos x="T8" y="T9"/>
                </a:cxn>
              </a:cxnLst>
              <a:rect l="0" t="0" r="r" b="b"/>
              <a:pathLst>
                <a:path w="11" h="10">
                  <a:moveTo>
                    <a:pt x="11" y="5"/>
                  </a:moveTo>
                  <a:cubicBezTo>
                    <a:pt x="11" y="8"/>
                    <a:pt x="8" y="10"/>
                    <a:pt x="5" y="10"/>
                  </a:cubicBezTo>
                  <a:cubicBezTo>
                    <a:pt x="2" y="10"/>
                    <a:pt x="0" y="8"/>
                    <a:pt x="0" y="5"/>
                  </a:cubicBezTo>
                  <a:cubicBezTo>
                    <a:pt x="0" y="2"/>
                    <a:pt x="3" y="0"/>
                    <a:pt x="6" y="0"/>
                  </a:cubicBezTo>
                  <a:cubicBezTo>
                    <a:pt x="8" y="0"/>
                    <a:pt x="11" y="2"/>
                    <a:pt x="11" y="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9" name="Freeform 58">
              <a:extLst>
                <a:ext uri="{FF2B5EF4-FFF2-40B4-BE49-F238E27FC236}">
                  <a16:creationId xmlns:a16="http://schemas.microsoft.com/office/drawing/2014/main" id="{59290C1B-9F97-496C-A5EB-DBBBCB5F37F4}"/>
                </a:ext>
              </a:extLst>
            </p:cNvPr>
            <p:cNvSpPr/>
            <p:nvPr/>
          </p:nvSpPr>
          <p:spPr bwMode="auto">
            <a:xfrm>
              <a:off x="1347789" y="1852488"/>
              <a:ext cx="57150" cy="53975"/>
            </a:xfrm>
            <a:custGeom>
              <a:avLst/>
              <a:gdLst>
                <a:gd name="T0" fmla="*/ 9 w 18"/>
                <a:gd name="T1" fmla="*/ 17 h 17"/>
                <a:gd name="T2" fmla="*/ 1 w 18"/>
                <a:gd name="T3" fmla="*/ 9 h 17"/>
                <a:gd name="T4" fmla="*/ 9 w 18"/>
                <a:gd name="T5" fmla="*/ 1 h 17"/>
                <a:gd name="T6" fmla="*/ 18 w 18"/>
                <a:gd name="T7" fmla="*/ 9 h 17"/>
                <a:gd name="T8" fmla="*/ 9 w 18"/>
                <a:gd name="T9" fmla="*/ 17 h 17"/>
              </a:gdLst>
              <a:ahLst/>
              <a:cxnLst>
                <a:cxn ang="0">
                  <a:pos x="T0" y="T1"/>
                </a:cxn>
                <a:cxn ang="0">
                  <a:pos x="T2" y="T3"/>
                </a:cxn>
                <a:cxn ang="0">
                  <a:pos x="T4" y="T5"/>
                </a:cxn>
                <a:cxn ang="0">
                  <a:pos x="T6" y="T7"/>
                </a:cxn>
                <a:cxn ang="0">
                  <a:pos x="T8" y="T9"/>
                </a:cxn>
              </a:cxnLst>
              <a:rect l="0" t="0" r="r" b="b"/>
              <a:pathLst>
                <a:path w="18" h="17">
                  <a:moveTo>
                    <a:pt x="9" y="17"/>
                  </a:moveTo>
                  <a:cubicBezTo>
                    <a:pt x="4" y="17"/>
                    <a:pt x="0" y="14"/>
                    <a:pt x="1" y="9"/>
                  </a:cubicBezTo>
                  <a:cubicBezTo>
                    <a:pt x="1" y="4"/>
                    <a:pt x="4" y="1"/>
                    <a:pt x="9" y="1"/>
                  </a:cubicBezTo>
                  <a:cubicBezTo>
                    <a:pt x="14" y="0"/>
                    <a:pt x="18" y="4"/>
                    <a:pt x="18" y="9"/>
                  </a:cubicBezTo>
                  <a:cubicBezTo>
                    <a:pt x="18" y="14"/>
                    <a:pt x="14" y="17"/>
                    <a:pt x="9" y="17"/>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0" name="Freeform 59">
              <a:extLst>
                <a:ext uri="{FF2B5EF4-FFF2-40B4-BE49-F238E27FC236}">
                  <a16:creationId xmlns:a16="http://schemas.microsoft.com/office/drawing/2014/main" id="{ECA4B118-4245-48DA-9146-4D5FE0493B7F}"/>
                </a:ext>
              </a:extLst>
            </p:cNvPr>
            <p:cNvSpPr/>
            <p:nvPr/>
          </p:nvSpPr>
          <p:spPr bwMode="auto">
            <a:xfrm>
              <a:off x="1233489" y="1801688"/>
              <a:ext cx="34925" cy="34925"/>
            </a:xfrm>
            <a:custGeom>
              <a:avLst/>
              <a:gdLst>
                <a:gd name="T0" fmla="*/ 11 w 11"/>
                <a:gd name="T1" fmla="*/ 6 h 11"/>
                <a:gd name="T2" fmla="*/ 6 w 11"/>
                <a:gd name="T3" fmla="*/ 11 h 11"/>
                <a:gd name="T4" fmla="*/ 0 w 11"/>
                <a:gd name="T5" fmla="*/ 6 h 11"/>
                <a:gd name="T6" fmla="*/ 6 w 11"/>
                <a:gd name="T7" fmla="*/ 0 h 11"/>
                <a:gd name="T8" fmla="*/ 11 w 11"/>
                <a:gd name="T9" fmla="*/ 6 h 11"/>
              </a:gdLst>
              <a:ahLst/>
              <a:cxnLst>
                <a:cxn ang="0">
                  <a:pos x="T0" y="T1"/>
                </a:cxn>
                <a:cxn ang="0">
                  <a:pos x="T2" y="T3"/>
                </a:cxn>
                <a:cxn ang="0">
                  <a:pos x="T4" y="T5"/>
                </a:cxn>
                <a:cxn ang="0">
                  <a:pos x="T6" y="T7"/>
                </a:cxn>
                <a:cxn ang="0">
                  <a:pos x="T8" y="T9"/>
                </a:cxn>
              </a:cxnLst>
              <a:rect l="0" t="0" r="r" b="b"/>
              <a:pathLst>
                <a:path w="11" h="11">
                  <a:moveTo>
                    <a:pt x="11" y="6"/>
                  </a:moveTo>
                  <a:cubicBezTo>
                    <a:pt x="11" y="9"/>
                    <a:pt x="8" y="11"/>
                    <a:pt x="6" y="11"/>
                  </a:cubicBezTo>
                  <a:cubicBezTo>
                    <a:pt x="3" y="11"/>
                    <a:pt x="0" y="9"/>
                    <a:pt x="0" y="6"/>
                  </a:cubicBezTo>
                  <a:cubicBezTo>
                    <a:pt x="0" y="3"/>
                    <a:pt x="3" y="0"/>
                    <a:pt x="6" y="0"/>
                  </a:cubicBezTo>
                  <a:cubicBezTo>
                    <a:pt x="9" y="0"/>
                    <a:pt x="11" y="3"/>
                    <a:pt x="11" y="6"/>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1" name="Oval 60">
              <a:extLst>
                <a:ext uri="{FF2B5EF4-FFF2-40B4-BE49-F238E27FC236}">
                  <a16:creationId xmlns:a16="http://schemas.microsoft.com/office/drawing/2014/main" id="{FC3494C8-E085-41ED-9AA5-D4EF8AB68F8B}"/>
                </a:ext>
              </a:extLst>
            </p:cNvPr>
            <p:cNvSpPr>
              <a:spLocks noChangeArrowheads="1"/>
            </p:cNvSpPr>
            <p:nvPr/>
          </p:nvSpPr>
          <p:spPr bwMode="auto">
            <a:xfrm>
              <a:off x="1312864" y="1530225"/>
              <a:ext cx="34925" cy="34925"/>
            </a:xfrm>
            <a:prstGeom prst="ellipse">
              <a:avLst/>
            </a:pr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2" name="Oval 61">
              <a:extLst>
                <a:ext uri="{FF2B5EF4-FFF2-40B4-BE49-F238E27FC236}">
                  <a16:creationId xmlns:a16="http://schemas.microsoft.com/office/drawing/2014/main" id="{96CD7AB1-88B8-46C2-A125-FAA3276E0A72}"/>
                </a:ext>
              </a:extLst>
            </p:cNvPr>
            <p:cNvSpPr>
              <a:spLocks noChangeArrowheads="1"/>
            </p:cNvSpPr>
            <p:nvPr/>
          </p:nvSpPr>
          <p:spPr bwMode="auto">
            <a:xfrm>
              <a:off x="1054101" y="1887413"/>
              <a:ext cx="28575" cy="28575"/>
            </a:xfrm>
            <a:prstGeom prst="ellipse">
              <a:avLst/>
            </a:pr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3" name="Freeform 62">
              <a:extLst>
                <a:ext uri="{FF2B5EF4-FFF2-40B4-BE49-F238E27FC236}">
                  <a16:creationId xmlns:a16="http://schemas.microsoft.com/office/drawing/2014/main" id="{3D209110-046E-464F-8DD0-B7DE3D7AB787}"/>
                </a:ext>
              </a:extLst>
            </p:cNvPr>
            <p:cNvSpPr/>
            <p:nvPr/>
          </p:nvSpPr>
          <p:spPr bwMode="auto">
            <a:xfrm>
              <a:off x="1268414" y="1706438"/>
              <a:ext cx="9525" cy="12700"/>
            </a:xfrm>
            <a:custGeom>
              <a:avLst/>
              <a:gdLst>
                <a:gd name="T0" fmla="*/ 3 w 3"/>
                <a:gd name="T1" fmla="*/ 2 h 4"/>
                <a:gd name="T2" fmla="*/ 2 w 3"/>
                <a:gd name="T3" fmla="*/ 4 h 4"/>
                <a:gd name="T4" fmla="*/ 0 w 3"/>
                <a:gd name="T5" fmla="*/ 3 h 4"/>
                <a:gd name="T6" fmla="*/ 1 w 3"/>
                <a:gd name="T7" fmla="*/ 0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3" y="3"/>
                    <a:pt x="3" y="4"/>
                    <a:pt x="2" y="4"/>
                  </a:cubicBezTo>
                  <a:cubicBezTo>
                    <a:pt x="1" y="4"/>
                    <a:pt x="0" y="3"/>
                    <a:pt x="0" y="3"/>
                  </a:cubicBezTo>
                  <a:cubicBezTo>
                    <a:pt x="0" y="1"/>
                    <a:pt x="0" y="1"/>
                    <a:pt x="1" y="0"/>
                  </a:cubicBezTo>
                  <a:cubicBezTo>
                    <a:pt x="3" y="0"/>
                    <a:pt x="3" y="1"/>
                    <a:pt x="3" y="2"/>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
        <p:nvSpPr>
          <p:cNvPr id="7" name="Freeform 6">
            <a:extLst>
              <a:ext uri="{FF2B5EF4-FFF2-40B4-BE49-F238E27FC236}">
                <a16:creationId xmlns:a16="http://schemas.microsoft.com/office/drawing/2014/main" id="{C5F293D7-E8DF-4BDA-BF3A-00756FBAF310}"/>
              </a:ext>
            </a:extLst>
          </p:cNvPr>
          <p:cNvSpPr/>
          <p:nvPr/>
        </p:nvSpPr>
        <p:spPr bwMode="auto">
          <a:xfrm>
            <a:off x="732202" y="2528763"/>
            <a:ext cx="881062" cy="882650"/>
          </a:xfrm>
          <a:custGeom>
            <a:avLst/>
            <a:gdLst>
              <a:gd name="T0" fmla="*/ 131 w 279"/>
              <a:gd name="T1" fmla="*/ 278 h 279"/>
              <a:gd name="T2" fmla="*/ 107 w 279"/>
              <a:gd name="T3" fmla="*/ 274 h 279"/>
              <a:gd name="T4" fmla="*/ 80 w 279"/>
              <a:gd name="T5" fmla="*/ 265 h 279"/>
              <a:gd name="T6" fmla="*/ 48 w 279"/>
              <a:gd name="T7" fmla="*/ 244 h 279"/>
              <a:gd name="T8" fmla="*/ 12 w 279"/>
              <a:gd name="T9" fmla="*/ 196 h 279"/>
              <a:gd name="T10" fmla="*/ 1 w 279"/>
              <a:gd name="T11" fmla="*/ 152 h 279"/>
              <a:gd name="T12" fmla="*/ 4 w 279"/>
              <a:gd name="T13" fmla="*/ 107 h 279"/>
              <a:gd name="T14" fmla="*/ 25 w 279"/>
              <a:gd name="T15" fmla="*/ 59 h 279"/>
              <a:gd name="T16" fmla="*/ 39 w 279"/>
              <a:gd name="T17" fmla="*/ 43 h 279"/>
              <a:gd name="T18" fmla="*/ 81 w 279"/>
              <a:gd name="T19" fmla="*/ 13 h 279"/>
              <a:gd name="T20" fmla="*/ 158 w 279"/>
              <a:gd name="T21" fmla="*/ 2 h 279"/>
              <a:gd name="T22" fmla="*/ 205 w 279"/>
              <a:gd name="T23" fmla="*/ 17 h 279"/>
              <a:gd name="T24" fmla="*/ 236 w 279"/>
              <a:gd name="T25" fmla="*/ 40 h 279"/>
              <a:gd name="T26" fmla="*/ 262 w 279"/>
              <a:gd name="T27" fmla="*/ 76 h 279"/>
              <a:gd name="T28" fmla="*/ 277 w 279"/>
              <a:gd name="T29" fmla="*/ 120 h 279"/>
              <a:gd name="T30" fmla="*/ 274 w 279"/>
              <a:gd name="T31" fmla="*/ 171 h 279"/>
              <a:gd name="T32" fmla="*/ 257 w 279"/>
              <a:gd name="T33" fmla="*/ 213 h 279"/>
              <a:gd name="T34" fmla="*/ 224 w 279"/>
              <a:gd name="T35" fmla="*/ 249 h 279"/>
              <a:gd name="T36" fmla="*/ 215 w 279"/>
              <a:gd name="T37" fmla="*/ 254 h 279"/>
              <a:gd name="T38" fmla="*/ 214 w 279"/>
              <a:gd name="T39" fmla="*/ 253 h 279"/>
              <a:gd name="T40" fmla="*/ 203 w 279"/>
              <a:gd name="T41" fmla="*/ 196 h 279"/>
              <a:gd name="T42" fmla="*/ 196 w 279"/>
              <a:gd name="T43" fmla="*/ 120 h 279"/>
              <a:gd name="T44" fmla="*/ 176 w 279"/>
              <a:gd name="T45" fmla="*/ 55 h 279"/>
              <a:gd name="T46" fmla="*/ 165 w 279"/>
              <a:gd name="T47" fmla="*/ 46 h 279"/>
              <a:gd name="T48" fmla="*/ 134 w 279"/>
              <a:gd name="T49" fmla="*/ 48 h 279"/>
              <a:gd name="T50" fmla="*/ 134 w 279"/>
              <a:gd name="T51" fmla="*/ 71 h 279"/>
              <a:gd name="T52" fmla="*/ 126 w 279"/>
              <a:gd name="T53" fmla="*/ 44 h 279"/>
              <a:gd name="T54" fmla="*/ 97 w 279"/>
              <a:gd name="T55" fmla="*/ 51 h 279"/>
              <a:gd name="T56" fmla="*/ 103 w 279"/>
              <a:gd name="T57" fmla="*/ 83 h 279"/>
              <a:gd name="T58" fmla="*/ 89 w 279"/>
              <a:gd name="T59" fmla="*/ 58 h 279"/>
              <a:gd name="T60" fmla="*/ 67 w 279"/>
              <a:gd name="T61" fmla="*/ 78 h 279"/>
              <a:gd name="T62" fmla="*/ 99 w 279"/>
              <a:gd name="T63" fmla="*/ 150 h 279"/>
              <a:gd name="T64" fmla="*/ 94 w 279"/>
              <a:gd name="T65" fmla="*/ 162 h 279"/>
              <a:gd name="T66" fmla="*/ 72 w 279"/>
              <a:gd name="T67" fmla="*/ 145 h 279"/>
              <a:gd name="T68" fmla="*/ 51 w 279"/>
              <a:gd name="T69" fmla="*/ 168 h 279"/>
              <a:gd name="T70" fmla="*/ 102 w 279"/>
              <a:gd name="T71" fmla="*/ 213 h 279"/>
              <a:gd name="T72" fmla="*/ 132 w 279"/>
              <a:gd name="T73" fmla="*/ 23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9" h="279">
                <a:moveTo>
                  <a:pt x="143" y="274"/>
                </a:moveTo>
                <a:cubicBezTo>
                  <a:pt x="140" y="279"/>
                  <a:pt x="136" y="278"/>
                  <a:pt x="131" y="278"/>
                </a:cubicBezTo>
                <a:cubicBezTo>
                  <a:pt x="125" y="277"/>
                  <a:pt x="119" y="275"/>
                  <a:pt x="113" y="275"/>
                </a:cubicBezTo>
                <a:cubicBezTo>
                  <a:pt x="111" y="276"/>
                  <a:pt x="109" y="275"/>
                  <a:pt x="107" y="274"/>
                </a:cubicBezTo>
                <a:cubicBezTo>
                  <a:pt x="104" y="273"/>
                  <a:pt x="100" y="272"/>
                  <a:pt x="96" y="271"/>
                </a:cubicBezTo>
                <a:cubicBezTo>
                  <a:pt x="91" y="270"/>
                  <a:pt x="85" y="267"/>
                  <a:pt x="80" y="265"/>
                </a:cubicBezTo>
                <a:cubicBezTo>
                  <a:pt x="74" y="262"/>
                  <a:pt x="67" y="259"/>
                  <a:pt x="62" y="255"/>
                </a:cubicBezTo>
                <a:cubicBezTo>
                  <a:pt x="58" y="251"/>
                  <a:pt x="52" y="248"/>
                  <a:pt x="48" y="244"/>
                </a:cubicBezTo>
                <a:cubicBezTo>
                  <a:pt x="42" y="238"/>
                  <a:pt x="36" y="232"/>
                  <a:pt x="31" y="225"/>
                </a:cubicBezTo>
                <a:cubicBezTo>
                  <a:pt x="24" y="216"/>
                  <a:pt x="17" y="207"/>
                  <a:pt x="12" y="196"/>
                </a:cubicBezTo>
                <a:cubicBezTo>
                  <a:pt x="10" y="189"/>
                  <a:pt x="7" y="182"/>
                  <a:pt x="5" y="175"/>
                </a:cubicBezTo>
                <a:cubicBezTo>
                  <a:pt x="3" y="167"/>
                  <a:pt x="2" y="160"/>
                  <a:pt x="1" y="152"/>
                </a:cubicBezTo>
                <a:cubicBezTo>
                  <a:pt x="1" y="147"/>
                  <a:pt x="0" y="143"/>
                  <a:pt x="0" y="138"/>
                </a:cubicBezTo>
                <a:cubicBezTo>
                  <a:pt x="0" y="128"/>
                  <a:pt x="2" y="117"/>
                  <a:pt x="4" y="107"/>
                </a:cubicBezTo>
                <a:cubicBezTo>
                  <a:pt x="7" y="95"/>
                  <a:pt x="12" y="84"/>
                  <a:pt x="17" y="73"/>
                </a:cubicBezTo>
                <a:cubicBezTo>
                  <a:pt x="19" y="68"/>
                  <a:pt x="22" y="63"/>
                  <a:pt x="25" y="59"/>
                </a:cubicBezTo>
                <a:cubicBezTo>
                  <a:pt x="28" y="56"/>
                  <a:pt x="30" y="51"/>
                  <a:pt x="35" y="48"/>
                </a:cubicBezTo>
                <a:cubicBezTo>
                  <a:pt x="37" y="47"/>
                  <a:pt x="38" y="44"/>
                  <a:pt x="39" y="43"/>
                </a:cubicBezTo>
                <a:cubicBezTo>
                  <a:pt x="48" y="34"/>
                  <a:pt x="58" y="26"/>
                  <a:pt x="69" y="20"/>
                </a:cubicBezTo>
                <a:cubicBezTo>
                  <a:pt x="73" y="17"/>
                  <a:pt x="77" y="15"/>
                  <a:pt x="81" y="13"/>
                </a:cubicBezTo>
                <a:cubicBezTo>
                  <a:pt x="92" y="8"/>
                  <a:pt x="104" y="5"/>
                  <a:pt x="115" y="2"/>
                </a:cubicBezTo>
                <a:cubicBezTo>
                  <a:pt x="129" y="0"/>
                  <a:pt x="144" y="0"/>
                  <a:pt x="158" y="2"/>
                </a:cubicBezTo>
                <a:cubicBezTo>
                  <a:pt x="167" y="3"/>
                  <a:pt x="176" y="5"/>
                  <a:pt x="184" y="8"/>
                </a:cubicBezTo>
                <a:cubicBezTo>
                  <a:pt x="192" y="9"/>
                  <a:pt x="198" y="14"/>
                  <a:pt x="205" y="17"/>
                </a:cubicBezTo>
                <a:cubicBezTo>
                  <a:pt x="211" y="19"/>
                  <a:pt x="216" y="23"/>
                  <a:pt x="221" y="27"/>
                </a:cubicBezTo>
                <a:cubicBezTo>
                  <a:pt x="226" y="30"/>
                  <a:pt x="231" y="35"/>
                  <a:pt x="236" y="40"/>
                </a:cubicBezTo>
                <a:cubicBezTo>
                  <a:pt x="242" y="45"/>
                  <a:pt x="247" y="52"/>
                  <a:pt x="252" y="58"/>
                </a:cubicBezTo>
                <a:cubicBezTo>
                  <a:pt x="256" y="63"/>
                  <a:pt x="259" y="69"/>
                  <a:pt x="262" y="76"/>
                </a:cubicBezTo>
                <a:cubicBezTo>
                  <a:pt x="265" y="82"/>
                  <a:pt x="268" y="89"/>
                  <a:pt x="271" y="97"/>
                </a:cubicBezTo>
                <a:cubicBezTo>
                  <a:pt x="274" y="104"/>
                  <a:pt x="275" y="112"/>
                  <a:pt x="277" y="120"/>
                </a:cubicBezTo>
                <a:cubicBezTo>
                  <a:pt x="278" y="127"/>
                  <a:pt x="279" y="135"/>
                  <a:pt x="278" y="143"/>
                </a:cubicBezTo>
                <a:cubicBezTo>
                  <a:pt x="277" y="152"/>
                  <a:pt x="276" y="162"/>
                  <a:pt x="274" y="171"/>
                </a:cubicBezTo>
                <a:cubicBezTo>
                  <a:pt x="273" y="176"/>
                  <a:pt x="272" y="182"/>
                  <a:pt x="269" y="186"/>
                </a:cubicBezTo>
                <a:cubicBezTo>
                  <a:pt x="265" y="195"/>
                  <a:pt x="263" y="205"/>
                  <a:pt x="257" y="213"/>
                </a:cubicBezTo>
                <a:cubicBezTo>
                  <a:pt x="253" y="218"/>
                  <a:pt x="250" y="223"/>
                  <a:pt x="246" y="228"/>
                </a:cubicBezTo>
                <a:cubicBezTo>
                  <a:pt x="239" y="236"/>
                  <a:pt x="232" y="242"/>
                  <a:pt x="224" y="249"/>
                </a:cubicBezTo>
                <a:cubicBezTo>
                  <a:pt x="221" y="251"/>
                  <a:pt x="218" y="253"/>
                  <a:pt x="214" y="254"/>
                </a:cubicBezTo>
                <a:cubicBezTo>
                  <a:pt x="214" y="254"/>
                  <a:pt x="215" y="254"/>
                  <a:pt x="215" y="254"/>
                </a:cubicBezTo>
                <a:cubicBezTo>
                  <a:pt x="215" y="253"/>
                  <a:pt x="215" y="253"/>
                  <a:pt x="215" y="253"/>
                </a:cubicBezTo>
                <a:cubicBezTo>
                  <a:pt x="215" y="253"/>
                  <a:pt x="215" y="253"/>
                  <a:pt x="214" y="253"/>
                </a:cubicBezTo>
                <a:cubicBezTo>
                  <a:pt x="209" y="241"/>
                  <a:pt x="206" y="227"/>
                  <a:pt x="203" y="214"/>
                </a:cubicBezTo>
                <a:cubicBezTo>
                  <a:pt x="202" y="208"/>
                  <a:pt x="201" y="202"/>
                  <a:pt x="203" y="196"/>
                </a:cubicBezTo>
                <a:cubicBezTo>
                  <a:pt x="207" y="183"/>
                  <a:pt x="206" y="170"/>
                  <a:pt x="202" y="157"/>
                </a:cubicBezTo>
                <a:cubicBezTo>
                  <a:pt x="198" y="145"/>
                  <a:pt x="196" y="133"/>
                  <a:pt x="196" y="120"/>
                </a:cubicBezTo>
                <a:cubicBezTo>
                  <a:pt x="197" y="103"/>
                  <a:pt x="197" y="87"/>
                  <a:pt x="197" y="70"/>
                </a:cubicBezTo>
                <a:cubicBezTo>
                  <a:pt x="197" y="58"/>
                  <a:pt x="187" y="51"/>
                  <a:pt x="176" y="55"/>
                </a:cubicBezTo>
                <a:cubicBezTo>
                  <a:pt x="171" y="56"/>
                  <a:pt x="168" y="60"/>
                  <a:pt x="166" y="65"/>
                </a:cubicBezTo>
                <a:cubicBezTo>
                  <a:pt x="166" y="58"/>
                  <a:pt x="165" y="52"/>
                  <a:pt x="165" y="46"/>
                </a:cubicBezTo>
                <a:cubicBezTo>
                  <a:pt x="164" y="36"/>
                  <a:pt x="157" y="30"/>
                  <a:pt x="148" y="30"/>
                </a:cubicBezTo>
                <a:cubicBezTo>
                  <a:pt x="139" y="31"/>
                  <a:pt x="134" y="38"/>
                  <a:pt x="134" y="48"/>
                </a:cubicBezTo>
                <a:cubicBezTo>
                  <a:pt x="134" y="49"/>
                  <a:pt x="134" y="50"/>
                  <a:pt x="134" y="52"/>
                </a:cubicBezTo>
                <a:cubicBezTo>
                  <a:pt x="134" y="58"/>
                  <a:pt x="134" y="65"/>
                  <a:pt x="134" y="71"/>
                </a:cubicBezTo>
                <a:cubicBezTo>
                  <a:pt x="133" y="71"/>
                  <a:pt x="133" y="69"/>
                  <a:pt x="133" y="68"/>
                </a:cubicBezTo>
                <a:cubicBezTo>
                  <a:pt x="131" y="60"/>
                  <a:pt x="129" y="52"/>
                  <a:pt x="126" y="44"/>
                </a:cubicBezTo>
                <a:cubicBezTo>
                  <a:pt x="124" y="34"/>
                  <a:pt x="116" y="29"/>
                  <a:pt x="107" y="32"/>
                </a:cubicBezTo>
                <a:cubicBezTo>
                  <a:pt x="99" y="34"/>
                  <a:pt x="94" y="42"/>
                  <a:pt x="97" y="51"/>
                </a:cubicBezTo>
                <a:cubicBezTo>
                  <a:pt x="99" y="61"/>
                  <a:pt x="101" y="70"/>
                  <a:pt x="103" y="79"/>
                </a:cubicBezTo>
                <a:cubicBezTo>
                  <a:pt x="103" y="80"/>
                  <a:pt x="104" y="82"/>
                  <a:pt x="103" y="83"/>
                </a:cubicBezTo>
                <a:cubicBezTo>
                  <a:pt x="101" y="77"/>
                  <a:pt x="98" y="72"/>
                  <a:pt x="95" y="66"/>
                </a:cubicBezTo>
                <a:cubicBezTo>
                  <a:pt x="94" y="62"/>
                  <a:pt x="92" y="60"/>
                  <a:pt x="89" y="58"/>
                </a:cubicBezTo>
                <a:cubicBezTo>
                  <a:pt x="83" y="54"/>
                  <a:pt x="76" y="55"/>
                  <a:pt x="70" y="59"/>
                </a:cubicBezTo>
                <a:cubicBezTo>
                  <a:pt x="65" y="64"/>
                  <a:pt x="64" y="71"/>
                  <a:pt x="67" y="78"/>
                </a:cubicBezTo>
                <a:cubicBezTo>
                  <a:pt x="73" y="92"/>
                  <a:pt x="79" y="106"/>
                  <a:pt x="86" y="121"/>
                </a:cubicBezTo>
                <a:cubicBezTo>
                  <a:pt x="90" y="131"/>
                  <a:pt x="95" y="140"/>
                  <a:pt x="99" y="150"/>
                </a:cubicBezTo>
                <a:cubicBezTo>
                  <a:pt x="99" y="153"/>
                  <a:pt x="100" y="156"/>
                  <a:pt x="99" y="160"/>
                </a:cubicBezTo>
                <a:cubicBezTo>
                  <a:pt x="99" y="163"/>
                  <a:pt x="97" y="164"/>
                  <a:pt x="94" y="162"/>
                </a:cubicBezTo>
                <a:cubicBezTo>
                  <a:pt x="92" y="161"/>
                  <a:pt x="90" y="160"/>
                  <a:pt x="88" y="158"/>
                </a:cubicBezTo>
                <a:cubicBezTo>
                  <a:pt x="82" y="154"/>
                  <a:pt x="77" y="149"/>
                  <a:pt x="72" y="145"/>
                </a:cubicBezTo>
                <a:cubicBezTo>
                  <a:pt x="67" y="141"/>
                  <a:pt x="62" y="140"/>
                  <a:pt x="56" y="142"/>
                </a:cubicBezTo>
                <a:cubicBezTo>
                  <a:pt x="45" y="146"/>
                  <a:pt x="43" y="159"/>
                  <a:pt x="51" y="168"/>
                </a:cubicBezTo>
                <a:cubicBezTo>
                  <a:pt x="60" y="177"/>
                  <a:pt x="69" y="187"/>
                  <a:pt x="78" y="196"/>
                </a:cubicBezTo>
                <a:cubicBezTo>
                  <a:pt x="84" y="204"/>
                  <a:pt x="92" y="209"/>
                  <a:pt x="102" y="213"/>
                </a:cubicBezTo>
                <a:cubicBezTo>
                  <a:pt x="109" y="217"/>
                  <a:pt x="117" y="221"/>
                  <a:pt x="123" y="226"/>
                </a:cubicBezTo>
                <a:cubicBezTo>
                  <a:pt x="127" y="229"/>
                  <a:pt x="130" y="232"/>
                  <a:pt x="132" y="236"/>
                </a:cubicBezTo>
                <a:cubicBezTo>
                  <a:pt x="136" y="248"/>
                  <a:pt x="140" y="261"/>
                  <a:pt x="143" y="274"/>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nvGrpSpPr>
          <p:cNvPr id="3" name="Grupo 2">
            <a:extLst>
              <a:ext uri="{FF2B5EF4-FFF2-40B4-BE49-F238E27FC236}">
                <a16:creationId xmlns:a16="http://schemas.microsoft.com/office/drawing/2014/main" id="{00078B32-0EE8-D541-A9ED-5E743A762617}"/>
              </a:ext>
            </a:extLst>
          </p:cNvPr>
          <p:cNvGrpSpPr/>
          <p:nvPr/>
        </p:nvGrpSpPr>
        <p:grpSpPr>
          <a:xfrm>
            <a:off x="863601" y="2640891"/>
            <a:ext cx="546100" cy="800100"/>
            <a:chOff x="868727" y="2620838"/>
            <a:chExt cx="546100" cy="800100"/>
          </a:xfrm>
        </p:grpSpPr>
        <p:sp>
          <p:nvSpPr>
            <p:cNvPr id="14" name="Freeform 13">
              <a:extLst>
                <a:ext uri="{FF2B5EF4-FFF2-40B4-BE49-F238E27FC236}">
                  <a16:creationId xmlns:a16="http://schemas.microsoft.com/office/drawing/2014/main" id="{DD93C355-FD06-47C8-81B7-0D04C7CFDE5D}"/>
                </a:ext>
              </a:extLst>
            </p:cNvPr>
            <p:cNvSpPr>
              <a:spLocks noEditPoints="1"/>
            </p:cNvSpPr>
            <p:nvPr/>
          </p:nvSpPr>
          <p:spPr bwMode="auto">
            <a:xfrm>
              <a:off x="868727" y="2620838"/>
              <a:ext cx="546100" cy="800100"/>
            </a:xfrm>
            <a:custGeom>
              <a:avLst/>
              <a:gdLst>
                <a:gd name="T0" fmla="*/ 150 w 173"/>
                <a:gd name="T1" fmla="*/ 178 h 253"/>
                <a:gd name="T2" fmla="*/ 151 w 173"/>
                <a:gd name="T3" fmla="*/ 133 h 253"/>
                <a:gd name="T4" fmla="*/ 145 w 173"/>
                <a:gd name="T5" fmla="*/ 41 h 253"/>
                <a:gd name="T6" fmla="*/ 132 w 173"/>
                <a:gd name="T7" fmla="*/ 41 h 253"/>
                <a:gd name="T8" fmla="*/ 127 w 173"/>
                <a:gd name="T9" fmla="*/ 94 h 253"/>
                <a:gd name="T10" fmla="*/ 119 w 173"/>
                <a:gd name="T11" fmla="*/ 94 h 253"/>
                <a:gd name="T12" fmla="*/ 113 w 173"/>
                <a:gd name="T13" fmla="*/ 19 h 253"/>
                <a:gd name="T14" fmla="*/ 105 w 173"/>
                <a:gd name="T15" fmla="*/ 10 h 253"/>
                <a:gd name="T16" fmla="*/ 100 w 173"/>
                <a:gd name="T17" fmla="*/ 30 h 253"/>
                <a:gd name="T18" fmla="*/ 99 w 173"/>
                <a:gd name="T19" fmla="*/ 91 h 253"/>
                <a:gd name="T20" fmla="*/ 76 w 173"/>
                <a:gd name="T21" fmla="*/ 18 h 253"/>
                <a:gd name="T22" fmla="*/ 66 w 173"/>
                <a:gd name="T23" fmla="*/ 11 h 253"/>
                <a:gd name="T24" fmla="*/ 68 w 173"/>
                <a:gd name="T25" fmla="*/ 45 h 253"/>
                <a:gd name="T26" fmla="*/ 77 w 173"/>
                <a:gd name="T27" fmla="*/ 103 h 253"/>
                <a:gd name="T28" fmla="*/ 45 w 173"/>
                <a:gd name="T29" fmla="*/ 43 h 253"/>
                <a:gd name="T30" fmla="*/ 36 w 173"/>
                <a:gd name="T31" fmla="*/ 36 h 253"/>
                <a:gd name="T32" fmla="*/ 32 w 173"/>
                <a:gd name="T33" fmla="*/ 47 h 253"/>
                <a:gd name="T34" fmla="*/ 65 w 173"/>
                <a:gd name="T35" fmla="*/ 130 h 253"/>
                <a:gd name="T36" fmla="*/ 36 w 173"/>
                <a:gd name="T37" fmla="*/ 133 h 253"/>
                <a:gd name="T38" fmla="*/ 14 w 173"/>
                <a:gd name="T39" fmla="*/ 123 h 253"/>
                <a:gd name="T40" fmla="*/ 46 w 173"/>
                <a:gd name="T41" fmla="*/ 167 h 253"/>
                <a:gd name="T42" fmla="*/ 84 w 173"/>
                <a:gd name="T43" fmla="*/ 189 h 253"/>
                <a:gd name="T44" fmla="*/ 110 w 173"/>
                <a:gd name="T45" fmla="*/ 247 h 253"/>
                <a:gd name="T46" fmla="*/ 101 w 173"/>
                <a:gd name="T47" fmla="*/ 248 h 253"/>
                <a:gd name="T48" fmla="*/ 89 w 173"/>
                <a:gd name="T49" fmla="*/ 207 h 253"/>
                <a:gd name="T50" fmla="*/ 59 w 173"/>
                <a:gd name="T51" fmla="*/ 184 h 253"/>
                <a:gd name="T52" fmla="*/ 8 w 173"/>
                <a:gd name="T53" fmla="*/ 139 h 253"/>
                <a:gd name="T54" fmla="*/ 29 w 173"/>
                <a:gd name="T55" fmla="*/ 116 h 253"/>
                <a:gd name="T56" fmla="*/ 51 w 173"/>
                <a:gd name="T57" fmla="*/ 133 h 253"/>
                <a:gd name="T58" fmla="*/ 56 w 173"/>
                <a:gd name="T59" fmla="*/ 121 h 253"/>
                <a:gd name="T60" fmla="*/ 24 w 173"/>
                <a:gd name="T61" fmla="*/ 49 h 253"/>
                <a:gd name="T62" fmla="*/ 46 w 173"/>
                <a:gd name="T63" fmla="*/ 29 h 253"/>
                <a:gd name="T64" fmla="*/ 60 w 173"/>
                <a:gd name="T65" fmla="*/ 54 h 253"/>
                <a:gd name="T66" fmla="*/ 54 w 173"/>
                <a:gd name="T67" fmla="*/ 22 h 253"/>
                <a:gd name="T68" fmla="*/ 83 w 173"/>
                <a:gd name="T69" fmla="*/ 15 h 253"/>
                <a:gd name="T70" fmla="*/ 91 w 173"/>
                <a:gd name="T71" fmla="*/ 42 h 253"/>
                <a:gd name="T72" fmla="*/ 91 w 173"/>
                <a:gd name="T73" fmla="*/ 19 h 253"/>
                <a:gd name="T74" fmla="*/ 122 w 173"/>
                <a:gd name="T75" fmla="*/ 17 h 253"/>
                <a:gd name="T76" fmla="*/ 133 w 173"/>
                <a:gd name="T77" fmla="*/ 26 h 253"/>
                <a:gd name="T78" fmla="*/ 153 w 173"/>
                <a:gd name="T79" fmla="*/ 91 h 253"/>
                <a:gd name="T80" fmla="*/ 160 w 173"/>
                <a:gd name="T81" fmla="*/ 167 h 253"/>
                <a:gd name="T82" fmla="*/ 171 w 173"/>
                <a:gd name="T83" fmla="*/ 224 h 253"/>
                <a:gd name="T84" fmla="*/ 171 w 173"/>
                <a:gd name="T85" fmla="*/ 225 h 253"/>
                <a:gd name="T86" fmla="*/ 164 w 173"/>
                <a:gd name="T87" fmla="*/ 231 h 253"/>
                <a:gd name="T88" fmla="*/ 92 w 173"/>
                <a:gd name="T89" fmla="*/ 44 h 253"/>
                <a:gd name="T90" fmla="*/ 92 w 173"/>
                <a:gd name="T91" fmla="*/ 4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3" h="253">
                  <a:moveTo>
                    <a:pt x="164" y="231"/>
                  </a:moveTo>
                  <a:cubicBezTo>
                    <a:pt x="158" y="213"/>
                    <a:pt x="153" y="196"/>
                    <a:pt x="150" y="178"/>
                  </a:cubicBezTo>
                  <a:cubicBezTo>
                    <a:pt x="150" y="174"/>
                    <a:pt x="151" y="170"/>
                    <a:pt x="152" y="166"/>
                  </a:cubicBezTo>
                  <a:cubicBezTo>
                    <a:pt x="155" y="155"/>
                    <a:pt x="155" y="144"/>
                    <a:pt x="151" y="133"/>
                  </a:cubicBezTo>
                  <a:cubicBezTo>
                    <a:pt x="145" y="114"/>
                    <a:pt x="144" y="95"/>
                    <a:pt x="145" y="76"/>
                  </a:cubicBezTo>
                  <a:cubicBezTo>
                    <a:pt x="145" y="64"/>
                    <a:pt x="145" y="53"/>
                    <a:pt x="145" y="41"/>
                  </a:cubicBezTo>
                  <a:cubicBezTo>
                    <a:pt x="145" y="36"/>
                    <a:pt x="143" y="33"/>
                    <a:pt x="139" y="33"/>
                  </a:cubicBezTo>
                  <a:cubicBezTo>
                    <a:pt x="135" y="33"/>
                    <a:pt x="132" y="36"/>
                    <a:pt x="132" y="41"/>
                  </a:cubicBezTo>
                  <a:cubicBezTo>
                    <a:pt x="130" y="57"/>
                    <a:pt x="129" y="73"/>
                    <a:pt x="128" y="88"/>
                  </a:cubicBezTo>
                  <a:cubicBezTo>
                    <a:pt x="128" y="90"/>
                    <a:pt x="127" y="92"/>
                    <a:pt x="127" y="94"/>
                  </a:cubicBezTo>
                  <a:cubicBezTo>
                    <a:pt x="127" y="97"/>
                    <a:pt x="125" y="98"/>
                    <a:pt x="123" y="98"/>
                  </a:cubicBezTo>
                  <a:cubicBezTo>
                    <a:pt x="120" y="98"/>
                    <a:pt x="119" y="97"/>
                    <a:pt x="119" y="94"/>
                  </a:cubicBezTo>
                  <a:cubicBezTo>
                    <a:pt x="118" y="84"/>
                    <a:pt x="117" y="75"/>
                    <a:pt x="117" y="66"/>
                  </a:cubicBezTo>
                  <a:cubicBezTo>
                    <a:pt x="115" y="50"/>
                    <a:pt x="114" y="35"/>
                    <a:pt x="113" y="19"/>
                  </a:cubicBezTo>
                  <a:cubicBezTo>
                    <a:pt x="113" y="17"/>
                    <a:pt x="113" y="16"/>
                    <a:pt x="112" y="14"/>
                  </a:cubicBezTo>
                  <a:cubicBezTo>
                    <a:pt x="111" y="11"/>
                    <a:pt x="109" y="9"/>
                    <a:pt x="105" y="10"/>
                  </a:cubicBezTo>
                  <a:cubicBezTo>
                    <a:pt x="102" y="10"/>
                    <a:pt x="100" y="12"/>
                    <a:pt x="100" y="16"/>
                  </a:cubicBezTo>
                  <a:cubicBezTo>
                    <a:pt x="100" y="20"/>
                    <a:pt x="100" y="25"/>
                    <a:pt x="100" y="30"/>
                  </a:cubicBezTo>
                  <a:cubicBezTo>
                    <a:pt x="101" y="48"/>
                    <a:pt x="102" y="67"/>
                    <a:pt x="102" y="85"/>
                  </a:cubicBezTo>
                  <a:cubicBezTo>
                    <a:pt x="103" y="88"/>
                    <a:pt x="102" y="90"/>
                    <a:pt x="99" y="91"/>
                  </a:cubicBezTo>
                  <a:cubicBezTo>
                    <a:pt x="96" y="91"/>
                    <a:pt x="94" y="89"/>
                    <a:pt x="94" y="86"/>
                  </a:cubicBezTo>
                  <a:cubicBezTo>
                    <a:pt x="88" y="63"/>
                    <a:pt x="82" y="41"/>
                    <a:pt x="76" y="18"/>
                  </a:cubicBezTo>
                  <a:cubicBezTo>
                    <a:pt x="75" y="17"/>
                    <a:pt x="75" y="16"/>
                    <a:pt x="74" y="14"/>
                  </a:cubicBezTo>
                  <a:cubicBezTo>
                    <a:pt x="72" y="11"/>
                    <a:pt x="69" y="10"/>
                    <a:pt x="66" y="11"/>
                  </a:cubicBezTo>
                  <a:cubicBezTo>
                    <a:pt x="63" y="12"/>
                    <a:pt x="61" y="15"/>
                    <a:pt x="62" y="19"/>
                  </a:cubicBezTo>
                  <a:cubicBezTo>
                    <a:pt x="64" y="28"/>
                    <a:pt x="66" y="36"/>
                    <a:pt x="68" y="45"/>
                  </a:cubicBezTo>
                  <a:cubicBezTo>
                    <a:pt x="72" y="62"/>
                    <a:pt x="76" y="79"/>
                    <a:pt x="80" y="96"/>
                  </a:cubicBezTo>
                  <a:cubicBezTo>
                    <a:pt x="81" y="99"/>
                    <a:pt x="81" y="102"/>
                    <a:pt x="77" y="103"/>
                  </a:cubicBezTo>
                  <a:cubicBezTo>
                    <a:pt x="74" y="104"/>
                    <a:pt x="73" y="101"/>
                    <a:pt x="72" y="99"/>
                  </a:cubicBezTo>
                  <a:cubicBezTo>
                    <a:pt x="63" y="80"/>
                    <a:pt x="54" y="62"/>
                    <a:pt x="45" y="43"/>
                  </a:cubicBezTo>
                  <a:cubicBezTo>
                    <a:pt x="45" y="41"/>
                    <a:pt x="44" y="39"/>
                    <a:pt x="43" y="38"/>
                  </a:cubicBezTo>
                  <a:cubicBezTo>
                    <a:pt x="41" y="36"/>
                    <a:pt x="39" y="34"/>
                    <a:pt x="36" y="36"/>
                  </a:cubicBezTo>
                  <a:cubicBezTo>
                    <a:pt x="32" y="37"/>
                    <a:pt x="31" y="39"/>
                    <a:pt x="31" y="42"/>
                  </a:cubicBezTo>
                  <a:cubicBezTo>
                    <a:pt x="31" y="44"/>
                    <a:pt x="32" y="45"/>
                    <a:pt x="32" y="47"/>
                  </a:cubicBezTo>
                  <a:cubicBezTo>
                    <a:pt x="42" y="68"/>
                    <a:pt x="51" y="89"/>
                    <a:pt x="61" y="110"/>
                  </a:cubicBezTo>
                  <a:cubicBezTo>
                    <a:pt x="63" y="116"/>
                    <a:pt x="66" y="123"/>
                    <a:pt x="65" y="130"/>
                  </a:cubicBezTo>
                  <a:cubicBezTo>
                    <a:pt x="65" y="140"/>
                    <a:pt x="57" y="145"/>
                    <a:pt x="47" y="141"/>
                  </a:cubicBezTo>
                  <a:cubicBezTo>
                    <a:pt x="43" y="139"/>
                    <a:pt x="39" y="137"/>
                    <a:pt x="36" y="133"/>
                  </a:cubicBezTo>
                  <a:cubicBezTo>
                    <a:pt x="32" y="130"/>
                    <a:pt x="28" y="126"/>
                    <a:pt x="23" y="123"/>
                  </a:cubicBezTo>
                  <a:cubicBezTo>
                    <a:pt x="20" y="120"/>
                    <a:pt x="17" y="120"/>
                    <a:pt x="14" y="123"/>
                  </a:cubicBezTo>
                  <a:cubicBezTo>
                    <a:pt x="11" y="125"/>
                    <a:pt x="11" y="129"/>
                    <a:pt x="14" y="132"/>
                  </a:cubicBezTo>
                  <a:cubicBezTo>
                    <a:pt x="25" y="144"/>
                    <a:pt x="35" y="155"/>
                    <a:pt x="46" y="167"/>
                  </a:cubicBezTo>
                  <a:cubicBezTo>
                    <a:pt x="50" y="171"/>
                    <a:pt x="56" y="174"/>
                    <a:pt x="62" y="176"/>
                  </a:cubicBezTo>
                  <a:cubicBezTo>
                    <a:pt x="70" y="180"/>
                    <a:pt x="77" y="184"/>
                    <a:pt x="84" y="189"/>
                  </a:cubicBezTo>
                  <a:cubicBezTo>
                    <a:pt x="92" y="195"/>
                    <a:pt x="97" y="202"/>
                    <a:pt x="99" y="210"/>
                  </a:cubicBezTo>
                  <a:cubicBezTo>
                    <a:pt x="103" y="222"/>
                    <a:pt x="106" y="234"/>
                    <a:pt x="110" y="247"/>
                  </a:cubicBezTo>
                  <a:cubicBezTo>
                    <a:pt x="110" y="249"/>
                    <a:pt x="109" y="252"/>
                    <a:pt x="106" y="252"/>
                  </a:cubicBezTo>
                  <a:cubicBezTo>
                    <a:pt x="103" y="253"/>
                    <a:pt x="101" y="250"/>
                    <a:pt x="101" y="248"/>
                  </a:cubicBezTo>
                  <a:cubicBezTo>
                    <a:pt x="100" y="247"/>
                    <a:pt x="100" y="246"/>
                    <a:pt x="100" y="245"/>
                  </a:cubicBezTo>
                  <a:cubicBezTo>
                    <a:pt x="97" y="232"/>
                    <a:pt x="93" y="219"/>
                    <a:pt x="89" y="207"/>
                  </a:cubicBezTo>
                  <a:cubicBezTo>
                    <a:pt x="87" y="203"/>
                    <a:pt x="84" y="200"/>
                    <a:pt x="80" y="197"/>
                  </a:cubicBezTo>
                  <a:cubicBezTo>
                    <a:pt x="74" y="192"/>
                    <a:pt x="66" y="188"/>
                    <a:pt x="59" y="184"/>
                  </a:cubicBezTo>
                  <a:cubicBezTo>
                    <a:pt x="49" y="180"/>
                    <a:pt x="41" y="175"/>
                    <a:pt x="35" y="167"/>
                  </a:cubicBezTo>
                  <a:cubicBezTo>
                    <a:pt x="26" y="158"/>
                    <a:pt x="17" y="148"/>
                    <a:pt x="8" y="139"/>
                  </a:cubicBezTo>
                  <a:cubicBezTo>
                    <a:pt x="0" y="130"/>
                    <a:pt x="2" y="117"/>
                    <a:pt x="13" y="113"/>
                  </a:cubicBezTo>
                  <a:cubicBezTo>
                    <a:pt x="19" y="111"/>
                    <a:pt x="24" y="112"/>
                    <a:pt x="29" y="116"/>
                  </a:cubicBezTo>
                  <a:cubicBezTo>
                    <a:pt x="34" y="120"/>
                    <a:pt x="39" y="125"/>
                    <a:pt x="45" y="129"/>
                  </a:cubicBezTo>
                  <a:cubicBezTo>
                    <a:pt x="47" y="131"/>
                    <a:pt x="49" y="132"/>
                    <a:pt x="51" y="133"/>
                  </a:cubicBezTo>
                  <a:cubicBezTo>
                    <a:pt x="54" y="135"/>
                    <a:pt x="56" y="134"/>
                    <a:pt x="56" y="131"/>
                  </a:cubicBezTo>
                  <a:cubicBezTo>
                    <a:pt x="57" y="127"/>
                    <a:pt x="56" y="124"/>
                    <a:pt x="56" y="121"/>
                  </a:cubicBezTo>
                  <a:cubicBezTo>
                    <a:pt x="52" y="111"/>
                    <a:pt x="47" y="102"/>
                    <a:pt x="43" y="92"/>
                  </a:cubicBezTo>
                  <a:cubicBezTo>
                    <a:pt x="36" y="77"/>
                    <a:pt x="30" y="63"/>
                    <a:pt x="24" y="49"/>
                  </a:cubicBezTo>
                  <a:cubicBezTo>
                    <a:pt x="21" y="42"/>
                    <a:pt x="22" y="35"/>
                    <a:pt x="27" y="30"/>
                  </a:cubicBezTo>
                  <a:cubicBezTo>
                    <a:pt x="33" y="26"/>
                    <a:pt x="40" y="25"/>
                    <a:pt x="46" y="29"/>
                  </a:cubicBezTo>
                  <a:cubicBezTo>
                    <a:pt x="49" y="31"/>
                    <a:pt x="51" y="33"/>
                    <a:pt x="52" y="37"/>
                  </a:cubicBezTo>
                  <a:cubicBezTo>
                    <a:pt x="55" y="43"/>
                    <a:pt x="58" y="48"/>
                    <a:pt x="60" y="54"/>
                  </a:cubicBezTo>
                  <a:cubicBezTo>
                    <a:pt x="61" y="53"/>
                    <a:pt x="60" y="51"/>
                    <a:pt x="60" y="50"/>
                  </a:cubicBezTo>
                  <a:cubicBezTo>
                    <a:pt x="58" y="41"/>
                    <a:pt x="56" y="32"/>
                    <a:pt x="54" y="22"/>
                  </a:cubicBezTo>
                  <a:cubicBezTo>
                    <a:pt x="51" y="13"/>
                    <a:pt x="56" y="5"/>
                    <a:pt x="64" y="3"/>
                  </a:cubicBezTo>
                  <a:cubicBezTo>
                    <a:pt x="73" y="0"/>
                    <a:pt x="81" y="5"/>
                    <a:pt x="83" y="15"/>
                  </a:cubicBezTo>
                  <a:cubicBezTo>
                    <a:pt x="86" y="23"/>
                    <a:pt x="88" y="31"/>
                    <a:pt x="90" y="39"/>
                  </a:cubicBezTo>
                  <a:cubicBezTo>
                    <a:pt x="90" y="40"/>
                    <a:pt x="90" y="42"/>
                    <a:pt x="91" y="42"/>
                  </a:cubicBezTo>
                  <a:cubicBezTo>
                    <a:pt x="91" y="36"/>
                    <a:pt x="91" y="29"/>
                    <a:pt x="91" y="23"/>
                  </a:cubicBezTo>
                  <a:cubicBezTo>
                    <a:pt x="91" y="21"/>
                    <a:pt x="91" y="20"/>
                    <a:pt x="91" y="19"/>
                  </a:cubicBezTo>
                  <a:cubicBezTo>
                    <a:pt x="91" y="9"/>
                    <a:pt x="96" y="2"/>
                    <a:pt x="105" y="1"/>
                  </a:cubicBezTo>
                  <a:cubicBezTo>
                    <a:pt x="114" y="1"/>
                    <a:pt x="121" y="7"/>
                    <a:pt x="122" y="17"/>
                  </a:cubicBezTo>
                  <a:cubicBezTo>
                    <a:pt x="122" y="23"/>
                    <a:pt x="123" y="29"/>
                    <a:pt x="123" y="36"/>
                  </a:cubicBezTo>
                  <a:cubicBezTo>
                    <a:pt x="125" y="31"/>
                    <a:pt x="128" y="27"/>
                    <a:pt x="133" y="26"/>
                  </a:cubicBezTo>
                  <a:cubicBezTo>
                    <a:pt x="144" y="22"/>
                    <a:pt x="154" y="29"/>
                    <a:pt x="154" y="41"/>
                  </a:cubicBezTo>
                  <a:cubicBezTo>
                    <a:pt x="154" y="58"/>
                    <a:pt x="154" y="74"/>
                    <a:pt x="153" y="91"/>
                  </a:cubicBezTo>
                  <a:cubicBezTo>
                    <a:pt x="153" y="104"/>
                    <a:pt x="155" y="116"/>
                    <a:pt x="159" y="128"/>
                  </a:cubicBezTo>
                  <a:cubicBezTo>
                    <a:pt x="163" y="141"/>
                    <a:pt x="164" y="154"/>
                    <a:pt x="160" y="167"/>
                  </a:cubicBezTo>
                  <a:cubicBezTo>
                    <a:pt x="158" y="173"/>
                    <a:pt x="159" y="179"/>
                    <a:pt x="160" y="185"/>
                  </a:cubicBezTo>
                  <a:cubicBezTo>
                    <a:pt x="163" y="198"/>
                    <a:pt x="166" y="212"/>
                    <a:pt x="171" y="224"/>
                  </a:cubicBezTo>
                  <a:cubicBezTo>
                    <a:pt x="171" y="224"/>
                    <a:pt x="172" y="225"/>
                    <a:pt x="172" y="225"/>
                  </a:cubicBezTo>
                  <a:cubicBezTo>
                    <a:pt x="172" y="225"/>
                    <a:pt x="171" y="225"/>
                    <a:pt x="171" y="225"/>
                  </a:cubicBezTo>
                  <a:cubicBezTo>
                    <a:pt x="172" y="227"/>
                    <a:pt x="173" y="229"/>
                    <a:pt x="170" y="231"/>
                  </a:cubicBezTo>
                  <a:cubicBezTo>
                    <a:pt x="168" y="233"/>
                    <a:pt x="166" y="232"/>
                    <a:pt x="164" y="231"/>
                  </a:cubicBezTo>
                  <a:close/>
                  <a:moveTo>
                    <a:pt x="92" y="43"/>
                  </a:moveTo>
                  <a:cubicBezTo>
                    <a:pt x="92" y="44"/>
                    <a:pt x="92" y="44"/>
                    <a:pt x="92" y="44"/>
                  </a:cubicBezTo>
                  <a:cubicBezTo>
                    <a:pt x="91" y="44"/>
                    <a:pt x="92" y="44"/>
                    <a:pt x="92" y="45"/>
                  </a:cubicBezTo>
                  <a:cubicBezTo>
                    <a:pt x="92" y="44"/>
                    <a:pt x="92" y="44"/>
                    <a:pt x="92" y="44"/>
                  </a:cubicBezTo>
                  <a:cubicBezTo>
                    <a:pt x="92" y="44"/>
                    <a:pt x="92" y="44"/>
                    <a:pt x="92" y="43"/>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8" name="Freeform 27">
              <a:extLst>
                <a:ext uri="{FF2B5EF4-FFF2-40B4-BE49-F238E27FC236}">
                  <a16:creationId xmlns:a16="http://schemas.microsoft.com/office/drawing/2014/main" id="{0ACB0BF5-EAC3-4EE8-AC03-E3AA0422EC01}"/>
                </a:ext>
              </a:extLst>
            </p:cNvPr>
            <p:cNvSpPr/>
            <p:nvPr/>
          </p:nvSpPr>
          <p:spPr bwMode="auto">
            <a:xfrm>
              <a:off x="1408477" y="3328863"/>
              <a:ext cx="3175" cy="3175"/>
            </a:xfrm>
            <a:custGeom>
              <a:avLst/>
              <a:gdLst>
                <a:gd name="T0" fmla="*/ 1 w 1"/>
                <a:gd name="T1" fmla="*/ 1 h 1"/>
                <a:gd name="T2" fmla="*/ 0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0"/>
                    <a:pt x="0" y="0"/>
                  </a:cubicBezTo>
                  <a:cubicBezTo>
                    <a:pt x="1" y="0"/>
                    <a:pt x="1" y="0"/>
                    <a:pt x="1" y="0"/>
                  </a:cubicBezTo>
                  <a:cubicBezTo>
                    <a:pt x="1" y="0"/>
                    <a:pt x="1" y="0"/>
                    <a:pt x="1" y="1"/>
                  </a:cubicBezTo>
                  <a:close/>
                </a:path>
              </a:pathLst>
            </a:custGeom>
            <a:solidFill>
              <a:srgbClr val="FF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8" name="Freeform 47">
              <a:extLst>
                <a:ext uri="{FF2B5EF4-FFF2-40B4-BE49-F238E27FC236}">
                  <a16:creationId xmlns:a16="http://schemas.microsoft.com/office/drawing/2014/main" id="{8CA3A9F9-8B1C-45B9-8F52-C74D4276DFB7}"/>
                </a:ext>
              </a:extLst>
            </p:cNvPr>
            <p:cNvSpPr>
              <a:spLocks noEditPoints="1"/>
            </p:cNvSpPr>
            <p:nvPr/>
          </p:nvSpPr>
          <p:spPr bwMode="auto">
            <a:xfrm>
              <a:off x="1230677" y="3262188"/>
              <a:ext cx="111125" cy="107950"/>
            </a:xfrm>
            <a:custGeom>
              <a:avLst/>
              <a:gdLst>
                <a:gd name="T0" fmla="*/ 35 w 35"/>
                <a:gd name="T1" fmla="*/ 17 h 34"/>
                <a:gd name="T2" fmla="*/ 18 w 35"/>
                <a:gd name="T3" fmla="*/ 34 h 34"/>
                <a:gd name="T4" fmla="*/ 0 w 35"/>
                <a:gd name="T5" fmla="*/ 17 h 34"/>
                <a:gd name="T6" fmla="*/ 17 w 35"/>
                <a:gd name="T7" fmla="*/ 0 h 34"/>
                <a:gd name="T8" fmla="*/ 35 w 35"/>
                <a:gd name="T9" fmla="*/ 17 h 34"/>
                <a:gd name="T10" fmla="*/ 26 w 35"/>
                <a:gd name="T11" fmla="*/ 17 h 34"/>
                <a:gd name="T12" fmla="*/ 17 w 35"/>
                <a:gd name="T13" fmla="*/ 8 h 34"/>
                <a:gd name="T14" fmla="*/ 9 w 35"/>
                <a:gd name="T15" fmla="*/ 17 h 34"/>
                <a:gd name="T16" fmla="*/ 18 w 35"/>
                <a:gd name="T17" fmla="*/ 25 h 34"/>
                <a:gd name="T18" fmla="*/ 26 w 35"/>
                <a:gd name="T19"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35" y="17"/>
                  </a:moveTo>
                  <a:cubicBezTo>
                    <a:pt x="35" y="26"/>
                    <a:pt x="27" y="34"/>
                    <a:pt x="18" y="34"/>
                  </a:cubicBezTo>
                  <a:cubicBezTo>
                    <a:pt x="8" y="34"/>
                    <a:pt x="0" y="27"/>
                    <a:pt x="0" y="17"/>
                  </a:cubicBezTo>
                  <a:cubicBezTo>
                    <a:pt x="0" y="7"/>
                    <a:pt x="8" y="0"/>
                    <a:pt x="17" y="0"/>
                  </a:cubicBezTo>
                  <a:cubicBezTo>
                    <a:pt x="27" y="0"/>
                    <a:pt x="35" y="7"/>
                    <a:pt x="35" y="17"/>
                  </a:cubicBezTo>
                  <a:close/>
                  <a:moveTo>
                    <a:pt x="26" y="17"/>
                  </a:moveTo>
                  <a:cubicBezTo>
                    <a:pt x="26" y="12"/>
                    <a:pt x="22" y="8"/>
                    <a:pt x="17" y="8"/>
                  </a:cubicBezTo>
                  <a:cubicBezTo>
                    <a:pt x="12" y="8"/>
                    <a:pt x="9" y="12"/>
                    <a:pt x="9" y="17"/>
                  </a:cubicBezTo>
                  <a:cubicBezTo>
                    <a:pt x="9" y="22"/>
                    <a:pt x="13" y="26"/>
                    <a:pt x="18" y="25"/>
                  </a:cubicBezTo>
                  <a:cubicBezTo>
                    <a:pt x="22" y="25"/>
                    <a:pt x="26" y="21"/>
                    <a:pt x="26" y="17"/>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9" name="Freeform 48">
              <a:extLst>
                <a:ext uri="{FF2B5EF4-FFF2-40B4-BE49-F238E27FC236}">
                  <a16:creationId xmlns:a16="http://schemas.microsoft.com/office/drawing/2014/main" id="{DCC47CDB-5679-4176-A0E8-B27BCD8CA111}"/>
                </a:ext>
              </a:extLst>
            </p:cNvPr>
            <p:cNvSpPr>
              <a:spLocks noEditPoints="1"/>
            </p:cNvSpPr>
            <p:nvPr/>
          </p:nvSpPr>
          <p:spPr bwMode="auto">
            <a:xfrm>
              <a:off x="1230677" y="3047876"/>
              <a:ext cx="104775" cy="104775"/>
            </a:xfrm>
            <a:custGeom>
              <a:avLst/>
              <a:gdLst>
                <a:gd name="T0" fmla="*/ 16 w 33"/>
                <a:gd name="T1" fmla="*/ 0 h 33"/>
                <a:gd name="T2" fmla="*/ 32 w 33"/>
                <a:gd name="T3" fmla="*/ 16 h 33"/>
                <a:gd name="T4" fmla="*/ 17 w 33"/>
                <a:gd name="T5" fmla="*/ 33 h 33"/>
                <a:gd name="T6" fmla="*/ 0 w 33"/>
                <a:gd name="T7" fmla="*/ 17 h 33"/>
                <a:gd name="T8" fmla="*/ 16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25" y="0"/>
                    <a:pt x="32" y="8"/>
                    <a:pt x="32" y="16"/>
                  </a:cubicBezTo>
                  <a:cubicBezTo>
                    <a:pt x="33" y="25"/>
                    <a:pt x="26" y="33"/>
                    <a:pt x="17" y="33"/>
                  </a:cubicBezTo>
                  <a:cubicBezTo>
                    <a:pt x="7" y="33"/>
                    <a:pt x="0" y="26"/>
                    <a:pt x="0" y="17"/>
                  </a:cubicBezTo>
                  <a:cubicBezTo>
                    <a:pt x="0" y="8"/>
                    <a:pt x="7" y="1"/>
                    <a:pt x="16" y="0"/>
                  </a:cubicBezTo>
                  <a:close/>
                  <a:moveTo>
                    <a:pt x="16" y="24"/>
                  </a:moveTo>
                  <a:cubicBezTo>
                    <a:pt x="20" y="25"/>
                    <a:pt x="23" y="21"/>
                    <a:pt x="24" y="17"/>
                  </a:cubicBezTo>
                  <a:cubicBezTo>
                    <a:pt x="24" y="13"/>
                    <a:pt x="21" y="10"/>
                    <a:pt x="17" y="9"/>
                  </a:cubicBezTo>
                  <a:cubicBezTo>
                    <a:pt x="13" y="9"/>
                    <a:pt x="9" y="12"/>
                    <a:pt x="9" y="16"/>
                  </a:cubicBezTo>
                  <a:cubicBezTo>
                    <a:pt x="8" y="20"/>
                    <a:pt x="12" y="24"/>
                    <a:pt x="16" y="24"/>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0" name="Freeform 49">
              <a:extLst>
                <a:ext uri="{FF2B5EF4-FFF2-40B4-BE49-F238E27FC236}">
                  <a16:creationId xmlns:a16="http://schemas.microsoft.com/office/drawing/2014/main" id="{54440BFD-5820-46B0-8621-3F84D1E4B571}"/>
                </a:ext>
              </a:extLst>
            </p:cNvPr>
            <p:cNvSpPr>
              <a:spLocks noEditPoints="1"/>
            </p:cNvSpPr>
            <p:nvPr/>
          </p:nvSpPr>
          <p:spPr bwMode="auto">
            <a:xfrm>
              <a:off x="1098914" y="2962151"/>
              <a:ext cx="87312" cy="88900"/>
            </a:xfrm>
            <a:custGeom>
              <a:avLst/>
              <a:gdLst>
                <a:gd name="T0" fmla="*/ 28 w 28"/>
                <a:gd name="T1" fmla="*/ 14 h 28"/>
                <a:gd name="T2" fmla="*/ 14 w 28"/>
                <a:gd name="T3" fmla="*/ 28 h 28"/>
                <a:gd name="T4" fmla="*/ 0 w 28"/>
                <a:gd name="T5" fmla="*/ 14 h 28"/>
                <a:gd name="T6" fmla="*/ 14 w 28"/>
                <a:gd name="T7" fmla="*/ 0 h 28"/>
                <a:gd name="T8" fmla="*/ 28 w 28"/>
                <a:gd name="T9" fmla="*/ 14 h 28"/>
                <a:gd name="T10" fmla="*/ 14 w 28"/>
                <a:gd name="T11" fmla="*/ 8 h 28"/>
                <a:gd name="T12" fmla="*/ 8 w 28"/>
                <a:gd name="T13" fmla="*/ 14 h 28"/>
                <a:gd name="T14" fmla="*/ 14 w 28"/>
                <a:gd name="T15" fmla="*/ 19 h 28"/>
                <a:gd name="T16" fmla="*/ 19 w 28"/>
                <a:gd name="T17" fmla="*/ 14 h 28"/>
                <a:gd name="T18" fmla="*/ 14 w 28"/>
                <a:gd name="T1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4"/>
                  </a:moveTo>
                  <a:cubicBezTo>
                    <a:pt x="28" y="22"/>
                    <a:pt x="22" y="28"/>
                    <a:pt x="14" y="28"/>
                  </a:cubicBezTo>
                  <a:cubicBezTo>
                    <a:pt x="6" y="28"/>
                    <a:pt x="0" y="21"/>
                    <a:pt x="0" y="14"/>
                  </a:cubicBezTo>
                  <a:cubicBezTo>
                    <a:pt x="0" y="6"/>
                    <a:pt x="6" y="0"/>
                    <a:pt x="14" y="0"/>
                  </a:cubicBezTo>
                  <a:cubicBezTo>
                    <a:pt x="22" y="0"/>
                    <a:pt x="28" y="6"/>
                    <a:pt x="28" y="14"/>
                  </a:cubicBezTo>
                  <a:close/>
                  <a:moveTo>
                    <a:pt x="14" y="8"/>
                  </a:moveTo>
                  <a:cubicBezTo>
                    <a:pt x="11" y="8"/>
                    <a:pt x="8" y="11"/>
                    <a:pt x="8" y="14"/>
                  </a:cubicBezTo>
                  <a:cubicBezTo>
                    <a:pt x="8" y="17"/>
                    <a:pt x="11" y="19"/>
                    <a:pt x="14" y="19"/>
                  </a:cubicBezTo>
                  <a:cubicBezTo>
                    <a:pt x="17" y="19"/>
                    <a:pt x="19" y="17"/>
                    <a:pt x="19" y="14"/>
                  </a:cubicBezTo>
                  <a:cubicBezTo>
                    <a:pt x="19" y="11"/>
                    <a:pt x="17" y="8"/>
                    <a:pt x="14" y="8"/>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 name="Freeform 50">
              <a:extLst>
                <a:ext uri="{FF2B5EF4-FFF2-40B4-BE49-F238E27FC236}">
                  <a16:creationId xmlns:a16="http://schemas.microsoft.com/office/drawing/2014/main" id="{2ECDED05-B224-435B-8F6A-37E0E81AE331}"/>
                </a:ext>
              </a:extLst>
            </p:cNvPr>
            <p:cNvSpPr>
              <a:spLocks noEditPoints="1"/>
            </p:cNvSpPr>
            <p:nvPr/>
          </p:nvSpPr>
          <p:spPr bwMode="auto">
            <a:xfrm>
              <a:off x="1121139" y="3117726"/>
              <a:ext cx="80962" cy="82550"/>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2 w 26"/>
                <a:gd name="T11" fmla="*/ 17 h 26"/>
                <a:gd name="T12" fmla="*/ 17 w 26"/>
                <a:gd name="T13" fmla="*/ 14 h 26"/>
                <a:gd name="T14" fmla="*/ 13 w 26"/>
                <a:gd name="T15" fmla="*/ 9 h 26"/>
                <a:gd name="T16" fmla="*/ 8 w 26"/>
                <a:gd name="T17" fmla="*/ 13 h 26"/>
                <a:gd name="T18" fmla="*/ 12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5" y="26"/>
                    <a:pt x="0" y="20"/>
                    <a:pt x="0" y="13"/>
                  </a:cubicBezTo>
                  <a:cubicBezTo>
                    <a:pt x="0" y="6"/>
                    <a:pt x="5" y="0"/>
                    <a:pt x="13" y="0"/>
                  </a:cubicBezTo>
                  <a:cubicBezTo>
                    <a:pt x="20" y="0"/>
                    <a:pt x="26" y="6"/>
                    <a:pt x="26" y="13"/>
                  </a:cubicBezTo>
                  <a:cubicBezTo>
                    <a:pt x="26" y="20"/>
                    <a:pt x="20" y="26"/>
                    <a:pt x="13" y="26"/>
                  </a:cubicBezTo>
                  <a:close/>
                  <a:moveTo>
                    <a:pt x="12" y="17"/>
                  </a:moveTo>
                  <a:cubicBezTo>
                    <a:pt x="15" y="17"/>
                    <a:pt x="17" y="16"/>
                    <a:pt x="17" y="14"/>
                  </a:cubicBezTo>
                  <a:cubicBezTo>
                    <a:pt x="17" y="11"/>
                    <a:pt x="16" y="9"/>
                    <a:pt x="13" y="9"/>
                  </a:cubicBezTo>
                  <a:cubicBezTo>
                    <a:pt x="10" y="8"/>
                    <a:pt x="8" y="10"/>
                    <a:pt x="8" y="13"/>
                  </a:cubicBezTo>
                  <a:cubicBezTo>
                    <a:pt x="8" y="15"/>
                    <a:pt x="10" y="17"/>
                    <a:pt x="12" y="17"/>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 name="Freeform 51">
              <a:extLst>
                <a:ext uri="{FF2B5EF4-FFF2-40B4-BE49-F238E27FC236}">
                  <a16:creationId xmlns:a16="http://schemas.microsoft.com/office/drawing/2014/main" id="{35351D58-96F8-4F97-A6D9-C172B9774288}"/>
                </a:ext>
              </a:extLst>
            </p:cNvPr>
            <p:cNvSpPr>
              <a:spLocks noEditPoints="1"/>
            </p:cNvSpPr>
            <p:nvPr/>
          </p:nvSpPr>
          <p:spPr bwMode="auto">
            <a:xfrm>
              <a:off x="1227502" y="2943101"/>
              <a:ext cx="66675" cy="69850"/>
            </a:xfrm>
            <a:custGeom>
              <a:avLst/>
              <a:gdLst>
                <a:gd name="T0" fmla="*/ 10 w 21"/>
                <a:gd name="T1" fmla="*/ 0 h 22"/>
                <a:gd name="T2" fmla="*/ 21 w 21"/>
                <a:gd name="T3" fmla="*/ 11 h 22"/>
                <a:gd name="T4" fmla="*/ 10 w 21"/>
                <a:gd name="T5" fmla="*/ 21 h 22"/>
                <a:gd name="T6" fmla="*/ 0 w 21"/>
                <a:gd name="T7" fmla="*/ 11 h 22"/>
                <a:gd name="T8" fmla="*/ 10 w 21"/>
                <a:gd name="T9" fmla="*/ 0 h 22"/>
                <a:gd name="T10" fmla="*/ 12 w 21"/>
                <a:gd name="T11" fmla="*/ 11 h 22"/>
                <a:gd name="T12" fmla="*/ 10 w 21"/>
                <a:gd name="T13" fmla="*/ 9 h 22"/>
                <a:gd name="T14" fmla="*/ 9 w 21"/>
                <a:gd name="T15" fmla="*/ 11 h 22"/>
                <a:gd name="T16" fmla="*/ 10 w 21"/>
                <a:gd name="T17" fmla="*/ 13 h 22"/>
                <a:gd name="T18" fmla="*/ 12 w 21"/>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2">
                  <a:moveTo>
                    <a:pt x="10" y="0"/>
                  </a:moveTo>
                  <a:cubicBezTo>
                    <a:pt x="16" y="0"/>
                    <a:pt x="21" y="5"/>
                    <a:pt x="21" y="11"/>
                  </a:cubicBezTo>
                  <a:cubicBezTo>
                    <a:pt x="21" y="17"/>
                    <a:pt x="16" y="22"/>
                    <a:pt x="10" y="21"/>
                  </a:cubicBezTo>
                  <a:cubicBezTo>
                    <a:pt x="4" y="21"/>
                    <a:pt x="0" y="17"/>
                    <a:pt x="0" y="11"/>
                  </a:cubicBezTo>
                  <a:cubicBezTo>
                    <a:pt x="0" y="5"/>
                    <a:pt x="5" y="0"/>
                    <a:pt x="10" y="0"/>
                  </a:cubicBezTo>
                  <a:close/>
                  <a:moveTo>
                    <a:pt x="12" y="11"/>
                  </a:moveTo>
                  <a:cubicBezTo>
                    <a:pt x="12" y="10"/>
                    <a:pt x="12" y="9"/>
                    <a:pt x="10" y="9"/>
                  </a:cubicBezTo>
                  <a:cubicBezTo>
                    <a:pt x="9" y="9"/>
                    <a:pt x="9" y="10"/>
                    <a:pt x="9" y="11"/>
                  </a:cubicBezTo>
                  <a:cubicBezTo>
                    <a:pt x="9" y="12"/>
                    <a:pt x="9" y="13"/>
                    <a:pt x="10" y="13"/>
                  </a:cubicBezTo>
                  <a:cubicBezTo>
                    <a:pt x="12" y="13"/>
                    <a:pt x="12" y="12"/>
                    <a:pt x="12" y="11"/>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3" name="Freeform 52">
              <a:extLst>
                <a:ext uri="{FF2B5EF4-FFF2-40B4-BE49-F238E27FC236}">
                  <a16:creationId xmlns:a16="http://schemas.microsoft.com/office/drawing/2014/main" id="{5C9AB89D-BF47-4C54-83A7-21799C5E2EF8}"/>
                </a:ext>
              </a:extLst>
            </p:cNvPr>
            <p:cNvSpPr/>
            <p:nvPr/>
          </p:nvSpPr>
          <p:spPr bwMode="auto">
            <a:xfrm>
              <a:off x="1048114" y="3098676"/>
              <a:ext cx="44450" cy="47625"/>
            </a:xfrm>
            <a:custGeom>
              <a:avLst/>
              <a:gdLst>
                <a:gd name="T0" fmla="*/ 7 w 14"/>
                <a:gd name="T1" fmla="*/ 15 h 15"/>
                <a:gd name="T2" fmla="*/ 0 w 14"/>
                <a:gd name="T3" fmla="*/ 7 h 15"/>
                <a:gd name="T4" fmla="*/ 7 w 14"/>
                <a:gd name="T5" fmla="*/ 0 h 15"/>
                <a:gd name="T6" fmla="*/ 14 w 14"/>
                <a:gd name="T7" fmla="*/ 8 h 15"/>
                <a:gd name="T8" fmla="*/ 7 w 14"/>
                <a:gd name="T9" fmla="*/ 15 h 15"/>
              </a:gdLst>
              <a:ahLst/>
              <a:cxnLst>
                <a:cxn ang="0">
                  <a:pos x="T0" y="T1"/>
                </a:cxn>
                <a:cxn ang="0">
                  <a:pos x="T2" y="T3"/>
                </a:cxn>
                <a:cxn ang="0">
                  <a:pos x="T4" y="T5"/>
                </a:cxn>
                <a:cxn ang="0">
                  <a:pos x="T6" y="T7"/>
                </a:cxn>
                <a:cxn ang="0">
                  <a:pos x="T8" y="T9"/>
                </a:cxn>
              </a:cxnLst>
              <a:rect l="0" t="0" r="r" b="b"/>
              <a:pathLst>
                <a:path w="14" h="15">
                  <a:moveTo>
                    <a:pt x="7" y="15"/>
                  </a:moveTo>
                  <a:cubicBezTo>
                    <a:pt x="3" y="15"/>
                    <a:pt x="0" y="11"/>
                    <a:pt x="0" y="7"/>
                  </a:cubicBezTo>
                  <a:cubicBezTo>
                    <a:pt x="0" y="3"/>
                    <a:pt x="3" y="0"/>
                    <a:pt x="7" y="0"/>
                  </a:cubicBezTo>
                  <a:cubicBezTo>
                    <a:pt x="11" y="0"/>
                    <a:pt x="14" y="4"/>
                    <a:pt x="14" y="8"/>
                  </a:cubicBezTo>
                  <a:cubicBezTo>
                    <a:pt x="14" y="12"/>
                    <a:pt x="11" y="15"/>
                    <a:pt x="7" y="1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 name="Freeform 53">
              <a:extLst>
                <a:ext uri="{FF2B5EF4-FFF2-40B4-BE49-F238E27FC236}">
                  <a16:creationId xmlns:a16="http://schemas.microsoft.com/office/drawing/2014/main" id="{182B6F05-F3D4-47BD-8CE6-FC084310B6B3}"/>
                </a:ext>
              </a:extLst>
            </p:cNvPr>
            <p:cNvSpPr/>
            <p:nvPr/>
          </p:nvSpPr>
          <p:spPr bwMode="auto">
            <a:xfrm>
              <a:off x="1271952" y="3178051"/>
              <a:ext cx="47625" cy="46038"/>
            </a:xfrm>
            <a:custGeom>
              <a:avLst/>
              <a:gdLst>
                <a:gd name="T0" fmla="*/ 7 w 15"/>
                <a:gd name="T1" fmla="*/ 0 h 15"/>
                <a:gd name="T2" fmla="*/ 15 w 15"/>
                <a:gd name="T3" fmla="*/ 8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cubicBezTo>
                    <a:pt x="11" y="0"/>
                    <a:pt x="15" y="4"/>
                    <a:pt x="15" y="8"/>
                  </a:cubicBezTo>
                  <a:cubicBezTo>
                    <a:pt x="14" y="12"/>
                    <a:pt x="11" y="15"/>
                    <a:pt x="7" y="15"/>
                  </a:cubicBezTo>
                  <a:cubicBezTo>
                    <a:pt x="3" y="14"/>
                    <a:pt x="0" y="11"/>
                    <a:pt x="0" y="7"/>
                  </a:cubicBezTo>
                  <a:cubicBezTo>
                    <a:pt x="0" y="3"/>
                    <a:pt x="4" y="0"/>
                    <a:pt x="7" y="0"/>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5" name="Freeform 54">
              <a:extLst>
                <a:ext uri="{FF2B5EF4-FFF2-40B4-BE49-F238E27FC236}">
                  <a16:creationId xmlns:a16="http://schemas.microsoft.com/office/drawing/2014/main" id="{CA4D9E1B-67BF-453D-A449-2182A2A71616}"/>
                </a:ext>
              </a:extLst>
            </p:cNvPr>
            <p:cNvSpPr/>
            <p:nvPr/>
          </p:nvSpPr>
          <p:spPr bwMode="auto">
            <a:xfrm>
              <a:off x="1175114" y="3047876"/>
              <a:ext cx="39687" cy="41275"/>
            </a:xfrm>
            <a:custGeom>
              <a:avLst/>
              <a:gdLst>
                <a:gd name="T0" fmla="*/ 6 w 13"/>
                <a:gd name="T1" fmla="*/ 13 h 13"/>
                <a:gd name="T2" fmla="*/ 0 w 13"/>
                <a:gd name="T3" fmla="*/ 7 h 13"/>
                <a:gd name="T4" fmla="*/ 6 w 13"/>
                <a:gd name="T5" fmla="*/ 0 h 13"/>
                <a:gd name="T6" fmla="*/ 12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2" y="13"/>
                    <a:pt x="0" y="10"/>
                    <a:pt x="0" y="7"/>
                  </a:cubicBezTo>
                  <a:cubicBezTo>
                    <a:pt x="0" y="3"/>
                    <a:pt x="2" y="0"/>
                    <a:pt x="6" y="0"/>
                  </a:cubicBezTo>
                  <a:cubicBezTo>
                    <a:pt x="9" y="0"/>
                    <a:pt x="12" y="3"/>
                    <a:pt x="12" y="7"/>
                  </a:cubicBezTo>
                  <a:cubicBezTo>
                    <a:pt x="13" y="10"/>
                    <a:pt x="10" y="13"/>
                    <a:pt x="6" y="13"/>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6" name="Freeform 55">
              <a:extLst>
                <a:ext uri="{FF2B5EF4-FFF2-40B4-BE49-F238E27FC236}">
                  <a16:creationId xmlns:a16="http://schemas.microsoft.com/office/drawing/2014/main" id="{66A3A05F-45BE-4388-A786-B62574FA8168}"/>
                </a:ext>
              </a:extLst>
            </p:cNvPr>
            <p:cNvSpPr/>
            <p:nvPr/>
          </p:nvSpPr>
          <p:spPr bwMode="auto">
            <a:xfrm>
              <a:off x="1195752" y="3219326"/>
              <a:ext cx="31750" cy="33338"/>
            </a:xfrm>
            <a:custGeom>
              <a:avLst/>
              <a:gdLst>
                <a:gd name="T0" fmla="*/ 10 w 10"/>
                <a:gd name="T1" fmla="*/ 5 h 11"/>
                <a:gd name="T2" fmla="*/ 5 w 10"/>
                <a:gd name="T3" fmla="*/ 11 h 11"/>
                <a:gd name="T4" fmla="*/ 0 w 10"/>
                <a:gd name="T5" fmla="*/ 5 h 11"/>
                <a:gd name="T6" fmla="*/ 5 w 10"/>
                <a:gd name="T7" fmla="*/ 0 h 11"/>
                <a:gd name="T8" fmla="*/ 10 w 10"/>
                <a:gd name="T9" fmla="*/ 5 h 11"/>
              </a:gdLst>
              <a:ahLst/>
              <a:cxnLst>
                <a:cxn ang="0">
                  <a:pos x="T0" y="T1"/>
                </a:cxn>
                <a:cxn ang="0">
                  <a:pos x="T2" y="T3"/>
                </a:cxn>
                <a:cxn ang="0">
                  <a:pos x="T4" y="T5"/>
                </a:cxn>
                <a:cxn ang="0">
                  <a:pos x="T6" y="T7"/>
                </a:cxn>
                <a:cxn ang="0">
                  <a:pos x="T8" y="T9"/>
                </a:cxn>
              </a:cxnLst>
              <a:rect l="0" t="0" r="r" b="b"/>
              <a:pathLst>
                <a:path w="10" h="11">
                  <a:moveTo>
                    <a:pt x="10" y="5"/>
                  </a:moveTo>
                  <a:cubicBezTo>
                    <a:pt x="10" y="8"/>
                    <a:pt x="8" y="10"/>
                    <a:pt x="5" y="11"/>
                  </a:cubicBezTo>
                  <a:cubicBezTo>
                    <a:pt x="2" y="11"/>
                    <a:pt x="0" y="8"/>
                    <a:pt x="0" y="5"/>
                  </a:cubicBezTo>
                  <a:cubicBezTo>
                    <a:pt x="0" y="2"/>
                    <a:pt x="2" y="0"/>
                    <a:pt x="5" y="0"/>
                  </a:cubicBezTo>
                  <a:cubicBezTo>
                    <a:pt x="8" y="0"/>
                    <a:pt x="10" y="2"/>
                    <a:pt x="10" y="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7" name="Freeform 56">
              <a:extLst>
                <a:ext uri="{FF2B5EF4-FFF2-40B4-BE49-F238E27FC236}">
                  <a16:creationId xmlns:a16="http://schemas.microsoft.com/office/drawing/2014/main" id="{A24844CE-DF17-4209-A8EC-38F3E7AB6939}"/>
                </a:ext>
              </a:extLst>
            </p:cNvPr>
            <p:cNvSpPr/>
            <p:nvPr/>
          </p:nvSpPr>
          <p:spPr bwMode="auto">
            <a:xfrm>
              <a:off x="1156064" y="2757363"/>
              <a:ext cx="3175" cy="6350"/>
            </a:xfrm>
            <a:custGeom>
              <a:avLst/>
              <a:gdLst>
                <a:gd name="T0" fmla="*/ 1 w 1"/>
                <a:gd name="T1" fmla="*/ 0 h 2"/>
                <a:gd name="T2" fmla="*/ 1 w 1"/>
                <a:gd name="T3" fmla="*/ 1 h 2"/>
                <a:gd name="T4" fmla="*/ 1 w 1"/>
                <a:gd name="T5" fmla="*/ 2 h 2"/>
                <a:gd name="T6" fmla="*/ 1 w 1"/>
                <a:gd name="T7" fmla="*/ 1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1" y="1"/>
                    <a:pt x="1" y="1"/>
                    <a:pt x="1" y="1"/>
                  </a:cubicBezTo>
                  <a:cubicBezTo>
                    <a:pt x="1" y="1"/>
                    <a:pt x="1" y="1"/>
                    <a:pt x="1" y="2"/>
                  </a:cubicBezTo>
                  <a:cubicBezTo>
                    <a:pt x="1" y="1"/>
                    <a:pt x="0" y="1"/>
                    <a:pt x="1" y="1"/>
                  </a:cubicBezTo>
                  <a:cubicBezTo>
                    <a:pt x="1" y="1"/>
                    <a:pt x="1" y="1"/>
                    <a:pt x="1" y="0"/>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09" name="Freeform 100">
              <a:extLst>
                <a:ext uri="{FF2B5EF4-FFF2-40B4-BE49-F238E27FC236}">
                  <a16:creationId xmlns:a16="http://schemas.microsoft.com/office/drawing/2014/main" id="{396D113D-B162-49FE-A108-63F0B8F53424}"/>
                </a:ext>
              </a:extLst>
            </p:cNvPr>
            <p:cNvSpPr/>
            <p:nvPr/>
          </p:nvSpPr>
          <p:spPr bwMode="auto">
            <a:xfrm>
              <a:off x="1259252" y="3287588"/>
              <a:ext cx="53975" cy="57150"/>
            </a:xfrm>
            <a:custGeom>
              <a:avLst/>
              <a:gdLst>
                <a:gd name="T0" fmla="*/ 17 w 17"/>
                <a:gd name="T1" fmla="*/ 9 h 18"/>
                <a:gd name="T2" fmla="*/ 9 w 17"/>
                <a:gd name="T3" fmla="*/ 17 h 18"/>
                <a:gd name="T4" fmla="*/ 0 w 17"/>
                <a:gd name="T5" fmla="*/ 9 h 18"/>
                <a:gd name="T6" fmla="*/ 8 w 17"/>
                <a:gd name="T7" fmla="*/ 0 h 18"/>
                <a:gd name="T8" fmla="*/ 17 w 17"/>
                <a:gd name="T9" fmla="*/ 9 h 18"/>
              </a:gdLst>
              <a:ahLst/>
              <a:cxnLst>
                <a:cxn ang="0">
                  <a:pos x="T0" y="T1"/>
                </a:cxn>
                <a:cxn ang="0">
                  <a:pos x="T2" y="T3"/>
                </a:cxn>
                <a:cxn ang="0">
                  <a:pos x="T4" y="T5"/>
                </a:cxn>
                <a:cxn ang="0">
                  <a:pos x="T6" y="T7"/>
                </a:cxn>
                <a:cxn ang="0">
                  <a:pos x="T8" y="T9"/>
                </a:cxn>
              </a:cxnLst>
              <a:rect l="0" t="0" r="r" b="b"/>
              <a:pathLst>
                <a:path w="17" h="18">
                  <a:moveTo>
                    <a:pt x="17" y="9"/>
                  </a:moveTo>
                  <a:cubicBezTo>
                    <a:pt x="17" y="13"/>
                    <a:pt x="13" y="17"/>
                    <a:pt x="9" y="17"/>
                  </a:cubicBezTo>
                  <a:cubicBezTo>
                    <a:pt x="4" y="18"/>
                    <a:pt x="0" y="14"/>
                    <a:pt x="0" y="9"/>
                  </a:cubicBezTo>
                  <a:cubicBezTo>
                    <a:pt x="0" y="4"/>
                    <a:pt x="3" y="0"/>
                    <a:pt x="8" y="0"/>
                  </a:cubicBezTo>
                  <a:cubicBezTo>
                    <a:pt x="13" y="0"/>
                    <a:pt x="17" y="4"/>
                    <a:pt x="17" y="9"/>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0" name="Freeform 101">
              <a:extLst>
                <a:ext uri="{FF2B5EF4-FFF2-40B4-BE49-F238E27FC236}">
                  <a16:creationId xmlns:a16="http://schemas.microsoft.com/office/drawing/2014/main" id="{9FFB7E17-9098-46DE-A98F-24CDBD0BB199}"/>
                </a:ext>
              </a:extLst>
            </p:cNvPr>
            <p:cNvSpPr/>
            <p:nvPr/>
          </p:nvSpPr>
          <p:spPr bwMode="auto">
            <a:xfrm>
              <a:off x="1256077" y="3076451"/>
              <a:ext cx="50800" cy="50800"/>
            </a:xfrm>
            <a:custGeom>
              <a:avLst/>
              <a:gdLst>
                <a:gd name="T0" fmla="*/ 8 w 16"/>
                <a:gd name="T1" fmla="*/ 15 h 16"/>
                <a:gd name="T2" fmla="*/ 1 w 16"/>
                <a:gd name="T3" fmla="*/ 7 h 16"/>
                <a:gd name="T4" fmla="*/ 9 w 16"/>
                <a:gd name="T5" fmla="*/ 0 h 16"/>
                <a:gd name="T6" fmla="*/ 16 w 16"/>
                <a:gd name="T7" fmla="*/ 8 h 16"/>
                <a:gd name="T8" fmla="*/ 8 w 16"/>
                <a:gd name="T9" fmla="*/ 15 h 16"/>
              </a:gdLst>
              <a:ahLst/>
              <a:cxnLst>
                <a:cxn ang="0">
                  <a:pos x="T0" y="T1"/>
                </a:cxn>
                <a:cxn ang="0">
                  <a:pos x="T2" y="T3"/>
                </a:cxn>
                <a:cxn ang="0">
                  <a:pos x="T4" y="T5"/>
                </a:cxn>
                <a:cxn ang="0">
                  <a:pos x="T6" y="T7"/>
                </a:cxn>
                <a:cxn ang="0">
                  <a:pos x="T8" y="T9"/>
                </a:cxn>
              </a:cxnLst>
              <a:rect l="0" t="0" r="r" b="b"/>
              <a:pathLst>
                <a:path w="16" h="16">
                  <a:moveTo>
                    <a:pt x="8" y="15"/>
                  </a:moveTo>
                  <a:cubicBezTo>
                    <a:pt x="4" y="15"/>
                    <a:pt x="0" y="11"/>
                    <a:pt x="1" y="7"/>
                  </a:cubicBezTo>
                  <a:cubicBezTo>
                    <a:pt x="1" y="3"/>
                    <a:pt x="5" y="0"/>
                    <a:pt x="9" y="0"/>
                  </a:cubicBezTo>
                  <a:cubicBezTo>
                    <a:pt x="13" y="1"/>
                    <a:pt x="16" y="4"/>
                    <a:pt x="16" y="8"/>
                  </a:cubicBezTo>
                  <a:cubicBezTo>
                    <a:pt x="15" y="12"/>
                    <a:pt x="12" y="16"/>
                    <a:pt x="8" y="15"/>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1" name="Oval 102">
              <a:extLst>
                <a:ext uri="{FF2B5EF4-FFF2-40B4-BE49-F238E27FC236}">
                  <a16:creationId xmlns:a16="http://schemas.microsoft.com/office/drawing/2014/main" id="{678867D6-DB32-43B1-A78E-3B06B082A858}"/>
                </a:ext>
              </a:extLst>
            </p:cNvPr>
            <p:cNvSpPr>
              <a:spLocks noChangeArrowheads="1"/>
            </p:cNvSpPr>
            <p:nvPr/>
          </p:nvSpPr>
          <p:spPr bwMode="auto">
            <a:xfrm>
              <a:off x="1124314" y="2987551"/>
              <a:ext cx="34925" cy="34925"/>
            </a:xfrm>
            <a:prstGeom prst="ellipse">
              <a:avLst/>
            </a:pr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2" name="Freeform 103">
              <a:extLst>
                <a:ext uri="{FF2B5EF4-FFF2-40B4-BE49-F238E27FC236}">
                  <a16:creationId xmlns:a16="http://schemas.microsoft.com/office/drawing/2014/main" id="{41D3059B-23D9-49BE-987E-801595818255}"/>
                </a:ext>
              </a:extLst>
            </p:cNvPr>
            <p:cNvSpPr/>
            <p:nvPr/>
          </p:nvSpPr>
          <p:spPr bwMode="auto">
            <a:xfrm>
              <a:off x="1146539" y="3143126"/>
              <a:ext cx="28575" cy="28575"/>
            </a:xfrm>
            <a:custGeom>
              <a:avLst/>
              <a:gdLst>
                <a:gd name="T0" fmla="*/ 4 w 9"/>
                <a:gd name="T1" fmla="*/ 9 h 9"/>
                <a:gd name="T2" fmla="*/ 0 w 9"/>
                <a:gd name="T3" fmla="*/ 5 h 9"/>
                <a:gd name="T4" fmla="*/ 5 w 9"/>
                <a:gd name="T5" fmla="*/ 1 h 9"/>
                <a:gd name="T6" fmla="*/ 9 w 9"/>
                <a:gd name="T7" fmla="*/ 6 h 9"/>
                <a:gd name="T8" fmla="*/ 4 w 9"/>
                <a:gd name="T9" fmla="*/ 9 h 9"/>
              </a:gdLst>
              <a:ahLst/>
              <a:cxnLst>
                <a:cxn ang="0">
                  <a:pos x="T0" y="T1"/>
                </a:cxn>
                <a:cxn ang="0">
                  <a:pos x="T2" y="T3"/>
                </a:cxn>
                <a:cxn ang="0">
                  <a:pos x="T4" y="T5"/>
                </a:cxn>
                <a:cxn ang="0">
                  <a:pos x="T6" y="T7"/>
                </a:cxn>
                <a:cxn ang="0">
                  <a:pos x="T8" y="T9"/>
                </a:cxn>
              </a:cxnLst>
              <a:rect l="0" t="0" r="r" b="b"/>
              <a:pathLst>
                <a:path w="9" h="9">
                  <a:moveTo>
                    <a:pt x="4" y="9"/>
                  </a:moveTo>
                  <a:cubicBezTo>
                    <a:pt x="2" y="9"/>
                    <a:pt x="0" y="7"/>
                    <a:pt x="0" y="5"/>
                  </a:cubicBezTo>
                  <a:cubicBezTo>
                    <a:pt x="0" y="2"/>
                    <a:pt x="2" y="0"/>
                    <a:pt x="5" y="1"/>
                  </a:cubicBezTo>
                  <a:cubicBezTo>
                    <a:pt x="8" y="1"/>
                    <a:pt x="9" y="3"/>
                    <a:pt x="9" y="6"/>
                  </a:cubicBezTo>
                  <a:cubicBezTo>
                    <a:pt x="9" y="8"/>
                    <a:pt x="7" y="9"/>
                    <a:pt x="4" y="9"/>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3" name="Oval 104">
              <a:extLst>
                <a:ext uri="{FF2B5EF4-FFF2-40B4-BE49-F238E27FC236}">
                  <a16:creationId xmlns:a16="http://schemas.microsoft.com/office/drawing/2014/main" id="{F8A22EBB-4C50-44A5-80C8-6FFCDF08DB04}"/>
                </a:ext>
              </a:extLst>
            </p:cNvPr>
            <p:cNvSpPr>
              <a:spLocks noChangeArrowheads="1"/>
            </p:cNvSpPr>
            <p:nvPr/>
          </p:nvSpPr>
          <p:spPr bwMode="auto">
            <a:xfrm>
              <a:off x="1256077" y="2971676"/>
              <a:ext cx="9525" cy="12700"/>
            </a:xfrm>
            <a:prstGeom prst="ellipse">
              <a:avLst/>
            </a:pr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
        <p:nvSpPr>
          <p:cNvPr id="8" name="Freeform 7">
            <a:extLst>
              <a:ext uri="{FF2B5EF4-FFF2-40B4-BE49-F238E27FC236}">
                <a16:creationId xmlns:a16="http://schemas.microsoft.com/office/drawing/2014/main" id="{5907DE1E-F0AC-4621-87DE-B972040F0D60}"/>
              </a:ext>
            </a:extLst>
          </p:cNvPr>
          <p:cNvSpPr>
            <a:spLocks noEditPoints="1"/>
          </p:cNvSpPr>
          <p:nvPr/>
        </p:nvSpPr>
        <p:spPr bwMode="auto">
          <a:xfrm>
            <a:off x="713582" y="3730501"/>
            <a:ext cx="877887" cy="885825"/>
          </a:xfrm>
          <a:custGeom>
            <a:avLst/>
            <a:gdLst>
              <a:gd name="T0" fmla="*/ 138 w 278"/>
              <a:gd name="T1" fmla="*/ 1 h 280"/>
              <a:gd name="T2" fmla="*/ 237 w 278"/>
              <a:gd name="T3" fmla="*/ 40 h 280"/>
              <a:gd name="T4" fmla="*/ 278 w 278"/>
              <a:gd name="T5" fmla="*/ 140 h 280"/>
              <a:gd name="T6" fmla="*/ 135 w 278"/>
              <a:gd name="T7" fmla="*/ 278 h 280"/>
              <a:gd name="T8" fmla="*/ 49 w 278"/>
              <a:gd name="T9" fmla="*/ 245 h 280"/>
              <a:gd name="T10" fmla="*/ 0 w 278"/>
              <a:gd name="T11" fmla="*/ 137 h 280"/>
              <a:gd name="T12" fmla="*/ 8 w 278"/>
              <a:gd name="T13" fmla="*/ 94 h 280"/>
              <a:gd name="T14" fmla="*/ 36 w 278"/>
              <a:gd name="T15" fmla="*/ 47 h 280"/>
              <a:gd name="T16" fmla="*/ 72 w 278"/>
              <a:gd name="T17" fmla="*/ 17 h 280"/>
              <a:gd name="T18" fmla="*/ 138 w 278"/>
              <a:gd name="T19" fmla="*/ 1 h 280"/>
              <a:gd name="T20" fmla="*/ 219 w 278"/>
              <a:gd name="T21" fmla="*/ 70 h 280"/>
              <a:gd name="T22" fmla="*/ 216 w 278"/>
              <a:gd name="T23" fmla="*/ 52 h 280"/>
              <a:gd name="T24" fmla="*/ 169 w 278"/>
              <a:gd name="T25" fmla="*/ 19 h 280"/>
              <a:gd name="T26" fmla="*/ 155 w 278"/>
              <a:gd name="T27" fmla="*/ 21 h 280"/>
              <a:gd name="T28" fmla="*/ 143 w 278"/>
              <a:gd name="T29" fmla="*/ 15 h 280"/>
              <a:gd name="T30" fmla="*/ 61 w 278"/>
              <a:gd name="T31" fmla="*/ 60 h 280"/>
              <a:gd name="T32" fmla="*/ 63 w 278"/>
              <a:gd name="T33" fmla="*/ 99 h 280"/>
              <a:gd name="T34" fmla="*/ 62 w 278"/>
              <a:gd name="T35" fmla="*/ 104 h 280"/>
              <a:gd name="T36" fmla="*/ 56 w 278"/>
              <a:gd name="T37" fmla="*/ 111 h 280"/>
              <a:gd name="T38" fmla="*/ 77 w 278"/>
              <a:gd name="T39" fmla="*/ 146 h 280"/>
              <a:gd name="T40" fmla="*/ 82 w 278"/>
              <a:gd name="T41" fmla="*/ 150 h 280"/>
              <a:gd name="T42" fmla="*/ 96 w 278"/>
              <a:gd name="T43" fmla="*/ 172 h 280"/>
              <a:gd name="T44" fmla="*/ 101 w 278"/>
              <a:gd name="T45" fmla="*/ 184 h 280"/>
              <a:gd name="T46" fmla="*/ 98 w 278"/>
              <a:gd name="T47" fmla="*/ 188 h 280"/>
              <a:gd name="T48" fmla="*/ 70 w 278"/>
              <a:gd name="T49" fmla="*/ 207 h 280"/>
              <a:gd name="T50" fmla="*/ 50 w 278"/>
              <a:gd name="T51" fmla="*/ 236 h 280"/>
              <a:gd name="T52" fmla="*/ 52 w 278"/>
              <a:gd name="T53" fmla="*/ 242 h 280"/>
              <a:gd name="T54" fmla="*/ 58 w 278"/>
              <a:gd name="T55" fmla="*/ 239 h 280"/>
              <a:gd name="T56" fmla="*/ 59 w 278"/>
              <a:gd name="T57" fmla="*/ 236 h 280"/>
              <a:gd name="T58" fmla="*/ 98 w 278"/>
              <a:gd name="T59" fmla="*/ 197 h 280"/>
              <a:gd name="T60" fmla="*/ 102 w 278"/>
              <a:gd name="T61" fmla="*/ 199 h 280"/>
              <a:gd name="T62" fmla="*/ 138 w 278"/>
              <a:gd name="T63" fmla="*/ 226 h 280"/>
              <a:gd name="T64" fmla="*/ 174 w 278"/>
              <a:gd name="T65" fmla="*/ 199 h 280"/>
              <a:gd name="T66" fmla="*/ 178 w 278"/>
              <a:gd name="T67" fmla="*/ 198 h 280"/>
              <a:gd name="T68" fmla="*/ 217 w 278"/>
              <a:gd name="T69" fmla="*/ 237 h 280"/>
              <a:gd name="T70" fmla="*/ 224 w 278"/>
              <a:gd name="T71" fmla="*/ 240 h 280"/>
              <a:gd name="T72" fmla="*/ 225 w 278"/>
              <a:gd name="T73" fmla="*/ 233 h 280"/>
              <a:gd name="T74" fmla="*/ 179 w 278"/>
              <a:gd name="T75" fmla="*/ 188 h 280"/>
              <a:gd name="T76" fmla="*/ 176 w 278"/>
              <a:gd name="T77" fmla="*/ 186 h 280"/>
              <a:gd name="T78" fmla="*/ 178 w 278"/>
              <a:gd name="T79" fmla="*/ 174 h 280"/>
              <a:gd name="T80" fmla="*/ 194 w 278"/>
              <a:gd name="T81" fmla="*/ 150 h 280"/>
              <a:gd name="T82" fmla="*/ 200 w 278"/>
              <a:gd name="T83" fmla="*/ 146 h 280"/>
              <a:gd name="T84" fmla="*/ 222 w 278"/>
              <a:gd name="T85" fmla="*/ 131 h 280"/>
              <a:gd name="T86" fmla="*/ 217 w 278"/>
              <a:gd name="T87" fmla="*/ 106 h 280"/>
              <a:gd name="T88" fmla="*/ 215 w 278"/>
              <a:gd name="T89" fmla="*/ 101 h 280"/>
              <a:gd name="T90" fmla="*/ 219 w 278"/>
              <a:gd name="T91" fmla="*/ 7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8" h="280">
                <a:moveTo>
                  <a:pt x="138" y="1"/>
                </a:moveTo>
                <a:cubicBezTo>
                  <a:pt x="177" y="0"/>
                  <a:pt x="210" y="14"/>
                  <a:pt x="237" y="40"/>
                </a:cubicBezTo>
                <a:cubicBezTo>
                  <a:pt x="264" y="67"/>
                  <a:pt x="278" y="101"/>
                  <a:pt x="278" y="140"/>
                </a:cubicBezTo>
                <a:cubicBezTo>
                  <a:pt x="278" y="215"/>
                  <a:pt x="215" y="280"/>
                  <a:pt x="135" y="278"/>
                </a:cubicBezTo>
                <a:cubicBezTo>
                  <a:pt x="102" y="277"/>
                  <a:pt x="74" y="266"/>
                  <a:pt x="49" y="245"/>
                </a:cubicBezTo>
                <a:cubicBezTo>
                  <a:pt x="17" y="216"/>
                  <a:pt x="0" y="180"/>
                  <a:pt x="0" y="137"/>
                </a:cubicBezTo>
                <a:cubicBezTo>
                  <a:pt x="0" y="122"/>
                  <a:pt x="3" y="108"/>
                  <a:pt x="8" y="94"/>
                </a:cubicBezTo>
                <a:cubicBezTo>
                  <a:pt x="14" y="77"/>
                  <a:pt x="23" y="61"/>
                  <a:pt x="36" y="47"/>
                </a:cubicBezTo>
                <a:cubicBezTo>
                  <a:pt x="46" y="35"/>
                  <a:pt x="58" y="24"/>
                  <a:pt x="72" y="17"/>
                </a:cubicBezTo>
                <a:cubicBezTo>
                  <a:pt x="103" y="2"/>
                  <a:pt x="119" y="1"/>
                  <a:pt x="138" y="1"/>
                </a:cubicBezTo>
                <a:close/>
                <a:moveTo>
                  <a:pt x="219" y="70"/>
                </a:moveTo>
                <a:cubicBezTo>
                  <a:pt x="220" y="66"/>
                  <a:pt x="218" y="59"/>
                  <a:pt x="216" y="52"/>
                </a:cubicBezTo>
                <a:cubicBezTo>
                  <a:pt x="210" y="31"/>
                  <a:pt x="190" y="17"/>
                  <a:pt x="169" y="19"/>
                </a:cubicBezTo>
                <a:cubicBezTo>
                  <a:pt x="165" y="19"/>
                  <a:pt x="160" y="22"/>
                  <a:pt x="155" y="21"/>
                </a:cubicBezTo>
                <a:cubicBezTo>
                  <a:pt x="151" y="20"/>
                  <a:pt x="147" y="17"/>
                  <a:pt x="143" y="15"/>
                </a:cubicBezTo>
                <a:cubicBezTo>
                  <a:pt x="107" y="2"/>
                  <a:pt x="69" y="23"/>
                  <a:pt x="61" y="60"/>
                </a:cubicBezTo>
                <a:cubicBezTo>
                  <a:pt x="58" y="73"/>
                  <a:pt x="59" y="86"/>
                  <a:pt x="63" y="99"/>
                </a:cubicBezTo>
                <a:cubicBezTo>
                  <a:pt x="64" y="101"/>
                  <a:pt x="64" y="103"/>
                  <a:pt x="62" y="104"/>
                </a:cubicBezTo>
                <a:cubicBezTo>
                  <a:pt x="59" y="106"/>
                  <a:pt x="57" y="108"/>
                  <a:pt x="56" y="111"/>
                </a:cubicBezTo>
                <a:cubicBezTo>
                  <a:pt x="47" y="127"/>
                  <a:pt x="58" y="146"/>
                  <a:pt x="77" y="146"/>
                </a:cubicBezTo>
                <a:cubicBezTo>
                  <a:pt x="80" y="146"/>
                  <a:pt x="81" y="147"/>
                  <a:pt x="82" y="150"/>
                </a:cubicBezTo>
                <a:cubicBezTo>
                  <a:pt x="85" y="159"/>
                  <a:pt x="89" y="166"/>
                  <a:pt x="96" y="172"/>
                </a:cubicBezTo>
                <a:cubicBezTo>
                  <a:pt x="100" y="176"/>
                  <a:pt x="101" y="179"/>
                  <a:pt x="101" y="184"/>
                </a:cubicBezTo>
                <a:cubicBezTo>
                  <a:pt x="101" y="186"/>
                  <a:pt x="100" y="187"/>
                  <a:pt x="98" y="188"/>
                </a:cubicBezTo>
                <a:cubicBezTo>
                  <a:pt x="87" y="193"/>
                  <a:pt x="78" y="199"/>
                  <a:pt x="70" y="207"/>
                </a:cubicBezTo>
                <a:cubicBezTo>
                  <a:pt x="62" y="215"/>
                  <a:pt x="55" y="225"/>
                  <a:pt x="50" y="236"/>
                </a:cubicBezTo>
                <a:cubicBezTo>
                  <a:pt x="49" y="238"/>
                  <a:pt x="49" y="241"/>
                  <a:pt x="52" y="242"/>
                </a:cubicBezTo>
                <a:cubicBezTo>
                  <a:pt x="54" y="243"/>
                  <a:pt x="56" y="242"/>
                  <a:pt x="58" y="239"/>
                </a:cubicBezTo>
                <a:cubicBezTo>
                  <a:pt x="58" y="238"/>
                  <a:pt x="59" y="237"/>
                  <a:pt x="59" y="236"/>
                </a:cubicBezTo>
                <a:cubicBezTo>
                  <a:pt x="68" y="219"/>
                  <a:pt x="81" y="206"/>
                  <a:pt x="98" y="197"/>
                </a:cubicBezTo>
                <a:cubicBezTo>
                  <a:pt x="101" y="196"/>
                  <a:pt x="101" y="196"/>
                  <a:pt x="102" y="199"/>
                </a:cubicBezTo>
                <a:cubicBezTo>
                  <a:pt x="107" y="215"/>
                  <a:pt x="121" y="226"/>
                  <a:pt x="138" y="226"/>
                </a:cubicBezTo>
                <a:cubicBezTo>
                  <a:pt x="155" y="226"/>
                  <a:pt x="170" y="215"/>
                  <a:pt x="174" y="199"/>
                </a:cubicBezTo>
                <a:cubicBezTo>
                  <a:pt x="175" y="196"/>
                  <a:pt x="176" y="196"/>
                  <a:pt x="178" y="198"/>
                </a:cubicBezTo>
                <a:cubicBezTo>
                  <a:pt x="196" y="206"/>
                  <a:pt x="209" y="220"/>
                  <a:pt x="217" y="237"/>
                </a:cubicBezTo>
                <a:cubicBezTo>
                  <a:pt x="219" y="240"/>
                  <a:pt x="220" y="242"/>
                  <a:pt x="224" y="240"/>
                </a:cubicBezTo>
                <a:cubicBezTo>
                  <a:pt x="227" y="238"/>
                  <a:pt x="227" y="236"/>
                  <a:pt x="225" y="233"/>
                </a:cubicBezTo>
                <a:cubicBezTo>
                  <a:pt x="215" y="213"/>
                  <a:pt x="199" y="198"/>
                  <a:pt x="179" y="188"/>
                </a:cubicBezTo>
                <a:cubicBezTo>
                  <a:pt x="178" y="188"/>
                  <a:pt x="176" y="187"/>
                  <a:pt x="176" y="186"/>
                </a:cubicBezTo>
                <a:cubicBezTo>
                  <a:pt x="174" y="184"/>
                  <a:pt x="176" y="176"/>
                  <a:pt x="178" y="174"/>
                </a:cubicBezTo>
                <a:cubicBezTo>
                  <a:pt x="185" y="168"/>
                  <a:pt x="191" y="160"/>
                  <a:pt x="194" y="150"/>
                </a:cubicBezTo>
                <a:cubicBezTo>
                  <a:pt x="195" y="147"/>
                  <a:pt x="196" y="146"/>
                  <a:pt x="200" y="146"/>
                </a:cubicBezTo>
                <a:cubicBezTo>
                  <a:pt x="210" y="146"/>
                  <a:pt x="218" y="140"/>
                  <a:pt x="222" y="131"/>
                </a:cubicBezTo>
                <a:cubicBezTo>
                  <a:pt x="226" y="122"/>
                  <a:pt x="224" y="113"/>
                  <a:pt x="217" y="106"/>
                </a:cubicBezTo>
                <a:cubicBezTo>
                  <a:pt x="215" y="104"/>
                  <a:pt x="215" y="103"/>
                  <a:pt x="215" y="101"/>
                </a:cubicBezTo>
                <a:cubicBezTo>
                  <a:pt x="218" y="92"/>
                  <a:pt x="219" y="82"/>
                  <a:pt x="219" y="70"/>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9" name="Freeform 28">
            <a:extLst>
              <a:ext uri="{FF2B5EF4-FFF2-40B4-BE49-F238E27FC236}">
                <a16:creationId xmlns:a16="http://schemas.microsoft.com/office/drawing/2014/main" id="{42E0F55D-AFD2-4EFF-B303-DAD74EBEB258}"/>
              </a:ext>
            </a:extLst>
          </p:cNvPr>
          <p:cNvSpPr>
            <a:spLocks noEditPoints="1"/>
          </p:cNvSpPr>
          <p:nvPr/>
        </p:nvSpPr>
        <p:spPr bwMode="auto">
          <a:xfrm>
            <a:off x="862807" y="3736851"/>
            <a:ext cx="566737" cy="762000"/>
          </a:xfrm>
          <a:custGeom>
            <a:avLst/>
            <a:gdLst>
              <a:gd name="T0" fmla="*/ 168 w 180"/>
              <a:gd name="T1" fmla="*/ 99 h 241"/>
              <a:gd name="T2" fmla="*/ 175 w 180"/>
              <a:gd name="T3" fmla="*/ 129 h 241"/>
              <a:gd name="T4" fmla="*/ 147 w 180"/>
              <a:gd name="T5" fmla="*/ 148 h 241"/>
              <a:gd name="T6" fmla="*/ 129 w 180"/>
              <a:gd name="T7" fmla="*/ 184 h 241"/>
              <a:gd name="T8" fmla="*/ 178 w 180"/>
              <a:gd name="T9" fmla="*/ 231 h 241"/>
              <a:gd name="T10" fmla="*/ 170 w 180"/>
              <a:gd name="T11" fmla="*/ 235 h 241"/>
              <a:gd name="T12" fmla="*/ 127 w 180"/>
              <a:gd name="T13" fmla="*/ 197 h 241"/>
              <a:gd name="T14" fmla="*/ 55 w 180"/>
              <a:gd name="T15" fmla="*/ 197 h 241"/>
              <a:gd name="T16" fmla="*/ 12 w 180"/>
              <a:gd name="T17" fmla="*/ 234 h 241"/>
              <a:gd name="T18" fmla="*/ 5 w 180"/>
              <a:gd name="T19" fmla="*/ 240 h 241"/>
              <a:gd name="T20" fmla="*/ 23 w 180"/>
              <a:gd name="T21" fmla="*/ 205 h 241"/>
              <a:gd name="T22" fmla="*/ 54 w 180"/>
              <a:gd name="T23" fmla="*/ 182 h 241"/>
              <a:gd name="T24" fmla="*/ 35 w 180"/>
              <a:gd name="T25" fmla="*/ 148 h 241"/>
              <a:gd name="T26" fmla="*/ 9 w 180"/>
              <a:gd name="T27" fmla="*/ 109 h 241"/>
              <a:gd name="T28" fmla="*/ 16 w 180"/>
              <a:gd name="T29" fmla="*/ 97 h 241"/>
              <a:gd name="T30" fmla="*/ 96 w 180"/>
              <a:gd name="T31" fmla="*/ 13 h 241"/>
              <a:gd name="T32" fmla="*/ 122 w 180"/>
              <a:gd name="T33" fmla="*/ 17 h 241"/>
              <a:gd name="T34" fmla="*/ 172 w 180"/>
              <a:gd name="T35" fmla="*/ 68 h 241"/>
              <a:gd name="T36" fmla="*/ 24 w 180"/>
              <a:gd name="T37" fmla="*/ 94 h 241"/>
              <a:gd name="T38" fmla="*/ 34 w 180"/>
              <a:gd name="T39" fmla="*/ 96 h 241"/>
              <a:gd name="T40" fmla="*/ 103 w 180"/>
              <a:gd name="T41" fmla="*/ 54 h 241"/>
              <a:gd name="T42" fmla="*/ 145 w 180"/>
              <a:gd name="T43" fmla="*/ 91 h 241"/>
              <a:gd name="T44" fmla="*/ 159 w 180"/>
              <a:gd name="T45" fmla="*/ 97 h 241"/>
              <a:gd name="T46" fmla="*/ 162 w 180"/>
              <a:gd name="T47" fmla="*/ 56 h 241"/>
              <a:gd name="T48" fmla="*/ 103 w 180"/>
              <a:gd name="T49" fmla="*/ 27 h 241"/>
              <a:gd name="T50" fmla="*/ 21 w 180"/>
              <a:gd name="T51" fmla="*/ 72 h 241"/>
              <a:gd name="T52" fmla="*/ 101 w 180"/>
              <a:gd name="T53" fmla="*/ 67 h 241"/>
              <a:gd name="T54" fmla="*/ 40 w 180"/>
              <a:gd name="T55" fmla="*/ 104 h 241"/>
              <a:gd name="T56" fmla="*/ 93 w 180"/>
              <a:gd name="T57" fmla="*/ 179 h 241"/>
              <a:gd name="T58" fmla="*/ 142 w 180"/>
              <a:gd name="T59" fmla="*/ 103 h 241"/>
              <a:gd name="T60" fmla="*/ 122 w 180"/>
              <a:gd name="T61" fmla="*/ 83 h 241"/>
              <a:gd name="T62" fmla="*/ 62 w 180"/>
              <a:gd name="T63" fmla="*/ 181 h 241"/>
              <a:gd name="T64" fmla="*/ 107 w 180"/>
              <a:gd name="T65" fmla="*/ 210 h 241"/>
              <a:gd name="T66" fmla="*/ 62 w 180"/>
              <a:gd name="T67" fmla="*/ 181 h 241"/>
              <a:gd name="T68" fmla="*/ 151 w 180"/>
              <a:gd name="T69" fmla="*/ 133 h 241"/>
              <a:gd name="T70" fmla="*/ 168 w 180"/>
              <a:gd name="T71" fmla="*/ 121 h 241"/>
              <a:gd name="T72" fmla="*/ 151 w 180"/>
              <a:gd name="T73" fmla="*/ 109 h 241"/>
              <a:gd name="T74" fmla="*/ 31 w 180"/>
              <a:gd name="T75" fmla="*/ 121 h 241"/>
              <a:gd name="T76" fmla="*/ 31 w 180"/>
              <a:gd name="T77" fmla="*/ 108 h 241"/>
              <a:gd name="T78" fmla="*/ 14 w 180"/>
              <a:gd name="T79" fmla="*/ 120 h 241"/>
              <a:gd name="T80" fmla="*/ 31 w 180"/>
              <a:gd name="T81" fmla="*/ 133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241">
                <a:moveTo>
                  <a:pt x="172" y="68"/>
                </a:moveTo>
                <a:cubicBezTo>
                  <a:pt x="172" y="80"/>
                  <a:pt x="171" y="90"/>
                  <a:pt x="168" y="99"/>
                </a:cubicBezTo>
                <a:cubicBezTo>
                  <a:pt x="168" y="101"/>
                  <a:pt x="168" y="102"/>
                  <a:pt x="170" y="104"/>
                </a:cubicBezTo>
                <a:cubicBezTo>
                  <a:pt x="177" y="111"/>
                  <a:pt x="179" y="120"/>
                  <a:pt x="175" y="129"/>
                </a:cubicBezTo>
                <a:cubicBezTo>
                  <a:pt x="171" y="138"/>
                  <a:pt x="163" y="144"/>
                  <a:pt x="153" y="144"/>
                </a:cubicBezTo>
                <a:cubicBezTo>
                  <a:pt x="149" y="144"/>
                  <a:pt x="148" y="145"/>
                  <a:pt x="147" y="148"/>
                </a:cubicBezTo>
                <a:cubicBezTo>
                  <a:pt x="144" y="158"/>
                  <a:pt x="138" y="166"/>
                  <a:pt x="131" y="172"/>
                </a:cubicBezTo>
                <a:cubicBezTo>
                  <a:pt x="129" y="174"/>
                  <a:pt x="127" y="182"/>
                  <a:pt x="129" y="184"/>
                </a:cubicBezTo>
                <a:cubicBezTo>
                  <a:pt x="129" y="185"/>
                  <a:pt x="131" y="186"/>
                  <a:pt x="132" y="186"/>
                </a:cubicBezTo>
                <a:cubicBezTo>
                  <a:pt x="152" y="196"/>
                  <a:pt x="168" y="211"/>
                  <a:pt x="178" y="231"/>
                </a:cubicBezTo>
                <a:cubicBezTo>
                  <a:pt x="180" y="234"/>
                  <a:pt x="180" y="236"/>
                  <a:pt x="177" y="238"/>
                </a:cubicBezTo>
                <a:cubicBezTo>
                  <a:pt x="173" y="240"/>
                  <a:pt x="172" y="238"/>
                  <a:pt x="170" y="235"/>
                </a:cubicBezTo>
                <a:cubicBezTo>
                  <a:pt x="162" y="218"/>
                  <a:pt x="149" y="204"/>
                  <a:pt x="131" y="196"/>
                </a:cubicBezTo>
                <a:cubicBezTo>
                  <a:pt x="129" y="194"/>
                  <a:pt x="128" y="194"/>
                  <a:pt x="127" y="197"/>
                </a:cubicBezTo>
                <a:cubicBezTo>
                  <a:pt x="123" y="213"/>
                  <a:pt x="108" y="224"/>
                  <a:pt x="91" y="224"/>
                </a:cubicBezTo>
                <a:cubicBezTo>
                  <a:pt x="74" y="224"/>
                  <a:pt x="60" y="213"/>
                  <a:pt x="55" y="197"/>
                </a:cubicBezTo>
                <a:cubicBezTo>
                  <a:pt x="54" y="194"/>
                  <a:pt x="54" y="194"/>
                  <a:pt x="51" y="195"/>
                </a:cubicBezTo>
                <a:cubicBezTo>
                  <a:pt x="34" y="204"/>
                  <a:pt x="21" y="217"/>
                  <a:pt x="12" y="234"/>
                </a:cubicBezTo>
                <a:cubicBezTo>
                  <a:pt x="12" y="235"/>
                  <a:pt x="11" y="236"/>
                  <a:pt x="11" y="237"/>
                </a:cubicBezTo>
                <a:cubicBezTo>
                  <a:pt x="9" y="240"/>
                  <a:pt x="7" y="241"/>
                  <a:pt x="5" y="240"/>
                </a:cubicBezTo>
                <a:cubicBezTo>
                  <a:pt x="2" y="239"/>
                  <a:pt x="2" y="236"/>
                  <a:pt x="3" y="234"/>
                </a:cubicBezTo>
                <a:cubicBezTo>
                  <a:pt x="8" y="223"/>
                  <a:pt x="15" y="213"/>
                  <a:pt x="23" y="205"/>
                </a:cubicBezTo>
                <a:cubicBezTo>
                  <a:pt x="31" y="197"/>
                  <a:pt x="40" y="191"/>
                  <a:pt x="51" y="186"/>
                </a:cubicBezTo>
                <a:cubicBezTo>
                  <a:pt x="53" y="185"/>
                  <a:pt x="54" y="184"/>
                  <a:pt x="54" y="182"/>
                </a:cubicBezTo>
                <a:cubicBezTo>
                  <a:pt x="54" y="177"/>
                  <a:pt x="53" y="174"/>
                  <a:pt x="49" y="170"/>
                </a:cubicBezTo>
                <a:cubicBezTo>
                  <a:pt x="42" y="164"/>
                  <a:pt x="38" y="157"/>
                  <a:pt x="35" y="148"/>
                </a:cubicBezTo>
                <a:cubicBezTo>
                  <a:pt x="34" y="145"/>
                  <a:pt x="33" y="144"/>
                  <a:pt x="30" y="144"/>
                </a:cubicBezTo>
                <a:cubicBezTo>
                  <a:pt x="11" y="144"/>
                  <a:pt x="0" y="125"/>
                  <a:pt x="9" y="109"/>
                </a:cubicBezTo>
                <a:cubicBezTo>
                  <a:pt x="10" y="106"/>
                  <a:pt x="12" y="104"/>
                  <a:pt x="15" y="102"/>
                </a:cubicBezTo>
                <a:cubicBezTo>
                  <a:pt x="17" y="101"/>
                  <a:pt x="17" y="99"/>
                  <a:pt x="16" y="97"/>
                </a:cubicBezTo>
                <a:cubicBezTo>
                  <a:pt x="12" y="84"/>
                  <a:pt x="11" y="71"/>
                  <a:pt x="14" y="58"/>
                </a:cubicBezTo>
                <a:cubicBezTo>
                  <a:pt x="22" y="21"/>
                  <a:pt x="60" y="0"/>
                  <a:pt x="96" y="13"/>
                </a:cubicBezTo>
                <a:cubicBezTo>
                  <a:pt x="100" y="15"/>
                  <a:pt x="104" y="18"/>
                  <a:pt x="108" y="19"/>
                </a:cubicBezTo>
                <a:cubicBezTo>
                  <a:pt x="113" y="20"/>
                  <a:pt x="118" y="17"/>
                  <a:pt x="122" y="17"/>
                </a:cubicBezTo>
                <a:cubicBezTo>
                  <a:pt x="143" y="15"/>
                  <a:pt x="163" y="29"/>
                  <a:pt x="169" y="50"/>
                </a:cubicBezTo>
                <a:cubicBezTo>
                  <a:pt x="171" y="57"/>
                  <a:pt x="173" y="64"/>
                  <a:pt x="172" y="68"/>
                </a:cubicBezTo>
                <a:close/>
                <a:moveTo>
                  <a:pt x="21" y="72"/>
                </a:moveTo>
                <a:cubicBezTo>
                  <a:pt x="21" y="80"/>
                  <a:pt x="22" y="87"/>
                  <a:pt x="24" y="94"/>
                </a:cubicBezTo>
                <a:cubicBezTo>
                  <a:pt x="25" y="95"/>
                  <a:pt x="25" y="97"/>
                  <a:pt x="26" y="97"/>
                </a:cubicBezTo>
                <a:cubicBezTo>
                  <a:pt x="29" y="97"/>
                  <a:pt x="32" y="98"/>
                  <a:pt x="34" y="96"/>
                </a:cubicBezTo>
                <a:cubicBezTo>
                  <a:pt x="37" y="92"/>
                  <a:pt x="40" y="91"/>
                  <a:pt x="44" y="89"/>
                </a:cubicBezTo>
                <a:cubicBezTo>
                  <a:pt x="65" y="81"/>
                  <a:pt x="85" y="69"/>
                  <a:pt x="103" y="54"/>
                </a:cubicBezTo>
                <a:cubicBezTo>
                  <a:pt x="106" y="51"/>
                  <a:pt x="108" y="51"/>
                  <a:pt x="110" y="54"/>
                </a:cubicBezTo>
                <a:cubicBezTo>
                  <a:pt x="120" y="68"/>
                  <a:pt x="131" y="82"/>
                  <a:pt x="145" y="91"/>
                </a:cubicBezTo>
                <a:cubicBezTo>
                  <a:pt x="146" y="92"/>
                  <a:pt x="147" y="94"/>
                  <a:pt x="148" y="95"/>
                </a:cubicBezTo>
                <a:cubicBezTo>
                  <a:pt x="149" y="96"/>
                  <a:pt x="158" y="98"/>
                  <a:pt x="159" y="97"/>
                </a:cubicBezTo>
                <a:cubicBezTo>
                  <a:pt x="160" y="97"/>
                  <a:pt x="160" y="96"/>
                  <a:pt x="160" y="96"/>
                </a:cubicBezTo>
                <a:cubicBezTo>
                  <a:pt x="164" y="83"/>
                  <a:pt x="165" y="70"/>
                  <a:pt x="162" y="56"/>
                </a:cubicBezTo>
                <a:cubicBezTo>
                  <a:pt x="157" y="32"/>
                  <a:pt x="136" y="20"/>
                  <a:pt x="113" y="28"/>
                </a:cubicBezTo>
                <a:cubicBezTo>
                  <a:pt x="109" y="29"/>
                  <a:pt x="107" y="28"/>
                  <a:pt x="103" y="27"/>
                </a:cubicBezTo>
                <a:cubicBezTo>
                  <a:pt x="85" y="16"/>
                  <a:pt x="66" y="14"/>
                  <a:pt x="48" y="25"/>
                </a:cubicBezTo>
                <a:cubicBezTo>
                  <a:pt x="29" y="35"/>
                  <a:pt x="21" y="51"/>
                  <a:pt x="21" y="72"/>
                </a:cubicBezTo>
                <a:close/>
                <a:moveTo>
                  <a:pt x="106" y="63"/>
                </a:moveTo>
                <a:cubicBezTo>
                  <a:pt x="104" y="64"/>
                  <a:pt x="102" y="66"/>
                  <a:pt x="101" y="67"/>
                </a:cubicBezTo>
                <a:cubicBezTo>
                  <a:pt x="84" y="80"/>
                  <a:pt x="66" y="90"/>
                  <a:pt x="46" y="98"/>
                </a:cubicBezTo>
                <a:cubicBezTo>
                  <a:pt x="43" y="99"/>
                  <a:pt x="40" y="100"/>
                  <a:pt x="40" y="104"/>
                </a:cubicBezTo>
                <a:cubicBezTo>
                  <a:pt x="40" y="115"/>
                  <a:pt x="39" y="126"/>
                  <a:pt x="41" y="137"/>
                </a:cubicBezTo>
                <a:cubicBezTo>
                  <a:pt x="45" y="162"/>
                  <a:pt x="67" y="180"/>
                  <a:pt x="93" y="179"/>
                </a:cubicBezTo>
                <a:cubicBezTo>
                  <a:pt x="117" y="178"/>
                  <a:pt x="138" y="159"/>
                  <a:pt x="141" y="135"/>
                </a:cubicBezTo>
                <a:cubicBezTo>
                  <a:pt x="143" y="125"/>
                  <a:pt x="142" y="114"/>
                  <a:pt x="142" y="103"/>
                </a:cubicBezTo>
                <a:cubicBezTo>
                  <a:pt x="142" y="100"/>
                  <a:pt x="141" y="99"/>
                  <a:pt x="139" y="97"/>
                </a:cubicBezTo>
                <a:cubicBezTo>
                  <a:pt x="133" y="93"/>
                  <a:pt x="127" y="89"/>
                  <a:pt x="122" y="83"/>
                </a:cubicBezTo>
                <a:cubicBezTo>
                  <a:pt x="116" y="77"/>
                  <a:pt x="111" y="70"/>
                  <a:pt x="106" y="63"/>
                </a:cubicBezTo>
                <a:close/>
                <a:moveTo>
                  <a:pt x="62" y="181"/>
                </a:moveTo>
                <a:cubicBezTo>
                  <a:pt x="61" y="194"/>
                  <a:pt x="65" y="205"/>
                  <a:pt x="77" y="212"/>
                </a:cubicBezTo>
                <a:cubicBezTo>
                  <a:pt x="87" y="218"/>
                  <a:pt x="98" y="217"/>
                  <a:pt x="107" y="210"/>
                </a:cubicBezTo>
                <a:cubicBezTo>
                  <a:pt x="118" y="203"/>
                  <a:pt x="121" y="193"/>
                  <a:pt x="120" y="181"/>
                </a:cubicBezTo>
                <a:cubicBezTo>
                  <a:pt x="94" y="190"/>
                  <a:pt x="86" y="190"/>
                  <a:pt x="62" y="181"/>
                </a:cubicBezTo>
                <a:close/>
                <a:moveTo>
                  <a:pt x="151" y="120"/>
                </a:moveTo>
                <a:cubicBezTo>
                  <a:pt x="151" y="124"/>
                  <a:pt x="151" y="129"/>
                  <a:pt x="151" y="133"/>
                </a:cubicBezTo>
                <a:cubicBezTo>
                  <a:pt x="151" y="135"/>
                  <a:pt x="151" y="136"/>
                  <a:pt x="154" y="136"/>
                </a:cubicBezTo>
                <a:cubicBezTo>
                  <a:pt x="161" y="135"/>
                  <a:pt x="168" y="129"/>
                  <a:pt x="168" y="121"/>
                </a:cubicBezTo>
                <a:cubicBezTo>
                  <a:pt x="168" y="113"/>
                  <a:pt x="162" y="106"/>
                  <a:pt x="154" y="106"/>
                </a:cubicBezTo>
                <a:cubicBezTo>
                  <a:pt x="152" y="105"/>
                  <a:pt x="150" y="106"/>
                  <a:pt x="151" y="109"/>
                </a:cubicBezTo>
                <a:cubicBezTo>
                  <a:pt x="151" y="112"/>
                  <a:pt x="151" y="116"/>
                  <a:pt x="151" y="120"/>
                </a:cubicBezTo>
                <a:close/>
                <a:moveTo>
                  <a:pt x="31" y="121"/>
                </a:moveTo>
                <a:cubicBezTo>
                  <a:pt x="31" y="121"/>
                  <a:pt x="31" y="121"/>
                  <a:pt x="31" y="121"/>
                </a:cubicBezTo>
                <a:cubicBezTo>
                  <a:pt x="31" y="117"/>
                  <a:pt x="31" y="112"/>
                  <a:pt x="31" y="108"/>
                </a:cubicBezTo>
                <a:cubicBezTo>
                  <a:pt x="31" y="107"/>
                  <a:pt x="31" y="106"/>
                  <a:pt x="30" y="106"/>
                </a:cubicBezTo>
                <a:cubicBezTo>
                  <a:pt x="22" y="105"/>
                  <a:pt x="14" y="112"/>
                  <a:pt x="14" y="120"/>
                </a:cubicBezTo>
                <a:cubicBezTo>
                  <a:pt x="14" y="129"/>
                  <a:pt x="21" y="136"/>
                  <a:pt x="30" y="136"/>
                </a:cubicBezTo>
                <a:cubicBezTo>
                  <a:pt x="31" y="135"/>
                  <a:pt x="31" y="135"/>
                  <a:pt x="31" y="133"/>
                </a:cubicBezTo>
                <a:cubicBezTo>
                  <a:pt x="31" y="129"/>
                  <a:pt x="31" y="125"/>
                  <a:pt x="31" y="121"/>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48" name="Freeform 63">
            <a:extLst>
              <a:ext uri="{FF2B5EF4-FFF2-40B4-BE49-F238E27FC236}">
                <a16:creationId xmlns:a16="http://schemas.microsoft.com/office/drawing/2014/main" id="{783E3706-173D-4415-9F34-DAE03AB18B94}"/>
              </a:ext>
            </a:extLst>
          </p:cNvPr>
          <p:cNvSpPr/>
          <p:nvPr/>
        </p:nvSpPr>
        <p:spPr bwMode="auto">
          <a:xfrm>
            <a:off x="927894" y="3781301"/>
            <a:ext cx="454025" cy="265113"/>
          </a:xfrm>
          <a:custGeom>
            <a:avLst/>
            <a:gdLst>
              <a:gd name="T0" fmla="*/ 0 w 144"/>
              <a:gd name="T1" fmla="*/ 58 h 84"/>
              <a:gd name="T2" fmla="*/ 27 w 144"/>
              <a:gd name="T3" fmla="*/ 11 h 84"/>
              <a:gd name="T4" fmla="*/ 82 w 144"/>
              <a:gd name="T5" fmla="*/ 13 h 84"/>
              <a:gd name="T6" fmla="*/ 92 w 144"/>
              <a:gd name="T7" fmla="*/ 14 h 84"/>
              <a:gd name="T8" fmla="*/ 141 w 144"/>
              <a:gd name="T9" fmla="*/ 42 h 84"/>
              <a:gd name="T10" fmla="*/ 139 w 144"/>
              <a:gd name="T11" fmla="*/ 82 h 84"/>
              <a:gd name="T12" fmla="*/ 138 w 144"/>
              <a:gd name="T13" fmla="*/ 83 h 84"/>
              <a:gd name="T14" fmla="*/ 127 w 144"/>
              <a:gd name="T15" fmla="*/ 81 h 84"/>
              <a:gd name="T16" fmla="*/ 124 w 144"/>
              <a:gd name="T17" fmla="*/ 77 h 84"/>
              <a:gd name="T18" fmla="*/ 89 w 144"/>
              <a:gd name="T19" fmla="*/ 40 h 84"/>
              <a:gd name="T20" fmla="*/ 82 w 144"/>
              <a:gd name="T21" fmla="*/ 40 h 84"/>
              <a:gd name="T22" fmla="*/ 23 w 144"/>
              <a:gd name="T23" fmla="*/ 75 h 84"/>
              <a:gd name="T24" fmla="*/ 13 w 144"/>
              <a:gd name="T25" fmla="*/ 82 h 84"/>
              <a:gd name="T26" fmla="*/ 5 w 144"/>
              <a:gd name="T27" fmla="*/ 83 h 84"/>
              <a:gd name="T28" fmla="*/ 3 w 144"/>
              <a:gd name="T29" fmla="*/ 80 h 84"/>
              <a:gd name="T30" fmla="*/ 0 w 144"/>
              <a:gd name="T31" fmla="*/ 5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4" h="84">
                <a:moveTo>
                  <a:pt x="0" y="58"/>
                </a:moveTo>
                <a:cubicBezTo>
                  <a:pt x="0" y="37"/>
                  <a:pt x="8" y="21"/>
                  <a:pt x="27" y="11"/>
                </a:cubicBezTo>
                <a:cubicBezTo>
                  <a:pt x="45" y="0"/>
                  <a:pt x="64" y="2"/>
                  <a:pt x="82" y="13"/>
                </a:cubicBezTo>
                <a:cubicBezTo>
                  <a:pt x="86" y="14"/>
                  <a:pt x="88" y="15"/>
                  <a:pt x="92" y="14"/>
                </a:cubicBezTo>
                <a:cubicBezTo>
                  <a:pt x="115" y="6"/>
                  <a:pt x="136" y="18"/>
                  <a:pt x="141" y="42"/>
                </a:cubicBezTo>
                <a:cubicBezTo>
                  <a:pt x="144" y="56"/>
                  <a:pt x="143" y="69"/>
                  <a:pt x="139" y="82"/>
                </a:cubicBezTo>
                <a:cubicBezTo>
                  <a:pt x="139" y="82"/>
                  <a:pt x="139" y="83"/>
                  <a:pt x="138" y="83"/>
                </a:cubicBezTo>
                <a:cubicBezTo>
                  <a:pt x="137" y="84"/>
                  <a:pt x="128" y="82"/>
                  <a:pt x="127" y="81"/>
                </a:cubicBezTo>
                <a:cubicBezTo>
                  <a:pt x="126" y="80"/>
                  <a:pt x="125" y="78"/>
                  <a:pt x="124" y="77"/>
                </a:cubicBezTo>
                <a:cubicBezTo>
                  <a:pt x="110" y="68"/>
                  <a:pt x="99" y="54"/>
                  <a:pt x="89" y="40"/>
                </a:cubicBezTo>
                <a:cubicBezTo>
                  <a:pt x="87" y="37"/>
                  <a:pt x="85" y="37"/>
                  <a:pt x="82" y="40"/>
                </a:cubicBezTo>
                <a:cubicBezTo>
                  <a:pt x="64" y="55"/>
                  <a:pt x="44" y="67"/>
                  <a:pt x="23" y="75"/>
                </a:cubicBezTo>
                <a:cubicBezTo>
                  <a:pt x="19" y="77"/>
                  <a:pt x="16" y="78"/>
                  <a:pt x="13" y="82"/>
                </a:cubicBezTo>
                <a:cubicBezTo>
                  <a:pt x="11" y="84"/>
                  <a:pt x="8" y="83"/>
                  <a:pt x="5" y="83"/>
                </a:cubicBezTo>
                <a:cubicBezTo>
                  <a:pt x="4" y="83"/>
                  <a:pt x="4" y="81"/>
                  <a:pt x="3" y="80"/>
                </a:cubicBezTo>
                <a:cubicBezTo>
                  <a:pt x="1" y="73"/>
                  <a:pt x="0" y="66"/>
                  <a:pt x="0" y="58"/>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0" name="Freeform 65">
            <a:extLst>
              <a:ext uri="{FF2B5EF4-FFF2-40B4-BE49-F238E27FC236}">
                <a16:creationId xmlns:a16="http://schemas.microsoft.com/office/drawing/2014/main" id="{BE78EB29-B41C-4E76-97C9-B179DB5BACEA}"/>
              </a:ext>
            </a:extLst>
          </p:cNvPr>
          <p:cNvSpPr/>
          <p:nvPr/>
        </p:nvSpPr>
        <p:spPr bwMode="auto">
          <a:xfrm>
            <a:off x="1054894" y="4309939"/>
            <a:ext cx="188912" cy="115888"/>
          </a:xfrm>
          <a:custGeom>
            <a:avLst/>
            <a:gdLst>
              <a:gd name="T0" fmla="*/ 1 w 60"/>
              <a:gd name="T1" fmla="*/ 0 h 37"/>
              <a:gd name="T2" fmla="*/ 59 w 60"/>
              <a:gd name="T3" fmla="*/ 0 h 37"/>
              <a:gd name="T4" fmla="*/ 46 w 60"/>
              <a:gd name="T5" fmla="*/ 29 h 37"/>
              <a:gd name="T6" fmla="*/ 16 w 60"/>
              <a:gd name="T7" fmla="*/ 31 h 37"/>
              <a:gd name="T8" fmla="*/ 1 w 60"/>
              <a:gd name="T9" fmla="*/ 0 h 37"/>
            </a:gdLst>
            <a:ahLst/>
            <a:cxnLst>
              <a:cxn ang="0">
                <a:pos x="T0" y="T1"/>
              </a:cxn>
              <a:cxn ang="0">
                <a:pos x="T2" y="T3"/>
              </a:cxn>
              <a:cxn ang="0">
                <a:pos x="T4" y="T5"/>
              </a:cxn>
              <a:cxn ang="0">
                <a:pos x="T6" y="T7"/>
              </a:cxn>
              <a:cxn ang="0">
                <a:pos x="T8" y="T9"/>
              </a:cxn>
            </a:cxnLst>
            <a:rect l="0" t="0" r="r" b="b"/>
            <a:pathLst>
              <a:path w="60" h="37">
                <a:moveTo>
                  <a:pt x="1" y="0"/>
                </a:moveTo>
                <a:cubicBezTo>
                  <a:pt x="25" y="9"/>
                  <a:pt x="33" y="9"/>
                  <a:pt x="59" y="0"/>
                </a:cubicBezTo>
                <a:cubicBezTo>
                  <a:pt x="60" y="12"/>
                  <a:pt x="57" y="22"/>
                  <a:pt x="46" y="29"/>
                </a:cubicBezTo>
                <a:cubicBezTo>
                  <a:pt x="37" y="36"/>
                  <a:pt x="26" y="37"/>
                  <a:pt x="16" y="31"/>
                </a:cubicBezTo>
                <a:cubicBezTo>
                  <a:pt x="4" y="24"/>
                  <a:pt x="0" y="13"/>
                  <a:pt x="1" y="0"/>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1" name="Freeform 66">
            <a:extLst>
              <a:ext uri="{FF2B5EF4-FFF2-40B4-BE49-F238E27FC236}">
                <a16:creationId xmlns:a16="http://schemas.microsoft.com/office/drawing/2014/main" id="{F406D4D6-802A-4F49-89B0-F0C414E66BE7}"/>
              </a:ext>
            </a:extLst>
          </p:cNvPr>
          <p:cNvSpPr/>
          <p:nvPr/>
        </p:nvSpPr>
        <p:spPr bwMode="auto">
          <a:xfrm>
            <a:off x="1335882" y="4068639"/>
            <a:ext cx="55562" cy="98425"/>
          </a:xfrm>
          <a:custGeom>
            <a:avLst/>
            <a:gdLst>
              <a:gd name="T0" fmla="*/ 1 w 18"/>
              <a:gd name="T1" fmla="*/ 15 h 31"/>
              <a:gd name="T2" fmla="*/ 1 w 18"/>
              <a:gd name="T3" fmla="*/ 4 h 31"/>
              <a:gd name="T4" fmla="*/ 4 w 18"/>
              <a:gd name="T5" fmla="*/ 1 h 31"/>
              <a:gd name="T6" fmla="*/ 18 w 18"/>
              <a:gd name="T7" fmla="*/ 16 h 31"/>
              <a:gd name="T8" fmla="*/ 4 w 18"/>
              <a:gd name="T9" fmla="*/ 31 h 31"/>
              <a:gd name="T10" fmla="*/ 1 w 18"/>
              <a:gd name="T11" fmla="*/ 28 h 31"/>
              <a:gd name="T12" fmla="*/ 1 w 18"/>
              <a:gd name="T13" fmla="*/ 15 h 31"/>
            </a:gdLst>
            <a:ahLst/>
            <a:cxnLst>
              <a:cxn ang="0">
                <a:pos x="T0" y="T1"/>
              </a:cxn>
              <a:cxn ang="0">
                <a:pos x="T2" y="T3"/>
              </a:cxn>
              <a:cxn ang="0">
                <a:pos x="T4" y="T5"/>
              </a:cxn>
              <a:cxn ang="0">
                <a:pos x="T6" y="T7"/>
              </a:cxn>
              <a:cxn ang="0">
                <a:pos x="T8" y="T9"/>
              </a:cxn>
              <a:cxn ang="0">
                <a:pos x="T10" y="T11"/>
              </a:cxn>
              <a:cxn ang="0">
                <a:pos x="T12" y="T13"/>
              </a:cxn>
            </a:cxnLst>
            <a:rect l="0" t="0" r="r" b="b"/>
            <a:pathLst>
              <a:path w="18" h="31">
                <a:moveTo>
                  <a:pt x="1" y="15"/>
                </a:moveTo>
                <a:cubicBezTo>
                  <a:pt x="1" y="11"/>
                  <a:pt x="1" y="7"/>
                  <a:pt x="1" y="4"/>
                </a:cubicBezTo>
                <a:cubicBezTo>
                  <a:pt x="0" y="1"/>
                  <a:pt x="2" y="0"/>
                  <a:pt x="4" y="1"/>
                </a:cubicBezTo>
                <a:cubicBezTo>
                  <a:pt x="12" y="1"/>
                  <a:pt x="18" y="8"/>
                  <a:pt x="18" y="16"/>
                </a:cubicBezTo>
                <a:cubicBezTo>
                  <a:pt x="18" y="24"/>
                  <a:pt x="11" y="30"/>
                  <a:pt x="4" y="31"/>
                </a:cubicBezTo>
                <a:cubicBezTo>
                  <a:pt x="1" y="31"/>
                  <a:pt x="1" y="30"/>
                  <a:pt x="1" y="28"/>
                </a:cubicBezTo>
                <a:cubicBezTo>
                  <a:pt x="1" y="24"/>
                  <a:pt x="1" y="19"/>
                  <a:pt x="1" y="15"/>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2" name="Freeform 67">
            <a:extLst>
              <a:ext uri="{FF2B5EF4-FFF2-40B4-BE49-F238E27FC236}">
                <a16:creationId xmlns:a16="http://schemas.microsoft.com/office/drawing/2014/main" id="{3D08105F-C8AE-4E8C-A7CD-42AC4ADB70C2}"/>
              </a:ext>
            </a:extLst>
          </p:cNvPr>
          <p:cNvSpPr/>
          <p:nvPr/>
        </p:nvSpPr>
        <p:spPr bwMode="auto">
          <a:xfrm>
            <a:off x="905669" y="4068639"/>
            <a:ext cx="53975" cy="98425"/>
          </a:xfrm>
          <a:custGeom>
            <a:avLst/>
            <a:gdLst>
              <a:gd name="T0" fmla="*/ 17 w 17"/>
              <a:gd name="T1" fmla="*/ 16 h 31"/>
              <a:gd name="T2" fmla="*/ 17 w 17"/>
              <a:gd name="T3" fmla="*/ 28 h 31"/>
              <a:gd name="T4" fmla="*/ 16 w 17"/>
              <a:gd name="T5" fmla="*/ 31 h 31"/>
              <a:gd name="T6" fmla="*/ 0 w 17"/>
              <a:gd name="T7" fmla="*/ 15 h 31"/>
              <a:gd name="T8" fmla="*/ 16 w 17"/>
              <a:gd name="T9" fmla="*/ 1 h 31"/>
              <a:gd name="T10" fmla="*/ 17 w 17"/>
              <a:gd name="T11" fmla="*/ 3 h 31"/>
              <a:gd name="T12" fmla="*/ 17 w 17"/>
              <a:gd name="T13" fmla="*/ 16 h 31"/>
              <a:gd name="T14" fmla="*/ 17 w 17"/>
              <a:gd name="T15" fmla="*/ 1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1">
                <a:moveTo>
                  <a:pt x="17" y="16"/>
                </a:moveTo>
                <a:cubicBezTo>
                  <a:pt x="17" y="20"/>
                  <a:pt x="17" y="24"/>
                  <a:pt x="17" y="28"/>
                </a:cubicBezTo>
                <a:cubicBezTo>
                  <a:pt x="17" y="30"/>
                  <a:pt x="17" y="30"/>
                  <a:pt x="16" y="31"/>
                </a:cubicBezTo>
                <a:cubicBezTo>
                  <a:pt x="7" y="31"/>
                  <a:pt x="0" y="24"/>
                  <a:pt x="0" y="15"/>
                </a:cubicBezTo>
                <a:cubicBezTo>
                  <a:pt x="0" y="7"/>
                  <a:pt x="8" y="0"/>
                  <a:pt x="16" y="1"/>
                </a:cubicBezTo>
                <a:cubicBezTo>
                  <a:pt x="17" y="1"/>
                  <a:pt x="17" y="2"/>
                  <a:pt x="17" y="3"/>
                </a:cubicBezTo>
                <a:cubicBezTo>
                  <a:pt x="17" y="7"/>
                  <a:pt x="17" y="12"/>
                  <a:pt x="17" y="16"/>
                </a:cubicBezTo>
                <a:cubicBezTo>
                  <a:pt x="17" y="16"/>
                  <a:pt x="17" y="16"/>
                  <a:pt x="17" y="16"/>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4" name="Freeform 105">
            <a:extLst>
              <a:ext uri="{FF2B5EF4-FFF2-40B4-BE49-F238E27FC236}">
                <a16:creationId xmlns:a16="http://schemas.microsoft.com/office/drawing/2014/main" id="{5260BE9A-614E-442E-8A21-042A79EBE487}"/>
              </a:ext>
            </a:extLst>
          </p:cNvPr>
          <p:cNvSpPr>
            <a:spLocks noEditPoints="1"/>
          </p:cNvSpPr>
          <p:nvPr/>
        </p:nvSpPr>
        <p:spPr bwMode="auto">
          <a:xfrm>
            <a:off x="1161257" y="3984501"/>
            <a:ext cx="73025" cy="71438"/>
          </a:xfrm>
          <a:custGeom>
            <a:avLst/>
            <a:gdLst>
              <a:gd name="T0" fmla="*/ 0 w 23"/>
              <a:gd name="T1" fmla="*/ 12 h 23"/>
              <a:gd name="T2" fmla="*/ 11 w 23"/>
              <a:gd name="T3" fmla="*/ 0 h 23"/>
              <a:gd name="T4" fmla="*/ 23 w 23"/>
              <a:gd name="T5" fmla="*/ 12 h 23"/>
              <a:gd name="T6" fmla="*/ 11 w 23"/>
              <a:gd name="T7" fmla="*/ 23 h 23"/>
              <a:gd name="T8" fmla="*/ 0 w 23"/>
              <a:gd name="T9" fmla="*/ 12 h 23"/>
              <a:gd name="T10" fmla="*/ 11 w 23"/>
              <a:gd name="T11" fmla="*/ 9 h 23"/>
              <a:gd name="T12" fmla="*/ 9 w 23"/>
              <a:gd name="T13" fmla="*/ 11 h 23"/>
              <a:gd name="T14" fmla="*/ 11 w 23"/>
              <a:gd name="T15" fmla="*/ 14 h 23"/>
              <a:gd name="T16" fmla="*/ 14 w 23"/>
              <a:gd name="T17" fmla="*/ 11 h 23"/>
              <a:gd name="T18" fmla="*/ 11 w 23"/>
              <a:gd name="T19"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3">
                <a:moveTo>
                  <a:pt x="0" y="12"/>
                </a:moveTo>
                <a:cubicBezTo>
                  <a:pt x="0" y="5"/>
                  <a:pt x="5" y="0"/>
                  <a:pt x="11" y="0"/>
                </a:cubicBezTo>
                <a:cubicBezTo>
                  <a:pt x="17" y="0"/>
                  <a:pt x="23" y="5"/>
                  <a:pt x="23" y="12"/>
                </a:cubicBezTo>
                <a:cubicBezTo>
                  <a:pt x="23" y="18"/>
                  <a:pt x="18" y="23"/>
                  <a:pt x="11" y="23"/>
                </a:cubicBezTo>
                <a:cubicBezTo>
                  <a:pt x="5" y="23"/>
                  <a:pt x="0" y="18"/>
                  <a:pt x="0" y="12"/>
                </a:cubicBezTo>
                <a:close/>
                <a:moveTo>
                  <a:pt x="11" y="9"/>
                </a:moveTo>
                <a:cubicBezTo>
                  <a:pt x="10" y="9"/>
                  <a:pt x="9" y="10"/>
                  <a:pt x="9" y="11"/>
                </a:cubicBezTo>
                <a:cubicBezTo>
                  <a:pt x="9" y="13"/>
                  <a:pt x="10" y="14"/>
                  <a:pt x="11" y="14"/>
                </a:cubicBezTo>
                <a:cubicBezTo>
                  <a:pt x="13" y="14"/>
                  <a:pt x="14" y="13"/>
                  <a:pt x="14" y="11"/>
                </a:cubicBezTo>
                <a:cubicBezTo>
                  <a:pt x="14" y="10"/>
                  <a:pt x="13" y="9"/>
                  <a:pt x="11" y="9"/>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5" name="Freeform 106">
            <a:extLst>
              <a:ext uri="{FF2B5EF4-FFF2-40B4-BE49-F238E27FC236}">
                <a16:creationId xmlns:a16="http://schemas.microsoft.com/office/drawing/2014/main" id="{95135D41-9331-46D6-8362-61C5D93A7C67}"/>
              </a:ext>
            </a:extLst>
          </p:cNvPr>
          <p:cNvSpPr/>
          <p:nvPr/>
        </p:nvSpPr>
        <p:spPr bwMode="auto">
          <a:xfrm>
            <a:off x="1108869" y="4182939"/>
            <a:ext cx="80962" cy="53975"/>
          </a:xfrm>
          <a:custGeom>
            <a:avLst/>
            <a:gdLst>
              <a:gd name="T0" fmla="*/ 13 w 26"/>
              <a:gd name="T1" fmla="*/ 0 h 17"/>
              <a:gd name="T2" fmla="*/ 26 w 26"/>
              <a:gd name="T3" fmla="*/ 12 h 17"/>
              <a:gd name="T4" fmla="*/ 22 w 26"/>
              <a:gd name="T5" fmla="*/ 17 h 17"/>
              <a:gd name="T6" fmla="*/ 17 w 26"/>
              <a:gd name="T7" fmla="*/ 13 h 17"/>
              <a:gd name="T8" fmla="*/ 13 w 26"/>
              <a:gd name="T9" fmla="*/ 8 h 17"/>
              <a:gd name="T10" fmla="*/ 8 w 26"/>
              <a:gd name="T11" fmla="*/ 13 h 17"/>
              <a:gd name="T12" fmla="*/ 4 w 26"/>
              <a:gd name="T13" fmla="*/ 17 h 17"/>
              <a:gd name="T14" fmla="*/ 0 w 26"/>
              <a:gd name="T15" fmla="*/ 12 h 17"/>
              <a:gd name="T16" fmla="*/ 13 w 26"/>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7">
                <a:moveTo>
                  <a:pt x="13" y="0"/>
                </a:moveTo>
                <a:cubicBezTo>
                  <a:pt x="20" y="0"/>
                  <a:pt x="26" y="5"/>
                  <a:pt x="26" y="12"/>
                </a:cubicBezTo>
                <a:cubicBezTo>
                  <a:pt x="26" y="15"/>
                  <a:pt x="25" y="17"/>
                  <a:pt x="22" y="17"/>
                </a:cubicBezTo>
                <a:cubicBezTo>
                  <a:pt x="20" y="17"/>
                  <a:pt x="18" y="16"/>
                  <a:pt x="17" y="13"/>
                </a:cubicBezTo>
                <a:cubicBezTo>
                  <a:pt x="17" y="10"/>
                  <a:pt x="16" y="9"/>
                  <a:pt x="13" y="8"/>
                </a:cubicBezTo>
                <a:cubicBezTo>
                  <a:pt x="10" y="8"/>
                  <a:pt x="9" y="10"/>
                  <a:pt x="8" y="13"/>
                </a:cubicBezTo>
                <a:cubicBezTo>
                  <a:pt x="8" y="16"/>
                  <a:pt x="6" y="17"/>
                  <a:pt x="4" y="17"/>
                </a:cubicBezTo>
                <a:cubicBezTo>
                  <a:pt x="1" y="17"/>
                  <a:pt x="0" y="15"/>
                  <a:pt x="0" y="12"/>
                </a:cubicBezTo>
                <a:cubicBezTo>
                  <a:pt x="0" y="5"/>
                  <a:pt x="6" y="0"/>
                  <a:pt x="13" y="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6" name="Freeform 107">
            <a:extLst>
              <a:ext uri="{FF2B5EF4-FFF2-40B4-BE49-F238E27FC236}">
                <a16:creationId xmlns:a16="http://schemas.microsoft.com/office/drawing/2014/main" id="{0D185079-ED17-4200-95A2-1473A8154AAF}"/>
              </a:ext>
            </a:extLst>
          </p:cNvPr>
          <p:cNvSpPr>
            <a:spLocks noEditPoints="1"/>
          </p:cNvSpPr>
          <p:nvPr/>
        </p:nvSpPr>
        <p:spPr bwMode="auto">
          <a:xfrm>
            <a:off x="1218407" y="4170239"/>
            <a:ext cx="63500" cy="60325"/>
          </a:xfrm>
          <a:custGeom>
            <a:avLst/>
            <a:gdLst>
              <a:gd name="T0" fmla="*/ 10 w 20"/>
              <a:gd name="T1" fmla="*/ 0 h 19"/>
              <a:gd name="T2" fmla="*/ 19 w 20"/>
              <a:gd name="T3" fmla="*/ 10 h 19"/>
              <a:gd name="T4" fmla="*/ 10 w 20"/>
              <a:gd name="T5" fmla="*/ 19 h 19"/>
              <a:gd name="T6" fmla="*/ 0 w 20"/>
              <a:gd name="T7" fmla="*/ 9 h 19"/>
              <a:gd name="T8" fmla="*/ 10 w 20"/>
              <a:gd name="T9" fmla="*/ 0 h 19"/>
              <a:gd name="T10" fmla="*/ 12 w 20"/>
              <a:gd name="T11" fmla="*/ 9 h 19"/>
              <a:gd name="T12" fmla="*/ 10 w 20"/>
              <a:gd name="T13" fmla="*/ 8 h 19"/>
              <a:gd name="T14" fmla="*/ 8 w 20"/>
              <a:gd name="T15" fmla="*/ 9 h 19"/>
              <a:gd name="T16" fmla="*/ 10 w 20"/>
              <a:gd name="T17" fmla="*/ 11 h 19"/>
              <a:gd name="T18" fmla="*/ 12 w 20"/>
              <a:gd name="T19"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15" y="0"/>
                  <a:pt x="20" y="4"/>
                  <a:pt x="19" y="10"/>
                </a:cubicBezTo>
                <a:cubicBezTo>
                  <a:pt x="19" y="15"/>
                  <a:pt x="15" y="19"/>
                  <a:pt x="10" y="19"/>
                </a:cubicBezTo>
                <a:cubicBezTo>
                  <a:pt x="4" y="19"/>
                  <a:pt x="0" y="15"/>
                  <a:pt x="0" y="9"/>
                </a:cubicBezTo>
                <a:cubicBezTo>
                  <a:pt x="0" y="4"/>
                  <a:pt x="4" y="0"/>
                  <a:pt x="10" y="0"/>
                </a:cubicBezTo>
                <a:close/>
                <a:moveTo>
                  <a:pt x="12" y="9"/>
                </a:moveTo>
                <a:cubicBezTo>
                  <a:pt x="11" y="8"/>
                  <a:pt x="11" y="8"/>
                  <a:pt x="10" y="8"/>
                </a:cubicBezTo>
                <a:cubicBezTo>
                  <a:pt x="9" y="8"/>
                  <a:pt x="8" y="8"/>
                  <a:pt x="8" y="9"/>
                </a:cubicBezTo>
                <a:cubicBezTo>
                  <a:pt x="8" y="10"/>
                  <a:pt x="9" y="11"/>
                  <a:pt x="10" y="11"/>
                </a:cubicBezTo>
                <a:cubicBezTo>
                  <a:pt x="11" y="11"/>
                  <a:pt x="11" y="10"/>
                  <a:pt x="12" y="9"/>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7" name="Oval 108">
            <a:extLst>
              <a:ext uri="{FF2B5EF4-FFF2-40B4-BE49-F238E27FC236}">
                <a16:creationId xmlns:a16="http://schemas.microsoft.com/office/drawing/2014/main" id="{F7D1DED1-AC41-480D-8E0A-50957215F021}"/>
              </a:ext>
            </a:extLst>
          </p:cNvPr>
          <p:cNvSpPr>
            <a:spLocks noChangeArrowheads="1"/>
          </p:cNvSpPr>
          <p:nvPr/>
        </p:nvSpPr>
        <p:spPr bwMode="auto">
          <a:xfrm>
            <a:off x="1026319" y="4173414"/>
            <a:ext cx="53975" cy="53975"/>
          </a:xfrm>
          <a:prstGeom prst="ellipse">
            <a:avLst/>
          </a:pr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8" name="Freeform 109">
            <a:extLst>
              <a:ext uri="{FF2B5EF4-FFF2-40B4-BE49-F238E27FC236}">
                <a16:creationId xmlns:a16="http://schemas.microsoft.com/office/drawing/2014/main" id="{BB0D8038-8AD2-4EFC-AD80-F3572C67FC20}"/>
              </a:ext>
            </a:extLst>
          </p:cNvPr>
          <p:cNvSpPr/>
          <p:nvPr/>
        </p:nvSpPr>
        <p:spPr bwMode="auto">
          <a:xfrm>
            <a:off x="1183482" y="4081339"/>
            <a:ext cx="85725" cy="53975"/>
          </a:xfrm>
          <a:custGeom>
            <a:avLst/>
            <a:gdLst>
              <a:gd name="T0" fmla="*/ 21 w 27"/>
              <a:gd name="T1" fmla="*/ 17 h 17"/>
              <a:gd name="T2" fmla="*/ 3 w 27"/>
              <a:gd name="T3" fmla="*/ 9 h 17"/>
              <a:gd name="T4" fmla="*/ 3 w 27"/>
              <a:gd name="T5" fmla="*/ 2 h 17"/>
              <a:gd name="T6" fmla="*/ 9 w 27"/>
              <a:gd name="T7" fmla="*/ 3 h 17"/>
              <a:gd name="T8" fmla="*/ 22 w 27"/>
              <a:gd name="T9" fmla="*/ 9 h 17"/>
              <a:gd name="T10" fmla="*/ 27 w 27"/>
              <a:gd name="T11" fmla="*/ 13 h 17"/>
              <a:gd name="T12" fmla="*/ 21 w 27"/>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21" y="17"/>
                </a:moveTo>
                <a:cubicBezTo>
                  <a:pt x="15" y="17"/>
                  <a:pt x="8" y="15"/>
                  <a:pt x="3" y="9"/>
                </a:cubicBezTo>
                <a:cubicBezTo>
                  <a:pt x="1" y="7"/>
                  <a:pt x="0" y="4"/>
                  <a:pt x="3" y="2"/>
                </a:cubicBezTo>
                <a:cubicBezTo>
                  <a:pt x="5" y="0"/>
                  <a:pt x="7" y="1"/>
                  <a:pt x="9" y="3"/>
                </a:cubicBezTo>
                <a:cubicBezTo>
                  <a:pt x="13" y="7"/>
                  <a:pt x="17" y="8"/>
                  <a:pt x="22" y="9"/>
                </a:cubicBezTo>
                <a:cubicBezTo>
                  <a:pt x="25" y="9"/>
                  <a:pt x="27" y="10"/>
                  <a:pt x="27" y="13"/>
                </a:cubicBezTo>
                <a:cubicBezTo>
                  <a:pt x="27" y="16"/>
                  <a:pt x="25" y="17"/>
                  <a:pt x="21" y="17"/>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9" name="Freeform 110">
            <a:extLst>
              <a:ext uri="{FF2B5EF4-FFF2-40B4-BE49-F238E27FC236}">
                <a16:creationId xmlns:a16="http://schemas.microsoft.com/office/drawing/2014/main" id="{7F8A3065-C2B2-4589-AE14-277E547E5C22}"/>
              </a:ext>
            </a:extLst>
          </p:cNvPr>
          <p:cNvSpPr/>
          <p:nvPr/>
        </p:nvSpPr>
        <p:spPr bwMode="auto">
          <a:xfrm>
            <a:off x="1026319" y="4081339"/>
            <a:ext cx="85725" cy="53975"/>
          </a:xfrm>
          <a:custGeom>
            <a:avLst/>
            <a:gdLst>
              <a:gd name="T0" fmla="*/ 6 w 27"/>
              <a:gd name="T1" fmla="*/ 17 h 17"/>
              <a:gd name="T2" fmla="*/ 0 w 27"/>
              <a:gd name="T3" fmla="*/ 13 h 17"/>
              <a:gd name="T4" fmla="*/ 5 w 27"/>
              <a:gd name="T5" fmla="*/ 9 h 17"/>
              <a:gd name="T6" fmla="*/ 19 w 27"/>
              <a:gd name="T7" fmla="*/ 3 h 17"/>
              <a:gd name="T8" fmla="*/ 25 w 27"/>
              <a:gd name="T9" fmla="*/ 2 h 17"/>
              <a:gd name="T10" fmla="*/ 25 w 27"/>
              <a:gd name="T11" fmla="*/ 9 h 17"/>
              <a:gd name="T12" fmla="*/ 6 w 27"/>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27" h="17">
                <a:moveTo>
                  <a:pt x="6" y="17"/>
                </a:moveTo>
                <a:cubicBezTo>
                  <a:pt x="3" y="17"/>
                  <a:pt x="0" y="17"/>
                  <a:pt x="0" y="13"/>
                </a:cubicBezTo>
                <a:cubicBezTo>
                  <a:pt x="0" y="10"/>
                  <a:pt x="2" y="9"/>
                  <a:pt x="5" y="9"/>
                </a:cubicBezTo>
                <a:cubicBezTo>
                  <a:pt x="10" y="8"/>
                  <a:pt x="15" y="7"/>
                  <a:pt x="19" y="3"/>
                </a:cubicBezTo>
                <a:cubicBezTo>
                  <a:pt x="21" y="1"/>
                  <a:pt x="23" y="0"/>
                  <a:pt x="25" y="2"/>
                </a:cubicBezTo>
                <a:cubicBezTo>
                  <a:pt x="27" y="4"/>
                  <a:pt x="27" y="7"/>
                  <a:pt x="25" y="9"/>
                </a:cubicBezTo>
                <a:cubicBezTo>
                  <a:pt x="20" y="14"/>
                  <a:pt x="13" y="17"/>
                  <a:pt x="6" y="17"/>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0" name="Freeform 111">
            <a:extLst>
              <a:ext uri="{FF2B5EF4-FFF2-40B4-BE49-F238E27FC236}">
                <a16:creationId xmlns:a16="http://schemas.microsoft.com/office/drawing/2014/main" id="{2D2A5302-774C-4722-BCD9-A1B35220390A}"/>
              </a:ext>
            </a:extLst>
          </p:cNvPr>
          <p:cNvSpPr/>
          <p:nvPr/>
        </p:nvSpPr>
        <p:spPr bwMode="auto">
          <a:xfrm>
            <a:off x="1089819" y="4019426"/>
            <a:ext cx="42862" cy="42863"/>
          </a:xfrm>
          <a:custGeom>
            <a:avLst/>
            <a:gdLst>
              <a:gd name="T0" fmla="*/ 7 w 14"/>
              <a:gd name="T1" fmla="*/ 14 h 14"/>
              <a:gd name="T2" fmla="*/ 0 w 14"/>
              <a:gd name="T3" fmla="*/ 7 h 14"/>
              <a:gd name="T4" fmla="*/ 7 w 14"/>
              <a:gd name="T5" fmla="*/ 0 h 14"/>
              <a:gd name="T6" fmla="*/ 14 w 14"/>
              <a:gd name="T7" fmla="*/ 7 h 14"/>
              <a:gd name="T8" fmla="*/ 7 w 14"/>
              <a:gd name="T9" fmla="*/ 14 h 14"/>
            </a:gdLst>
            <a:ahLst/>
            <a:cxnLst>
              <a:cxn ang="0">
                <a:pos x="T0" y="T1"/>
              </a:cxn>
              <a:cxn ang="0">
                <a:pos x="T2" y="T3"/>
              </a:cxn>
              <a:cxn ang="0">
                <a:pos x="T4" y="T5"/>
              </a:cxn>
              <a:cxn ang="0">
                <a:pos x="T6" y="T7"/>
              </a:cxn>
              <a:cxn ang="0">
                <a:pos x="T8" y="T9"/>
              </a:cxn>
            </a:cxnLst>
            <a:rect l="0" t="0" r="r" b="b"/>
            <a:pathLst>
              <a:path w="14" h="14">
                <a:moveTo>
                  <a:pt x="7" y="14"/>
                </a:moveTo>
                <a:cubicBezTo>
                  <a:pt x="3" y="14"/>
                  <a:pt x="0" y="11"/>
                  <a:pt x="0" y="7"/>
                </a:cubicBezTo>
                <a:cubicBezTo>
                  <a:pt x="0" y="3"/>
                  <a:pt x="3" y="0"/>
                  <a:pt x="7" y="0"/>
                </a:cubicBezTo>
                <a:cubicBezTo>
                  <a:pt x="10" y="0"/>
                  <a:pt x="14" y="3"/>
                  <a:pt x="14" y="7"/>
                </a:cubicBezTo>
                <a:cubicBezTo>
                  <a:pt x="14" y="11"/>
                  <a:pt x="11" y="14"/>
                  <a:pt x="7" y="14"/>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1" name="Freeform 112">
            <a:extLst>
              <a:ext uri="{FF2B5EF4-FFF2-40B4-BE49-F238E27FC236}">
                <a16:creationId xmlns:a16="http://schemas.microsoft.com/office/drawing/2014/main" id="{669AC411-E786-4A18-9B0A-3CF605BCFF36}"/>
              </a:ext>
            </a:extLst>
          </p:cNvPr>
          <p:cNvSpPr/>
          <p:nvPr/>
        </p:nvSpPr>
        <p:spPr bwMode="auto">
          <a:xfrm>
            <a:off x="1129507" y="4116264"/>
            <a:ext cx="38100" cy="34925"/>
          </a:xfrm>
          <a:custGeom>
            <a:avLst/>
            <a:gdLst>
              <a:gd name="T0" fmla="*/ 6 w 12"/>
              <a:gd name="T1" fmla="*/ 11 h 11"/>
              <a:gd name="T2" fmla="*/ 1 w 12"/>
              <a:gd name="T3" fmla="*/ 5 h 11"/>
              <a:gd name="T4" fmla="*/ 6 w 12"/>
              <a:gd name="T5" fmla="*/ 0 h 11"/>
              <a:gd name="T6" fmla="*/ 12 w 12"/>
              <a:gd name="T7" fmla="*/ 6 h 11"/>
              <a:gd name="T8" fmla="*/ 6 w 12"/>
              <a:gd name="T9" fmla="*/ 11 h 11"/>
            </a:gdLst>
            <a:ahLst/>
            <a:cxnLst>
              <a:cxn ang="0">
                <a:pos x="T0" y="T1"/>
              </a:cxn>
              <a:cxn ang="0">
                <a:pos x="T2" y="T3"/>
              </a:cxn>
              <a:cxn ang="0">
                <a:pos x="T4" y="T5"/>
              </a:cxn>
              <a:cxn ang="0">
                <a:pos x="T6" y="T7"/>
              </a:cxn>
              <a:cxn ang="0">
                <a:pos x="T8" y="T9"/>
              </a:cxn>
            </a:cxnLst>
            <a:rect l="0" t="0" r="r" b="b"/>
            <a:pathLst>
              <a:path w="12" h="11">
                <a:moveTo>
                  <a:pt x="6" y="11"/>
                </a:moveTo>
                <a:cubicBezTo>
                  <a:pt x="3" y="11"/>
                  <a:pt x="0" y="8"/>
                  <a:pt x="1" y="5"/>
                </a:cubicBezTo>
                <a:cubicBezTo>
                  <a:pt x="1" y="2"/>
                  <a:pt x="3" y="0"/>
                  <a:pt x="6" y="0"/>
                </a:cubicBezTo>
                <a:cubicBezTo>
                  <a:pt x="9" y="0"/>
                  <a:pt x="12" y="3"/>
                  <a:pt x="12" y="6"/>
                </a:cubicBezTo>
                <a:cubicBezTo>
                  <a:pt x="12" y="9"/>
                  <a:pt x="9" y="11"/>
                  <a:pt x="6" y="11"/>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2" name="Freeform 113">
            <a:extLst>
              <a:ext uri="{FF2B5EF4-FFF2-40B4-BE49-F238E27FC236}">
                <a16:creationId xmlns:a16="http://schemas.microsoft.com/office/drawing/2014/main" id="{C6A1372F-7405-44BA-99AC-AFC88067365B}"/>
              </a:ext>
            </a:extLst>
          </p:cNvPr>
          <p:cNvSpPr/>
          <p:nvPr/>
        </p:nvSpPr>
        <p:spPr bwMode="auto">
          <a:xfrm>
            <a:off x="1123157" y="4249614"/>
            <a:ext cx="34925" cy="34925"/>
          </a:xfrm>
          <a:custGeom>
            <a:avLst/>
            <a:gdLst>
              <a:gd name="T0" fmla="*/ 5 w 11"/>
              <a:gd name="T1" fmla="*/ 0 h 11"/>
              <a:gd name="T2" fmla="*/ 11 w 11"/>
              <a:gd name="T3" fmla="*/ 6 h 11"/>
              <a:gd name="T4" fmla="*/ 5 w 11"/>
              <a:gd name="T5" fmla="*/ 11 h 11"/>
              <a:gd name="T6" fmla="*/ 0 w 11"/>
              <a:gd name="T7" fmla="*/ 5 h 11"/>
              <a:gd name="T8" fmla="*/ 5 w 11"/>
              <a:gd name="T9" fmla="*/ 0 h 11"/>
            </a:gdLst>
            <a:ahLst/>
            <a:cxnLst>
              <a:cxn ang="0">
                <a:pos x="T0" y="T1"/>
              </a:cxn>
              <a:cxn ang="0">
                <a:pos x="T2" y="T3"/>
              </a:cxn>
              <a:cxn ang="0">
                <a:pos x="T4" y="T5"/>
              </a:cxn>
              <a:cxn ang="0">
                <a:pos x="T6" y="T7"/>
              </a:cxn>
              <a:cxn ang="0">
                <a:pos x="T8" y="T9"/>
              </a:cxn>
            </a:cxnLst>
            <a:rect l="0" t="0" r="r" b="b"/>
            <a:pathLst>
              <a:path w="11" h="11">
                <a:moveTo>
                  <a:pt x="5" y="0"/>
                </a:moveTo>
                <a:cubicBezTo>
                  <a:pt x="8" y="0"/>
                  <a:pt x="11" y="3"/>
                  <a:pt x="11" y="6"/>
                </a:cubicBezTo>
                <a:cubicBezTo>
                  <a:pt x="11" y="9"/>
                  <a:pt x="8" y="11"/>
                  <a:pt x="5" y="11"/>
                </a:cubicBezTo>
                <a:cubicBezTo>
                  <a:pt x="2" y="11"/>
                  <a:pt x="0" y="8"/>
                  <a:pt x="0" y="5"/>
                </a:cubicBezTo>
                <a:cubicBezTo>
                  <a:pt x="0" y="2"/>
                  <a:pt x="2" y="0"/>
                  <a:pt x="5" y="0"/>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3" name="Freeform 114">
            <a:extLst>
              <a:ext uri="{FF2B5EF4-FFF2-40B4-BE49-F238E27FC236}">
                <a16:creationId xmlns:a16="http://schemas.microsoft.com/office/drawing/2014/main" id="{482A2535-8F11-4C54-8566-E53DD352816E}"/>
              </a:ext>
            </a:extLst>
          </p:cNvPr>
          <p:cNvSpPr/>
          <p:nvPr/>
        </p:nvSpPr>
        <p:spPr bwMode="auto">
          <a:xfrm>
            <a:off x="1253332" y="4055939"/>
            <a:ext cx="31750" cy="31750"/>
          </a:xfrm>
          <a:custGeom>
            <a:avLst/>
            <a:gdLst>
              <a:gd name="T0" fmla="*/ 10 w 10"/>
              <a:gd name="T1" fmla="*/ 5 h 10"/>
              <a:gd name="T2" fmla="*/ 5 w 10"/>
              <a:gd name="T3" fmla="*/ 10 h 10"/>
              <a:gd name="T4" fmla="*/ 0 w 10"/>
              <a:gd name="T5" fmla="*/ 5 h 10"/>
              <a:gd name="T6" fmla="*/ 5 w 10"/>
              <a:gd name="T7" fmla="*/ 0 h 10"/>
              <a:gd name="T8" fmla="*/ 10 w 10"/>
              <a:gd name="T9" fmla="*/ 5 h 10"/>
            </a:gdLst>
            <a:ahLst/>
            <a:cxnLst>
              <a:cxn ang="0">
                <a:pos x="T0" y="T1"/>
              </a:cxn>
              <a:cxn ang="0">
                <a:pos x="T2" y="T3"/>
              </a:cxn>
              <a:cxn ang="0">
                <a:pos x="T4" y="T5"/>
              </a:cxn>
              <a:cxn ang="0">
                <a:pos x="T6" y="T7"/>
              </a:cxn>
              <a:cxn ang="0">
                <a:pos x="T8" y="T9"/>
              </a:cxn>
            </a:cxnLst>
            <a:rect l="0" t="0" r="r" b="b"/>
            <a:pathLst>
              <a:path w="10" h="10">
                <a:moveTo>
                  <a:pt x="10" y="5"/>
                </a:moveTo>
                <a:cubicBezTo>
                  <a:pt x="10" y="8"/>
                  <a:pt x="8" y="10"/>
                  <a:pt x="5" y="10"/>
                </a:cubicBezTo>
                <a:cubicBezTo>
                  <a:pt x="3" y="10"/>
                  <a:pt x="0" y="8"/>
                  <a:pt x="0" y="5"/>
                </a:cubicBezTo>
                <a:cubicBezTo>
                  <a:pt x="1" y="2"/>
                  <a:pt x="2" y="0"/>
                  <a:pt x="5" y="0"/>
                </a:cubicBezTo>
                <a:cubicBezTo>
                  <a:pt x="8" y="0"/>
                  <a:pt x="10" y="2"/>
                  <a:pt x="10" y="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4" name="Freeform 115">
            <a:extLst>
              <a:ext uri="{FF2B5EF4-FFF2-40B4-BE49-F238E27FC236}">
                <a16:creationId xmlns:a16="http://schemas.microsoft.com/office/drawing/2014/main" id="{F9A765E3-671A-4F4E-BBBE-6F52F9C6A0E3}"/>
              </a:ext>
            </a:extLst>
          </p:cNvPr>
          <p:cNvSpPr/>
          <p:nvPr/>
        </p:nvSpPr>
        <p:spPr bwMode="auto">
          <a:xfrm>
            <a:off x="1010444" y="4065464"/>
            <a:ext cx="25400" cy="22225"/>
          </a:xfrm>
          <a:custGeom>
            <a:avLst/>
            <a:gdLst>
              <a:gd name="T0" fmla="*/ 8 w 8"/>
              <a:gd name="T1" fmla="*/ 3 h 7"/>
              <a:gd name="T2" fmla="*/ 4 w 8"/>
              <a:gd name="T3" fmla="*/ 7 h 7"/>
              <a:gd name="T4" fmla="*/ 0 w 8"/>
              <a:gd name="T5" fmla="*/ 3 h 7"/>
              <a:gd name="T6" fmla="*/ 4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7" y="6"/>
                  <a:pt x="6" y="7"/>
                  <a:pt x="4" y="7"/>
                </a:cubicBezTo>
                <a:cubicBezTo>
                  <a:pt x="1" y="7"/>
                  <a:pt x="0" y="6"/>
                  <a:pt x="0" y="3"/>
                </a:cubicBezTo>
                <a:cubicBezTo>
                  <a:pt x="0" y="1"/>
                  <a:pt x="1" y="0"/>
                  <a:pt x="4" y="0"/>
                </a:cubicBezTo>
                <a:cubicBezTo>
                  <a:pt x="6" y="0"/>
                  <a:pt x="8" y="1"/>
                  <a:pt x="8" y="3"/>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5" name="Freeform 116">
            <a:extLst>
              <a:ext uri="{FF2B5EF4-FFF2-40B4-BE49-F238E27FC236}">
                <a16:creationId xmlns:a16="http://schemas.microsoft.com/office/drawing/2014/main" id="{1CC21C01-5D9E-469D-9C4C-32755E2774DF}"/>
              </a:ext>
            </a:extLst>
          </p:cNvPr>
          <p:cNvSpPr/>
          <p:nvPr/>
        </p:nvSpPr>
        <p:spPr bwMode="auto">
          <a:xfrm>
            <a:off x="1189832" y="4246439"/>
            <a:ext cx="22225" cy="22225"/>
          </a:xfrm>
          <a:custGeom>
            <a:avLst/>
            <a:gdLst>
              <a:gd name="T0" fmla="*/ 4 w 7"/>
              <a:gd name="T1" fmla="*/ 7 h 7"/>
              <a:gd name="T2" fmla="*/ 0 w 7"/>
              <a:gd name="T3" fmla="*/ 4 h 7"/>
              <a:gd name="T4" fmla="*/ 4 w 7"/>
              <a:gd name="T5" fmla="*/ 0 h 7"/>
              <a:gd name="T6" fmla="*/ 7 w 7"/>
              <a:gd name="T7" fmla="*/ 3 h 7"/>
              <a:gd name="T8" fmla="*/ 4 w 7"/>
              <a:gd name="T9" fmla="*/ 7 h 7"/>
            </a:gdLst>
            <a:ahLst/>
            <a:cxnLst>
              <a:cxn ang="0">
                <a:pos x="T0" y="T1"/>
              </a:cxn>
              <a:cxn ang="0">
                <a:pos x="T2" y="T3"/>
              </a:cxn>
              <a:cxn ang="0">
                <a:pos x="T4" y="T5"/>
              </a:cxn>
              <a:cxn ang="0">
                <a:pos x="T6" y="T7"/>
              </a:cxn>
              <a:cxn ang="0">
                <a:pos x="T8" y="T9"/>
              </a:cxn>
            </a:cxnLst>
            <a:rect l="0" t="0" r="r" b="b"/>
            <a:pathLst>
              <a:path w="7" h="7">
                <a:moveTo>
                  <a:pt x="4" y="7"/>
                </a:moveTo>
                <a:cubicBezTo>
                  <a:pt x="2" y="7"/>
                  <a:pt x="0" y="6"/>
                  <a:pt x="0" y="4"/>
                </a:cubicBezTo>
                <a:cubicBezTo>
                  <a:pt x="0" y="1"/>
                  <a:pt x="1" y="0"/>
                  <a:pt x="4" y="0"/>
                </a:cubicBezTo>
                <a:cubicBezTo>
                  <a:pt x="6" y="0"/>
                  <a:pt x="7" y="1"/>
                  <a:pt x="7" y="3"/>
                </a:cubicBezTo>
                <a:cubicBezTo>
                  <a:pt x="7" y="5"/>
                  <a:pt x="6" y="7"/>
                  <a:pt x="4" y="7"/>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2" name="Oval 133">
            <a:extLst>
              <a:ext uri="{FF2B5EF4-FFF2-40B4-BE49-F238E27FC236}">
                <a16:creationId xmlns:a16="http://schemas.microsoft.com/office/drawing/2014/main" id="{AB81DDF9-FDD9-4C8B-B70E-062F9F4AF70A}"/>
              </a:ext>
            </a:extLst>
          </p:cNvPr>
          <p:cNvSpPr>
            <a:spLocks noChangeArrowheads="1"/>
          </p:cNvSpPr>
          <p:nvPr/>
        </p:nvSpPr>
        <p:spPr bwMode="auto">
          <a:xfrm>
            <a:off x="1189832" y="4013076"/>
            <a:ext cx="15875" cy="15875"/>
          </a:xfrm>
          <a:prstGeom prst="ellipse">
            <a:avLst/>
          </a:pr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3" name="Freeform 134">
            <a:extLst>
              <a:ext uri="{FF2B5EF4-FFF2-40B4-BE49-F238E27FC236}">
                <a16:creationId xmlns:a16="http://schemas.microsoft.com/office/drawing/2014/main" id="{F46504B2-AD26-42C4-9ED6-46FE7B8D731B}"/>
              </a:ext>
            </a:extLst>
          </p:cNvPr>
          <p:cNvSpPr/>
          <p:nvPr/>
        </p:nvSpPr>
        <p:spPr bwMode="auto">
          <a:xfrm>
            <a:off x="1243807" y="4195639"/>
            <a:ext cx="12700" cy="9525"/>
          </a:xfrm>
          <a:custGeom>
            <a:avLst/>
            <a:gdLst>
              <a:gd name="T0" fmla="*/ 4 w 4"/>
              <a:gd name="T1" fmla="*/ 1 h 3"/>
              <a:gd name="T2" fmla="*/ 2 w 4"/>
              <a:gd name="T3" fmla="*/ 3 h 3"/>
              <a:gd name="T4" fmla="*/ 0 w 4"/>
              <a:gd name="T5" fmla="*/ 1 h 3"/>
              <a:gd name="T6" fmla="*/ 2 w 4"/>
              <a:gd name="T7" fmla="*/ 0 h 3"/>
              <a:gd name="T8" fmla="*/ 4 w 4"/>
              <a:gd name="T9" fmla="*/ 1 h 3"/>
            </a:gdLst>
            <a:ahLst/>
            <a:cxnLst>
              <a:cxn ang="0">
                <a:pos x="T0" y="T1"/>
              </a:cxn>
              <a:cxn ang="0">
                <a:pos x="T2" y="T3"/>
              </a:cxn>
              <a:cxn ang="0">
                <a:pos x="T4" y="T5"/>
              </a:cxn>
              <a:cxn ang="0">
                <a:pos x="T6" y="T7"/>
              </a:cxn>
              <a:cxn ang="0">
                <a:pos x="T8" y="T9"/>
              </a:cxn>
            </a:cxnLst>
            <a:rect l="0" t="0" r="r" b="b"/>
            <a:pathLst>
              <a:path w="4" h="3">
                <a:moveTo>
                  <a:pt x="4" y="1"/>
                </a:moveTo>
                <a:cubicBezTo>
                  <a:pt x="3" y="2"/>
                  <a:pt x="3" y="3"/>
                  <a:pt x="2" y="3"/>
                </a:cubicBezTo>
                <a:cubicBezTo>
                  <a:pt x="1" y="3"/>
                  <a:pt x="0" y="2"/>
                  <a:pt x="0" y="1"/>
                </a:cubicBezTo>
                <a:cubicBezTo>
                  <a:pt x="0" y="0"/>
                  <a:pt x="1" y="0"/>
                  <a:pt x="2" y="0"/>
                </a:cubicBezTo>
                <a:cubicBezTo>
                  <a:pt x="3" y="0"/>
                  <a:pt x="3" y="0"/>
                  <a:pt x="4" y="1"/>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nvGrpSpPr>
          <p:cNvPr id="165" name="Grupo 164">
            <a:extLst>
              <a:ext uri="{FF2B5EF4-FFF2-40B4-BE49-F238E27FC236}">
                <a16:creationId xmlns:a16="http://schemas.microsoft.com/office/drawing/2014/main" id="{8BD1DB51-13D3-46D8-B592-3A8CC5F2C113}"/>
              </a:ext>
            </a:extLst>
          </p:cNvPr>
          <p:cNvGrpSpPr/>
          <p:nvPr/>
        </p:nvGrpSpPr>
        <p:grpSpPr>
          <a:xfrm>
            <a:off x="427889" y="4751485"/>
            <a:ext cx="8483400" cy="156754"/>
            <a:chOff x="330225" y="4698275"/>
            <a:chExt cx="8483400" cy="156754"/>
          </a:xfrm>
        </p:grpSpPr>
        <p:cxnSp>
          <p:nvCxnSpPr>
            <p:cNvPr id="166" name="Google Shape;286;p21">
              <a:extLst>
                <a:ext uri="{FF2B5EF4-FFF2-40B4-BE49-F238E27FC236}">
                  <a16:creationId xmlns:a16="http://schemas.microsoft.com/office/drawing/2014/main" id="{AF8F3D97-2CB3-4011-B25E-6B8D4076007F}"/>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67" name="Rectángulo 166">
              <a:extLst>
                <a:ext uri="{FF2B5EF4-FFF2-40B4-BE49-F238E27FC236}">
                  <a16:creationId xmlns:a16="http://schemas.microsoft.com/office/drawing/2014/main" id="{8F1DC68B-D387-43BB-88DD-F7DF490F111E}"/>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8" name="Rectángulo 167">
              <a:extLst>
                <a:ext uri="{FF2B5EF4-FFF2-40B4-BE49-F238E27FC236}">
                  <a16:creationId xmlns:a16="http://schemas.microsoft.com/office/drawing/2014/main" id="{DA81B435-126B-4BB4-9330-A43112F8D998}"/>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36"/>
          <p:cNvSpPr txBox="1">
            <a:spLocks noGrp="1"/>
          </p:cNvSpPr>
          <p:nvPr>
            <p:ph type="title"/>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4400">
                <a:solidFill>
                  <a:srgbClr val="DA7565"/>
                </a:solidFill>
              </a:rPr>
              <a:t>About the disease</a:t>
            </a:r>
            <a:endParaRPr sz="4400" b="1">
              <a:solidFill>
                <a:srgbClr val="DA7565"/>
              </a:solidFill>
            </a:endParaRPr>
          </a:p>
        </p:txBody>
      </p:sp>
      <p:sp>
        <p:nvSpPr>
          <p:cNvPr id="483" name="Google Shape;483;p36"/>
          <p:cNvSpPr txBox="1">
            <a:spLocks noGrp="1"/>
          </p:cNvSpPr>
          <p:nvPr>
            <p:ph type="subTitle" idx="4294967295"/>
          </p:nvPr>
        </p:nvSpPr>
        <p:spPr>
          <a:xfrm>
            <a:off x="707519" y="3123714"/>
            <a:ext cx="1677600" cy="484800"/>
          </a:xfrm>
          <a:prstGeom prst="rect">
            <a:avLst/>
          </a:prstGeom>
        </p:spPr>
        <p:txBody>
          <a:bodyPr spcFirstLastPara="1" wrap="square" lIns="91425" tIns="91425" rIns="91425" bIns="91425" anchor="ctr" anchorCtr="0">
            <a:noAutofit/>
          </a:bodyPr>
          <a:lstStyle/>
          <a:p>
            <a:pPr marL="0" lvl="0" indent="0" algn="r" rtl="0">
              <a:lnSpc>
                <a:spcPct val="100000"/>
              </a:lnSpc>
              <a:spcBef>
                <a:spcPct val="0"/>
              </a:spcBef>
              <a:spcAft>
                <a:spcPct val="0"/>
              </a:spcAft>
              <a:buNone/>
            </a:pPr>
            <a:r>
              <a:rPr lang="en"/>
              <a:t>Neptune is far away from Earth</a:t>
            </a:r>
            <a:endParaRPr/>
          </a:p>
        </p:txBody>
      </p:sp>
      <p:sp>
        <p:nvSpPr>
          <p:cNvPr id="484" name="Google Shape;484;p36"/>
          <p:cNvSpPr txBox="1">
            <a:spLocks noGrp="1"/>
          </p:cNvSpPr>
          <p:nvPr>
            <p:ph type="title" idx="4294967295"/>
          </p:nvPr>
        </p:nvSpPr>
        <p:spPr>
          <a:xfrm>
            <a:off x="6758875" y="2098861"/>
            <a:ext cx="1677600" cy="365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2400"/>
              <a:t>Mercury</a:t>
            </a:r>
            <a:endParaRPr sz="2400"/>
          </a:p>
        </p:txBody>
      </p:sp>
      <p:sp>
        <p:nvSpPr>
          <p:cNvPr id="485" name="Google Shape;485;p36"/>
          <p:cNvSpPr txBox="1">
            <a:spLocks noGrp="1"/>
          </p:cNvSpPr>
          <p:nvPr>
            <p:ph type="subTitle" idx="4294967295"/>
          </p:nvPr>
        </p:nvSpPr>
        <p:spPr>
          <a:xfrm>
            <a:off x="6758881" y="2447188"/>
            <a:ext cx="1677600" cy="484800"/>
          </a:xfrm>
          <a:prstGeom prst="rect">
            <a:avLst/>
          </a:prstGeom>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a:t>Mercury is the smallest planet</a:t>
            </a:r>
            <a:endParaRPr/>
          </a:p>
        </p:txBody>
      </p:sp>
      <p:sp>
        <p:nvSpPr>
          <p:cNvPr id="486" name="Google Shape;486;p36"/>
          <p:cNvSpPr txBox="1">
            <a:spLocks noGrp="1"/>
          </p:cNvSpPr>
          <p:nvPr>
            <p:ph type="title" idx="4294967295"/>
          </p:nvPr>
        </p:nvSpPr>
        <p:spPr>
          <a:xfrm>
            <a:off x="707525" y="2775386"/>
            <a:ext cx="1677600" cy="365700"/>
          </a:xfrm>
          <a:prstGeom prst="rect">
            <a:avLst/>
          </a:prstGeom>
        </p:spPr>
        <p:txBody>
          <a:bodyPr spcFirstLastPara="1" wrap="square" lIns="91425" tIns="91425" rIns="91425" bIns="91425" anchor="ctr" anchorCtr="0">
            <a:noAutofit/>
          </a:bodyPr>
          <a:lstStyle/>
          <a:p>
            <a:pPr marL="0" lvl="0" indent="0" algn="r" rtl="0">
              <a:spcBef>
                <a:spcPct val="0"/>
              </a:spcBef>
              <a:spcAft>
                <a:spcPct val="0"/>
              </a:spcAft>
              <a:buNone/>
            </a:pPr>
            <a:r>
              <a:rPr lang="en" sz="2400"/>
              <a:t>Neptune</a:t>
            </a:r>
            <a:endParaRPr sz="2400"/>
          </a:p>
        </p:txBody>
      </p:sp>
      <p:sp>
        <p:nvSpPr>
          <p:cNvPr id="487" name="Google Shape;487;p36"/>
          <p:cNvSpPr txBox="1">
            <a:spLocks noGrp="1"/>
          </p:cNvSpPr>
          <p:nvPr>
            <p:ph type="title" idx="4294967295"/>
          </p:nvPr>
        </p:nvSpPr>
        <p:spPr>
          <a:xfrm>
            <a:off x="707525" y="1422336"/>
            <a:ext cx="1677600" cy="365700"/>
          </a:xfrm>
          <a:prstGeom prst="rect">
            <a:avLst/>
          </a:prstGeom>
        </p:spPr>
        <p:txBody>
          <a:bodyPr spcFirstLastPara="1" wrap="square" lIns="91425" tIns="91425" rIns="91425" bIns="91425" anchor="ctr" anchorCtr="0">
            <a:noAutofit/>
          </a:bodyPr>
          <a:lstStyle/>
          <a:p>
            <a:pPr marL="0" lvl="0" indent="0" algn="r" rtl="0">
              <a:spcBef>
                <a:spcPct val="0"/>
              </a:spcBef>
              <a:spcAft>
                <a:spcPct val="0"/>
              </a:spcAft>
              <a:buNone/>
            </a:pPr>
            <a:r>
              <a:rPr lang="en" sz="2400"/>
              <a:t>Venus</a:t>
            </a:r>
            <a:endParaRPr sz="2400"/>
          </a:p>
        </p:txBody>
      </p:sp>
      <p:sp>
        <p:nvSpPr>
          <p:cNvPr id="488" name="Google Shape;488;p36"/>
          <p:cNvSpPr txBox="1">
            <a:spLocks noGrp="1"/>
          </p:cNvSpPr>
          <p:nvPr>
            <p:ph type="subTitle" idx="4294967295"/>
          </p:nvPr>
        </p:nvSpPr>
        <p:spPr>
          <a:xfrm>
            <a:off x="707519" y="1770661"/>
            <a:ext cx="1677600" cy="484800"/>
          </a:xfrm>
          <a:prstGeom prst="rect">
            <a:avLst/>
          </a:prstGeom>
        </p:spPr>
        <p:txBody>
          <a:bodyPr spcFirstLastPara="1" wrap="square" lIns="91425" tIns="91425" rIns="91425" bIns="91425" anchor="ctr" anchorCtr="0">
            <a:noAutofit/>
          </a:bodyPr>
          <a:lstStyle/>
          <a:p>
            <a:pPr marL="0" lvl="0" indent="0" algn="r" rtl="0">
              <a:lnSpc>
                <a:spcPct val="100000"/>
              </a:lnSpc>
              <a:spcBef>
                <a:spcPct val="0"/>
              </a:spcBef>
              <a:spcAft>
                <a:spcPct val="0"/>
              </a:spcAft>
              <a:buNone/>
            </a:pPr>
            <a:r>
              <a:rPr lang="en"/>
              <a:t>Venus has a very nice name</a:t>
            </a:r>
            <a:endParaRPr/>
          </a:p>
        </p:txBody>
      </p:sp>
      <p:sp>
        <p:nvSpPr>
          <p:cNvPr id="489" name="Google Shape;489;p36"/>
          <p:cNvSpPr txBox="1">
            <a:spLocks noGrp="1"/>
          </p:cNvSpPr>
          <p:nvPr>
            <p:ph type="title" idx="4294967295"/>
          </p:nvPr>
        </p:nvSpPr>
        <p:spPr>
          <a:xfrm>
            <a:off x="6758875" y="3451911"/>
            <a:ext cx="1677600" cy="365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2400"/>
              <a:t>Mars</a:t>
            </a:r>
            <a:endParaRPr sz="2400"/>
          </a:p>
        </p:txBody>
      </p:sp>
      <p:sp>
        <p:nvSpPr>
          <p:cNvPr id="490" name="Google Shape;490;p36"/>
          <p:cNvSpPr txBox="1">
            <a:spLocks noGrp="1"/>
          </p:cNvSpPr>
          <p:nvPr>
            <p:ph type="subTitle" idx="4294967295"/>
          </p:nvPr>
        </p:nvSpPr>
        <p:spPr>
          <a:xfrm>
            <a:off x="6758881" y="3800240"/>
            <a:ext cx="1677600" cy="484800"/>
          </a:xfrm>
          <a:prstGeom prst="rect">
            <a:avLst/>
          </a:prstGeom>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a:t>Mars is actually a cold place</a:t>
            </a:r>
            <a:endParaRPr/>
          </a:p>
        </p:txBody>
      </p:sp>
      <p:pic>
        <p:nvPicPr>
          <p:cNvPr id="491" name="Google Shape;491;p36"/>
          <p:cNvPicPr preferRelativeResize="0"/>
          <p:nvPr/>
        </p:nvPicPr>
        <p:blipFill>
          <a:blip r:embed="rId3">
            <a:alphaModFix/>
          </a:blip>
          <a:srcRect l="17553" r="17553"/>
          <a:stretch>
            <a:fillRect/>
          </a:stretch>
        </p:blipFill>
        <p:spPr>
          <a:xfrm>
            <a:off x="3117600" y="1314225"/>
            <a:ext cx="2908800" cy="2983200"/>
          </a:xfrm>
          <a:prstGeom prst="ellipse">
            <a:avLst/>
          </a:prstGeom>
          <a:noFill/>
          <a:ln>
            <a:noFill/>
          </a:ln>
          <a:effectLst>
            <a:outerShdw dist="123825" dir="2880000" algn="bl" rotWithShape="0">
              <a:schemeClr val="lt2">
                <a:alpha val="33000"/>
              </a:schemeClr>
            </a:outerShdw>
          </a:effectLst>
        </p:spPr>
      </p:pic>
      <p:sp>
        <p:nvSpPr>
          <p:cNvPr id="492" name="Google Shape;492;p36"/>
          <p:cNvSpPr/>
          <p:nvPr/>
        </p:nvSpPr>
        <p:spPr>
          <a:xfrm>
            <a:off x="4027725" y="3401350"/>
            <a:ext cx="198300" cy="198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493" name="Google Shape;493;p36"/>
          <p:cNvCxnSpPr>
            <a:stCxn id="486" idx="3"/>
            <a:endCxn id="492" idx="2"/>
          </p:cNvCxnSpPr>
          <p:nvPr/>
        </p:nvCxnSpPr>
        <p:spPr>
          <a:xfrm>
            <a:off x="2385125" y="2958236"/>
            <a:ext cx="1642500" cy="542400"/>
          </a:xfrm>
          <a:prstGeom prst="bentConnector3">
            <a:avLst>
              <a:gd name="adj1" fmla="val 50003"/>
            </a:avLst>
          </a:prstGeom>
          <a:noFill/>
          <a:ln w="9525" cap="flat" cmpd="sng">
            <a:solidFill>
              <a:schemeClr val="lt2"/>
            </a:solidFill>
            <a:prstDash val="solid"/>
            <a:round/>
            <a:headEnd type="none" w="med" len="med"/>
            <a:tailEnd type="none" w="med" len="med"/>
          </a:ln>
        </p:spPr>
      </p:cxnSp>
      <p:sp>
        <p:nvSpPr>
          <p:cNvPr id="494" name="Google Shape;494;p36"/>
          <p:cNvSpPr/>
          <p:nvPr/>
        </p:nvSpPr>
        <p:spPr>
          <a:xfrm>
            <a:off x="5082770" y="1722313"/>
            <a:ext cx="198300" cy="198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495" name="Google Shape;495;p36"/>
          <p:cNvCxnSpPr>
            <a:stCxn id="484" idx="1"/>
            <a:endCxn id="494" idx="6"/>
          </p:cNvCxnSpPr>
          <p:nvPr/>
        </p:nvCxnSpPr>
        <p:spPr>
          <a:xfrm rot="10800000">
            <a:off x="5281075" y="1821511"/>
            <a:ext cx="1477800" cy="460200"/>
          </a:xfrm>
          <a:prstGeom prst="bentConnector3">
            <a:avLst>
              <a:gd name="adj1" fmla="val 50000"/>
            </a:avLst>
          </a:prstGeom>
          <a:noFill/>
          <a:ln w="9525" cap="flat" cmpd="sng">
            <a:solidFill>
              <a:schemeClr val="lt2"/>
            </a:solidFill>
            <a:prstDash val="solid"/>
            <a:round/>
            <a:headEnd type="none" w="med" len="med"/>
            <a:tailEnd type="none" w="med" len="med"/>
          </a:ln>
        </p:spPr>
      </p:cxnSp>
      <p:sp>
        <p:nvSpPr>
          <p:cNvPr id="496" name="Google Shape;496;p36"/>
          <p:cNvSpPr/>
          <p:nvPr/>
        </p:nvSpPr>
        <p:spPr>
          <a:xfrm>
            <a:off x="4632356" y="3302313"/>
            <a:ext cx="198300" cy="198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497" name="Google Shape;497;p36"/>
          <p:cNvCxnSpPr>
            <a:stCxn id="489" idx="1"/>
            <a:endCxn id="496" idx="6"/>
          </p:cNvCxnSpPr>
          <p:nvPr/>
        </p:nvCxnSpPr>
        <p:spPr>
          <a:xfrm rot="10800000">
            <a:off x="4830775" y="3401361"/>
            <a:ext cx="1928100" cy="233400"/>
          </a:xfrm>
          <a:prstGeom prst="bentConnector3">
            <a:avLst>
              <a:gd name="adj1" fmla="val 50003"/>
            </a:avLst>
          </a:prstGeom>
          <a:noFill/>
          <a:ln w="9525" cap="flat" cmpd="sng">
            <a:solidFill>
              <a:schemeClr val="lt2"/>
            </a:solidFill>
            <a:prstDash val="solid"/>
            <a:round/>
            <a:headEnd type="none" w="med" len="med"/>
            <a:tailEnd type="none" w="med" len="med"/>
          </a:ln>
        </p:spPr>
      </p:cxnSp>
      <p:sp>
        <p:nvSpPr>
          <p:cNvPr id="498" name="Google Shape;498;p36"/>
          <p:cNvSpPr/>
          <p:nvPr/>
        </p:nvSpPr>
        <p:spPr>
          <a:xfrm>
            <a:off x="3884500" y="1938663"/>
            <a:ext cx="198300" cy="198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499" name="Google Shape;499;p36"/>
          <p:cNvCxnSpPr>
            <a:stCxn id="487" idx="3"/>
            <a:endCxn id="498" idx="2"/>
          </p:cNvCxnSpPr>
          <p:nvPr/>
        </p:nvCxnSpPr>
        <p:spPr>
          <a:xfrm>
            <a:off x="2385125" y="1605186"/>
            <a:ext cx="1499400" cy="432600"/>
          </a:xfrm>
          <a:prstGeom prst="bentConnector3">
            <a:avLst>
              <a:gd name="adj1" fmla="val 49999"/>
            </a:avLst>
          </a:prstGeom>
          <a:noFill/>
          <a:ln w="9525" cap="flat" cmpd="sng">
            <a:solidFill>
              <a:schemeClr val="lt2"/>
            </a:solidFill>
            <a:prstDash val="solid"/>
            <a:round/>
            <a:headEnd type="none" w="med" len="med"/>
            <a:tailEnd type="none" w="med" len="med"/>
          </a:ln>
        </p:spPr>
      </p:cxnSp>
      <p:grpSp>
        <p:nvGrpSpPr>
          <p:cNvPr id="20" name="Grupo 19">
            <a:extLst>
              <a:ext uri="{FF2B5EF4-FFF2-40B4-BE49-F238E27FC236}">
                <a16:creationId xmlns:a16="http://schemas.microsoft.com/office/drawing/2014/main" id="{222ED1F9-03E4-40BD-A542-FD8C21B0B47A}"/>
              </a:ext>
            </a:extLst>
          </p:cNvPr>
          <p:cNvGrpSpPr/>
          <p:nvPr/>
        </p:nvGrpSpPr>
        <p:grpSpPr>
          <a:xfrm>
            <a:off x="427889" y="4751485"/>
            <a:ext cx="8483400" cy="156754"/>
            <a:chOff x="330225" y="4698275"/>
            <a:chExt cx="8483400" cy="156754"/>
          </a:xfrm>
        </p:grpSpPr>
        <p:cxnSp>
          <p:nvCxnSpPr>
            <p:cNvPr id="21" name="Google Shape;286;p21">
              <a:extLst>
                <a:ext uri="{FF2B5EF4-FFF2-40B4-BE49-F238E27FC236}">
                  <a16:creationId xmlns:a16="http://schemas.microsoft.com/office/drawing/2014/main" id="{E0ABD9F8-600D-4582-80DF-22B695D7D801}"/>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22" name="Rectángulo 21">
              <a:extLst>
                <a:ext uri="{FF2B5EF4-FFF2-40B4-BE49-F238E27FC236}">
                  <a16:creationId xmlns:a16="http://schemas.microsoft.com/office/drawing/2014/main" id="{244B5DFE-5416-415B-9162-D7767281B4B8}"/>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0EDE0ED1-F7D7-4CB0-A8C1-AB42AE42D057}"/>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5" name="Google Shape;505;p37"/>
          <p:cNvSpPr txBox="1">
            <a:spLocks noGrp="1"/>
          </p:cNvSpPr>
          <p:nvPr>
            <p:ph type="title"/>
          </p:nvPr>
        </p:nvSpPr>
        <p:spPr>
          <a:xfrm>
            <a:off x="393429" y="444866"/>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4400">
                <a:solidFill>
                  <a:schemeClr val="bg2">
                    <a:lumMod val="75000"/>
                  </a:schemeClr>
                </a:solidFill>
              </a:rPr>
              <a:t>Concepts and typology</a:t>
            </a:r>
            <a:endParaRPr sz="4400">
              <a:solidFill>
                <a:schemeClr val="bg2">
                  <a:lumMod val="75000"/>
                </a:schemeClr>
              </a:solidFill>
            </a:endParaRPr>
          </a:p>
        </p:txBody>
      </p:sp>
      <p:sp>
        <p:nvSpPr>
          <p:cNvPr id="506" name="Google Shape;506;p37"/>
          <p:cNvSpPr txBox="1">
            <a:spLocks noGrp="1"/>
          </p:cNvSpPr>
          <p:nvPr>
            <p:ph type="title" idx="2"/>
          </p:nvPr>
        </p:nvSpPr>
        <p:spPr>
          <a:xfrm>
            <a:off x="1854076" y="1520422"/>
            <a:ext cx="3815400" cy="4413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Type A</a:t>
            </a:r>
            <a:endParaRPr>
              <a:solidFill>
                <a:srgbClr val="D94949"/>
              </a:solidFill>
            </a:endParaRPr>
          </a:p>
        </p:txBody>
      </p:sp>
      <p:sp>
        <p:nvSpPr>
          <p:cNvPr id="507" name="Google Shape;507;p37"/>
          <p:cNvSpPr txBox="1">
            <a:spLocks noGrp="1"/>
          </p:cNvSpPr>
          <p:nvPr>
            <p:ph type="subTitle" idx="1"/>
          </p:nvPr>
        </p:nvSpPr>
        <p:spPr>
          <a:xfrm>
            <a:off x="1854076" y="1961722"/>
            <a:ext cx="3815400" cy="619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a:t>Mercury is the closest planet to the Sun and the smallest one in the Solar System</a:t>
            </a:r>
            <a:endParaRPr/>
          </a:p>
        </p:txBody>
      </p:sp>
      <p:pic>
        <p:nvPicPr>
          <p:cNvPr id="518" name="Google Shape;518;p37"/>
          <p:cNvPicPr preferRelativeResize="0"/>
          <p:nvPr/>
        </p:nvPicPr>
        <p:blipFill>
          <a:blip r:embed="rId3">
            <a:alphaModFix amt="72000"/>
          </a:blip>
          <a:stretch>
            <a:fillRect/>
          </a:stretch>
        </p:blipFill>
        <p:spPr>
          <a:xfrm>
            <a:off x="7284392" y="3230470"/>
            <a:ext cx="323482" cy="323482"/>
          </a:xfrm>
          <a:prstGeom prst="rect">
            <a:avLst/>
          </a:prstGeom>
          <a:noFill/>
          <a:ln>
            <a:noFill/>
          </a:ln>
        </p:spPr>
      </p:pic>
      <p:sp>
        <p:nvSpPr>
          <p:cNvPr id="520" name="Google Shape;520;p37"/>
          <p:cNvSpPr txBox="1">
            <a:spLocks noGrp="1"/>
          </p:cNvSpPr>
          <p:nvPr>
            <p:ph type="title" idx="3"/>
          </p:nvPr>
        </p:nvSpPr>
        <p:spPr>
          <a:xfrm>
            <a:off x="1906859" y="2531791"/>
            <a:ext cx="3815400" cy="4413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Type B</a:t>
            </a:r>
            <a:endParaRPr>
              <a:solidFill>
                <a:srgbClr val="D94949"/>
              </a:solidFill>
            </a:endParaRPr>
          </a:p>
        </p:txBody>
      </p:sp>
      <p:sp>
        <p:nvSpPr>
          <p:cNvPr id="521" name="Google Shape;521;p37"/>
          <p:cNvSpPr txBox="1">
            <a:spLocks noGrp="1"/>
          </p:cNvSpPr>
          <p:nvPr>
            <p:ph type="subTitle" idx="4"/>
          </p:nvPr>
        </p:nvSpPr>
        <p:spPr>
          <a:xfrm>
            <a:off x="1854076" y="2915544"/>
            <a:ext cx="3815400" cy="619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a:t>Venus has a beautiful name and is the second planet from the Sun</a:t>
            </a:r>
            <a:endParaRPr/>
          </a:p>
        </p:txBody>
      </p:sp>
      <p:sp>
        <p:nvSpPr>
          <p:cNvPr id="27" name="Google Shape;521;p37">
            <a:extLst>
              <a:ext uri="{FF2B5EF4-FFF2-40B4-BE49-F238E27FC236}">
                <a16:creationId xmlns:a16="http://schemas.microsoft.com/office/drawing/2014/main" id="{073F1E26-887C-4E3B-B8F2-D4C20D89AF09}"/>
              </a:ext>
            </a:extLst>
          </p:cNvPr>
          <p:cNvSpPr txBox="1"/>
          <p:nvPr/>
        </p:nvSpPr>
        <p:spPr>
          <a:xfrm>
            <a:off x="1854076" y="3867634"/>
            <a:ext cx="3815400" cy="619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ct val="0"/>
              </a:spcBef>
              <a:spcAft>
                <a:spcPct val="0"/>
              </a:spcAft>
            </a:defPPr>
            <a:lvl1pPr marL="457200" marR="0" lvl="0" indent="-317500" algn="l"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1pPr>
            <a:lvl2pPr marL="914400" marR="0" lvl="1"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2pPr>
            <a:lvl3pPr marL="1371600" marR="0" lvl="2"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3pPr>
            <a:lvl4pPr marL="1828800" marR="0" lvl="3"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4pPr>
            <a:lvl5pPr marL="2286000" marR="0" lvl="4"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5pPr>
            <a:lvl6pPr marL="2743200" marR="0" lvl="5"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6pPr>
            <a:lvl7pPr marL="3200400" marR="0" lvl="6"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7pPr>
            <a:lvl8pPr marL="3657600" marR="0" lvl="7"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8pPr>
            <a:lvl9pPr marL="4114800" marR="0" lvl="8" indent="-317500" algn="ctr" rtl="0">
              <a:lnSpc>
                <a:spcPct val="100000"/>
              </a:lnSpc>
              <a:spcBef>
                <a:spcPct val="0"/>
              </a:spcBef>
              <a:spcAft>
                <a:spcPct val="0"/>
              </a:spcAft>
              <a:buClr>
                <a:schemeClr val="lt2"/>
              </a:buClr>
              <a:buSzPts val="1400"/>
              <a:buFont typeface="Manrope Medium"/>
              <a:buNone/>
              <a:defRPr sz="1400" b="0" i="0" u="none" strike="noStrike" cap="none">
                <a:solidFill>
                  <a:schemeClr val="lt2"/>
                </a:solidFill>
                <a:latin typeface="Manrope Medium"/>
                <a:ea typeface="Manrope Medium"/>
                <a:cs typeface="Manrope Medium"/>
                <a:sym typeface="Manrope Medium"/>
              </a:defRPr>
            </a:lvl9pPr>
          </a:lstStyle>
          <a:p>
            <a:pPr marL="0" indent="0"/>
            <a:r>
              <a:rPr lang="en-US"/>
              <a:t>Venus has a beautiful name and is the second planet from the Sun</a:t>
            </a:r>
          </a:p>
        </p:txBody>
      </p:sp>
      <p:sp>
        <p:nvSpPr>
          <p:cNvPr id="34" name="Google Shape;520;p37">
            <a:extLst>
              <a:ext uri="{FF2B5EF4-FFF2-40B4-BE49-F238E27FC236}">
                <a16:creationId xmlns:a16="http://schemas.microsoft.com/office/drawing/2014/main" id="{7D795F08-E5AA-4146-B38C-EE2BFF33F70C}"/>
              </a:ext>
            </a:extLst>
          </p:cNvPr>
          <p:cNvSpPr txBox="1"/>
          <p:nvPr/>
        </p:nvSpPr>
        <p:spPr>
          <a:xfrm>
            <a:off x="1854076" y="3491381"/>
            <a:ext cx="3815400" cy="441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chemeClr val="dk1"/>
              </a:buClr>
              <a:buSzPts val="2500"/>
              <a:buFont typeface="Bodoni"/>
              <a:buNone/>
              <a:defRPr sz="2400" b="0" i="0" u="none" strike="noStrike" cap="none">
                <a:solidFill>
                  <a:schemeClr val="dk1"/>
                </a:solidFill>
                <a:latin typeface="Bodoni"/>
                <a:ea typeface="Bodoni"/>
                <a:cs typeface="Bodoni"/>
                <a:sym typeface="Bodoni"/>
              </a:defRPr>
            </a:lvl1pPr>
            <a:lvl2pPr marR="0" lvl="1"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2pPr>
            <a:lvl3pPr marR="0" lvl="2"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3pPr>
            <a:lvl4pPr marR="0" lvl="3"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4pPr>
            <a:lvl5pPr marR="0" lvl="4"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5pPr>
            <a:lvl6pPr marR="0" lvl="5"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6pPr>
            <a:lvl7pPr marR="0" lvl="6"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7pPr>
            <a:lvl8pPr marR="0" lvl="7"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8pPr>
            <a:lvl9pPr marR="0" lvl="8" algn="ctr" rtl="0">
              <a:lnSpc>
                <a:spcPct val="100000"/>
              </a:lnSpc>
              <a:spcBef>
                <a:spcPct val="0"/>
              </a:spcBef>
              <a:spcAft>
                <a:spcPct val="0"/>
              </a:spcAft>
              <a:buClr>
                <a:schemeClr val="lt1"/>
              </a:buClr>
              <a:buSzPts val="2500"/>
              <a:buFont typeface="Armata"/>
              <a:buNone/>
              <a:defRPr sz="2500" b="1" i="0" u="none" strike="noStrike" cap="none">
                <a:solidFill>
                  <a:schemeClr val="lt1"/>
                </a:solidFill>
                <a:latin typeface="Armata"/>
                <a:ea typeface="Armata"/>
                <a:cs typeface="Armata"/>
                <a:sym typeface="Armata"/>
              </a:defRPr>
            </a:lvl9pPr>
          </a:lstStyle>
          <a:p>
            <a:r>
              <a:rPr lang="es-PE">
                <a:solidFill>
                  <a:srgbClr val="D94949"/>
                </a:solidFill>
              </a:rPr>
              <a:t>Type C</a:t>
            </a:r>
          </a:p>
        </p:txBody>
      </p:sp>
      <p:pic>
        <p:nvPicPr>
          <p:cNvPr id="25602" name="Picture 2" descr="Claves de la viruela del mono: Qué es, cómo se contagia y cómo se dio la  actual expansión - Enfoque Informativo">
            <a:extLst>
              <a:ext uri="{FF2B5EF4-FFF2-40B4-BE49-F238E27FC236}">
                <a16:creationId xmlns:a16="http://schemas.microsoft.com/office/drawing/2014/main" id="{13C1647C-3AAD-4167-B82F-B8A8682EF8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778" r="43174"/>
          <a:stretch>
            <a:fillRect/>
          </a:stretch>
        </p:blipFill>
        <p:spPr bwMode="auto">
          <a:xfrm>
            <a:off x="6051948" y="832766"/>
            <a:ext cx="2891720" cy="3961603"/>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
            <a:extLst>
              <a:ext uri="{FF2B5EF4-FFF2-40B4-BE49-F238E27FC236}">
                <a16:creationId xmlns:a16="http://schemas.microsoft.com/office/drawing/2014/main" id="{2B79AD6E-A243-F10F-98C8-8E05D6743872}"/>
              </a:ext>
            </a:extLst>
          </p:cNvPr>
          <p:cNvSpPr>
            <a:spLocks noEditPoints="1"/>
          </p:cNvSpPr>
          <p:nvPr/>
        </p:nvSpPr>
        <p:spPr bwMode="auto">
          <a:xfrm>
            <a:off x="882650" y="1828800"/>
            <a:ext cx="747713" cy="744538"/>
          </a:xfrm>
          <a:custGeom>
            <a:avLst/>
            <a:gdLst>
              <a:gd name="T0" fmla="*/ 167 w 279"/>
              <a:gd name="T1" fmla="*/ 3 h 278"/>
              <a:gd name="T2" fmla="*/ 219 w 279"/>
              <a:gd name="T3" fmla="*/ 24 h 278"/>
              <a:gd name="T4" fmla="*/ 251 w 279"/>
              <a:gd name="T5" fmla="*/ 56 h 278"/>
              <a:gd name="T6" fmla="*/ 270 w 279"/>
              <a:gd name="T7" fmla="*/ 92 h 278"/>
              <a:gd name="T8" fmla="*/ 277 w 279"/>
              <a:gd name="T9" fmla="*/ 149 h 278"/>
              <a:gd name="T10" fmla="*/ 268 w 279"/>
              <a:gd name="T11" fmla="*/ 190 h 278"/>
              <a:gd name="T12" fmla="*/ 249 w 279"/>
              <a:gd name="T13" fmla="*/ 224 h 278"/>
              <a:gd name="T14" fmla="*/ 207 w 279"/>
              <a:gd name="T15" fmla="*/ 260 h 278"/>
              <a:gd name="T16" fmla="*/ 160 w 279"/>
              <a:gd name="T17" fmla="*/ 276 h 278"/>
              <a:gd name="T18" fmla="*/ 124 w 279"/>
              <a:gd name="T19" fmla="*/ 277 h 278"/>
              <a:gd name="T20" fmla="*/ 93 w 279"/>
              <a:gd name="T21" fmla="*/ 269 h 278"/>
              <a:gd name="T22" fmla="*/ 44 w 279"/>
              <a:gd name="T23" fmla="*/ 239 h 278"/>
              <a:gd name="T24" fmla="*/ 19 w 279"/>
              <a:gd name="T25" fmla="*/ 208 h 278"/>
              <a:gd name="T26" fmla="*/ 15 w 279"/>
              <a:gd name="T27" fmla="*/ 203 h 278"/>
              <a:gd name="T28" fmla="*/ 1 w 279"/>
              <a:gd name="T29" fmla="*/ 128 h 278"/>
              <a:gd name="T30" fmla="*/ 6 w 279"/>
              <a:gd name="T31" fmla="*/ 100 h 278"/>
              <a:gd name="T32" fmla="*/ 24 w 279"/>
              <a:gd name="T33" fmla="*/ 60 h 278"/>
              <a:gd name="T34" fmla="*/ 56 w 279"/>
              <a:gd name="T35" fmla="*/ 27 h 278"/>
              <a:gd name="T36" fmla="*/ 108 w 279"/>
              <a:gd name="T37" fmla="*/ 3 h 278"/>
              <a:gd name="T38" fmla="*/ 177 w 279"/>
              <a:gd name="T39" fmla="*/ 162 h 278"/>
              <a:gd name="T40" fmla="*/ 186 w 279"/>
              <a:gd name="T41" fmla="*/ 129 h 278"/>
              <a:gd name="T42" fmla="*/ 209 w 279"/>
              <a:gd name="T43" fmla="*/ 114 h 278"/>
              <a:gd name="T44" fmla="*/ 204 w 279"/>
              <a:gd name="T45" fmla="*/ 87 h 278"/>
              <a:gd name="T46" fmla="*/ 156 w 279"/>
              <a:gd name="T47" fmla="*/ 21 h 278"/>
              <a:gd name="T48" fmla="*/ 77 w 279"/>
              <a:gd name="T49" fmla="*/ 45 h 278"/>
              <a:gd name="T50" fmla="*/ 75 w 279"/>
              <a:gd name="T51" fmla="*/ 90 h 278"/>
              <a:gd name="T52" fmla="*/ 87 w 279"/>
              <a:gd name="T53" fmla="*/ 126 h 278"/>
              <a:gd name="T54" fmla="*/ 99 w 279"/>
              <a:gd name="T55" fmla="*/ 143 h 278"/>
              <a:gd name="T56" fmla="*/ 74 w 279"/>
              <a:gd name="T57" fmla="*/ 184 h 278"/>
              <a:gd name="T58" fmla="*/ 64 w 279"/>
              <a:gd name="T59" fmla="*/ 246 h 278"/>
              <a:gd name="T60" fmla="*/ 215 w 279"/>
              <a:gd name="T61" fmla="*/ 246 h 278"/>
              <a:gd name="T62" fmla="*/ 218 w 279"/>
              <a:gd name="T63" fmla="*/ 215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 h="278">
                <a:moveTo>
                  <a:pt x="140" y="0"/>
                </a:moveTo>
                <a:cubicBezTo>
                  <a:pt x="149" y="0"/>
                  <a:pt x="158" y="1"/>
                  <a:pt x="167" y="3"/>
                </a:cubicBezTo>
                <a:cubicBezTo>
                  <a:pt x="181" y="5"/>
                  <a:pt x="193" y="10"/>
                  <a:pt x="205" y="16"/>
                </a:cubicBezTo>
                <a:cubicBezTo>
                  <a:pt x="210" y="18"/>
                  <a:pt x="215" y="21"/>
                  <a:pt x="219" y="24"/>
                </a:cubicBezTo>
                <a:cubicBezTo>
                  <a:pt x="221" y="25"/>
                  <a:pt x="224" y="28"/>
                  <a:pt x="226" y="30"/>
                </a:cubicBezTo>
                <a:cubicBezTo>
                  <a:pt x="236" y="37"/>
                  <a:pt x="244" y="46"/>
                  <a:pt x="251" y="56"/>
                </a:cubicBezTo>
                <a:cubicBezTo>
                  <a:pt x="257" y="64"/>
                  <a:pt x="262" y="73"/>
                  <a:pt x="266" y="82"/>
                </a:cubicBezTo>
                <a:cubicBezTo>
                  <a:pt x="268" y="85"/>
                  <a:pt x="268" y="89"/>
                  <a:pt x="270" y="92"/>
                </a:cubicBezTo>
                <a:cubicBezTo>
                  <a:pt x="273" y="98"/>
                  <a:pt x="273" y="104"/>
                  <a:pt x="275" y="110"/>
                </a:cubicBezTo>
                <a:cubicBezTo>
                  <a:pt x="279" y="123"/>
                  <a:pt x="278" y="136"/>
                  <a:pt x="277" y="149"/>
                </a:cubicBezTo>
                <a:cubicBezTo>
                  <a:pt x="277" y="157"/>
                  <a:pt x="276" y="165"/>
                  <a:pt x="274" y="172"/>
                </a:cubicBezTo>
                <a:cubicBezTo>
                  <a:pt x="272" y="178"/>
                  <a:pt x="270" y="184"/>
                  <a:pt x="268" y="190"/>
                </a:cubicBezTo>
                <a:cubicBezTo>
                  <a:pt x="267" y="195"/>
                  <a:pt x="264" y="200"/>
                  <a:pt x="261" y="204"/>
                </a:cubicBezTo>
                <a:cubicBezTo>
                  <a:pt x="257" y="211"/>
                  <a:pt x="254" y="218"/>
                  <a:pt x="249" y="224"/>
                </a:cubicBezTo>
                <a:cubicBezTo>
                  <a:pt x="242" y="232"/>
                  <a:pt x="234" y="240"/>
                  <a:pt x="226" y="247"/>
                </a:cubicBezTo>
                <a:cubicBezTo>
                  <a:pt x="220" y="252"/>
                  <a:pt x="213" y="256"/>
                  <a:pt x="207" y="260"/>
                </a:cubicBezTo>
                <a:cubicBezTo>
                  <a:pt x="200" y="264"/>
                  <a:pt x="192" y="267"/>
                  <a:pt x="184" y="269"/>
                </a:cubicBezTo>
                <a:cubicBezTo>
                  <a:pt x="176" y="272"/>
                  <a:pt x="168" y="274"/>
                  <a:pt x="160" y="276"/>
                </a:cubicBezTo>
                <a:cubicBezTo>
                  <a:pt x="155" y="277"/>
                  <a:pt x="150" y="277"/>
                  <a:pt x="145" y="277"/>
                </a:cubicBezTo>
                <a:cubicBezTo>
                  <a:pt x="138" y="278"/>
                  <a:pt x="131" y="278"/>
                  <a:pt x="124" y="277"/>
                </a:cubicBezTo>
                <a:cubicBezTo>
                  <a:pt x="116" y="275"/>
                  <a:pt x="108" y="275"/>
                  <a:pt x="101" y="272"/>
                </a:cubicBezTo>
                <a:cubicBezTo>
                  <a:pt x="98" y="271"/>
                  <a:pt x="95" y="270"/>
                  <a:pt x="93" y="269"/>
                </a:cubicBezTo>
                <a:cubicBezTo>
                  <a:pt x="83" y="265"/>
                  <a:pt x="73" y="262"/>
                  <a:pt x="64" y="256"/>
                </a:cubicBezTo>
                <a:cubicBezTo>
                  <a:pt x="57" y="250"/>
                  <a:pt x="50" y="245"/>
                  <a:pt x="44" y="239"/>
                </a:cubicBezTo>
                <a:cubicBezTo>
                  <a:pt x="38" y="233"/>
                  <a:pt x="32" y="228"/>
                  <a:pt x="29" y="222"/>
                </a:cubicBezTo>
                <a:cubicBezTo>
                  <a:pt x="25" y="217"/>
                  <a:pt x="21" y="213"/>
                  <a:pt x="19" y="208"/>
                </a:cubicBezTo>
                <a:cubicBezTo>
                  <a:pt x="18" y="206"/>
                  <a:pt x="18" y="205"/>
                  <a:pt x="16" y="205"/>
                </a:cubicBezTo>
                <a:cubicBezTo>
                  <a:pt x="16" y="204"/>
                  <a:pt x="15" y="204"/>
                  <a:pt x="15" y="203"/>
                </a:cubicBezTo>
                <a:cubicBezTo>
                  <a:pt x="13" y="194"/>
                  <a:pt x="8" y="186"/>
                  <a:pt x="6" y="177"/>
                </a:cubicBezTo>
                <a:cubicBezTo>
                  <a:pt x="1" y="161"/>
                  <a:pt x="0" y="144"/>
                  <a:pt x="1" y="128"/>
                </a:cubicBezTo>
                <a:cubicBezTo>
                  <a:pt x="1" y="121"/>
                  <a:pt x="3" y="115"/>
                  <a:pt x="3" y="108"/>
                </a:cubicBezTo>
                <a:cubicBezTo>
                  <a:pt x="3" y="106"/>
                  <a:pt x="6" y="103"/>
                  <a:pt x="6" y="100"/>
                </a:cubicBezTo>
                <a:cubicBezTo>
                  <a:pt x="6" y="93"/>
                  <a:pt x="10" y="88"/>
                  <a:pt x="12" y="82"/>
                </a:cubicBezTo>
                <a:cubicBezTo>
                  <a:pt x="15" y="74"/>
                  <a:pt x="19" y="67"/>
                  <a:pt x="24" y="60"/>
                </a:cubicBezTo>
                <a:cubicBezTo>
                  <a:pt x="28" y="55"/>
                  <a:pt x="31" y="50"/>
                  <a:pt x="36" y="46"/>
                </a:cubicBezTo>
                <a:cubicBezTo>
                  <a:pt x="42" y="40"/>
                  <a:pt x="48" y="33"/>
                  <a:pt x="56" y="27"/>
                </a:cubicBezTo>
                <a:cubicBezTo>
                  <a:pt x="62" y="23"/>
                  <a:pt x="68" y="19"/>
                  <a:pt x="74" y="16"/>
                </a:cubicBezTo>
                <a:cubicBezTo>
                  <a:pt x="85" y="10"/>
                  <a:pt x="96" y="6"/>
                  <a:pt x="108" y="3"/>
                </a:cubicBezTo>
                <a:cubicBezTo>
                  <a:pt x="118" y="1"/>
                  <a:pt x="129" y="0"/>
                  <a:pt x="140" y="0"/>
                </a:cubicBezTo>
                <a:close/>
                <a:moveTo>
                  <a:pt x="177" y="162"/>
                </a:moveTo>
                <a:cubicBezTo>
                  <a:pt x="180" y="156"/>
                  <a:pt x="180" y="149"/>
                  <a:pt x="179" y="143"/>
                </a:cubicBezTo>
                <a:cubicBezTo>
                  <a:pt x="182" y="139"/>
                  <a:pt x="185" y="134"/>
                  <a:pt x="186" y="129"/>
                </a:cubicBezTo>
                <a:cubicBezTo>
                  <a:pt x="187" y="127"/>
                  <a:pt x="188" y="126"/>
                  <a:pt x="191" y="126"/>
                </a:cubicBezTo>
                <a:cubicBezTo>
                  <a:pt x="199" y="126"/>
                  <a:pt x="206" y="122"/>
                  <a:pt x="209" y="114"/>
                </a:cubicBezTo>
                <a:cubicBezTo>
                  <a:pt x="213" y="106"/>
                  <a:pt x="211" y="98"/>
                  <a:pt x="205" y="92"/>
                </a:cubicBezTo>
                <a:cubicBezTo>
                  <a:pt x="204" y="90"/>
                  <a:pt x="204" y="89"/>
                  <a:pt x="204" y="87"/>
                </a:cubicBezTo>
                <a:cubicBezTo>
                  <a:pt x="207" y="77"/>
                  <a:pt x="208" y="66"/>
                  <a:pt x="207" y="55"/>
                </a:cubicBezTo>
                <a:cubicBezTo>
                  <a:pt x="203" y="29"/>
                  <a:pt x="181" y="14"/>
                  <a:pt x="156" y="21"/>
                </a:cubicBezTo>
                <a:cubicBezTo>
                  <a:pt x="154" y="21"/>
                  <a:pt x="153" y="20"/>
                  <a:pt x="151" y="20"/>
                </a:cubicBezTo>
                <a:cubicBezTo>
                  <a:pt x="123" y="4"/>
                  <a:pt x="89" y="16"/>
                  <a:pt x="77" y="45"/>
                </a:cubicBezTo>
                <a:cubicBezTo>
                  <a:pt x="72" y="58"/>
                  <a:pt x="72" y="72"/>
                  <a:pt x="76" y="86"/>
                </a:cubicBezTo>
                <a:cubicBezTo>
                  <a:pt x="77" y="88"/>
                  <a:pt x="77" y="89"/>
                  <a:pt x="75" y="90"/>
                </a:cubicBezTo>
                <a:cubicBezTo>
                  <a:pt x="68" y="96"/>
                  <a:pt x="66" y="105"/>
                  <a:pt x="68" y="113"/>
                </a:cubicBezTo>
                <a:cubicBezTo>
                  <a:pt x="71" y="121"/>
                  <a:pt x="78" y="126"/>
                  <a:pt x="87" y="126"/>
                </a:cubicBezTo>
                <a:cubicBezTo>
                  <a:pt x="90" y="126"/>
                  <a:pt x="91" y="127"/>
                  <a:pt x="92" y="130"/>
                </a:cubicBezTo>
                <a:cubicBezTo>
                  <a:pt x="94" y="135"/>
                  <a:pt x="96" y="139"/>
                  <a:pt x="99" y="143"/>
                </a:cubicBezTo>
                <a:cubicBezTo>
                  <a:pt x="97" y="149"/>
                  <a:pt x="98" y="156"/>
                  <a:pt x="101" y="162"/>
                </a:cubicBezTo>
                <a:cubicBezTo>
                  <a:pt x="90" y="167"/>
                  <a:pt x="82" y="175"/>
                  <a:pt x="74" y="184"/>
                </a:cubicBezTo>
                <a:cubicBezTo>
                  <a:pt x="62" y="201"/>
                  <a:pt x="57" y="219"/>
                  <a:pt x="58" y="240"/>
                </a:cubicBezTo>
                <a:cubicBezTo>
                  <a:pt x="58" y="245"/>
                  <a:pt x="59" y="246"/>
                  <a:pt x="64" y="246"/>
                </a:cubicBezTo>
                <a:cubicBezTo>
                  <a:pt x="100" y="246"/>
                  <a:pt x="137" y="246"/>
                  <a:pt x="174" y="246"/>
                </a:cubicBezTo>
                <a:cubicBezTo>
                  <a:pt x="187" y="246"/>
                  <a:pt x="201" y="246"/>
                  <a:pt x="215" y="246"/>
                </a:cubicBezTo>
                <a:cubicBezTo>
                  <a:pt x="218" y="246"/>
                  <a:pt x="220" y="245"/>
                  <a:pt x="220" y="242"/>
                </a:cubicBezTo>
                <a:cubicBezTo>
                  <a:pt x="221" y="233"/>
                  <a:pt x="221" y="224"/>
                  <a:pt x="218" y="215"/>
                </a:cubicBezTo>
                <a:cubicBezTo>
                  <a:pt x="212" y="191"/>
                  <a:pt x="198" y="174"/>
                  <a:pt x="177" y="162"/>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7" name="Freeform 15">
            <a:extLst>
              <a:ext uri="{FF2B5EF4-FFF2-40B4-BE49-F238E27FC236}">
                <a16:creationId xmlns:a16="http://schemas.microsoft.com/office/drawing/2014/main" id="{A0677ED2-7440-6BD8-4762-FC7F94F77311}"/>
              </a:ext>
            </a:extLst>
          </p:cNvPr>
          <p:cNvSpPr/>
          <p:nvPr/>
        </p:nvSpPr>
        <p:spPr bwMode="auto">
          <a:xfrm>
            <a:off x="384290" y="2350087"/>
            <a:ext cx="115888" cy="184150"/>
          </a:xfrm>
          <a:custGeom>
            <a:avLst/>
            <a:gdLst>
              <a:gd name="T0" fmla="*/ 40 w 43"/>
              <a:gd name="T1" fmla="*/ 0 h 69"/>
              <a:gd name="T2" fmla="*/ 43 w 43"/>
              <a:gd name="T3" fmla="*/ 3 h 69"/>
              <a:gd name="T4" fmla="*/ 35 w 43"/>
              <a:gd name="T5" fmla="*/ 11 h 69"/>
              <a:gd name="T6" fmla="*/ 31 w 43"/>
              <a:gd name="T7" fmla="*/ 17 h 69"/>
              <a:gd name="T8" fmla="*/ 37 w 43"/>
              <a:gd name="T9" fmla="*/ 19 h 69"/>
              <a:gd name="T10" fmla="*/ 42 w 43"/>
              <a:gd name="T11" fmla="*/ 20 h 69"/>
              <a:gd name="T12" fmla="*/ 43 w 43"/>
              <a:gd name="T13" fmla="*/ 27 h 69"/>
              <a:gd name="T14" fmla="*/ 38 w 43"/>
              <a:gd name="T15" fmla="*/ 32 h 69"/>
              <a:gd name="T16" fmla="*/ 30 w 43"/>
              <a:gd name="T17" fmla="*/ 38 h 69"/>
              <a:gd name="T18" fmla="*/ 27 w 43"/>
              <a:gd name="T19" fmla="*/ 38 h 69"/>
              <a:gd name="T20" fmla="*/ 16 w 43"/>
              <a:gd name="T21" fmla="*/ 32 h 69"/>
              <a:gd name="T22" fmla="*/ 10 w 43"/>
              <a:gd name="T23" fmla="*/ 36 h 69"/>
              <a:gd name="T24" fmla="*/ 15 w 43"/>
              <a:gd name="T25" fmla="*/ 41 h 69"/>
              <a:gd name="T26" fmla="*/ 22 w 43"/>
              <a:gd name="T27" fmla="*/ 48 h 69"/>
              <a:gd name="T28" fmla="*/ 15 w 43"/>
              <a:gd name="T29" fmla="*/ 69 h 69"/>
              <a:gd name="T30" fmla="*/ 3 w 43"/>
              <a:gd name="T31" fmla="*/ 69 h 69"/>
              <a:gd name="T32" fmla="*/ 0 w 43"/>
              <a:gd name="T33" fmla="*/ 66 h 69"/>
              <a:gd name="T34" fmla="*/ 37 w 43"/>
              <a:gd name="T35" fmla="*/ 3 h 69"/>
              <a:gd name="T36" fmla="*/ 40 w 43"/>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 h="69">
                <a:moveTo>
                  <a:pt x="40" y="0"/>
                </a:moveTo>
                <a:cubicBezTo>
                  <a:pt x="41" y="1"/>
                  <a:pt x="42" y="1"/>
                  <a:pt x="43" y="3"/>
                </a:cubicBezTo>
                <a:cubicBezTo>
                  <a:pt x="42" y="7"/>
                  <a:pt x="39" y="10"/>
                  <a:pt x="35" y="11"/>
                </a:cubicBezTo>
                <a:cubicBezTo>
                  <a:pt x="32" y="12"/>
                  <a:pt x="30" y="14"/>
                  <a:pt x="31" y="17"/>
                </a:cubicBezTo>
                <a:cubicBezTo>
                  <a:pt x="32" y="19"/>
                  <a:pt x="34" y="20"/>
                  <a:pt x="37" y="19"/>
                </a:cubicBezTo>
                <a:cubicBezTo>
                  <a:pt x="38" y="19"/>
                  <a:pt x="41" y="17"/>
                  <a:pt x="42" y="20"/>
                </a:cubicBezTo>
                <a:cubicBezTo>
                  <a:pt x="42" y="22"/>
                  <a:pt x="43" y="24"/>
                  <a:pt x="43" y="27"/>
                </a:cubicBezTo>
                <a:cubicBezTo>
                  <a:pt x="42" y="29"/>
                  <a:pt x="41" y="31"/>
                  <a:pt x="38" y="32"/>
                </a:cubicBezTo>
                <a:cubicBezTo>
                  <a:pt x="36" y="34"/>
                  <a:pt x="33" y="36"/>
                  <a:pt x="30" y="38"/>
                </a:cubicBezTo>
                <a:cubicBezTo>
                  <a:pt x="29" y="39"/>
                  <a:pt x="28" y="39"/>
                  <a:pt x="27" y="38"/>
                </a:cubicBezTo>
                <a:cubicBezTo>
                  <a:pt x="24" y="34"/>
                  <a:pt x="20" y="33"/>
                  <a:pt x="16" y="32"/>
                </a:cubicBezTo>
                <a:cubicBezTo>
                  <a:pt x="13" y="32"/>
                  <a:pt x="11" y="33"/>
                  <a:pt x="10" y="36"/>
                </a:cubicBezTo>
                <a:cubicBezTo>
                  <a:pt x="10" y="39"/>
                  <a:pt x="12" y="41"/>
                  <a:pt x="15" y="41"/>
                </a:cubicBezTo>
                <a:cubicBezTo>
                  <a:pt x="20" y="42"/>
                  <a:pt x="21" y="43"/>
                  <a:pt x="22" y="48"/>
                </a:cubicBezTo>
                <a:cubicBezTo>
                  <a:pt x="17" y="54"/>
                  <a:pt x="14" y="61"/>
                  <a:pt x="15" y="69"/>
                </a:cubicBezTo>
                <a:cubicBezTo>
                  <a:pt x="11" y="69"/>
                  <a:pt x="7" y="69"/>
                  <a:pt x="3" y="69"/>
                </a:cubicBezTo>
                <a:cubicBezTo>
                  <a:pt x="1" y="69"/>
                  <a:pt x="0" y="69"/>
                  <a:pt x="0" y="66"/>
                </a:cubicBezTo>
                <a:cubicBezTo>
                  <a:pt x="1" y="39"/>
                  <a:pt x="13" y="17"/>
                  <a:pt x="37" y="3"/>
                </a:cubicBezTo>
                <a:cubicBezTo>
                  <a:pt x="38" y="2"/>
                  <a:pt x="39" y="1"/>
                  <a:pt x="40" y="0"/>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nvGrpSpPr>
          <p:cNvPr id="30" name="Grupo 29">
            <a:extLst>
              <a:ext uri="{FF2B5EF4-FFF2-40B4-BE49-F238E27FC236}">
                <a16:creationId xmlns:a16="http://schemas.microsoft.com/office/drawing/2014/main" id="{1985C64D-7D1B-09C2-5FAD-492B1FC1F094}"/>
              </a:ext>
            </a:extLst>
          </p:cNvPr>
          <p:cNvGrpSpPr/>
          <p:nvPr/>
        </p:nvGrpSpPr>
        <p:grpSpPr>
          <a:xfrm>
            <a:off x="1035050" y="1839913"/>
            <a:ext cx="439738" cy="647700"/>
            <a:chOff x="1035050" y="1839913"/>
            <a:chExt cx="439738" cy="647700"/>
          </a:xfrm>
        </p:grpSpPr>
        <p:sp>
          <p:nvSpPr>
            <p:cNvPr id="8" name="Freeform 6">
              <a:extLst>
                <a:ext uri="{FF2B5EF4-FFF2-40B4-BE49-F238E27FC236}">
                  <a16:creationId xmlns:a16="http://schemas.microsoft.com/office/drawing/2014/main" id="{26E23C41-7209-5052-B8C6-868266B70E8E}"/>
                </a:ext>
              </a:extLst>
            </p:cNvPr>
            <p:cNvSpPr>
              <a:spLocks noEditPoints="1"/>
            </p:cNvSpPr>
            <p:nvPr/>
          </p:nvSpPr>
          <p:spPr bwMode="auto">
            <a:xfrm>
              <a:off x="1058863" y="1839913"/>
              <a:ext cx="395288" cy="371475"/>
            </a:xfrm>
            <a:custGeom>
              <a:avLst/>
              <a:gdLst>
                <a:gd name="T0" fmla="*/ 33 w 147"/>
                <a:gd name="T1" fmla="*/ 139 h 139"/>
                <a:gd name="T2" fmla="*/ 26 w 147"/>
                <a:gd name="T3" fmla="*/ 126 h 139"/>
                <a:gd name="T4" fmla="*/ 21 w 147"/>
                <a:gd name="T5" fmla="*/ 122 h 139"/>
                <a:gd name="T6" fmla="*/ 2 w 147"/>
                <a:gd name="T7" fmla="*/ 109 h 139"/>
                <a:gd name="T8" fmla="*/ 9 w 147"/>
                <a:gd name="T9" fmla="*/ 86 h 139"/>
                <a:gd name="T10" fmla="*/ 10 w 147"/>
                <a:gd name="T11" fmla="*/ 82 h 139"/>
                <a:gd name="T12" fmla="*/ 11 w 147"/>
                <a:gd name="T13" fmla="*/ 41 h 139"/>
                <a:gd name="T14" fmla="*/ 85 w 147"/>
                <a:gd name="T15" fmla="*/ 16 h 139"/>
                <a:gd name="T16" fmla="*/ 90 w 147"/>
                <a:gd name="T17" fmla="*/ 17 h 139"/>
                <a:gd name="T18" fmla="*/ 141 w 147"/>
                <a:gd name="T19" fmla="*/ 51 h 139"/>
                <a:gd name="T20" fmla="*/ 138 w 147"/>
                <a:gd name="T21" fmla="*/ 83 h 139"/>
                <a:gd name="T22" fmla="*/ 139 w 147"/>
                <a:gd name="T23" fmla="*/ 88 h 139"/>
                <a:gd name="T24" fmla="*/ 143 w 147"/>
                <a:gd name="T25" fmla="*/ 110 h 139"/>
                <a:gd name="T26" fmla="*/ 125 w 147"/>
                <a:gd name="T27" fmla="*/ 122 h 139"/>
                <a:gd name="T28" fmla="*/ 120 w 147"/>
                <a:gd name="T29" fmla="*/ 125 h 139"/>
                <a:gd name="T30" fmla="*/ 113 w 147"/>
                <a:gd name="T31" fmla="*/ 139 h 139"/>
                <a:gd name="T32" fmla="*/ 107 w 147"/>
                <a:gd name="T33" fmla="*/ 133 h 139"/>
                <a:gd name="T34" fmla="*/ 114 w 147"/>
                <a:gd name="T35" fmla="*/ 116 h 139"/>
                <a:gd name="T36" fmla="*/ 115 w 147"/>
                <a:gd name="T37" fmla="*/ 87 h 139"/>
                <a:gd name="T38" fmla="*/ 113 w 147"/>
                <a:gd name="T39" fmla="*/ 83 h 139"/>
                <a:gd name="T40" fmla="*/ 86 w 147"/>
                <a:gd name="T41" fmla="*/ 57 h 139"/>
                <a:gd name="T42" fmla="*/ 83 w 147"/>
                <a:gd name="T43" fmla="*/ 56 h 139"/>
                <a:gd name="T44" fmla="*/ 35 w 147"/>
                <a:gd name="T45" fmla="*/ 84 h 139"/>
                <a:gd name="T46" fmla="*/ 31 w 147"/>
                <a:gd name="T47" fmla="*/ 90 h 139"/>
                <a:gd name="T48" fmla="*/ 31 w 147"/>
                <a:gd name="T49" fmla="*/ 106 h 139"/>
                <a:gd name="T50" fmla="*/ 40 w 147"/>
                <a:gd name="T51" fmla="*/ 133 h 139"/>
                <a:gd name="T52" fmla="*/ 33 w 147"/>
                <a:gd name="T53" fmla="*/ 139 h 139"/>
                <a:gd name="T54" fmla="*/ 133 w 147"/>
                <a:gd name="T55" fmla="*/ 62 h 139"/>
                <a:gd name="T56" fmla="*/ 132 w 147"/>
                <a:gd name="T57" fmla="*/ 49 h 139"/>
                <a:gd name="T58" fmla="*/ 92 w 147"/>
                <a:gd name="T59" fmla="*/ 25 h 139"/>
                <a:gd name="T60" fmla="*/ 82 w 147"/>
                <a:gd name="T61" fmla="*/ 24 h 139"/>
                <a:gd name="T62" fmla="*/ 21 w 147"/>
                <a:gd name="T63" fmla="*/ 40 h 139"/>
                <a:gd name="T64" fmla="*/ 18 w 147"/>
                <a:gd name="T65" fmla="*/ 78 h 139"/>
                <a:gd name="T66" fmla="*/ 26 w 147"/>
                <a:gd name="T67" fmla="*/ 80 h 139"/>
                <a:gd name="T68" fmla="*/ 33 w 147"/>
                <a:gd name="T69" fmla="*/ 75 h 139"/>
                <a:gd name="T70" fmla="*/ 82 w 147"/>
                <a:gd name="T71" fmla="*/ 46 h 139"/>
                <a:gd name="T72" fmla="*/ 90 w 147"/>
                <a:gd name="T73" fmla="*/ 47 h 139"/>
                <a:gd name="T74" fmla="*/ 102 w 147"/>
                <a:gd name="T75" fmla="*/ 62 h 139"/>
                <a:gd name="T76" fmla="*/ 118 w 147"/>
                <a:gd name="T77" fmla="*/ 76 h 139"/>
                <a:gd name="T78" fmla="*/ 127 w 147"/>
                <a:gd name="T79" fmla="*/ 82 h 139"/>
                <a:gd name="T80" fmla="*/ 130 w 147"/>
                <a:gd name="T81" fmla="*/ 80 h 139"/>
                <a:gd name="T82" fmla="*/ 133 w 147"/>
                <a:gd name="T83" fmla="*/ 62 h 139"/>
                <a:gd name="T84" fmla="*/ 123 w 147"/>
                <a:gd name="T85" fmla="*/ 102 h 139"/>
                <a:gd name="T86" fmla="*/ 123 w 147"/>
                <a:gd name="T87" fmla="*/ 112 h 139"/>
                <a:gd name="T88" fmla="*/ 126 w 147"/>
                <a:gd name="T89" fmla="*/ 114 h 139"/>
                <a:gd name="T90" fmla="*/ 136 w 147"/>
                <a:gd name="T91" fmla="*/ 103 h 139"/>
                <a:gd name="T92" fmla="*/ 127 w 147"/>
                <a:gd name="T93" fmla="*/ 90 h 139"/>
                <a:gd name="T94" fmla="*/ 123 w 147"/>
                <a:gd name="T95" fmla="*/ 93 h 139"/>
                <a:gd name="T96" fmla="*/ 123 w 147"/>
                <a:gd name="T97" fmla="*/ 102 h 139"/>
                <a:gd name="T98" fmla="*/ 23 w 147"/>
                <a:gd name="T99" fmla="*/ 102 h 139"/>
                <a:gd name="T100" fmla="*/ 23 w 147"/>
                <a:gd name="T101" fmla="*/ 93 h 139"/>
                <a:gd name="T102" fmla="*/ 20 w 147"/>
                <a:gd name="T103" fmla="*/ 90 h 139"/>
                <a:gd name="T104" fmla="*/ 10 w 147"/>
                <a:gd name="T105" fmla="*/ 102 h 139"/>
                <a:gd name="T106" fmla="*/ 20 w 147"/>
                <a:gd name="T107" fmla="*/ 114 h 139"/>
                <a:gd name="T108" fmla="*/ 23 w 147"/>
                <a:gd name="T109" fmla="*/ 112 h 139"/>
                <a:gd name="T110" fmla="*/ 23 w 147"/>
                <a:gd name="T111" fmla="*/ 10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 h="139">
                  <a:moveTo>
                    <a:pt x="33" y="139"/>
                  </a:moveTo>
                  <a:cubicBezTo>
                    <a:pt x="30" y="135"/>
                    <a:pt x="28" y="131"/>
                    <a:pt x="26" y="126"/>
                  </a:cubicBezTo>
                  <a:cubicBezTo>
                    <a:pt x="25" y="123"/>
                    <a:pt x="24" y="122"/>
                    <a:pt x="21" y="122"/>
                  </a:cubicBezTo>
                  <a:cubicBezTo>
                    <a:pt x="12" y="122"/>
                    <a:pt x="5" y="117"/>
                    <a:pt x="2" y="109"/>
                  </a:cubicBezTo>
                  <a:cubicBezTo>
                    <a:pt x="0" y="101"/>
                    <a:pt x="2" y="92"/>
                    <a:pt x="9" y="86"/>
                  </a:cubicBezTo>
                  <a:cubicBezTo>
                    <a:pt x="11" y="85"/>
                    <a:pt x="11" y="84"/>
                    <a:pt x="10" y="82"/>
                  </a:cubicBezTo>
                  <a:cubicBezTo>
                    <a:pt x="6" y="68"/>
                    <a:pt x="6" y="54"/>
                    <a:pt x="11" y="41"/>
                  </a:cubicBezTo>
                  <a:cubicBezTo>
                    <a:pt x="23" y="12"/>
                    <a:pt x="57" y="0"/>
                    <a:pt x="85" y="16"/>
                  </a:cubicBezTo>
                  <a:cubicBezTo>
                    <a:pt x="87" y="16"/>
                    <a:pt x="88" y="17"/>
                    <a:pt x="90" y="17"/>
                  </a:cubicBezTo>
                  <a:cubicBezTo>
                    <a:pt x="115" y="10"/>
                    <a:pt x="137" y="25"/>
                    <a:pt x="141" y="51"/>
                  </a:cubicBezTo>
                  <a:cubicBezTo>
                    <a:pt x="142" y="62"/>
                    <a:pt x="141" y="73"/>
                    <a:pt x="138" y="83"/>
                  </a:cubicBezTo>
                  <a:cubicBezTo>
                    <a:pt x="138" y="85"/>
                    <a:pt x="138" y="86"/>
                    <a:pt x="139" y="88"/>
                  </a:cubicBezTo>
                  <a:cubicBezTo>
                    <a:pt x="145" y="94"/>
                    <a:pt x="147" y="102"/>
                    <a:pt x="143" y="110"/>
                  </a:cubicBezTo>
                  <a:cubicBezTo>
                    <a:pt x="140" y="118"/>
                    <a:pt x="133" y="122"/>
                    <a:pt x="125" y="122"/>
                  </a:cubicBezTo>
                  <a:cubicBezTo>
                    <a:pt x="122" y="122"/>
                    <a:pt x="121" y="123"/>
                    <a:pt x="120" y="125"/>
                  </a:cubicBezTo>
                  <a:cubicBezTo>
                    <a:pt x="119" y="130"/>
                    <a:pt x="116" y="135"/>
                    <a:pt x="113" y="139"/>
                  </a:cubicBezTo>
                  <a:cubicBezTo>
                    <a:pt x="111" y="137"/>
                    <a:pt x="109" y="135"/>
                    <a:pt x="107" y="133"/>
                  </a:cubicBezTo>
                  <a:cubicBezTo>
                    <a:pt x="110" y="128"/>
                    <a:pt x="113" y="122"/>
                    <a:pt x="114" y="116"/>
                  </a:cubicBezTo>
                  <a:cubicBezTo>
                    <a:pt x="116" y="107"/>
                    <a:pt x="115" y="97"/>
                    <a:pt x="115" y="87"/>
                  </a:cubicBezTo>
                  <a:cubicBezTo>
                    <a:pt x="115" y="86"/>
                    <a:pt x="114" y="84"/>
                    <a:pt x="113" y="83"/>
                  </a:cubicBezTo>
                  <a:cubicBezTo>
                    <a:pt x="102" y="76"/>
                    <a:pt x="94" y="67"/>
                    <a:pt x="86" y="57"/>
                  </a:cubicBezTo>
                  <a:cubicBezTo>
                    <a:pt x="85" y="55"/>
                    <a:pt x="85" y="55"/>
                    <a:pt x="83" y="56"/>
                  </a:cubicBezTo>
                  <a:cubicBezTo>
                    <a:pt x="69" y="68"/>
                    <a:pt x="53" y="77"/>
                    <a:pt x="35" y="84"/>
                  </a:cubicBezTo>
                  <a:cubicBezTo>
                    <a:pt x="32" y="85"/>
                    <a:pt x="31" y="87"/>
                    <a:pt x="31" y="90"/>
                  </a:cubicBezTo>
                  <a:cubicBezTo>
                    <a:pt x="31" y="95"/>
                    <a:pt x="31" y="101"/>
                    <a:pt x="31" y="106"/>
                  </a:cubicBezTo>
                  <a:cubicBezTo>
                    <a:pt x="31" y="116"/>
                    <a:pt x="34" y="125"/>
                    <a:pt x="40" y="133"/>
                  </a:cubicBezTo>
                  <a:cubicBezTo>
                    <a:pt x="37" y="135"/>
                    <a:pt x="35" y="137"/>
                    <a:pt x="33" y="139"/>
                  </a:cubicBezTo>
                  <a:close/>
                  <a:moveTo>
                    <a:pt x="133" y="62"/>
                  </a:moveTo>
                  <a:cubicBezTo>
                    <a:pt x="133" y="57"/>
                    <a:pt x="133" y="53"/>
                    <a:pt x="132" y="49"/>
                  </a:cubicBezTo>
                  <a:cubicBezTo>
                    <a:pt x="127" y="30"/>
                    <a:pt x="110" y="19"/>
                    <a:pt x="92" y="25"/>
                  </a:cubicBezTo>
                  <a:cubicBezTo>
                    <a:pt x="88" y="26"/>
                    <a:pt x="85" y="26"/>
                    <a:pt x="82" y="24"/>
                  </a:cubicBezTo>
                  <a:cubicBezTo>
                    <a:pt x="60" y="11"/>
                    <a:pt x="32" y="18"/>
                    <a:pt x="21" y="40"/>
                  </a:cubicBezTo>
                  <a:cubicBezTo>
                    <a:pt x="14" y="52"/>
                    <a:pt x="14" y="65"/>
                    <a:pt x="18" y="78"/>
                  </a:cubicBezTo>
                  <a:cubicBezTo>
                    <a:pt x="19" y="82"/>
                    <a:pt x="23" y="83"/>
                    <a:pt x="26" y="80"/>
                  </a:cubicBezTo>
                  <a:cubicBezTo>
                    <a:pt x="28" y="78"/>
                    <a:pt x="30" y="76"/>
                    <a:pt x="33" y="75"/>
                  </a:cubicBezTo>
                  <a:cubicBezTo>
                    <a:pt x="51" y="68"/>
                    <a:pt x="68" y="59"/>
                    <a:pt x="82" y="46"/>
                  </a:cubicBezTo>
                  <a:cubicBezTo>
                    <a:pt x="85" y="43"/>
                    <a:pt x="88" y="43"/>
                    <a:pt x="90" y="47"/>
                  </a:cubicBezTo>
                  <a:cubicBezTo>
                    <a:pt x="94" y="52"/>
                    <a:pt x="97" y="57"/>
                    <a:pt x="102" y="62"/>
                  </a:cubicBezTo>
                  <a:cubicBezTo>
                    <a:pt x="106" y="67"/>
                    <a:pt x="111" y="72"/>
                    <a:pt x="118" y="76"/>
                  </a:cubicBezTo>
                  <a:cubicBezTo>
                    <a:pt x="121" y="78"/>
                    <a:pt x="122" y="83"/>
                    <a:pt x="127" y="82"/>
                  </a:cubicBezTo>
                  <a:cubicBezTo>
                    <a:pt x="129" y="82"/>
                    <a:pt x="130" y="82"/>
                    <a:pt x="130" y="80"/>
                  </a:cubicBezTo>
                  <a:cubicBezTo>
                    <a:pt x="132" y="74"/>
                    <a:pt x="133" y="68"/>
                    <a:pt x="133" y="62"/>
                  </a:cubicBezTo>
                  <a:close/>
                  <a:moveTo>
                    <a:pt x="123" y="102"/>
                  </a:moveTo>
                  <a:cubicBezTo>
                    <a:pt x="123" y="105"/>
                    <a:pt x="123" y="108"/>
                    <a:pt x="123" y="112"/>
                  </a:cubicBezTo>
                  <a:cubicBezTo>
                    <a:pt x="123" y="113"/>
                    <a:pt x="124" y="114"/>
                    <a:pt x="126" y="114"/>
                  </a:cubicBezTo>
                  <a:cubicBezTo>
                    <a:pt x="131" y="113"/>
                    <a:pt x="136" y="108"/>
                    <a:pt x="136" y="103"/>
                  </a:cubicBezTo>
                  <a:cubicBezTo>
                    <a:pt x="137" y="97"/>
                    <a:pt x="132" y="91"/>
                    <a:pt x="127" y="90"/>
                  </a:cubicBezTo>
                  <a:cubicBezTo>
                    <a:pt x="124" y="90"/>
                    <a:pt x="123" y="90"/>
                    <a:pt x="123" y="93"/>
                  </a:cubicBezTo>
                  <a:cubicBezTo>
                    <a:pt x="124" y="96"/>
                    <a:pt x="123" y="99"/>
                    <a:pt x="123" y="102"/>
                  </a:cubicBezTo>
                  <a:close/>
                  <a:moveTo>
                    <a:pt x="23" y="102"/>
                  </a:moveTo>
                  <a:cubicBezTo>
                    <a:pt x="23" y="99"/>
                    <a:pt x="23" y="96"/>
                    <a:pt x="23" y="93"/>
                  </a:cubicBezTo>
                  <a:cubicBezTo>
                    <a:pt x="23" y="90"/>
                    <a:pt x="22" y="90"/>
                    <a:pt x="20" y="90"/>
                  </a:cubicBezTo>
                  <a:cubicBezTo>
                    <a:pt x="14" y="91"/>
                    <a:pt x="10" y="96"/>
                    <a:pt x="10" y="102"/>
                  </a:cubicBezTo>
                  <a:cubicBezTo>
                    <a:pt x="10" y="108"/>
                    <a:pt x="15" y="113"/>
                    <a:pt x="20" y="114"/>
                  </a:cubicBezTo>
                  <a:cubicBezTo>
                    <a:pt x="22" y="114"/>
                    <a:pt x="23" y="113"/>
                    <a:pt x="23" y="112"/>
                  </a:cubicBezTo>
                  <a:cubicBezTo>
                    <a:pt x="23" y="108"/>
                    <a:pt x="23" y="105"/>
                    <a:pt x="23" y="102"/>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9" name="Freeform 7">
              <a:extLst>
                <a:ext uri="{FF2B5EF4-FFF2-40B4-BE49-F238E27FC236}">
                  <a16:creationId xmlns:a16="http://schemas.microsoft.com/office/drawing/2014/main" id="{11A37125-20D6-2996-DA8A-30080ADDE59F}"/>
                </a:ext>
              </a:extLst>
            </p:cNvPr>
            <p:cNvSpPr/>
            <p:nvPr/>
          </p:nvSpPr>
          <p:spPr bwMode="auto">
            <a:xfrm>
              <a:off x="1035050" y="2263775"/>
              <a:ext cx="439738" cy="223838"/>
            </a:xfrm>
            <a:custGeom>
              <a:avLst/>
              <a:gdLst>
                <a:gd name="T0" fmla="*/ 120 w 164"/>
                <a:gd name="T1" fmla="*/ 0 h 84"/>
                <a:gd name="T2" fmla="*/ 161 w 164"/>
                <a:gd name="T3" fmla="*/ 53 h 84"/>
                <a:gd name="T4" fmla="*/ 163 w 164"/>
                <a:gd name="T5" fmla="*/ 80 h 84"/>
                <a:gd name="T6" fmla="*/ 158 w 164"/>
                <a:gd name="T7" fmla="*/ 84 h 84"/>
                <a:gd name="T8" fmla="*/ 117 w 164"/>
                <a:gd name="T9" fmla="*/ 84 h 84"/>
                <a:gd name="T10" fmla="*/ 7 w 164"/>
                <a:gd name="T11" fmla="*/ 84 h 84"/>
                <a:gd name="T12" fmla="*/ 1 w 164"/>
                <a:gd name="T13" fmla="*/ 78 h 84"/>
                <a:gd name="T14" fmla="*/ 17 w 164"/>
                <a:gd name="T15" fmla="*/ 22 h 84"/>
                <a:gd name="T16" fmla="*/ 44 w 164"/>
                <a:gd name="T17" fmla="*/ 0 h 84"/>
                <a:gd name="T18" fmla="*/ 49 w 164"/>
                <a:gd name="T19" fmla="*/ 6 h 84"/>
                <a:gd name="T20" fmla="*/ 46 w 164"/>
                <a:gd name="T21" fmla="*/ 9 h 84"/>
                <a:gd name="T22" fmla="*/ 9 w 164"/>
                <a:gd name="T23" fmla="*/ 72 h 84"/>
                <a:gd name="T24" fmla="*/ 12 w 164"/>
                <a:gd name="T25" fmla="*/ 75 h 84"/>
                <a:gd name="T26" fmla="*/ 24 w 164"/>
                <a:gd name="T27" fmla="*/ 75 h 84"/>
                <a:gd name="T28" fmla="*/ 42 w 164"/>
                <a:gd name="T29" fmla="*/ 79 h 84"/>
                <a:gd name="T30" fmla="*/ 47 w 164"/>
                <a:gd name="T31" fmla="*/ 75 h 84"/>
                <a:gd name="T32" fmla="*/ 116 w 164"/>
                <a:gd name="T33" fmla="*/ 75 h 84"/>
                <a:gd name="T34" fmla="*/ 119 w 164"/>
                <a:gd name="T35" fmla="*/ 77 h 84"/>
                <a:gd name="T36" fmla="*/ 138 w 164"/>
                <a:gd name="T37" fmla="*/ 75 h 84"/>
                <a:gd name="T38" fmla="*/ 152 w 164"/>
                <a:gd name="T39" fmla="*/ 75 h 84"/>
                <a:gd name="T40" fmla="*/ 155 w 164"/>
                <a:gd name="T41" fmla="*/ 72 h 84"/>
                <a:gd name="T42" fmla="*/ 153 w 164"/>
                <a:gd name="T43" fmla="*/ 57 h 84"/>
                <a:gd name="T44" fmla="*/ 115 w 164"/>
                <a:gd name="T45" fmla="*/ 7 h 84"/>
                <a:gd name="T46" fmla="*/ 120 w 164"/>
                <a:gd name="T4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 h="84">
                  <a:moveTo>
                    <a:pt x="120" y="0"/>
                  </a:moveTo>
                  <a:cubicBezTo>
                    <a:pt x="141" y="12"/>
                    <a:pt x="155" y="29"/>
                    <a:pt x="161" y="53"/>
                  </a:cubicBezTo>
                  <a:cubicBezTo>
                    <a:pt x="164" y="62"/>
                    <a:pt x="164" y="71"/>
                    <a:pt x="163" y="80"/>
                  </a:cubicBezTo>
                  <a:cubicBezTo>
                    <a:pt x="163" y="83"/>
                    <a:pt x="161" y="84"/>
                    <a:pt x="158" y="84"/>
                  </a:cubicBezTo>
                  <a:cubicBezTo>
                    <a:pt x="144" y="84"/>
                    <a:pt x="130" y="84"/>
                    <a:pt x="117" y="84"/>
                  </a:cubicBezTo>
                  <a:cubicBezTo>
                    <a:pt x="80" y="84"/>
                    <a:pt x="43" y="84"/>
                    <a:pt x="7" y="84"/>
                  </a:cubicBezTo>
                  <a:cubicBezTo>
                    <a:pt x="2" y="84"/>
                    <a:pt x="1" y="83"/>
                    <a:pt x="1" y="78"/>
                  </a:cubicBezTo>
                  <a:cubicBezTo>
                    <a:pt x="0" y="57"/>
                    <a:pt x="5" y="39"/>
                    <a:pt x="17" y="22"/>
                  </a:cubicBezTo>
                  <a:cubicBezTo>
                    <a:pt x="25" y="13"/>
                    <a:pt x="33" y="5"/>
                    <a:pt x="44" y="0"/>
                  </a:cubicBezTo>
                  <a:cubicBezTo>
                    <a:pt x="45" y="2"/>
                    <a:pt x="47" y="4"/>
                    <a:pt x="49" y="6"/>
                  </a:cubicBezTo>
                  <a:cubicBezTo>
                    <a:pt x="48" y="7"/>
                    <a:pt x="47" y="8"/>
                    <a:pt x="46" y="9"/>
                  </a:cubicBezTo>
                  <a:cubicBezTo>
                    <a:pt x="22" y="23"/>
                    <a:pt x="10" y="45"/>
                    <a:pt x="9" y="72"/>
                  </a:cubicBezTo>
                  <a:cubicBezTo>
                    <a:pt x="9" y="75"/>
                    <a:pt x="10" y="75"/>
                    <a:pt x="12" y="75"/>
                  </a:cubicBezTo>
                  <a:cubicBezTo>
                    <a:pt x="16" y="75"/>
                    <a:pt x="20" y="75"/>
                    <a:pt x="24" y="75"/>
                  </a:cubicBezTo>
                  <a:cubicBezTo>
                    <a:pt x="31" y="82"/>
                    <a:pt x="36" y="83"/>
                    <a:pt x="42" y="79"/>
                  </a:cubicBezTo>
                  <a:cubicBezTo>
                    <a:pt x="44" y="78"/>
                    <a:pt x="46" y="76"/>
                    <a:pt x="47" y="75"/>
                  </a:cubicBezTo>
                  <a:cubicBezTo>
                    <a:pt x="70" y="75"/>
                    <a:pt x="93" y="75"/>
                    <a:pt x="116" y="75"/>
                  </a:cubicBezTo>
                  <a:cubicBezTo>
                    <a:pt x="117" y="76"/>
                    <a:pt x="118" y="76"/>
                    <a:pt x="119" y="77"/>
                  </a:cubicBezTo>
                  <a:cubicBezTo>
                    <a:pt x="126" y="83"/>
                    <a:pt x="132" y="83"/>
                    <a:pt x="138" y="75"/>
                  </a:cubicBezTo>
                  <a:cubicBezTo>
                    <a:pt x="143" y="75"/>
                    <a:pt x="147" y="75"/>
                    <a:pt x="152" y="75"/>
                  </a:cubicBezTo>
                  <a:cubicBezTo>
                    <a:pt x="154" y="75"/>
                    <a:pt x="155" y="75"/>
                    <a:pt x="155" y="72"/>
                  </a:cubicBezTo>
                  <a:cubicBezTo>
                    <a:pt x="155" y="67"/>
                    <a:pt x="155" y="62"/>
                    <a:pt x="153" y="57"/>
                  </a:cubicBezTo>
                  <a:cubicBezTo>
                    <a:pt x="148" y="35"/>
                    <a:pt x="136" y="18"/>
                    <a:pt x="115" y="7"/>
                  </a:cubicBezTo>
                  <a:cubicBezTo>
                    <a:pt x="117" y="4"/>
                    <a:pt x="118" y="2"/>
                    <a:pt x="120" y="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0" name="Freeform 8">
              <a:extLst>
                <a:ext uri="{FF2B5EF4-FFF2-40B4-BE49-F238E27FC236}">
                  <a16:creationId xmlns:a16="http://schemas.microsoft.com/office/drawing/2014/main" id="{B3600766-918C-626C-D1EA-8AD88137CBD0}"/>
                </a:ext>
              </a:extLst>
            </p:cNvPr>
            <p:cNvSpPr>
              <a:spLocks noEditPoints="1"/>
            </p:cNvSpPr>
            <p:nvPr/>
          </p:nvSpPr>
          <p:spPr bwMode="auto">
            <a:xfrm>
              <a:off x="1292225" y="2195513"/>
              <a:ext cx="73025" cy="93663"/>
            </a:xfrm>
            <a:custGeom>
              <a:avLst/>
              <a:gdLst>
                <a:gd name="T0" fmla="*/ 24 w 27"/>
                <a:gd name="T1" fmla="*/ 25 h 35"/>
                <a:gd name="T2" fmla="*/ 19 w 27"/>
                <a:gd name="T3" fmla="*/ 32 h 35"/>
                <a:gd name="T4" fmla="*/ 16 w 27"/>
                <a:gd name="T5" fmla="*/ 33 h 35"/>
                <a:gd name="T6" fmla="*/ 11 w 27"/>
                <a:gd name="T7" fmla="*/ 34 h 35"/>
                <a:gd name="T8" fmla="*/ 7 w 27"/>
                <a:gd name="T9" fmla="*/ 35 h 35"/>
                <a:gd name="T10" fmla="*/ 6 w 27"/>
                <a:gd name="T11" fmla="*/ 33 h 35"/>
                <a:gd name="T12" fmla="*/ 0 w 27"/>
                <a:gd name="T13" fmla="*/ 22 h 35"/>
                <a:gd name="T14" fmla="*/ 4 w 27"/>
                <a:gd name="T15" fmla="*/ 7 h 35"/>
                <a:gd name="T16" fmla="*/ 16 w 27"/>
                <a:gd name="T17" fmla="*/ 0 h 35"/>
                <a:gd name="T18" fmla="*/ 20 w 27"/>
                <a:gd name="T19" fmla="*/ 0 h 35"/>
                <a:gd name="T20" fmla="*/ 26 w 27"/>
                <a:gd name="T21" fmla="*/ 6 h 35"/>
                <a:gd name="T22" fmla="*/ 24 w 27"/>
                <a:gd name="T23" fmla="*/ 25 h 35"/>
                <a:gd name="T24" fmla="*/ 18 w 27"/>
                <a:gd name="T25" fmla="*/ 14 h 35"/>
                <a:gd name="T26" fmla="*/ 16 w 27"/>
                <a:gd name="T27" fmla="*/ 8 h 35"/>
                <a:gd name="T28" fmla="*/ 12 w 27"/>
                <a:gd name="T29" fmla="*/ 12 h 35"/>
                <a:gd name="T30" fmla="*/ 9 w 27"/>
                <a:gd name="T31" fmla="*/ 23 h 35"/>
                <a:gd name="T32" fmla="*/ 14 w 27"/>
                <a:gd name="T33" fmla="*/ 24 h 35"/>
                <a:gd name="T34" fmla="*/ 18 w 27"/>
                <a:gd name="T35" fmla="*/ 1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5">
                  <a:moveTo>
                    <a:pt x="24" y="25"/>
                  </a:moveTo>
                  <a:cubicBezTo>
                    <a:pt x="22" y="27"/>
                    <a:pt x="21" y="29"/>
                    <a:pt x="19" y="32"/>
                  </a:cubicBezTo>
                  <a:cubicBezTo>
                    <a:pt x="18" y="32"/>
                    <a:pt x="17" y="33"/>
                    <a:pt x="16" y="33"/>
                  </a:cubicBezTo>
                  <a:cubicBezTo>
                    <a:pt x="14" y="33"/>
                    <a:pt x="13" y="34"/>
                    <a:pt x="11" y="34"/>
                  </a:cubicBezTo>
                  <a:cubicBezTo>
                    <a:pt x="10" y="34"/>
                    <a:pt x="8" y="33"/>
                    <a:pt x="7" y="35"/>
                  </a:cubicBezTo>
                  <a:cubicBezTo>
                    <a:pt x="7" y="34"/>
                    <a:pt x="7" y="33"/>
                    <a:pt x="6" y="33"/>
                  </a:cubicBezTo>
                  <a:cubicBezTo>
                    <a:pt x="2" y="30"/>
                    <a:pt x="1" y="26"/>
                    <a:pt x="0" y="22"/>
                  </a:cubicBezTo>
                  <a:cubicBezTo>
                    <a:pt x="0" y="17"/>
                    <a:pt x="2" y="12"/>
                    <a:pt x="4" y="7"/>
                  </a:cubicBezTo>
                  <a:cubicBezTo>
                    <a:pt x="7" y="4"/>
                    <a:pt x="10" y="0"/>
                    <a:pt x="16" y="0"/>
                  </a:cubicBezTo>
                  <a:cubicBezTo>
                    <a:pt x="17" y="0"/>
                    <a:pt x="18" y="0"/>
                    <a:pt x="20" y="0"/>
                  </a:cubicBezTo>
                  <a:cubicBezTo>
                    <a:pt x="22" y="2"/>
                    <a:pt x="24" y="4"/>
                    <a:pt x="26" y="6"/>
                  </a:cubicBezTo>
                  <a:cubicBezTo>
                    <a:pt x="27" y="12"/>
                    <a:pt x="27" y="19"/>
                    <a:pt x="24" y="25"/>
                  </a:cubicBezTo>
                  <a:close/>
                  <a:moveTo>
                    <a:pt x="18" y="14"/>
                  </a:moveTo>
                  <a:cubicBezTo>
                    <a:pt x="18" y="12"/>
                    <a:pt x="18" y="9"/>
                    <a:pt x="16" y="8"/>
                  </a:cubicBezTo>
                  <a:cubicBezTo>
                    <a:pt x="14" y="8"/>
                    <a:pt x="13" y="10"/>
                    <a:pt x="12" y="12"/>
                  </a:cubicBezTo>
                  <a:cubicBezTo>
                    <a:pt x="9" y="15"/>
                    <a:pt x="8" y="19"/>
                    <a:pt x="9" y="23"/>
                  </a:cubicBezTo>
                  <a:cubicBezTo>
                    <a:pt x="10" y="26"/>
                    <a:pt x="12" y="26"/>
                    <a:pt x="14" y="24"/>
                  </a:cubicBezTo>
                  <a:cubicBezTo>
                    <a:pt x="17" y="21"/>
                    <a:pt x="18" y="18"/>
                    <a:pt x="18" y="14"/>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1" name="Freeform 9">
              <a:extLst>
                <a:ext uri="{FF2B5EF4-FFF2-40B4-BE49-F238E27FC236}">
                  <a16:creationId xmlns:a16="http://schemas.microsoft.com/office/drawing/2014/main" id="{795D3F95-19C2-A890-B629-3E035E5CEE8F}"/>
                </a:ext>
              </a:extLst>
            </p:cNvPr>
            <p:cNvSpPr>
              <a:spLocks noEditPoints="1"/>
            </p:cNvSpPr>
            <p:nvPr/>
          </p:nvSpPr>
          <p:spPr bwMode="auto">
            <a:xfrm>
              <a:off x="1143000" y="2195513"/>
              <a:ext cx="77788" cy="92075"/>
            </a:xfrm>
            <a:custGeom>
              <a:avLst/>
              <a:gdLst>
                <a:gd name="T0" fmla="*/ 9 w 29"/>
                <a:gd name="T1" fmla="*/ 31 h 34"/>
                <a:gd name="T2" fmla="*/ 4 w 29"/>
                <a:gd name="T3" fmla="*/ 25 h 34"/>
                <a:gd name="T4" fmla="*/ 2 w 29"/>
                <a:gd name="T5" fmla="*/ 6 h 34"/>
                <a:gd name="T6" fmla="*/ 9 w 29"/>
                <a:gd name="T7" fmla="*/ 0 h 34"/>
                <a:gd name="T8" fmla="*/ 12 w 29"/>
                <a:gd name="T9" fmla="*/ 0 h 34"/>
                <a:gd name="T10" fmla="*/ 24 w 29"/>
                <a:gd name="T11" fmla="*/ 7 h 34"/>
                <a:gd name="T12" fmla="*/ 26 w 29"/>
                <a:gd name="T13" fmla="*/ 12 h 34"/>
                <a:gd name="T14" fmla="*/ 21 w 29"/>
                <a:gd name="T15" fmla="*/ 34 h 34"/>
                <a:gd name="T16" fmla="*/ 12 w 29"/>
                <a:gd name="T17" fmla="*/ 34 h 34"/>
                <a:gd name="T18" fmla="*/ 9 w 29"/>
                <a:gd name="T19" fmla="*/ 31 h 34"/>
                <a:gd name="T20" fmla="*/ 19 w 29"/>
                <a:gd name="T21" fmla="*/ 21 h 34"/>
                <a:gd name="T22" fmla="*/ 15 w 29"/>
                <a:gd name="T23" fmla="*/ 10 h 34"/>
                <a:gd name="T24" fmla="*/ 10 w 29"/>
                <a:gd name="T25" fmla="*/ 11 h 34"/>
                <a:gd name="T26" fmla="*/ 13 w 29"/>
                <a:gd name="T27" fmla="*/ 22 h 34"/>
                <a:gd name="T28" fmla="*/ 17 w 29"/>
                <a:gd name="T29" fmla="*/ 25 h 34"/>
                <a:gd name="T30" fmla="*/ 19 w 29"/>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34">
                  <a:moveTo>
                    <a:pt x="9" y="31"/>
                  </a:moveTo>
                  <a:cubicBezTo>
                    <a:pt x="7" y="29"/>
                    <a:pt x="5" y="27"/>
                    <a:pt x="4" y="25"/>
                  </a:cubicBezTo>
                  <a:cubicBezTo>
                    <a:pt x="1" y="19"/>
                    <a:pt x="0" y="12"/>
                    <a:pt x="2" y="6"/>
                  </a:cubicBezTo>
                  <a:cubicBezTo>
                    <a:pt x="4" y="4"/>
                    <a:pt x="6" y="2"/>
                    <a:pt x="9" y="0"/>
                  </a:cubicBezTo>
                  <a:cubicBezTo>
                    <a:pt x="10" y="0"/>
                    <a:pt x="11" y="0"/>
                    <a:pt x="12" y="0"/>
                  </a:cubicBezTo>
                  <a:cubicBezTo>
                    <a:pt x="17" y="0"/>
                    <a:pt x="21" y="4"/>
                    <a:pt x="24" y="7"/>
                  </a:cubicBezTo>
                  <a:cubicBezTo>
                    <a:pt x="25" y="9"/>
                    <a:pt x="25" y="10"/>
                    <a:pt x="26" y="12"/>
                  </a:cubicBezTo>
                  <a:cubicBezTo>
                    <a:pt x="29" y="20"/>
                    <a:pt x="28" y="28"/>
                    <a:pt x="21" y="34"/>
                  </a:cubicBezTo>
                  <a:cubicBezTo>
                    <a:pt x="18" y="34"/>
                    <a:pt x="15" y="34"/>
                    <a:pt x="12" y="34"/>
                  </a:cubicBezTo>
                  <a:cubicBezTo>
                    <a:pt x="11" y="32"/>
                    <a:pt x="10" y="32"/>
                    <a:pt x="9" y="31"/>
                  </a:cubicBezTo>
                  <a:close/>
                  <a:moveTo>
                    <a:pt x="19" y="21"/>
                  </a:moveTo>
                  <a:cubicBezTo>
                    <a:pt x="19" y="16"/>
                    <a:pt x="17" y="12"/>
                    <a:pt x="15" y="10"/>
                  </a:cubicBezTo>
                  <a:cubicBezTo>
                    <a:pt x="12" y="8"/>
                    <a:pt x="11" y="8"/>
                    <a:pt x="10" y="11"/>
                  </a:cubicBezTo>
                  <a:cubicBezTo>
                    <a:pt x="9" y="15"/>
                    <a:pt x="10" y="19"/>
                    <a:pt x="13" y="22"/>
                  </a:cubicBezTo>
                  <a:cubicBezTo>
                    <a:pt x="14" y="24"/>
                    <a:pt x="15" y="26"/>
                    <a:pt x="17" y="25"/>
                  </a:cubicBezTo>
                  <a:cubicBezTo>
                    <a:pt x="19" y="25"/>
                    <a:pt x="19" y="22"/>
                    <a:pt x="19" y="21"/>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4" name="Freeform 12">
              <a:extLst>
                <a:ext uri="{FF2B5EF4-FFF2-40B4-BE49-F238E27FC236}">
                  <a16:creationId xmlns:a16="http://schemas.microsoft.com/office/drawing/2014/main" id="{383D4E50-16CA-1D5B-0121-66D166FA9C73}"/>
                </a:ext>
              </a:extLst>
            </p:cNvPr>
            <p:cNvSpPr/>
            <p:nvPr/>
          </p:nvSpPr>
          <p:spPr bwMode="auto">
            <a:xfrm>
              <a:off x="1389063" y="2081213"/>
              <a:ext cx="38100" cy="63500"/>
            </a:xfrm>
            <a:custGeom>
              <a:avLst/>
              <a:gdLst>
                <a:gd name="T0" fmla="*/ 0 w 14"/>
                <a:gd name="T1" fmla="*/ 12 h 24"/>
                <a:gd name="T2" fmla="*/ 0 w 14"/>
                <a:gd name="T3" fmla="*/ 3 h 24"/>
                <a:gd name="T4" fmla="*/ 4 w 14"/>
                <a:gd name="T5" fmla="*/ 0 h 24"/>
                <a:gd name="T6" fmla="*/ 13 w 14"/>
                <a:gd name="T7" fmla="*/ 13 h 24"/>
                <a:gd name="T8" fmla="*/ 3 w 14"/>
                <a:gd name="T9" fmla="*/ 24 h 24"/>
                <a:gd name="T10" fmla="*/ 0 w 14"/>
                <a:gd name="T11" fmla="*/ 22 h 24"/>
                <a:gd name="T12" fmla="*/ 0 w 1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14" h="24">
                  <a:moveTo>
                    <a:pt x="0" y="12"/>
                  </a:moveTo>
                  <a:cubicBezTo>
                    <a:pt x="0" y="9"/>
                    <a:pt x="1" y="6"/>
                    <a:pt x="0" y="3"/>
                  </a:cubicBezTo>
                  <a:cubicBezTo>
                    <a:pt x="0" y="0"/>
                    <a:pt x="1" y="0"/>
                    <a:pt x="4" y="0"/>
                  </a:cubicBezTo>
                  <a:cubicBezTo>
                    <a:pt x="9" y="1"/>
                    <a:pt x="14" y="7"/>
                    <a:pt x="13" y="13"/>
                  </a:cubicBezTo>
                  <a:cubicBezTo>
                    <a:pt x="13" y="18"/>
                    <a:pt x="8" y="23"/>
                    <a:pt x="3" y="24"/>
                  </a:cubicBezTo>
                  <a:cubicBezTo>
                    <a:pt x="1" y="24"/>
                    <a:pt x="0" y="23"/>
                    <a:pt x="0" y="22"/>
                  </a:cubicBezTo>
                  <a:cubicBezTo>
                    <a:pt x="0" y="18"/>
                    <a:pt x="0" y="15"/>
                    <a:pt x="0" y="12"/>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5" name="Freeform 13">
              <a:extLst>
                <a:ext uri="{FF2B5EF4-FFF2-40B4-BE49-F238E27FC236}">
                  <a16:creationId xmlns:a16="http://schemas.microsoft.com/office/drawing/2014/main" id="{B97B7D05-FC6E-CD14-33FF-DC82F1842C71}"/>
                </a:ext>
              </a:extLst>
            </p:cNvPr>
            <p:cNvSpPr/>
            <p:nvPr/>
          </p:nvSpPr>
          <p:spPr bwMode="auto">
            <a:xfrm>
              <a:off x="1085850" y="2081213"/>
              <a:ext cx="34925" cy="63500"/>
            </a:xfrm>
            <a:custGeom>
              <a:avLst/>
              <a:gdLst>
                <a:gd name="T0" fmla="*/ 13 w 13"/>
                <a:gd name="T1" fmla="*/ 12 h 24"/>
                <a:gd name="T2" fmla="*/ 13 w 13"/>
                <a:gd name="T3" fmla="*/ 22 h 24"/>
                <a:gd name="T4" fmla="*/ 10 w 13"/>
                <a:gd name="T5" fmla="*/ 24 h 24"/>
                <a:gd name="T6" fmla="*/ 0 w 13"/>
                <a:gd name="T7" fmla="*/ 12 h 24"/>
                <a:gd name="T8" fmla="*/ 10 w 13"/>
                <a:gd name="T9" fmla="*/ 0 h 24"/>
                <a:gd name="T10" fmla="*/ 13 w 13"/>
                <a:gd name="T11" fmla="*/ 3 h 24"/>
                <a:gd name="T12" fmla="*/ 13 w 13"/>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13" h="24">
                  <a:moveTo>
                    <a:pt x="13" y="12"/>
                  </a:moveTo>
                  <a:cubicBezTo>
                    <a:pt x="13" y="15"/>
                    <a:pt x="13" y="18"/>
                    <a:pt x="13" y="22"/>
                  </a:cubicBezTo>
                  <a:cubicBezTo>
                    <a:pt x="13" y="23"/>
                    <a:pt x="12" y="24"/>
                    <a:pt x="10" y="24"/>
                  </a:cubicBezTo>
                  <a:cubicBezTo>
                    <a:pt x="5" y="23"/>
                    <a:pt x="0" y="18"/>
                    <a:pt x="0" y="12"/>
                  </a:cubicBezTo>
                  <a:cubicBezTo>
                    <a:pt x="0" y="6"/>
                    <a:pt x="4" y="1"/>
                    <a:pt x="10" y="0"/>
                  </a:cubicBezTo>
                  <a:cubicBezTo>
                    <a:pt x="12" y="0"/>
                    <a:pt x="13" y="0"/>
                    <a:pt x="13" y="3"/>
                  </a:cubicBezTo>
                  <a:cubicBezTo>
                    <a:pt x="13" y="6"/>
                    <a:pt x="13" y="9"/>
                    <a:pt x="13" y="12"/>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6" name="Freeform 14">
              <a:extLst>
                <a:ext uri="{FF2B5EF4-FFF2-40B4-BE49-F238E27FC236}">
                  <a16:creationId xmlns:a16="http://schemas.microsoft.com/office/drawing/2014/main" id="{B78904FE-0F7D-42D9-29F3-730A34517C51}"/>
                </a:ext>
              </a:extLst>
            </p:cNvPr>
            <p:cNvSpPr/>
            <p:nvPr/>
          </p:nvSpPr>
          <p:spPr bwMode="auto">
            <a:xfrm>
              <a:off x="1330325" y="2281238"/>
              <a:ext cx="120650" cy="182563"/>
            </a:xfrm>
            <a:custGeom>
              <a:avLst/>
              <a:gdLst>
                <a:gd name="T0" fmla="*/ 2 w 45"/>
                <a:gd name="T1" fmla="*/ 1 h 68"/>
                <a:gd name="T2" fmla="*/ 5 w 45"/>
                <a:gd name="T3" fmla="*/ 0 h 68"/>
                <a:gd name="T4" fmla="*/ 43 w 45"/>
                <a:gd name="T5" fmla="*/ 50 h 68"/>
                <a:gd name="T6" fmla="*/ 45 w 45"/>
                <a:gd name="T7" fmla="*/ 65 h 68"/>
                <a:gd name="T8" fmla="*/ 42 w 45"/>
                <a:gd name="T9" fmla="*/ 68 h 68"/>
                <a:gd name="T10" fmla="*/ 28 w 45"/>
                <a:gd name="T11" fmla="*/ 68 h 68"/>
                <a:gd name="T12" fmla="*/ 29 w 45"/>
                <a:gd name="T13" fmla="*/ 60 h 68"/>
                <a:gd name="T14" fmla="*/ 23 w 45"/>
                <a:gd name="T15" fmla="*/ 48 h 68"/>
                <a:gd name="T16" fmla="*/ 32 w 45"/>
                <a:gd name="T17" fmla="*/ 40 h 68"/>
                <a:gd name="T18" fmla="*/ 35 w 45"/>
                <a:gd name="T19" fmla="*/ 35 h 68"/>
                <a:gd name="T20" fmla="*/ 31 w 45"/>
                <a:gd name="T21" fmla="*/ 31 h 68"/>
                <a:gd name="T22" fmla="*/ 18 w 45"/>
                <a:gd name="T23" fmla="*/ 37 h 68"/>
                <a:gd name="T24" fmla="*/ 16 w 45"/>
                <a:gd name="T25" fmla="*/ 39 h 68"/>
                <a:gd name="T26" fmla="*/ 2 w 45"/>
                <a:gd name="T27" fmla="*/ 28 h 68"/>
                <a:gd name="T28" fmla="*/ 3 w 45"/>
                <a:gd name="T29" fmla="*/ 19 h 68"/>
                <a:gd name="T30" fmla="*/ 8 w 45"/>
                <a:gd name="T31" fmla="*/ 18 h 68"/>
                <a:gd name="T32" fmla="*/ 14 w 45"/>
                <a:gd name="T33" fmla="*/ 16 h 68"/>
                <a:gd name="T34" fmla="*/ 10 w 45"/>
                <a:gd name="T35" fmla="*/ 10 h 68"/>
                <a:gd name="T36" fmla="*/ 2 w 45"/>
                <a:gd name="T37"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68">
                  <a:moveTo>
                    <a:pt x="2" y="1"/>
                  </a:moveTo>
                  <a:cubicBezTo>
                    <a:pt x="3" y="1"/>
                    <a:pt x="4" y="0"/>
                    <a:pt x="5" y="0"/>
                  </a:cubicBezTo>
                  <a:cubicBezTo>
                    <a:pt x="26" y="11"/>
                    <a:pt x="38" y="28"/>
                    <a:pt x="43" y="50"/>
                  </a:cubicBezTo>
                  <a:cubicBezTo>
                    <a:pt x="45" y="55"/>
                    <a:pt x="45" y="60"/>
                    <a:pt x="45" y="65"/>
                  </a:cubicBezTo>
                  <a:cubicBezTo>
                    <a:pt x="45" y="68"/>
                    <a:pt x="44" y="68"/>
                    <a:pt x="42" y="68"/>
                  </a:cubicBezTo>
                  <a:cubicBezTo>
                    <a:pt x="37" y="68"/>
                    <a:pt x="33" y="68"/>
                    <a:pt x="28" y="68"/>
                  </a:cubicBezTo>
                  <a:cubicBezTo>
                    <a:pt x="29" y="65"/>
                    <a:pt x="29" y="62"/>
                    <a:pt x="29" y="60"/>
                  </a:cubicBezTo>
                  <a:cubicBezTo>
                    <a:pt x="28" y="55"/>
                    <a:pt x="25" y="52"/>
                    <a:pt x="23" y="48"/>
                  </a:cubicBezTo>
                  <a:cubicBezTo>
                    <a:pt x="24" y="43"/>
                    <a:pt x="26" y="40"/>
                    <a:pt x="32" y="40"/>
                  </a:cubicBezTo>
                  <a:cubicBezTo>
                    <a:pt x="34" y="40"/>
                    <a:pt x="35" y="38"/>
                    <a:pt x="35" y="35"/>
                  </a:cubicBezTo>
                  <a:cubicBezTo>
                    <a:pt x="35" y="33"/>
                    <a:pt x="33" y="31"/>
                    <a:pt x="31" y="31"/>
                  </a:cubicBezTo>
                  <a:cubicBezTo>
                    <a:pt x="26" y="31"/>
                    <a:pt x="21" y="33"/>
                    <a:pt x="18" y="37"/>
                  </a:cubicBezTo>
                  <a:cubicBezTo>
                    <a:pt x="18" y="38"/>
                    <a:pt x="17" y="40"/>
                    <a:pt x="16" y="39"/>
                  </a:cubicBezTo>
                  <a:cubicBezTo>
                    <a:pt x="12" y="35"/>
                    <a:pt x="6" y="33"/>
                    <a:pt x="2" y="28"/>
                  </a:cubicBezTo>
                  <a:cubicBezTo>
                    <a:pt x="0" y="25"/>
                    <a:pt x="1" y="22"/>
                    <a:pt x="3" y="19"/>
                  </a:cubicBezTo>
                  <a:cubicBezTo>
                    <a:pt x="4" y="16"/>
                    <a:pt x="6" y="18"/>
                    <a:pt x="8" y="18"/>
                  </a:cubicBezTo>
                  <a:cubicBezTo>
                    <a:pt x="11" y="19"/>
                    <a:pt x="13" y="19"/>
                    <a:pt x="14" y="16"/>
                  </a:cubicBezTo>
                  <a:cubicBezTo>
                    <a:pt x="15" y="12"/>
                    <a:pt x="13" y="11"/>
                    <a:pt x="10" y="10"/>
                  </a:cubicBezTo>
                  <a:cubicBezTo>
                    <a:pt x="5" y="9"/>
                    <a:pt x="3" y="6"/>
                    <a:pt x="2" y="1"/>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8" name="Freeform 16">
              <a:extLst>
                <a:ext uri="{FF2B5EF4-FFF2-40B4-BE49-F238E27FC236}">
                  <a16:creationId xmlns:a16="http://schemas.microsoft.com/office/drawing/2014/main" id="{FDC102A2-636A-3D5C-0C4C-A438DB4E5119}"/>
                </a:ext>
              </a:extLst>
            </p:cNvPr>
            <p:cNvSpPr>
              <a:spLocks noEditPoints="1"/>
            </p:cNvSpPr>
            <p:nvPr/>
          </p:nvSpPr>
          <p:spPr bwMode="auto">
            <a:xfrm>
              <a:off x="1325563" y="2392363"/>
              <a:ext cx="82550" cy="93663"/>
            </a:xfrm>
            <a:custGeom>
              <a:avLst/>
              <a:gdLst>
                <a:gd name="T0" fmla="*/ 25 w 31"/>
                <a:gd name="T1" fmla="*/ 7 h 35"/>
                <a:gd name="T2" fmla="*/ 31 w 31"/>
                <a:gd name="T3" fmla="*/ 19 h 35"/>
                <a:gd name="T4" fmla="*/ 30 w 31"/>
                <a:gd name="T5" fmla="*/ 27 h 35"/>
                <a:gd name="T6" fmla="*/ 11 w 31"/>
                <a:gd name="T7" fmla="*/ 29 h 35"/>
                <a:gd name="T8" fmla="*/ 8 w 31"/>
                <a:gd name="T9" fmla="*/ 27 h 35"/>
                <a:gd name="T10" fmla="*/ 1 w 31"/>
                <a:gd name="T11" fmla="*/ 15 h 35"/>
                <a:gd name="T12" fmla="*/ 7 w 31"/>
                <a:gd name="T13" fmla="*/ 1 h 35"/>
                <a:gd name="T14" fmla="*/ 21 w 31"/>
                <a:gd name="T15" fmla="*/ 4 h 35"/>
                <a:gd name="T16" fmla="*/ 25 w 31"/>
                <a:gd name="T17" fmla="*/ 7 h 35"/>
                <a:gd name="T18" fmla="*/ 22 w 31"/>
                <a:gd name="T19" fmla="*/ 22 h 35"/>
                <a:gd name="T20" fmla="*/ 13 w 31"/>
                <a:gd name="T21" fmla="*/ 9 h 35"/>
                <a:gd name="T22" fmla="*/ 10 w 31"/>
                <a:gd name="T23" fmla="*/ 12 h 35"/>
                <a:gd name="T24" fmla="*/ 19 w 31"/>
                <a:gd name="T25" fmla="*/ 25 h 35"/>
                <a:gd name="T26" fmla="*/ 22 w 31"/>
                <a:gd name="T2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35">
                  <a:moveTo>
                    <a:pt x="25" y="7"/>
                  </a:moveTo>
                  <a:cubicBezTo>
                    <a:pt x="27" y="11"/>
                    <a:pt x="30" y="14"/>
                    <a:pt x="31" y="19"/>
                  </a:cubicBezTo>
                  <a:cubicBezTo>
                    <a:pt x="31" y="21"/>
                    <a:pt x="31" y="24"/>
                    <a:pt x="30" y="27"/>
                  </a:cubicBezTo>
                  <a:cubicBezTo>
                    <a:pt x="24" y="35"/>
                    <a:pt x="18" y="35"/>
                    <a:pt x="11" y="29"/>
                  </a:cubicBezTo>
                  <a:cubicBezTo>
                    <a:pt x="10" y="28"/>
                    <a:pt x="9" y="28"/>
                    <a:pt x="8" y="27"/>
                  </a:cubicBezTo>
                  <a:cubicBezTo>
                    <a:pt x="5" y="23"/>
                    <a:pt x="2" y="20"/>
                    <a:pt x="1" y="15"/>
                  </a:cubicBezTo>
                  <a:cubicBezTo>
                    <a:pt x="0" y="9"/>
                    <a:pt x="2" y="4"/>
                    <a:pt x="7" y="1"/>
                  </a:cubicBezTo>
                  <a:cubicBezTo>
                    <a:pt x="12" y="0"/>
                    <a:pt x="17" y="0"/>
                    <a:pt x="21" y="4"/>
                  </a:cubicBezTo>
                  <a:cubicBezTo>
                    <a:pt x="22" y="5"/>
                    <a:pt x="24" y="6"/>
                    <a:pt x="25" y="7"/>
                  </a:cubicBezTo>
                  <a:close/>
                  <a:moveTo>
                    <a:pt x="22" y="22"/>
                  </a:moveTo>
                  <a:cubicBezTo>
                    <a:pt x="22" y="17"/>
                    <a:pt x="18" y="11"/>
                    <a:pt x="13" y="9"/>
                  </a:cubicBezTo>
                  <a:cubicBezTo>
                    <a:pt x="11" y="8"/>
                    <a:pt x="10" y="9"/>
                    <a:pt x="10" y="12"/>
                  </a:cubicBezTo>
                  <a:cubicBezTo>
                    <a:pt x="10" y="16"/>
                    <a:pt x="15" y="23"/>
                    <a:pt x="19" y="25"/>
                  </a:cubicBezTo>
                  <a:cubicBezTo>
                    <a:pt x="22" y="25"/>
                    <a:pt x="22" y="24"/>
                    <a:pt x="22" y="22"/>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9" name="Freeform 17">
              <a:extLst>
                <a:ext uri="{FF2B5EF4-FFF2-40B4-BE49-F238E27FC236}">
                  <a16:creationId xmlns:a16="http://schemas.microsoft.com/office/drawing/2014/main" id="{87915A6D-1621-1C0A-F3DA-AFF6EDAFAD92}"/>
                </a:ext>
              </a:extLst>
            </p:cNvPr>
            <p:cNvSpPr>
              <a:spLocks noEditPoints="1"/>
            </p:cNvSpPr>
            <p:nvPr/>
          </p:nvSpPr>
          <p:spPr bwMode="auto">
            <a:xfrm>
              <a:off x="1096963" y="2389188"/>
              <a:ext cx="88900" cy="96838"/>
            </a:xfrm>
            <a:custGeom>
              <a:avLst/>
              <a:gdLst>
                <a:gd name="T0" fmla="*/ 1 w 33"/>
                <a:gd name="T1" fmla="*/ 28 h 36"/>
                <a:gd name="T2" fmla="*/ 8 w 33"/>
                <a:gd name="T3" fmla="*/ 7 h 36"/>
                <a:gd name="T4" fmla="*/ 9 w 33"/>
                <a:gd name="T5" fmla="*/ 6 h 36"/>
                <a:gd name="T6" fmla="*/ 25 w 33"/>
                <a:gd name="T7" fmla="*/ 2 h 36"/>
                <a:gd name="T8" fmla="*/ 29 w 33"/>
                <a:gd name="T9" fmla="*/ 21 h 36"/>
                <a:gd name="T10" fmla="*/ 24 w 33"/>
                <a:gd name="T11" fmla="*/ 28 h 36"/>
                <a:gd name="T12" fmla="*/ 19 w 33"/>
                <a:gd name="T13" fmla="*/ 32 h 36"/>
                <a:gd name="T14" fmla="*/ 1 w 33"/>
                <a:gd name="T15" fmla="*/ 28 h 36"/>
                <a:gd name="T16" fmla="*/ 10 w 33"/>
                <a:gd name="T17" fmla="*/ 23 h 36"/>
                <a:gd name="T18" fmla="*/ 13 w 33"/>
                <a:gd name="T19" fmla="*/ 26 h 36"/>
                <a:gd name="T20" fmla="*/ 22 w 33"/>
                <a:gd name="T21" fmla="*/ 12 h 36"/>
                <a:gd name="T22" fmla="*/ 19 w 33"/>
                <a:gd name="T23" fmla="*/ 10 h 36"/>
                <a:gd name="T24" fmla="*/ 10 w 33"/>
                <a:gd name="T25"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6">
                  <a:moveTo>
                    <a:pt x="1" y="28"/>
                  </a:moveTo>
                  <a:cubicBezTo>
                    <a:pt x="0" y="20"/>
                    <a:pt x="3" y="13"/>
                    <a:pt x="8" y="7"/>
                  </a:cubicBezTo>
                  <a:cubicBezTo>
                    <a:pt x="8" y="7"/>
                    <a:pt x="9" y="7"/>
                    <a:pt x="9" y="6"/>
                  </a:cubicBezTo>
                  <a:cubicBezTo>
                    <a:pt x="14" y="2"/>
                    <a:pt x="19" y="0"/>
                    <a:pt x="25" y="2"/>
                  </a:cubicBezTo>
                  <a:cubicBezTo>
                    <a:pt x="31" y="6"/>
                    <a:pt x="33" y="13"/>
                    <a:pt x="29" y="21"/>
                  </a:cubicBezTo>
                  <a:cubicBezTo>
                    <a:pt x="28" y="23"/>
                    <a:pt x="26" y="26"/>
                    <a:pt x="24" y="28"/>
                  </a:cubicBezTo>
                  <a:cubicBezTo>
                    <a:pt x="23" y="29"/>
                    <a:pt x="21" y="31"/>
                    <a:pt x="19" y="32"/>
                  </a:cubicBezTo>
                  <a:cubicBezTo>
                    <a:pt x="13" y="36"/>
                    <a:pt x="8" y="35"/>
                    <a:pt x="1" y="28"/>
                  </a:cubicBezTo>
                  <a:close/>
                  <a:moveTo>
                    <a:pt x="10" y="23"/>
                  </a:moveTo>
                  <a:cubicBezTo>
                    <a:pt x="10" y="25"/>
                    <a:pt x="10" y="26"/>
                    <a:pt x="13" y="26"/>
                  </a:cubicBezTo>
                  <a:cubicBezTo>
                    <a:pt x="17" y="24"/>
                    <a:pt x="23" y="17"/>
                    <a:pt x="22" y="12"/>
                  </a:cubicBezTo>
                  <a:cubicBezTo>
                    <a:pt x="22" y="10"/>
                    <a:pt x="21" y="9"/>
                    <a:pt x="19" y="10"/>
                  </a:cubicBezTo>
                  <a:cubicBezTo>
                    <a:pt x="15" y="11"/>
                    <a:pt x="10" y="18"/>
                    <a:pt x="10" y="23"/>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0" name="Freeform 18">
              <a:extLst>
                <a:ext uri="{FF2B5EF4-FFF2-40B4-BE49-F238E27FC236}">
                  <a16:creationId xmlns:a16="http://schemas.microsoft.com/office/drawing/2014/main" id="{6FBB4A4C-C21B-E96D-F0BA-614C06587BCF}"/>
                </a:ext>
              </a:extLst>
            </p:cNvPr>
            <p:cNvSpPr/>
            <p:nvPr/>
          </p:nvSpPr>
          <p:spPr bwMode="auto">
            <a:xfrm>
              <a:off x="1313623" y="2293489"/>
              <a:ext cx="120650" cy="125413"/>
            </a:xfrm>
            <a:custGeom>
              <a:avLst/>
              <a:gdLst>
                <a:gd name="T0" fmla="*/ 33 w 45"/>
                <a:gd name="T1" fmla="*/ 47 h 47"/>
                <a:gd name="T2" fmla="*/ 29 w 45"/>
                <a:gd name="T3" fmla="*/ 44 h 47"/>
                <a:gd name="T4" fmla="*/ 15 w 45"/>
                <a:gd name="T5" fmla="*/ 41 h 47"/>
                <a:gd name="T6" fmla="*/ 8 w 45"/>
                <a:gd name="T7" fmla="*/ 35 h 47"/>
                <a:gd name="T8" fmla="*/ 5 w 45"/>
                <a:gd name="T9" fmla="*/ 14 h 47"/>
                <a:gd name="T10" fmla="*/ 5 w 45"/>
                <a:gd name="T11" fmla="*/ 7 h 47"/>
                <a:gd name="T12" fmla="*/ 3 w 45"/>
                <a:gd name="T13" fmla="*/ 2 h 47"/>
                <a:gd name="T14" fmla="*/ 7 w 45"/>
                <a:gd name="T15" fmla="*/ 1 h 47"/>
                <a:gd name="T16" fmla="*/ 12 w 45"/>
                <a:gd name="T17" fmla="*/ 0 h 47"/>
                <a:gd name="T18" fmla="*/ 20 w 45"/>
                <a:gd name="T19" fmla="*/ 9 h 47"/>
                <a:gd name="T20" fmla="*/ 24 w 45"/>
                <a:gd name="T21" fmla="*/ 15 h 47"/>
                <a:gd name="T22" fmla="*/ 18 w 45"/>
                <a:gd name="T23" fmla="*/ 17 h 47"/>
                <a:gd name="T24" fmla="*/ 13 w 45"/>
                <a:gd name="T25" fmla="*/ 18 h 47"/>
                <a:gd name="T26" fmla="*/ 12 w 45"/>
                <a:gd name="T27" fmla="*/ 27 h 47"/>
                <a:gd name="T28" fmla="*/ 26 w 45"/>
                <a:gd name="T29" fmla="*/ 38 h 47"/>
                <a:gd name="T30" fmla="*/ 28 w 45"/>
                <a:gd name="T31" fmla="*/ 36 h 47"/>
                <a:gd name="T32" fmla="*/ 41 w 45"/>
                <a:gd name="T33" fmla="*/ 30 h 47"/>
                <a:gd name="T34" fmla="*/ 45 w 45"/>
                <a:gd name="T35" fmla="*/ 34 h 47"/>
                <a:gd name="T36" fmla="*/ 42 w 45"/>
                <a:gd name="T37" fmla="*/ 39 h 47"/>
                <a:gd name="T38" fmla="*/ 33 w 45"/>
                <a:gd name="T3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7">
                  <a:moveTo>
                    <a:pt x="33" y="47"/>
                  </a:moveTo>
                  <a:cubicBezTo>
                    <a:pt x="32" y="46"/>
                    <a:pt x="30" y="45"/>
                    <a:pt x="29" y="44"/>
                  </a:cubicBezTo>
                  <a:cubicBezTo>
                    <a:pt x="25" y="40"/>
                    <a:pt x="20" y="40"/>
                    <a:pt x="15" y="41"/>
                  </a:cubicBezTo>
                  <a:cubicBezTo>
                    <a:pt x="13" y="39"/>
                    <a:pt x="10" y="37"/>
                    <a:pt x="8" y="35"/>
                  </a:cubicBezTo>
                  <a:cubicBezTo>
                    <a:pt x="2" y="29"/>
                    <a:pt x="0" y="22"/>
                    <a:pt x="5" y="14"/>
                  </a:cubicBezTo>
                  <a:cubicBezTo>
                    <a:pt x="6" y="11"/>
                    <a:pt x="7" y="9"/>
                    <a:pt x="5" y="7"/>
                  </a:cubicBezTo>
                  <a:cubicBezTo>
                    <a:pt x="4" y="5"/>
                    <a:pt x="4" y="4"/>
                    <a:pt x="3" y="2"/>
                  </a:cubicBezTo>
                  <a:cubicBezTo>
                    <a:pt x="4" y="0"/>
                    <a:pt x="6" y="1"/>
                    <a:pt x="7" y="1"/>
                  </a:cubicBezTo>
                  <a:cubicBezTo>
                    <a:pt x="9" y="1"/>
                    <a:pt x="10" y="0"/>
                    <a:pt x="12" y="0"/>
                  </a:cubicBezTo>
                  <a:cubicBezTo>
                    <a:pt x="13" y="5"/>
                    <a:pt x="15" y="8"/>
                    <a:pt x="20" y="9"/>
                  </a:cubicBezTo>
                  <a:cubicBezTo>
                    <a:pt x="23" y="10"/>
                    <a:pt x="25" y="11"/>
                    <a:pt x="24" y="15"/>
                  </a:cubicBezTo>
                  <a:cubicBezTo>
                    <a:pt x="23" y="18"/>
                    <a:pt x="21" y="18"/>
                    <a:pt x="18" y="17"/>
                  </a:cubicBezTo>
                  <a:cubicBezTo>
                    <a:pt x="16" y="17"/>
                    <a:pt x="14" y="15"/>
                    <a:pt x="13" y="18"/>
                  </a:cubicBezTo>
                  <a:cubicBezTo>
                    <a:pt x="11" y="21"/>
                    <a:pt x="10" y="24"/>
                    <a:pt x="12" y="27"/>
                  </a:cubicBezTo>
                  <a:cubicBezTo>
                    <a:pt x="16" y="32"/>
                    <a:pt x="22" y="34"/>
                    <a:pt x="26" y="38"/>
                  </a:cubicBezTo>
                  <a:cubicBezTo>
                    <a:pt x="27" y="39"/>
                    <a:pt x="28" y="37"/>
                    <a:pt x="28" y="36"/>
                  </a:cubicBezTo>
                  <a:cubicBezTo>
                    <a:pt x="31" y="32"/>
                    <a:pt x="36" y="30"/>
                    <a:pt x="41" y="30"/>
                  </a:cubicBezTo>
                  <a:cubicBezTo>
                    <a:pt x="43" y="30"/>
                    <a:pt x="45" y="32"/>
                    <a:pt x="45" y="34"/>
                  </a:cubicBezTo>
                  <a:cubicBezTo>
                    <a:pt x="45" y="37"/>
                    <a:pt x="44" y="39"/>
                    <a:pt x="42" y="39"/>
                  </a:cubicBezTo>
                  <a:cubicBezTo>
                    <a:pt x="36" y="39"/>
                    <a:pt x="34" y="42"/>
                    <a:pt x="33" y="47"/>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1" name="Freeform 19">
              <a:extLst>
                <a:ext uri="{FF2B5EF4-FFF2-40B4-BE49-F238E27FC236}">
                  <a16:creationId xmlns:a16="http://schemas.microsoft.com/office/drawing/2014/main" id="{C3985A8B-BB24-ED74-4122-BC238217A22D}"/>
                </a:ext>
              </a:extLst>
            </p:cNvPr>
            <p:cNvSpPr/>
            <p:nvPr/>
          </p:nvSpPr>
          <p:spPr bwMode="auto">
            <a:xfrm>
              <a:off x="1265238" y="2143125"/>
              <a:ext cx="85725" cy="71438"/>
            </a:xfrm>
            <a:custGeom>
              <a:avLst/>
              <a:gdLst>
                <a:gd name="T0" fmla="*/ 14 w 32"/>
                <a:gd name="T1" fmla="*/ 27 h 27"/>
                <a:gd name="T2" fmla="*/ 5 w 32"/>
                <a:gd name="T3" fmla="*/ 21 h 27"/>
                <a:gd name="T4" fmla="*/ 0 w 32"/>
                <a:gd name="T5" fmla="*/ 17 h 27"/>
                <a:gd name="T6" fmla="*/ 4 w 32"/>
                <a:gd name="T7" fmla="*/ 13 h 27"/>
                <a:gd name="T8" fmla="*/ 17 w 32"/>
                <a:gd name="T9" fmla="*/ 16 h 27"/>
                <a:gd name="T10" fmla="*/ 22 w 32"/>
                <a:gd name="T11" fmla="*/ 3 h 27"/>
                <a:gd name="T12" fmla="*/ 29 w 32"/>
                <a:gd name="T13" fmla="*/ 2 h 27"/>
                <a:gd name="T14" fmla="*/ 29 w 32"/>
                <a:gd name="T15" fmla="*/ 9 h 27"/>
                <a:gd name="T16" fmla="*/ 26 w 32"/>
                <a:gd name="T17" fmla="*/ 20 h 27"/>
                <a:gd name="T18" fmla="*/ 14 w 32"/>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7">
                  <a:moveTo>
                    <a:pt x="14" y="27"/>
                  </a:moveTo>
                  <a:cubicBezTo>
                    <a:pt x="12" y="23"/>
                    <a:pt x="10" y="21"/>
                    <a:pt x="5" y="21"/>
                  </a:cubicBezTo>
                  <a:cubicBezTo>
                    <a:pt x="2" y="22"/>
                    <a:pt x="1" y="20"/>
                    <a:pt x="0" y="17"/>
                  </a:cubicBezTo>
                  <a:cubicBezTo>
                    <a:pt x="0" y="15"/>
                    <a:pt x="1" y="14"/>
                    <a:pt x="4" y="13"/>
                  </a:cubicBezTo>
                  <a:cubicBezTo>
                    <a:pt x="7" y="12"/>
                    <a:pt x="12" y="13"/>
                    <a:pt x="17" y="16"/>
                  </a:cubicBezTo>
                  <a:cubicBezTo>
                    <a:pt x="18" y="11"/>
                    <a:pt x="19" y="7"/>
                    <a:pt x="22" y="3"/>
                  </a:cubicBezTo>
                  <a:cubicBezTo>
                    <a:pt x="24" y="1"/>
                    <a:pt x="27" y="0"/>
                    <a:pt x="29" y="2"/>
                  </a:cubicBezTo>
                  <a:cubicBezTo>
                    <a:pt x="32" y="4"/>
                    <a:pt x="31" y="6"/>
                    <a:pt x="29" y="9"/>
                  </a:cubicBezTo>
                  <a:cubicBezTo>
                    <a:pt x="26" y="12"/>
                    <a:pt x="26" y="16"/>
                    <a:pt x="26" y="20"/>
                  </a:cubicBezTo>
                  <a:cubicBezTo>
                    <a:pt x="20" y="20"/>
                    <a:pt x="17" y="24"/>
                    <a:pt x="14" y="27"/>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2" name="Freeform 20">
              <a:extLst>
                <a:ext uri="{FF2B5EF4-FFF2-40B4-BE49-F238E27FC236}">
                  <a16:creationId xmlns:a16="http://schemas.microsoft.com/office/drawing/2014/main" id="{C81A8F38-44DF-F938-E227-270217568950}"/>
                </a:ext>
              </a:extLst>
            </p:cNvPr>
            <p:cNvSpPr/>
            <p:nvPr/>
          </p:nvSpPr>
          <p:spPr bwMode="auto">
            <a:xfrm>
              <a:off x="1314450" y="2217738"/>
              <a:ext cx="26988" cy="47625"/>
            </a:xfrm>
            <a:custGeom>
              <a:avLst/>
              <a:gdLst>
                <a:gd name="T0" fmla="*/ 10 w 10"/>
                <a:gd name="T1" fmla="*/ 6 h 18"/>
                <a:gd name="T2" fmla="*/ 6 w 10"/>
                <a:gd name="T3" fmla="*/ 16 h 18"/>
                <a:gd name="T4" fmla="*/ 1 w 10"/>
                <a:gd name="T5" fmla="*/ 15 h 18"/>
                <a:gd name="T6" fmla="*/ 4 w 10"/>
                <a:gd name="T7" fmla="*/ 4 h 18"/>
                <a:gd name="T8" fmla="*/ 8 w 10"/>
                <a:gd name="T9" fmla="*/ 0 h 18"/>
                <a:gd name="T10" fmla="*/ 10 w 10"/>
                <a:gd name="T11" fmla="*/ 6 h 18"/>
              </a:gdLst>
              <a:ahLst/>
              <a:cxnLst>
                <a:cxn ang="0">
                  <a:pos x="T0" y="T1"/>
                </a:cxn>
                <a:cxn ang="0">
                  <a:pos x="T2" y="T3"/>
                </a:cxn>
                <a:cxn ang="0">
                  <a:pos x="T4" y="T5"/>
                </a:cxn>
                <a:cxn ang="0">
                  <a:pos x="T6" y="T7"/>
                </a:cxn>
                <a:cxn ang="0">
                  <a:pos x="T8" y="T9"/>
                </a:cxn>
                <a:cxn ang="0">
                  <a:pos x="T10" y="T11"/>
                </a:cxn>
              </a:cxnLst>
              <a:rect l="0" t="0" r="r" b="b"/>
              <a:pathLst>
                <a:path w="10" h="18">
                  <a:moveTo>
                    <a:pt x="10" y="6"/>
                  </a:moveTo>
                  <a:cubicBezTo>
                    <a:pt x="10" y="10"/>
                    <a:pt x="9" y="13"/>
                    <a:pt x="6" y="16"/>
                  </a:cubicBezTo>
                  <a:cubicBezTo>
                    <a:pt x="4" y="18"/>
                    <a:pt x="2" y="18"/>
                    <a:pt x="1" y="15"/>
                  </a:cubicBezTo>
                  <a:cubicBezTo>
                    <a:pt x="0" y="11"/>
                    <a:pt x="1" y="7"/>
                    <a:pt x="4" y="4"/>
                  </a:cubicBezTo>
                  <a:cubicBezTo>
                    <a:pt x="5" y="2"/>
                    <a:pt x="6" y="0"/>
                    <a:pt x="8" y="0"/>
                  </a:cubicBezTo>
                  <a:cubicBezTo>
                    <a:pt x="10" y="1"/>
                    <a:pt x="10" y="4"/>
                    <a:pt x="10" y="6"/>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3" name="Freeform 21">
              <a:extLst>
                <a:ext uri="{FF2B5EF4-FFF2-40B4-BE49-F238E27FC236}">
                  <a16:creationId xmlns:a16="http://schemas.microsoft.com/office/drawing/2014/main" id="{AE5530E2-51B8-448D-F20D-92DB5330FED3}"/>
                </a:ext>
              </a:extLst>
            </p:cNvPr>
            <p:cNvSpPr/>
            <p:nvPr/>
          </p:nvSpPr>
          <p:spPr bwMode="auto">
            <a:xfrm>
              <a:off x="1085850" y="2287588"/>
              <a:ext cx="119063" cy="120650"/>
            </a:xfrm>
            <a:custGeom>
              <a:avLst/>
              <a:gdLst>
                <a:gd name="T0" fmla="*/ 29 w 44"/>
                <a:gd name="T1" fmla="*/ 40 h 45"/>
                <a:gd name="T2" fmla="*/ 13 w 44"/>
                <a:gd name="T3" fmla="*/ 44 h 45"/>
                <a:gd name="T4" fmla="*/ 12 w 44"/>
                <a:gd name="T5" fmla="*/ 45 h 45"/>
                <a:gd name="T6" fmla="*/ 5 w 44"/>
                <a:gd name="T7" fmla="*/ 38 h 45"/>
                <a:gd name="T8" fmla="*/ 0 w 44"/>
                <a:gd name="T9" fmla="*/ 33 h 45"/>
                <a:gd name="T10" fmla="*/ 6 w 44"/>
                <a:gd name="T11" fmla="*/ 29 h 45"/>
                <a:gd name="T12" fmla="*/ 17 w 44"/>
                <a:gd name="T13" fmla="*/ 35 h 45"/>
                <a:gd name="T14" fmla="*/ 20 w 44"/>
                <a:gd name="T15" fmla="*/ 35 h 45"/>
                <a:gd name="T16" fmla="*/ 28 w 44"/>
                <a:gd name="T17" fmla="*/ 29 h 45"/>
                <a:gd name="T18" fmla="*/ 33 w 44"/>
                <a:gd name="T19" fmla="*/ 24 h 45"/>
                <a:gd name="T20" fmla="*/ 32 w 44"/>
                <a:gd name="T21" fmla="*/ 17 h 45"/>
                <a:gd name="T22" fmla="*/ 27 w 44"/>
                <a:gd name="T23" fmla="*/ 16 h 45"/>
                <a:gd name="T24" fmla="*/ 21 w 44"/>
                <a:gd name="T25" fmla="*/ 14 h 45"/>
                <a:gd name="T26" fmla="*/ 25 w 44"/>
                <a:gd name="T27" fmla="*/ 8 h 45"/>
                <a:gd name="T28" fmla="*/ 33 w 44"/>
                <a:gd name="T29" fmla="*/ 0 h 45"/>
                <a:gd name="T30" fmla="*/ 42 w 44"/>
                <a:gd name="T31" fmla="*/ 0 h 45"/>
                <a:gd name="T32" fmla="*/ 40 w 44"/>
                <a:gd name="T33" fmla="*/ 6 h 45"/>
                <a:gd name="T34" fmla="*/ 40 w 44"/>
                <a:gd name="T35" fmla="*/ 15 h 45"/>
                <a:gd name="T36" fmla="*/ 35 w 44"/>
                <a:gd name="T37" fmla="*/ 35 h 45"/>
                <a:gd name="T38" fmla="*/ 29 w 44"/>
                <a:gd name="T39"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45">
                  <a:moveTo>
                    <a:pt x="29" y="40"/>
                  </a:moveTo>
                  <a:cubicBezTo>
                    <a:pt x="23" y="38"/>
                    <a:pt x="18" y="40"/>
                    <a:pt x="13" y="44"/>
                  </a:cubicBezTo>
                  <a:cubicBezTo>
                    <a:pt x="13" y="45"/>
                    <a:pt x="12" y="45"/>
                    <a:pt x="12" y="45"/>
                  </a:cubicBezTo>
                  <a:cubicBezTo>
                    <a:pt x="11" y="40"/>
                    <a:pt x="10" y="39"/>
                    <a:pt x="5" y="38"/>
                  </a:cubicBezTo>
                  <a:cubicBezTo>
                    <a:pt x="2" y="38"/>
                    <a:pt x="0" y="36"/>
                    <a:pt x="0" y="33"/>
                  </a:cubicBezTo>
                  <a:cubicBezTo>
                    <a:pt x="1" y="30"/>
                    <a:pt x="3" y="29"/>
                    <a:pt x="6" y="29"/>
                  </a:cubicBezTo>
                  <a:cubicBezTo>
                    <a:pt x="10" y="30"/>
                    <a:pt x="14" y="31"/>
                    <a:pt x="17" y="35"/>
                  </a:cubicBezTo>
                  <a:cubicBezTo>
                    <a:pt x="18" y="36"/>
                    <a:pt x="19" y="36"/>
                    <a:pt x="20" y="35"/>
                  </a:cubicBezTo>
                  <a:cubicBezTo>
                    <a:pt x="23" y="33"/>
                    <a:pt x="26" y="31"/>
                    <a:pt x="28" y="29"/>
                  </a:cubicBezTo>
                  <a:cubicBezTo>
                    <a:pt x="31" y="28"/>
                    <a:pt x="32" y="26"/>
                    <a:pt x="33" y="24"/>
                  </a:cubicBezTo>
                  <a:cubicBezTo>
                    <a:pt x="33" y="21"/>
                    <a:pt x="32" y="19"/>
                    <a:pt x="32" y="17"/>
                  </a:cubicBezTo>
                  <a:cubicBezTo>
                    <a:pt x="31" y="14"/>
                    <a:pt x="28" y="16"/>
                    <a:pt x="27" y="16"/>
                  </a:cubicBezTo>
                  <a:cubicBezTo>
                    <a:pt x="24" y="17"/>
                    <a:pt x="22" y="16"/>
                    <a:pt x="21" y="14"/>
                  </a:cubicBezTo>
                  <a:cubicBezTo>
                    <a:pt x="20" y="11"/>
                    <a:pt x="22" y="9"/>
                    <a:pt x="25" y="8"/>
                  </a:cubicBezTo>
                  <a:cubicBezTo>
                    <a:pt x="29" y="7"/>
                    <a:pt x="32" y="4"/>
                    <a:pt x="33" y="0"/>
                  </a:cubicBezTo>
                  <a:cubicBezTo>
                    <a:pt x="36" y="0"/>
                    <a:pt x="39" y="0"/>
                    <a:pt x="42" y="0"/>
                  </a:cubicBezTo>
                  <a:cubicBezTo>
                    <a:pt x="42" y="2"/>
                    <a:pt x="41" y="4"/>
                    <a:pt x="40" y="6"/>
                  </a:cubicBezTo>
                  <a:cubicBezTo>
                    <a:pt x="38" y="9"/>
                    <a:pt x="38" y="11"/>
                    <a:pt x="40" y="15"/>
                  </a:cubicBezTo>
                  <a:cubicBezTo>
                    <a:pt x="44" y="22"/>
                    <a:pt x="42" y="30"/>
                    <a:pt x="35" y="35"/>
                  </a:cubicBezTo>
                  <a:cubicBezTo>
                    <a:pt x="33" y="37"/>
                    <a:pt x="31" y="38"/>
                    <a:pt x="29" y="4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4" name="Freeform 22">
              <a:extLst>
                <a:ext uri="{FF2B5EF4-FFF2-40B4-BE49-F238E27FC236}">
                  <a16:creationId xmlns:a16="http://schemas.microsoft.com/office/drawing/2014/main" id="{6DC1DA63-F1D9-C9FC-7CB6-3DBD334210F8}"/>
                </a:ext>
              </a:extLst>
            </p:cNvPr>
            <p:cNvSpPr/>
            <p:nvPr/>
          </p:nvSpPr>
          <p:spPr bwMode="auto">
            <a:xfrm>
              <a:off x="1162050" y="2143125"/>
              <a:ext cx="82550" cy="71438"/>
            </a:xfrm>
            <a:custGeom>
              <a:avLst/>
              <a:gdLst>
                <a:gd name="T0" fmla="*/ 5 w 31"/>
                <a:gd name="T1" fmla="*/ 20 h 27"/>
                <a:gd name="T2" fmla="*/ 2 w 31"/>
                <a:gd name="T3" fmla="*/ 8 h 27"/>
                <a:gd name="T4" fmla="*/ 2 w 31"/>
                <a:gd name="T5" fmla="*/ 2 h 27"/>
                <a:gd name="T6" fmla="*/ 8 w 31"/>
                <a:gd name="T7" fmla="*/ 2 h 27"/>
                <a:gd name="T8" fmla="*/ 14 w 31"/>
                <a:gd name="T9" fmla="*/ 16 h 27"/>
                <a:gd name="T10" fmla="*/ 23 w 31"/>
                <a:gd name="T11" fmla="*/ 13 h 27"/>
                <a:gd name="T12" fmla="*/ 28 w 31"/>
                <a:gd name="T13" fmla="*/ 13 h 27"/>
                <a:gd name="T14" fmla="*/ 31 w 31"/>
                <a:gd name="T15" fmla="*/ 18 h 27"/>
                <a:gd name="T16" fmla="*/ 26 w 31"/>
                <a:gd name="T17" fmla="*/ 21 h 27"/>
                <a:gd name="T18" fmla="*/ 17 w 31"/>
                <a:gd name="T19" fmla="*/ 27 h 27"/>
                <a:gd name="T20" fmla="*/ 5 w 31"/>
                <a:gd name="T21"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7">
                  <a:moveTo>
                    <a:pt x="5" y="20"/>
                  </a:moveTo>
                  <a:cubicBezTo>
                    <a:pt x="5" y="15"/>
                    <a:pt x="5" y="11"/>
                    <a:pt x="2" y="8"/>
                  </a:cubicBezTo>
                  <a:cubicBezTo>
                    <a:pt x="0" y="6"/>
                    <a:pt x="0" y="4"/>
                    <a:pt x="2" y="2"/>
                  </a:cubicBezTo>
                  <a:cubicBezTo>
                    <a:pt x="4" y="0"/>
                    <a:pt x="6" y="0"/>
                    <a:pt x="8" y="2"/>
                  </a:cubicBezTo>
                  <a:cubicBezTo>
                    <a:pt x="12" y="6"/>
                    <a:pt x="13" y="11"/>
                    <a:pt x="14" y="16"/>
                  </a:cubicBezTo>
                  <a:cubicBezTo>
                    <a:pt x="17" y="15"/>
                    <a:pt x="19" y="13"/>
                    <a:pt x="23" y="13"/>
                  </a:cubicBezTo>
                  <a:cubicBezTo>
                    <a:pt x="24" y="13"/>
                    <a:pt x="26" y="13"/>
                    <a:pt x="28" y="13"/>
                  </a:cubicBezTo>
                  <a:cubicBezTo>
                    <a:pt x="30" y="14"/>
                    <a:pt x="31" y="15"/>
                    <a:pt x="31" y="18"/>
                  </a:cubicBezTo>
                  <a:cubicBezTo>
                    <a:pt x="30" y="20"/>
                    <a:pt x="29" y="22"/>
                    <a:pt x="26" y="21"/>
                  </a:cubicBezTo>
                  <a:cubicBezTo>
                    <a:pt x="22" y="21"/>
                    <a:pt x="19" y="23"/>
                    <a:pt x="17" y="27"/>
                  </a:cubicBezTo>
                  <a:cubicBezTo>
                    <a:pt x="14" y="24"/>
                    <a:pt x="10" y="20"/>
                    <a:pt x="5" y="2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5" name="Freeform 23">
              <a:extLst>
                <a:ext uri="{FF2B5EF4-FFF2-40B4-BE49-F238E27FC236}">
                  <a16:creationId xmlns:a16="http://schemas.microsoft.com/office/drawing/2014/main" id="{B9B19CD2-5753-17FD-C6DC-61C1254016FF}"/>
                </a:ext>
              </a:extLst>
            </p:cNvPr>
            <p:cNvSpPr/>
            <p:nvPr/>
          </p:nvSpPr>
          <p:spPr bwMode="auto">
            <a:xfrm>
              <a:off x="1166813" y="2217738"/>
              <a:ext cx="26988" cy="47625"/>
            </a:xfrm>
            <a:custGeom>
              <a:avLst/>
              <a:gdLst>
                <a:gd name="T0" fmla="*/ 10 w 10"/>
                <a:gd name="T1" fmla="*/ 13 h 18"/>
                <a:gd name="T2" fmla="*/ 8 w 10"/>
                <a:gd name="T3" fmla="*/ 17 h 18"/>
                <a:gd name="T4" fmla="*/ 4 w 10"/>
                <a:gd name="T5" fmla="*/ 14 h 18"/>
                <a:gd name="T6" fmla="*/ 1 w 10"/>
                <a:gd name="T7" fmla="*/ 3 h 18"/>
                <a:gd name="T8" fmla="*/ 6 w 10"/>
                <a:gd name="T9" fmla="*/ 2 h 18"/>
                <a:gd name="T10" fmla="*/ 10 w 10"/>
                <a:gd name="T11" fmla="*/ 13 h 18"/>
              </a:gdLst>
              <a:ahLst/>
              <a:cxnLst>
                <a:cxn ang="0">
                  <a:pos x="T0" y="T1"/>
                </a:cxn>
                <a:cxn ang="0">
                  <a:pos x="T2" y="T3"/>
                </a:cxn>
                <a:cxn ang="0">
                  <a:pos x="T4" y="T5"/>
                </a:cxn>
                <a:cxn ang="0">
                  <a:pos x="T6" y="T7"/>
                </a:cxn>
                <a:cxn ang="0">
                  <a:pos x="T8" y="T9"/>
                </a:cxn>
                <a:cxn ang="0">
                  <a:pos x="T10" y="T11"/>
                </a:cxn>
              </a:cxnLst>
              <a:rect l="0" t="0" r="r" b="b"/>
              <a:pathLst>
                <a:path w="10" h="18">
                  <a:moveTo>
                    <a:pt x="10" y="13"/>
                  </a:moveTo>
                  <a:cubicBezTo>
                    <a:pt x="10" y="14"/>
                    <a:pt x="10" y="17"/>
                    <a:pt x="8" y="17"/>
                  </a:cubicBezTo>
                  <a:cubicBezTo>
                    <a:pt x="6" y="18"/>
                    <a:pt x="5" y="16"/>
                    <a:pt x="4" y="14"/>
                  </a:cubicBezTo>
                  <a:cubicBezTo>
                    <a:pt x="1" y="11"/>
                    <a:pt x="0" y="7"/>
                    <a:pt x="1" y="3"/>
                  </a:cubicBezTo>
                  <a:cubicBezTo>
                    <a:pt x="2" y="0"/>
                    <a:pt x="3" y="0"/>
                    <a:pt x="6" y="2"/>
                  </a:cubicBezTo>
                  <a:cubicBezTo>
                    <a:pt x="8" y="4"/>
                    <a:pt x="10" y="8"/>
                    <a:pt x="10" y="13"/>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6" name="Freeform 24">
              <a:extLst>
                <a:ext uri="{FF2B5EF4-FFF2-40B4-BE49-F238E27FC236}">
                  <a16:creationId xmlns:a16="http://schemas.microsoft.com/office/drawing/2014/main" id="{0D1EDDF3-EEEE-AB0B-6209-C5131C6D0665}"/>
                </a:ext>
              </a:extLst>
            </p:cNvPr>
            <p:cNvSpPr/>
            <p:nvPr/>
          </p:nvSpPr>
          <p:spPr bwMode="auto">
            <a:xfrm>
              <a:off x="1350963" y="2413000"/>
              <a:ext cx="33338" cy="46038"/>
            </a:xfrm>
            <a:custGeom>
              <a:avLst/>
              <a:gdLst>
                <a:gd name="T0" fmla="*/ 12 w 12"/>
                <a:gd name="T1" fmla="*/ 14 h 17"/>
                <a:gd name="T2" fmla="*/ 9 w 12"/>
                <a:gd name="T3" fmla="*/ 17 h 17"/>
                <a:gd name="T4" fmla="*/ 0 w 12"/>
                <a:gd name="T5" fmla="*/ 4 h 17"/>
                <a:gd name="T6" fmla="*/ 3 w 12"/>
                <a:gd name="T7" fmla="*/ 1 h 17"/>
                <a:gd name="T8" fmla="*/ 12 w 12"/>
                <a:gd name="T9" fmla="*/ 14 h 17"/>
              </a:gdLst>
              <a:ahLst/>
              <a:cxnLst>
                <a:cxn ang="0">
                  <a:pos x="T0" y="T1"/>
                </a:cxn>
                <a:cxn ang="0">
                  <a:pos x="T2" y="T3"/>
                </a:cxn>
                <a:cxn ang="0">
                  <a:pos x="T4" y="T5"/>
                </a:cxn>
                <a:cxn ang="0">
                  <a:pos x="T6" y="T7"/>
                </a:cxn>
                <a:cxn ang="0">
                  <a:pos x="T8" y="T9"/>
                </a:cxn>
              </a:cxnLst>
              <a:rect l="0" t="0" r="r" b="b"/>
              <a:pathLst>
                <a:path w="12" h="17">
                  <a:moveTo>
                    <a:pt x="12" y="14"/>
                  </a:moveTo>
                  <a:cubicBezTo>
                    <a:pt x="12" y="16"/>
                    <a:pt x="12" y="17"/>
                    <a:pt x="9" y="17"/>
                  </a:cubicBezTo>
                  <a:cubicBezTo>
                    <a:pt x="5" y="15"/>
                    <a:pt x="0" y="8"/>
                    <a:pt x="0" y="4"/>
                  </a:cubicBezTo>
                  <a:cubicBezTo>
                    <a:pt x="0" y="1"/>
                    <a:pt x="1" y="0"/>
                    <a:pt x="3" y="1"/>
                  </a:cubicBezTo>
                  <a:cubicBezTo>
                    <a:pt x="8" y="3"/>
                    <a:pt x="12" y="9"/>
                    <a:pt x="12" y="14"/>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8" name="Freeform 25">
              <a:extLst>
                <a:ext uri="{FF2B5EF4-FFF2-40B4-BE49-F238E27FC236}">
                  <a16:creationId xmlns:a16="http://schemas.microsoft.com/office/drawing/2014/main" id="{2998C476-3B98-8BEE-ECEE-18436B318F6F}"/>
                </a:ext>
              </a:extLst>
            </p:cNvPr>
            <p:cNvSpPr/>
            <p:nvPr/>
          </p:nvSpPr>
          <p:spPr bwMode="auto">
            <a:xfrm>
              <a:off x="1123950" y="2413000"/>
              <a:ext cx="34925" cy="46038"/>
            </a:xfrm>
            <a:custGeom>
              <a:avLst/>
              <a:gdLst>
                <a:gd name="T0" fmla="*/ 0 w 13"/>
                <a:gd name="T1" fmla="*/ 14 h 17"/>
                <a:gd name="T2" fmla="*/ 9 w 13"/>
                <a:gd name="T3" fmla="*/ 1 h 17"/>
                <a:gd name="T4" fmla="*/ 12 w 13"/>
                <a:gd name="T5" fmla="*/ 3 h 17"/>
                <a:gd name="T6" fmla="*/ 3 w 13"/>
                <a:gd name="T7" fmla="*/ 17 h 17"/>
                <a:gd name="T8" fmla="*/ 0 w 13"/>
                <a:gd name="T9" fmla="*/ 14 h 17"/>
              </a:gdLst>
              <a:ahLst/>
              <a:cxnLst>
                <a:cxn ang="0">
                  <a:pos x="T0" y="T1"/>
                </a:cxn>
                <a:cxn ang="0">
                  <a:pos x="T2" y="T3"/>
                </a:cxn>
                <a:cxn ang="0">
                  <a:pos x="T4" y="T5"/>
                </a:cxn>
                <a:cxn ang="0">
                  <a:pos x="T6" y="T7"/>
                </a:cxn>
                <a:cxn ang="0">
                  <a:pos x="T8" y="T9"/>
                </a:cxn>
              </a:cxnLst>
              <a:rect l="0" t="0" r="r" b="b"/>
              <a:pathLst>
                <a:path w="13" h="17">
                  <a:moveTo>
                    <a:pt x="0" y="14"/>
                  </a:moveTo>
                  <a:cubicBezTo>
                    <a:pt x="0" y="9"/>
                    <a:pt x="5" y="2"/>
                    <a:pt x="9" y="1"/>
                  </a:cubicBezTo>
                  <a:cubicBezTo>
                    <a:pt x="11" y="0"/>
                    <a:pt x="12" y="1"/>
                    <a:pt x="12" y="3"/>
                  </a:cubicBezTo>
                  <a:cubicBezTo>
                    <a:pt x="13" y="8"/>
                    <a:pt x="7" y="15"/>
                    <a:pt x="3" y="17"/>
                  </a:cubicBezTo>
                  <a:cubicBezTo>
                    <a:pt x="0" y="17"/>
                    <a:pt x="0" y="16"/>
                    <a:pt x="0" y="14"/>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sp>
        <p:nvSpPr>
          <p:cNvPr id="33" name="Freeform 29">
            <a:extLst>
              <a:ext uri="{FF2B5EF4-FFF2-40B4-BE49-F238E27FC236}">
                <a16:creationId xmlns:a16="http://schemas.microsoft.com/office/drawing/2014/main" id="{ACB72BC9-4DB1-1D00-8D8E-BFF8A96CFC12}"/>
              </a:ext>
            </a:extLst>
          </p:cNvPr>
          <p:cNvSpPr>
            <a:spLocks noEditPoints="1"/>
          </p:cNvSpPr>
          <p:nvPr/>
        </p:nvSpPr>
        <p:spPr bwMode="auto">
          <a:xfrm>
            <a:off x="828675" y="2789238"/>
            <a:ext cx="747713" cy="747713"/>
          </a:xfrm>
          <a:custGeom>
            <a:avLst/>
            <a:gdLst>
              <a:gd name="T0" fmla="*/ 256 w 279"/>
              <a:gd name="T1" fmla="*/ 69 h 279"/>
              <a:gd name="T2" fmla="*/ 259 w 279"/>
              <a:gd name="T3" fmla="*/ 69 h 279"/>
              <a:gd name="T4" fmla="*/ 272 w 279"/>
              <a:gd name="T5" fmla="*/ 99 h 279"/>
              <a:gd name="T6" fmla="*/ 278 w 279"/>
              <a:gd name="T7" fmla="*/ 147 h 279"/>
              <a:gd name="T8" fmla="*/ 264 w 279"/>
              <a:gd name="T9" fmla="*/ 200 h 279"/>
              <a:gd name="T10" fmla="*/ 251 w 279"/>
              <a:gd name="T11" fmla="*/ 222 h 279"/>
              <a:gd name="T12" fmla="*/ 221 w 279"/>
              <a:gd name="T13" fmla="*/ 252 h 279"/>
              <a:gd name="T14" fmla="*/ 162 w 279"/>
              <a:gd name="T15" fmla="*/ 276 h 279"/>
              <a:gd name="T16" fmla="*/ 103 w 279"/>
              <a:gd name="T17" fmla="*/ 273 h 279"/>
              <a:gd name="T18" fmla="*/ 72 w 279"/>
              <a:gd name="T19" fmla="*/ 261 h 279"/>
              <a:gd name="T20" fmla="*/ 39 w 279"/>
              <a:gd name="T21" fmla="*/ 236 h 279"/>
              <a:gd name="T22" fmla="*/ 14 w 279"/>
              <a:gd name="T23" fmla="*/ 199 h 279"/>
              <a:gd name="T24" fmla="*/ 1 w 279"/>
              <a:gd name="T25" fmla="*/ 130 h 279"/>
              <a:gd name="T26" fmla="*/ 10 w 279"/>
              <a:gd name="T27" fmla="*/ 87 h 279"/>
              <a:gd name="T28" fmla="*/ 26 w 279"/>
              <a:gd name="T29" fmla="*/ 58 h 279"/>
              <a:gd name="T30" fmla="*/ 55 w 279"/>
              <a:gd name="T31" fmla="*/ 28 h 279"/>
              <a:gd name="T32" fmla="*/ 91 w 279"/>
              <a:gd name="T33" fmla="*/ 9 h 279"/>
              <a:gd name="T34" fmla="*/ 150 w 279"/>
              <a:gd name="T35" fmla="*/ 1 h 279"/>
              <a:gd name="T36" fmla="*/ 186 w 279"/>
              <a:gd name="T37" fmla="*/ 9 h 279"/>
              <a:gd name="T38" fmla="*/ 229 w 279"/>
              <a:gd name="T39" fmla="*/ 33 h 279"/>
              <a:gd name="T40" fmla="*/ 227 w 279"/>
              <a:gd name="T41" fmla="*/ 49 h 279"/>
              <a:gd name="T42" fmla="*/ 227 w 279"/>
              <a:gd name="T43" fmla="*/ 101 h 279"/>
              <a:gd name="T44" fmla="*/ 228 w 279"/>
              <a:gd name="T45" fmla="*/ 133 h 279"/>
              <a:gd name="T46" fmla="*/ 256 w 279"/>
              <a:gd name="T47" fmla="*/ 107 h 279"/>
              <a:gd name="T48" fmla="*/ 254 w 279"/>
              <a:gd name="T49" fmla="*/ 71 h 279"/>
              <a:gd name="T50" fmla="*/ 138 w 279"/>
              <a:gd name="T51" fmla="*/ 245 h 279"/>
              <a:gd name="T52" fmla="*/ 190 w 279"/>
              <a:gd name="T53" fmla="*/ 245 h 279"/>
              <a:gd name="T54" fmla="*/ 220 w 279"/>
              <a:gd name="T55" fmla="*/ 239 h 279"/>
              <a:gd name="T56" fmla="*/ 173 w 279"/>
              <a:gd name="T57" fmla="*/ 159 h 279"/>
              <a:gd name="T58" fmla="*/ 185 w 279"/>
              <a:gd name="T59" fmla="*/ 130 h 279"/>
              <a:gd name="T60" fmla="*/ 208 w 279"/>
              <a:gd name="T61" fmla="*/ 113 h 279"/>
              <a:gd name="T62" fmla="*/ 203 w 279"/>
              <a:gd name="T63" fmla="*/ 86 h 279"/>
              <a:gd name="T64" fmla="*/ 161 w 279"/>
              <a:gd name="T65" fmla="*/ 19 h 279"/>
              <a:gd name="T66" fmla="*/ 79 w 279"/>
              <a:gd name="T67" fmla="*/ 37 h 279"/>
              <a:gd name="T68" fmla="*/ 74 w 279"/>
              <a:gd name="T69" fmla="*/ 89 h 279"/>
              <a:gd name="T70" fmla="*/ 86 w 279"/>
              <a:gd name="T71" fmla="*/ 125 h 279"/>
              <a:gd name="T72" fmla="*/ 105 w 279"/>
              <a:gd name="T73" fmla="*/ 149 h 279"/>
              <a:gd name="T74" fmla="*/ 86 w 279"/>
              <a:gd name="T75" fmla="*/ 170 h 279"/>
              <a:gd name="T76" fmla="*/ 64 w 279"/>
              <a:gd name="T77" fmla="*/ 245 h 279"/>
              <a:gd name="T78" fmla="*/ 205 w 279"/>
              <a:gd name="T79" fmla="*/ 167 h 279"/>
              <a:gd name="T80" fmla="*/ 212 w 279"/>
              <a:gd name="T81" fmla="*/ 181 h 279"/>
              <a:gd name="T82" fmla="*/ 216 w 279"/>
              <a:gd name="T83" fmla="*/ 157 h 279"/>
              <a:gd name="T84" fmla="*/ 212 w 279"/>
              <a:gd name="T85" fmla="*/ 135 h 279"/>
              <a:gd name="T86" fmla="*/ 208 w 279"/>
              <a:gd name="T87" fmla="*/ 154 h 279"/>
              <a:gd name="T88" fmla="*/ 61 w 279"/>
              <a:gd name="T89" fmla="*/ 176 h 279"/>
              <a:gd name="T90" fmla="*/ 70 w 279"/>
              <a:gd name="T91" fmla="*/ 176 h 279"/>
              <a:gd name="T92" fmla="*/ 66 w 279"/>
              <a:gd name="T93" fmla="*/ 140 h 279"/>
              <a:gd name="T94" fmla="*/ 58 w 279"/>
              <a:gd name="T95" fmla="*/ 137 h 279"/>
              <a:gd name="T96" fmla="*/ 61 w 279"/>
              <a:gd name="T97" fmla="*/ 175 h 279"/>
              <a:gd name="T98" fmla="*/ 203 w 279"/>
              <a:gd name="T99" fmla="*/ 144 h 279"/>
              <a:gd name="T100" fmla="*/ 196 w 279"/>
              <a:gd name="T101" fmla="*/ 133 h 279"/>
              <a:gd name="T102" fmla="*/ 193 w 279"/>
              <a:gd name="T103" fmla="*/ 150 h 279"/>
              <a:gd name="T104" fmla="*/ 192 w 279"/>
              <a:gd name="T105" fmla="*/ 161 h 279"/>
              <a:gd name="T106" fmla="*/ 203 w 279"/>
              <a:gd name="T107" fmla="*/ 144 h 279"/>
              <a:gd name="T108" fmla="*/ 80 w 279"/>
              <a:gd name="T109" fmla="*/ 132 h 279"/>
              <a:gd name="T110" fmla="*/ 78 w 279"/>
              <a:gd name="T111" fmla="*/ 159 h 279"/>
              <a:gd name="T112" fmla="*/ 86 w 279"/>
              <a:gd name="T113" fmla="*/ 155 h 279"/>
              <a:gd name="T114" fmla="*/ 82 w 279"/>
              <a:gd name="T115" fmla="*/ 13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9" h="279">
                <a:moveTo>
                  <a:pt x="255" y="70"/>
                </a:moveTo>
                <a:cubicBezTo>
                  <a:pt x="255" y="70"/>
                  <a:pt x="256" y="69"/>
                  <a:pt x="256" y="69"/>
                </a:cubicBezTo>
                <a:cubicBezTo>
                  <a:pt x="256" y="68"/>
                  <a:pt x="255" y="66"/>
                  <a:pt x="257" y="66"/>
                </a:cubicBezTo>
                <a:cubicBezTo>
                  <a:pt x="258" y="66"/>
                  <a:pt x="258" y="67"/>
                  <a:pt x="259" y="69"/>
                </a:cubicBezTo>
                <a:cubicBezTo>
                  <a:pt x="261" y="72"/>
                  <a:pt x="263" y="76"/>
                  <a:pt x="264" y="79"/>
                </a:cubicBezTo>
                <a:cubicBezTo>
                  <a:pt x="267" y="86"/>
                  <a:pt x="270" y="92"/>
                  <a:pt x="272" y="99"/>
                </a:cubicBezTo>
                <a:cubicBezTo>
                  <a:pt x="274" y="105"/>
                  <a:pt x="275" y="112"/>
                  <a:pt x="277" y="119"/>
                </a:cubicBezTo>
                <a:cubicBezTo>
                  <a:pt x="279" y="129"/>
                  <a:pt x="277" y="138"/>
                  <a:pt x="278" y="147"/>
                </a:cubicBezTo>
                <a:cubicBezTo>
                  <a:pt x="278" y="158"/>
                  <a:pt x="276" y="168"/>
                  <a:pt x="273" y="178"/>
                </a:cubicBezTo>
                <a:cubicBezTo>
                  <a:pt x="270" y="186"/>
                  <a:pt x="267" y="193"/>
                  <a:pt x="264" y="200"/>
                </a:cubicBezTo>
                <a:cubicBezTo>
                  <a:pt x="261" y="207"/>
                  <a:pt x="257" y="213"/>
                  <a:pt x="252" y="219"/>
                </a:cubicBezTo>
                <a:cubicBezTo>
                  <a:pt x="251" y="220"/>
                  <a:pt x="251" y="221"/>
                  <a:pt x="251" y="222"/>
                </a:cubicBezTo>
                <a:cubicBezTo>
                  <a:pt x="244" y="231"/>
                  <a:pt x="238" y="239"/>
                  <a:pt x="228" y="245"/>
                </a:cubicBezTo>
                <a:cubicBezTo>
                  <a:pt x="226" y="247"/>
                  <a:pt x="223" y="250"/>
                  <a:pt x="221" y="252"/>
                </a:cubicBezTo>
                <a:cubicBezTo>
                  <a:pt x="212" y="259"/>
                  <a:pt x="203" y="263"/>
                  <a:pt x="193" y="268"/>
                </a:cubicBezTo>
                <a:cubicBezTo>
                  <a:pt x="183" y="272"/>
                  <a:pt x="173" y="274"/>
                  <a:pt x="162" y="276"/>
                </a:cubicBezTo>
                <a:cubicBezTo>
                  <a:pt x="151" y="279"/>
                  <a:pt x="140" y="278"/>
                  <a:pt x="129" y="278"/>
                </a:cubicBezTo>
                <a:cubicBezTo>
                  <a:pt x="120" y="277"/>
                  <a:pt x="111" y="275"/>
                  <a:pt x="103" y="273"/>
                </a:cubicBezTo>
                <a:cubicBezTo>
                  <a:pt x="98" y="272"/>
                  <a:pt x="92" y="271"/>
                  <a:pt x="87" y="268"/>
                </a:cubicBezTo>
                <a:cubicBezTo>
                  <a:pt x="82" y="266"/>
                  <a:pt x="78" y="263"/>
                  <a:pt x="72" y="261"/>
                </a:cubicBezTo>
                <a:cubicBezTo>
                  <a:pt x="69" y="260"/>
                  <a:pt x="67" y="259"/>
                  <a:pt x="64" y="257"/>
                </a:cubicBezTo>
                <a:cubicBezTo>
                  <a:pt x="55" y="250"/>
                  <a:pt x="46" y="244"/>
                  <a:pt x="39" y="236"/>
                </a:cubicBezTo>
                <a:cubicBezTo>
                  <a:pt x="34" y="230"/>
                  <a:pt x="29" y="225"/>
                  <a:pt x="25" y="218"/>
                </a:cubicBezTo>
                <a:cubicBezTo>
                  <a:pt x="21" y="212"/>
                  <a:pt x="17" y="206"/>
                  <a:pt x="14" y="199"/>
                </a:cubicBezTo>
                <a:cubicBezTo>
                  <a:pt x="11" y="195"/>
                  <a:pt x="9" y="189"/>
                  <a:pt x="7" y="184"/>
                </a:cubicBezTo>
                <a:cubicBezTo>
                  <a:pt x="1" y="166"/>
                  <a:pt x="0" y="148"/>
                  <a:pt x="1" y="130"/>
                </a:cubicBezTo>
                <a:cubicBezTo>
                  <a:pt x="1" y="122"/>
                  <a:pt x="2" y="114"/>
                  <a:pt x="4" y="107"/>
                </a:cubicBezTo>
                <a:cubicBezTo>
                  <a:pt x="6" y="100"/>
                  <a:pt x="7" y="93"/>
                  <a:pt x="10" y="87"/>
                </a:cubicBezTo>
                <a:cubicBezTo>
                  <a:pt x="12" y="82"/>
                  <a:pt x="15" y="77"/>
                  <a:pt x="17" y="73"/>
                </a:cubicBezTo>
                <a:cubicBezTo>
                  <a:pt x="20" y="68"/>
                  <a:pt x="23" y="63"/>
                  <a:pt x="26" y="58"/>
                </a:cubicBezTo>
                <a:cubicBezTo>
                  <a:pt x="27" y="57"/>
                  <a:pt x="28" y="55"/>
                  <a:pt x="30" y="53"/>
                </a:cubicBezTo>
                <a:cubicBezTo>
                  <a:pt x="38" y="44"/>
                  <a:pt x="46" y="36"/>
                  <a:pt x="55" y="28"/>
                </a:cubicBezTo>
                <a:cubicBezTo>
                  <a:pt x="60" y="25"/>
                  <a:pt x="64" y="23"/>
                  <a:pt x="68" y="20"/>
                </a:cubicBezTo>
                <a:cubicBezTo>
                  <a:pt x="75" y="15"/>
                  <a:pt x="83" y="12"/>
                  <a:pt x="91" y="9"/>
                </a:cubicBezTo>
                <a:cubicBezTo>
                  <a:pt x="98" y="6"/>
                  <a:pt x="106" y="5"/>
                  <a:pt x="114" y="3"/>
                </a:cubicBezTo>
                <a:cubicBezTo>
                  <a:pt x="126" y="0"/>
                  <a:pt x="138" y="1"/>
                  <a:pt x="150" y="1"/>
                </a:cubicBezTo>
                <a:cubicBezTo>
                  <a:pt x="156" y="1"/>
                  <a:pt x="162" y="3"/>
                  <a:pt x="168" y="4"/>
                </a:cubicBezTo>
                <a:cubicBezTo>
                  <a:pt x="174" y="5"/>
                  <a:pt x="180" y="6"/>
                  <a:pt x="186" y="9"/>
                </a:cubicBezTo>
                <a:cubicBezTo>
                  <a:pt x="196" y="13"/>
                  <a:pt x="206" y="16"/>
                  <a:pt x="215" y="23"/>
                </a:cubicBezTo>
                <a:cubicBezTo>
                  <a:pt x="220" y="27"/>
                  <a:pt x="224" y="30"/>
                  <a:pt x="229" y="33"/>
                </a:cubicBezTo>
                <a:cubicBezTo>
                  <a:pt x="231" y="34"/>
                  <a:pt x="232" y="36"/>
                  <a:pt x="232" y="38"/>
                </a:cubicBezTo>
                <a:cubicBezTo>
                  <a:pt x="228" y="41"/>
                  <a:pt x="227" y="45"/>
                  <a:pt x="227" y="49"/>
                </a:cubicBezTo>
                <a:cubicBezTo>
                  <a:pt x="227" y="57"/>
                  <a:pt x="227" y="64"/>
                  <a:pt x="227" y="71"/>
                </a:cubicBezTo>
                <a:cubicBezTo>
                  <a:pt x="227" y="81"/>
                  <a:pt x="227" y="91"/>
                  <a:pt x="227" y="101"/>
                </a:cubicBezTo>
                <a:cubicBezTo>
                  <a:pt x="227" y="104"/>
                  <a:pt x="226" y="105"/>
                  <a:pt x="225" y="107"/>
                </a:cubicBezTo>
                <a:cubicBezTo>
                  <a:pt x="219" y="116"/>
                  <a:pt x="220" y="127"/>
                  <a:pt x="228" y="133"/>
                </a:cubicBezTo>
                <a:cubicBezTo>
                  <a:pt x="235" y="140"/>
                  <a:pt x="246" y="140"/>
                  <a:pt x="254" y="133"/>
                </a:cubicBezTo>
                <a:cubicBezTo>
                  <a:pt x="261" y="127"/>
                  <a:pt x="262" y="115"/>
                  <a:pt x="256" y="107"/>
                </a:cubicBezTo>
                <a:cubicBezTo>
                  <a:pt x="255" y="105"/>
                  <a:pt x="254" y="103"/>
                  <a:pt x="254" y="101"/>
                </a:cubicBezTo>
                <a:cubicBezTo>
                  <a:pt x="254" y="91"/>
                  <a:pt x="254" y="81"/>
                  <a:pt x="254" y="71"/>
                </a:cubicBezTo>
                <a:cubicBezTo>
                  <a:pt x="254" y="71"/>
                  <a:pt x="254" y="70"/>
                  <a:pt x="255" y="70"/>
                </a:cubicBezTo>
                <a:close/>
                <a:moveTo>
                  <a:pt x="138" y="245"/>
                </a:moveTo>
                <a:cubicBezTo>
                  <a:pt x="138" y="245"/>
                  <a:pt x="138" y="245"/>
                  <a:pt x="138" y="245"/>
                </a:cubicBezTo>
                <a:cubicBezTo>
                  <a:pt x="155" y="245"/>
                  <a:pt x="173" y="245"/>
                  <a:pt x="190" y="245"/>
                </a:cubicBezTo>
                <a:cubicBezTo>
                  <a:pt x="198" y="245"/>
                  <a:pt x="206" y="245"/>
                  <a:pt x="214" y="245"/>
                </a:cubicBezTo>
                <a:cubicBezTo>
                  <a:pt x="218" y="245"/>
                  <a:pt x="220" y="243"/>
                  <a:pt x="220" y="239"/>
                </a:cubicBezTo>
                <a:cubicBezTo>
                  <a:pt x="220" y="237"/>
                  <a:pt x="220" y="235"/>
                  <a:pt x="220" y="232"/>
                </a:cubicBezTo>
                <a:cubicBezTo>
                  <a:pt x="219" y="199"/>
                  <a:pt x="203" y="175"/>
                  <a:pt x="173" y="159"/>
                </a:cubicBezTo>
                <a:cubicBezTo>
                  <a:pt x="169" y="157"/>
                  <a:pt x="168" y="152"/>
                  <a:pt x="172" y="148"/>
                </a:cubicBezTo>
                <a:cubicBezTo>
                  <a:pt x="178" y="143"/>
                  <a:pt x="182" y="137"/>
                  <a:pt x="185" y="130"/>
                </a:cubicBezTo>
                <a:cubicBezTo>
                  <a:pt x="186" y="126"/>
                  <a:pt x="187" y="125"/>
                  <a:pt x="191" y="125"/>
                </a:cubicBezTo>
                <a:cubicBezTo>
                  <a:pt x="199" y="125"/>
                  <a:pt x="205" y="120"/>
                  <a:pt x="208" y="113"/>
                </a:cubicBezTo>
                <a:cubicBezTo>
                  <a:pt x="212" y="105"/>
                  <a:pt x="210" y="97"/>
                  <a:pt x="205" y="91"/>
                </a:cubicBezTo>
                <a:cubicBezTo>
                  <a:pt x="203" y="89"/>
                  <a:pt x="203" y="88"/>
                  <a:pt x="203" y="86"/>
                </a:cubicBezTo>
                <a:cubicBezTo>
                  <a:pt x="206" y="74"/>
                  <a:pt x="208" y="62"/>
                  <a:pt x="205" y="50"/>
                </a:cubicBezTo>
                <a:cubicBezTo>
                  <a:pt x="201" y="29"/>
                  <a:pt x="183" y="15"/>
                  <a:pt x="161" y="19"/>
                </a:cubicBezTo>
                <a:cubicBezTo>
                  <a:pt x="154" y="20"/>
                  <a:pt x="150" y="18"/>
                  <a:pt x="144" y="16"/>
                </a:cubicBezTo>
                <a:cubicBezTo>
                  <a:pt x="120" y="5"/>
                  <a:pt x="93" y="14"/>
                  <a:pt x="79" y="37"/>
                </a:cubicBezTo>
                <a:cubicBezTo>
                  <a:pt x="71" y="52"/>
                  <a:pt x="70" y="68"/>
                  <a:pt x="75" y="84"/>
                </a:cubicBezTo>
                <a:cubicBezTo>
                  <a:pt x="76" y="86"/>
                  <a:pt x="76" y="88"/>
                  <a:pt x="74" y="89"/>
                </a:cubicBezTo>
                <a:cubicBezTo>
                  <a:pt x="68" y="94"/>
                  <a:pt x="65" y="100"/>
                  <a:pt x="67" y="108"/>
                </a:cubicBezTo>
                <a:cubicBezTo>
                  <a:pt x="68" y="118"/>
                  <a:pt x="76" y="125"/>
                  <a:pt x="86" y="125"/>
                </a:cubicBezTo>
                <a:cubicBezTo>
                  <a:pt x="88" y="125"/>
                  <a:pt x="90" y="124"/>
                  <a:pt x="90" y="127"/>
                </a:cubicBezTo>
                <a:cubicBezTo>
                  <a:pt x="93" y="136"/>
                  <a:pt x="98" y="143"/>
                  <a:pt x="105" y="149"/>
                </a:cubicBezTo>
                <a:cubicBezTo>
                  <a:pt x="108" y="151"/>
                  <a:pt x="107" y="157"/>
                  <a:pt x="103" y="159"/>
                </a:cubicBezTo>
                <a:cubicBezTo>
                  <a:pt x="97" y="162"/>
                  <a:pt x="92" y="165"/>
                  <a:pt x="86" y="170"/>
                </a:cubicBezTo>
                <a:cubicBezTo>
                  <a:pt x="65" y="188"/>
                  <a:pt x="56" y="211"/>
                  <a:pt x="57" y="238"/>
                </a:cubicBezTo>
                <a:cubicBezTo>
                  <a:pt x="57" y="244"/>
                  <a:pt x="58" y="245"/>
                  <a:pt x="64" y="245"/>
                </a:cubicBezTo>
                <a:cubicBezTo>
                  <a:pt x="88" y="245"/>
                  <a:pt x="113" y="245"/>
                  <a:pt x="138" y="245"/>
                </a:cubicBezTo>
                <a:close/>
                <a:moveTo>
                  <a:pt x="205" y="167"/>
                </a:moveTo>
                <a:cubicBezTo>
                  <a:pt x="205" y="170"/>
                  <a:pt x="205" y="174"/>
                  <a:pt x="206" y="177"/>
                </a:cubicBezTo>
                <a:cubicBezTo>
                  <a:pt x="207" y="180"/>
                  <a:pt x="208" y="182"/>
                  <a:pt x="212" y="181"/>
                </a:cubicBezTo>
                <a:cubicBezTo>
                  <a:pt x="215" y="180"/>
                  <a:pt x="215" y="177"/>
                  <a:pt x="214" y="175"/>
                </a:cubicBezTo>
                <a:cubicBezTo>
                  <a:pt x="213" y="168"/>
                  <a:pt x="213" y="163"/>
                  <a:pt x="216" y="157"/>
                </a:cubicBezTo>
                <a:cubicBezTo>
                  <a:pt x="220" y="151"/>
                  <a:pt x="221" y="145"/>
                  <a:pt x="218" y="138"/>
                </a:cubicBezTo>
                <a:cubicBezTo>
                  <a:pt x="217" y="136"/>
                  <a:pt x="215" y="134"/>
                  <a:pt x="212" y="135"/>
                </a:cubicBezTo>
                <a:cubicBezTo>
                  <a:pt x="209" y="136"/>
                  <a:pt x="209" y="139"/>
                  <a:pt x="210" y="141"/>
                </a:cubicBezTo>
                <a:cubicBezTo>
                  <a:pt x="212" y="146"/>
                  <a:pt x="210" y="150"/>
                  <a:pt x="208" y="154"/>
                </a:cubicBezTo>
                <a:cubicBezTo>
                  <a:pt x="206" y="158"/>
                  <a:pt x="204" y="162"/>
                  <a:pt x="205" y="167"/>
                </a:cubicBezTo>
                <a:close/>
                <a:moveTo>
                  <a:pt x="61" y="176"/>
                </a:moveTo>
                <a:cubicBezTo>
                  <a:pt x="61" y="178"/>
                  <a:pt x="62" y="180"/>
                  <a:pt x="65" y="180"/>
                </a:cubicBezTo>
                <a:cubicBezTo>
                  <a:pt x="67" y="180"/>
                  <a:pt x="69" y="179"/>
                  <a:pt x="70" y="176"/>
                </a:cubicBezTo>
                <a:cubicBezTo>
                  <a:pt x="72" y="169"/>
                  <a:pt x="72" y="161"/>
                  <a:pt x="68" y="154"/>
                </a:cubicBezTo>
                <a:cubicBezTo>
                  <a:pt x="65" y="149"/>
                  <a:pt x="64" y="145"/>
                  <a:pt x="66" y="140"/>
                </a:cubicBezTo>
                <a:cubicBezTo>
                  <a:pt x="67" y="137"/>
                  <a:pt x="66" y="135"/>
                  <a:pt x="64" y="134"/>
                </a:cubicBezTo>
                <a:cubicBezTo>
                  <a:pt x="61" y="134"/>
                  <a:pt x="59" y="135"/>
                  <a:pt x="58" y="137"/>
                </a:cubicBezTo>
                <a:cubicBezTo>
                  <a:pt x="56" y="142"/>
                  <a:pt x="56" y="147"/>
                  <a:pt x="58" y="152"/>
                </a:cubicBezTo>
                <a:cubicBezTo>
                  <a:pt x="61" y="160"/>
                  <a:pt x="64" y="167"/>
                  <a:pt x="61" y="175"/>
                </a:cubicBezTo>
                <a:cubicBezTo>
                  <a:pt x="61" y="176"/>
                  <a:pt x="61" y="176"/>
                  <a:pt x="61" y="176"/>
                </a:cubicBezTo>
                <a:close/>
                <a:moveTo>
                  <a:pt x="203" y="144"/>
                </a:moveTo>
                <a:cubicBezTo>
                  <a:pt x="203" y="142"/>
                  <a:pt x="203" y="139"/>
                  <a:pt x="202" y="137"/>
                </a:cubicBezTo>
                <a:cubicBezTo>
                  <a:pt x="200" y="134"/>
                  <a:pt x="198" y="132"/>
                  <a:pt x="196" y="133"/>
                </a:cubicBezTo>
                <a:cubicBezTo>
                  <a:pt x="193" y="135"/>
                  <a:pt x="192" y="137"/>
                  <a:pt x="193" y="139"/>
                </a:cubicBezTo>
                <a:cubicBezTo>
                  <a:pt x="195" y="143"/>
                  <a:pt x="194" y="147"/>
                  <a:pt x="193" y="150"/>
                </a:cubicBezTo>
                <a:cubicBezTo>
                  <a:pt x="192" y="152"/>
                  <a:pt x="191" y="153"/>
                  <a:pt x="191" y="155"/>
                </a:cubicBezTo>
                <a:cubicBezTo>
                  <a:pt x="190" y="157"/>
                  <a:pt x="190" y="160"/>
                  <a:pt x="192" y="161"/>
                </a:cubicBezTo>
                <a:cubicBezTo>
                  <a:pt x="195" y="162"/>
                  <a:pt x="197" y="161"/>
                  <a:pt x="198" y="159"/>
                </a:cubicBezTo>
                <a:cubicBezTo>
                  <a:pt x="201" y="154"/>
                  <a:pt x="203" y="150"/>
                  <a:pt x="203" y="144"/>
                </a:cubicBezTo>
                <a:close/>
                <a:moveTo>
                  <a:pt x="83" y="137"/>
                </a:moveTo>
                <a:cubicBezTo>
                  <a:pt x="83" y="134"/>
                  <a:pt x="82" y="133"/>
                  <a:pt x="80" y="132"/>
                </a:cubicBezTo>
                <a:cubicBezTo>
                  <a:pt x="77" y="132"/>
                  <a:pt x="76" y="133"/>
                  <a:pt x="75" y="135"/>
                </a:cubicBezTo>
                <a:cubicBezTo>
                  <a:pt x="71" y="141"/>
                  <a:pt x="73" y="153"/>
                  <a:pt x="78" y="159"/>
                </a:cubicBezTo>
                <a:cubicBezTo>
                  <a:pt x="80" y="160"/>
                  <a:pt x="82" y="161"/>
                  <a:pt x="84" y="160"/>
                </a:cubicBezTo>
                <a:cubicBezTo>
                  <a:pt x="85" y="159"/>
                  <a:pt x="86" y="157"/>
                  <a:pt x="86" y="155"/>
                </a:cubicBezTo>
                <a:cubicBezTo>
                  <a:pt x="85" y="153"/>
                  <a:pt x="84" y="151"/>
                  <a:pt x="83" y="149"/>
                </a:cubicBezTo>
                <a:cubicBezTo>
                  <a:pt x="82" y="146"/>
                  <a:pt x="81" y="142"/>
                  <a:pt x="82" y="139"/>
                </a:cubicBezTo>
                <a:cubicBezTo>
                  <a:pt x="83" y="138"/>
                  <a:pt x="83" y="137"/>
                  <a:pt x="83" y="137"/>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nvGrpSpPr>
          <p:cNvPr id="55" name="Grupo 54">
            <a:extLst>
              <a:ext uri="{FF2B5EF4-FFF2-40B4-BE49-F238E27FC236}">
                <a16:creationId xmlns:a16="http://schemas.microsoft.com/office/drawing/2014/main" id="{C58148FD-57A4-9485-7122-D1D457A755AF}"/>
              </a:ext>
            </a:extLst>
          </p:cNvPr>
          <p:cNvGrpSpPr/>
          <p:nvPr/>
        </p:nvGrpSpPr>
        <p:grpSpPr>
          <a:xfrm>
            <a:off x="979488" y="2803526"/>
            <a:ext cx="550862" cy="642938"/>
            <a:chOff x="979488" y="2803526"/>
            <a:chExt cx="550862" cy="642938"/>
          </a:xfrm>
        </p:grpSpPr>
        <p:sp>
          <p:nvSpPr>
            <p:cNvPr id="35" name="Freeform 30">
              <a:extLst>
                <a:ext uri="{FF2B5EF4-FFF2-40B4-BE49-F238E27FC236}">
                  <a16:creationId xmlns:a16="http://schemas.microsoft.com/office/drawing/2014/main" id="{A73E28B7-0D8D-84F8-E0A5-E83A07DAD73A}"/>
                </a:ext>
              </a:extLst>
            </p:cNvPr>
            <p:cNvSpPr/>
            <p:nvPr/>
          </p:nvSpPr>
          <p:spPr bwMode="auto">
            <a:xfrm>
              <a:off x="1436688" y="2874963"/>
              <a:ext cx="76200" cy="104775"/>
            </a:xfrm>
            <a:custGeom>
              <a:avLst/>
              <a:gdLst>
                <a:gd name="T0" fmla="*/ 0 w 28"/>
                <a:gd name="T1" fmla="*/ 39 h 39"/>
                <a:gd name="T2" fmla="*/ 0 w 28"/>
                <a:gd name="T3" fmla="*/ 17 h 39"/>
                <a:gd name="T4" fmla="*/ 5 w 28"/>
                <a:gd name="T5" fmla="*/ 6 h 39"/>
                <a:gd name="T6" fmla="*/ 27 w 28"/>
                <a:gd name="T7" fmla="*/ 14 h 39"/>
                <a:gd name="T8" fmla="*/ 28 w 28"/>
                <a:gd name="T9" fmla="*/ 36 h 39"/>
                <a:gd name="T10" fmla="*/ 28 w 28"/>
                <a:gd name="T11" fmla="*/ 38 h 39"/>
                <a:gd name="T12" fmla="*/ 27 w 28"/>
                <a:gd name="T13" fmla="*/ 39 h 39"/>
                <a:gd name="T14" fmla="*/ 19 w 28"/>
                <a:gd name="T15" fmla="*/ 37 h 39"/>
                <a:gd name="T16" fmla="*/ 19 w 28"/>
                <a:gd name="T17" fmla="*/ 18 h 39"/>
                <a:gd name="T18" fmla="*/ 13 w 28"/>
                <a:gd name="T19" fmla="*/ 11 h 39"/>
                <a:gd name="T20" fmla="*/ 8 w 28"/>
                <a:gd name="T21" fmla="*/ 18 h 39"/>
                <a:gd name="T22" fmla="*/ 8 w 28"/>
                <a:gd name="T23" fmla="*/ 37 h 39"/>
                <a:gd name="T24" fmla="*/ 0 w 28"/>
                <a:gd name="T2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39">
                  <a:moveTo>
                    <a:pt x="0" y="39"/>
                  </a:moveTo>
                  <a:cubicBezTo>
                    <a:pt x="0" y="32"/>
                    <a:pt x="0" y="25"/>
                    <a:pt x="0" y="17"/>
                  </a:cubicBezTo>
                  <a:cubicBezTo>
                    <a:pt x="0" y="13"/>
                    <a:pt x="1" y="9"/>
                    <a:pt x="5" y="6"/>
                  </a:cubicBezTo>
                  <a:cubicBezTo>
                    <a:pt x="15" y="0"/>
                    <a:pt x="24" y="3"/>
                    <a:pt x="27" y="14"/>
                  </a:cubicBezTo>
                  <a:cubicBezTo>
                    <a:pt x="28" y="22"/>
                    <a:pt x="28" y="29"/>
                    <a:pt x="28" y="36"/>
                  </a:cubicBezTo>
                  <a:cubicBezTo>
                    <a:pt x="28" y="37"/>
                    <a:pt x="28" y="37"/>
                    <a:pt x="28" y="38"/>
                  </a:cubicBezTo>
                  <a:cubicBezTo>
                    <a:pt x="27" y="38"/>
                    <a:pt x="27" y="39"/>
                    <a:pt x="27" y="39"/>
                  </a:cubicBezTo>
                  <a:cubicBezTo>
                    <a:pt x="25" y="37"/>
                    <a:pt x="22" y="38"/>
                    <a:pt x="19" y="37"/>
                  </a:cubicBezTo>
                  <a:cubicBezTo>
                    <a:pt x="19" y="30"/>
                    <a:pt x="19" y="24"/>
                    <a:pt x="19" y="18"/>
                  </a:cubicBezTo>
                  <a:cubicBezTo>
                    <a:pt x="19" y="14"/>
                    <a:pt x="17" y="11"/>
                    <a:pt x="13" y="11"/>
                  </a:cubicBezTo>
                  <a:cubicBezTo>
                    <a:pt x="10" y="11"/>
                    <a:pt x="8" y="14"/>
                    <a:pt x="8" y="18"/>
                  </a:cubicBezTo>
                  <a:cubicBezTo>
                    <a:pt x="8" y="24"/>
                    <a:pt x="8" y="31"/>
                    <a:pt x="8" y="37"/>
                  </a:cubicBezTo>
                  <a:cubicBezTo>
                    <a:pt x="5" y="37"/>
                    <a:pt x="2" y="37"/>
                    <a:pt x="0" y="39"/>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6" name="Freeform 31">
              <a:extLst>
                <a:ext uri="{FF2B5EF4-FFF2-40B4-BE49-F238E27FC236}">
                  <a16:creationId xmlns:a16="http://schemas.microsoft.com/office/drawing/2014/main" id="{D0449E53-1F43-9E41-5D10-8C3D1559B18F}"/>
                </a:ext>
              </a:extLst>
            </p:cNvPr>
            <p:cNvSpPr/>
            <p:nvPr/>
          </p:nvSpPr>
          <p:spPr bwMode="auto">
            <a:xfrm>
              <a:off x="1509713" y="2913063"/>
              <a:ext cx="3175" cy="58738"/>
            </a:xfrm>
            <a:custGeom>
              <a:avLst/>
              <a:gdLst>
                <a:gd name="T0" fmla="*/ 1 w 1"/>
                <a:gd name="T1" fmla="*/ 22 h 22"/>
                <a:gd name="T2" fmla="*/ 0 w 1"/>
                <a:gd name="T3" fmla="*/ 0 h 22"/>
                <a:gd name="T4" fmla="*/ 1 w 1"/>
                <a:gd name="T5" fmla="*/ 22 h 22"/>
              </a:gdLst>
              <a:ahLst/>
              <a:cxnLst>
                <a:cxn ang="0">
                  <a:pos x="T0" y="T1"/>
                </a:cxn>
                <a:cxn ang="0">
                  <a:pos x="T2" y="T3"/>
                </a:cxn>
                <a:cxn ang="0">
                  <a:pos x="T4" y="T5"/>
                </a:cxn>
              </a:cxnLst>
              <a:rect l="0" t="0" r="r" b="b"/>
              <a:pathLst>
                <a:path w="1" h="22">
                  <a:moveTo>
                    <a:pt x="1" y="22"/>
                  </a:moveTo>
                  <a:cubicBezTo>
                    <a:pt x="1" y="15"/>
                    <a:pt x="1" y="8"/>
                    <a:pt x="0" y="0"/>
                  </a:cubicBezTo>
                  <a:cubicBezTo>
                    <a:pt x="1" y="8"/>
                    <a:pt x="1" y="15"/>
                    <a:pt x="1" y="22"/>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7" name="Freeform 32">
              <a:extLst>
                <a:ext uri="{FF2B5EF4-FFF2-40B4-BE49-F238E27FC236}">
                  <a16:creationId xmlns:a16="http://schemas.microsoft.com/office/drawing/2014/main" id="{AEE959BD-D0F1-1CF3-015A-67638ED43404}"/>
                </a:ext>
              </a:extLst>
            </p:cNvPr>
            <p:cNvSpPr>
              <a:spLocks noEditPoints="1"/>
            </p:cNvSpPr>
            <p:nvPr/>
          </p:nvSpPr>
          <p:spPr bwMode="auto">
            <a:xfrm>
              <a:off x="979488" y="2803526"/>
              <a:ext cx="438150" cy="642938"/>
            </a:xfrm>
            <a:custGeom>
              <a:avLst/>
              <a:gdLst>
                <a:gd name="T0" fmla="*/ 8 w 164"/>
                <a:gd name="T1" fmla="*/ 240 h 240"/>
                <a:gd name="T2" fmla="*/ 30 w 164"/>
                <a:gd name="T3" fmla="*/ 165 h 240"/>
                <a:gd name="T4" fmla="*/ 49 w 164"/>
                <a:gd name="T5" fmla="*/ 144 h 240"/>
                <a:gd name="T6" fmla="*/ 30 w 164"/>
                <a:gd name="T7" fmla="*/ 120 h 240"/>
                <a:gd name="T8" fmla="*/ 18 w 164"/>
                <a:gd name="T9" fmla="*/ 84 h 240"/>
                <a:gd name="T10" fmla="*/ 23 w 164"/>
                <a:gd name="T11" fmla="*/ 32 h 240"/>
                <a:gd name="T12" fmla="*/ 105 w 164"/>
                <a:gd name="T13" fmla="*/ 14 h 240"/>
                <a:gd name="T14" fmla="*/ 147 w 164"/>
                <a:gd name="T15" fmla="*/ 81 h 240"/>
                <a:gd name="T16" fmla="*/ 152 w 164"/>
                <a:gd name="T17" fmla="*/ 108 h 240"/>
                <a:gd name="T18" fmla="*/ 129 w 164"/>
                <a:gd name="T19" fmla="*/ 125 h 240"/>
                <a:gd name="T20" fmla="*/ 117 w 164"/>
                <a:gd name="T21" fmla="*/ 154 h 240"/>
                <a:gd name="T22" fmla="*/ 164 w 164"/>
                <a:gd name="T23" fmla="*/ 234 h 240"/>
                <a:gd name="T24" fmla="*/ 134 w 164"/>
                <a:gd name="T25" fmla="*/ 240 h 240"/>
                <a:gd name="T26" fmla="*/ 82 w 164"/>
                <a:gd name="T27" fmla="*/ 240 h 240"/>
                <a:gd name="T28" fmla="*/ 82 w 164"/>
                <a:gd name="T29" fmla="*/ 231 h 240"/>
                <a:gd name="T30" fmla="*/ 118 w 164"/>
                <a:gd name="T31" fmla="*/ 228 h 240"/>
                <a:gd name="T32" fmla="*/ 122 w 164"/>
                <a:gd name="T33" fmla="*/ 211 h 240"/>
                <a:gd name="T34" fmla="*/ 127 w 164"/>
                <a:gd name="T35" fmla="*/ 229 h 240"/>
                <a:gd name="T36" fmla="*/ 153 w 164"/>
                <a:gd name="T37" fmla="*/ 231 h 240"/>
                <a:gd name="T38" fmla="*/ 116 w 164"/>
                <a:gd name="T39" fmla="*/ 163 h 240"/>
                <a:gd name="T40" fmla="*/ 82 w 164"/>
                <a:gd name="T41" fmla="*/ 187 h 240"/>
                <a:gd name="T42" fmla="*/ 49 w 164"/>
                <a:gd name="T43" fmla="*/ 163 h 240"/>
                <a:gd name="T44" fmla="*/ 12 w 164"/>
                <a:gd name="T45" fmla="*/ 231 h 240"/>
                <a:gd name="T46" fmla="*/ 38 w 164"/>
                <a:gd name="T47" fmla="*/ 229 h 240"/>
                <a:gd name="T48" fmla="*/ 42 w 164"/>
                <a:gd name="T49" fmla="*/ 211 h 240"/>
                <a:gd name="T50" fmla="*/ 46 w 164"/>
                <a:gd name="T51" fmla="*/ 228 h 240"/>
                <a:gd name="T52" fmla="*/ 82 w 164"/>
                <a:gd name="T53" fmla="*/ 231 h 240"/>
                <a:gd name="T54" fmla="*/ 115 w 164"/>
                <a:gd name="T55" fmla="*/ 86 h 240"/>
                <a:gd name="T56" fmla="*/ 45 w 164"/>
                <a:gd name="T57" fmla="*/ 84 h 240"/>
                <a:gd name="T58" fmla="*/ 40 w 164"/>
                <a:gd name="T59" fmla="*/ 87 h 240"/>
                <a:gd name="T60" fmla="*/ 80 w 164"/>
                <a:gd name="T61" fmla="*/ 148 h 240"/>
                <a:gd name="T62" fmla="*/ 124 w 164"/>
                <a:gd name="T63" fmla="*/ 85 h 240"/>
                <a:gd name="T64" fmla="*/ 82 w 164"/>
                <a:gd name="T65" fmla="*/ 42 h 240"/>
                <a:gd name="T66" fmla="*/ 120 w 164"/>
                <a:gd name="T67" fmla="*/ 47 h 240"/>
                <a:gd name="T68" fmla="*/ 123 w 164"/>
                <a:gd name="T69" fmla="*/ 72 h 240"/>
                <a:gd name="T70" fmla="*/ 138 w 164"/>
                <a:gd name="T71" fmla="*/ 80 h 240"/>
                <a:gd name="T72" fmla="*/ 142 w 164"/>
                <a:gd name="T73" fmla="*/ 53 h 240"/>
                <a:gd name="T74" fmla="*/ 92 w 164"/>
                <a:gd name="T75" fmla="*/ 23 h 240"/>
                <a:gd name="T76" fmla="*/ 27 w 164"/>
                <a:gd name="T77" fmla="*/ 76 h 240"/>
                <a:gd name="T78" fmla="*/ 42 w 164"/>
                <a:gd name="T79" fmla="*/ 73 h 240"/>
                <a:gd name="T80" fmla="*/ 44 w 164"/>
                <a:gd name="T81" fmla="*/ 48 h 240"/>
                <a:gd name="T82" fmla="*/ 82 w 164"/>
                <a:gd name="T83" fmla="*/ 42 h 240"/>
                <a:gd name="T84" fmla="*/ 82 w 164"/>
                <a:gd name="T85" fmla="*/ 51 h 240"/>
                <a:gd name="T86" fmla="*/ 53 w 164"/>
                <a:gd name="T87" fmla="*/ 53 h 240"/>
                <a:gd name="T88" fmla="*/ 56 w 164"/>
                <a:gd name="T89" fmla="*/ 77 h 240"/>
                <a:gd name="T90" fmla="*/ 111 w 164"/>
                <a:gd name="T91" fmla="*/ 75 h 240"/>
                <a:gd name="T92" fmla="*/ 108 w 164"/>
                <a:gd name="T93" fmla="*/ 50 h 240"/>
                <a:gd name="T94" fmla="*/ 59 w 164"/>
                <a:gd name="T95" fmla="*/ 151 h 240"/>
                <a:gd name="T96" fmla="*/ 96 w 164"/>
                <a:gd name="T97" fmla="*/ 173 h 240"/>
                <a:gd name="T98" fmla="*/ 59 w 164"/>
                <a:gd name="T99" fmla="*/ 151 h 240"/>
                <a:gd name="T100" fmla="*/ 32 w 164"/>
                <a:gd name="T101" fmla="*/ 90 h 240"/>
                <a:gd name="T102" fmla="*/ 19 w 164"/>
                <a:gd name="T103" fmla="*/ 100 h 240"/>
                <a:gd name="T104" fmla="*/ 32 w 164"/>
                <a:gd name="T105" fmla="*/ 110 h 240"/>
                <a:gd name="T106" fmla="*/ 133 w 164"/>
                <a:gd name="T107" fmla="*/ 100 h 240"/>
                <a:gd name="T108" fmla="*/ 135 w 164"/>
                <a:gd name="T109" fmla="*/ 112 h 240"/>
                <a:gd name="T110" fmla="*/ 135 w 164"/>
                <a:gd name="T111" fmla="*/ 88 h 240"/>
                <a:gd name="T112" fmla="*/ 133 w 164"/>
                <a:gd name="T11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240">
                  <a:moveTo>
                    <a:pt x="82" y="240"/>
                  </a:moveTo>
                  <a:cubicBezTo>
                    <a:pt x="57" y="240"/>
                    <a:pt x="32" y="240"/>
                    <a:pt x="8" y="240"/>
                  </a:cubicBezTo>
                  <a:cubicBezTo>
                    <a:pt x="2" y="240"/>
                    <a:pt x="1" y="239"/>
                    <a:pt x="1" y="233"/>
                  </a:cubicBezTo>
                  <a:cubicBezTo>
                    <a:pt x="0" y="206"/>
                    <a:pt x="9" y="183"/>
                    <a:pt x="30" y="165"/>
                  </a:cubicBezTo>
                  <a:cubicBezTo>
                    <a:pt x="36" y="160"/>
                    <a:pt x="41" y="157"/>
                    <a:pt x="47" y="154"/>
                  </a:cubicBezTo>
                  <a:cubicBezTo>
                    <a:pt x="51" y="152"/>
                    <a:pt x="52" y="146"/>
                    <a:pt x="49" y="144"/>
                  </a:cubicBezTo>
                  <a:cubicBezTo>
                    <a:pt x="42" y="138"/>
                    <a:pt x="37" y="131"/>
                    <a:pt x="34" y="122"/>
                  </a:cubicBezTo>
                  <a:cubicBezTo>
                    <a:pt x="34" y="119"/>
                    <a:pt x="32" y="120"/>
                    <a:pt x="30" y="120"/>
                  </a:cubicBezTo>
                  <a:cubicBezTo>
                    <a:pt x="20" y="120"/>
                    <a:pt x="12" y="113"/>
                    <a:pt x="11" y="103"/>
                  </a:cubicBezTo>
                  <a:cubicBezTo>
                    <a:pt x="9" y="95"/>
                    <a:pt x="12" y="89"/>
                    <a:pt x="18" y="84"/>
                  </a:cubicBezTo>
                  <a:cubicBezTo>
                    <a:pt x="20" y="83"/>
                    <a:pt x="20" y="81"/>
                    <a:pt x="19" y="79"/>
                  </a:cubicBezTo>
                  <a:cubicBezTo>
                    <a:pt x="14" y="63"/>
                    <a:pt x="15" y="47"/>
                    <a:pt x="23" y="32"/>
                  </a:cubicBezTo>
                  <a:cubicBezTo>
                    <a:pt x="37" y="9"/>
                    <a:pt x="64" y="0"/>
                    <a:pt x="88" y="11"/>
                  </a:cubicBezTo>
                  <a:cubicBezTo>
                    <a:pt x="94" y="13"/>
                    <a:pt x="98" y="15"/>
                    <a:pt x="105" y="14"/>
                  </a:cubicBezTo>
                  <a:cubicBezTo>
                    <a:pt x="127" y="10"/>
                    <a:pt x="145" y="24"/>
                    <a:pt x="149" y="45"/>
                  </a:cubicBezTo>
                  <a:cubicBezTo>
                    <a:pt x="152" y="57"/>
                    <a:pt x="150" y="69"/>
                    <a:pt x="147" y="81"/>
                  </a:cubicBezTo>
                  <a:cubicBezTo>
                    <a:pt x="147" y="83"/>
                    <a:pt x="147" y="84"/>
                    <a:pt x="149" y="86"/>
                  </a:cubicBezTo>
                  <a:cubicBezTo>
                    <a:pt x="154" y="92"/>
                    <a:pt x="156" y="100"/>
                    <a:pt x="152" y="108"/>
                  </a:cubicBezTo>
                  <a:cubicBezTo>
                    <a:pt x="149" y="115"/>
                    <a:pt x="143" y="120"/>
                    <a:pt x="135" y="120"/>
                  </a:cubicBezTo>
                  <a:cubicBezTo>
                    <a:pt x="131" y="120"/>
                    <a:pt x="130" y="121"/>
                    <a:pt x="129" y="125"/>
                  </a:cubicBezTo>
                  <a:cubicBezTo>
                    <a:pt x="126" y="132"/>
                    <a:pt x="122" y="138"/>
                    <a:pt x="116" y="143"/>
                  </a:cubicBezTo>
                  <a:cubicBezTo>
                    <a:pt x="112" y="147"/>
                    <a:pt x="113" y="152"/>
                    <a:pt x="117" y="154"/>
                  </a:cubicBezTo>
                  <a:cubicBezTo>
                    <a:pt x="147" y="170"/>
                    <a:pt x="163" y="194"/>
                    <a:pt x="164" y="227"/>
                  </a:cubicBezTo>
                  <a:cubicBezTo>
                    <a:pt x="164" y="230"/>
                    <a:pt x="164" y="232"/>
                    <a:pt x="164" y="234"/>
                  </a:cubicBezTo>
                  <a:cubicBezTo>
                    <a:pt x="164" y="238"/>
                    <a:pt x="162" y="240"/>
                    <a:pt x="158" y="240"/>
                  </a:cubicBezTo>
                  <a:cubicBezTo>
                    <a:pt x="150" y="240"/>
                    <a:pt x="142" y="240"/>
                    <a:pt x="134" y="240"/>
                  </a:cubicBezTo>
                  <a:cubicBezTo>
                    <a:pt x="117" y="240"/>
                    <a:pt x="99" y="240"/>
                    <a:pt x="82" y="240"/>
                  </a:cubicBezTo>
                  <a:cubicBezTo>
                    <a:pt x="82" y="240"/>
                    <a:pt x="82" y="240"/>
                    <a:pt x="82" y="240"/>
                  </a:cubicBezTo>
                  <a:close/>
                  <a:moveTo>
                    <a:pt x="82" y="231"/>
                  </a:moveTo>
                  <a:cubicBezTo>
                    <a:pt x="82" y="231"/>
                    <a:pt x="82" y="231"/>
                    <a:pt x="82" y="231"/>
                  </a:cubicBezTo>
                  <a:cubicBezTo>
                    <a:pt x="93" y="231"/>
                    <a:pt x="104" y="231"/>
                    <a:pt x="115" y="231"/>
                  </a:cubicBezTo>
                  <a:cubicBezTo>
                    <a:pt x="118" y="231"/>
                    <a:pt x="118" y="230"/>
                    <a:pt x="118" y="228"/>
                  </a:cubicBezTo>
                  <a:cubicBezTo>
                    <a:pt x="118" y="224"/>
                    <a:pt x="118" y="221"/>
                    <a:pt x="118" y="217"/>
                  </a:cubicBezTo>
                  <a:cubicBezTo>
                    <a:pt x="118" y="214"/>
                    <a:pt x="119" y="211"/>
                    <a:pt x="122" y="211"/>
                  </a:cubicBezTo>
                  <a:cubicBezTo>
                    <a:pt x="125" y="211"/>
                    <a:pt x="127" y="213"/>
                    <a:pt x="127" y="217"/>
                  </a:cubicBezTo>
                  <a:cubicBezTo>
                    <a:pt x="127" y="221"/>
                    <a:pt x="127" y="225"/>
                    <a:pt x="127" y="229"/>
                  </a:cubicBezTo>
                  <a:cubicBezTo>
                    <a:pt x="127" y="231"/>
                    <a:pt x="127" y="231"/>
                    <a:pt x="129" y="231"/>
                  </a:cubicBezTo>
                  <a:cubicBezTo>
                    <a:pt x="137" y="231"/>
                    <a:pt x="145" y="231"/>
                    <a:pt x="153" y="231"/>
                  </a:cubicBezTo>
                  <a:cubicBezTo>
                    <a:pt x="155" y="231"/>
                    <a:pt x="155" y="230"/>
                    <a:pt x="155" y="228"/>
                  </a:cubicBezTo>
                  <a:cubicBezTo>
                    <a:pt x="154" y="199"/>
                    <a:pt x="141" y="177"/>
                    <a:pt x="116" y="163"/>
                  </a:cubicBezTo>
                  <a:cubicBezTo>
                    <a:pt x="114" y="162"/>
                    <a:pt x="113" y="162"/>
                    <a:pt x="113" y="164"/>
                  </a:cubicBezTo>
                  <a:cubicBezTo>
                    <a:pt x="108" y="178"/>
                    <a:pt x="96" y="187"/>
                    <a:pt x="82" y="187"/>
                  </a:cubicBezTo>
                  <a:cubicBezTo>
                    <a:pt x="68" y="187"/>
                    <a:pt x="56" y="178"/>
                    <a:pt x="52" y="164"/>
                  </a:cubicBezTo>
                  <a:cubicBezTo>
                    <a:pt x="51" y="162"/>
                    <a:pt x="50" y="162"/>
                    <a:pt x="49" y="163"/>
                  </a:cubicBezTo>
                  <a:cubicBezTo>
                    <a:pt x="25" y="174"/>
                    <a:pt x="8" y="203"/>
                    <a:pt x="9" y="229"/>
                  </a:cubicBezTo>
                  <a:cubicBezTo>
                    <a:pt x="9" y="231"/>
                    <a:pt x="10" y="231"/>
                    <a:pt x="12" y="231"/>
                  </a:cubicBezTo>
                  <a:cubicBezTo>
                    <a:pt x="20" y="231"/>
                    <a:pt x="27" y="231"/>
                    <a:pt x="35" y="231"/>
                  </a:cubicBezTo>
                  <a:cubicBezTo>
                    <a:pt x="37" y="231"/>
                    <a:pt x="38" y="230"/>
                    <a:pt x="38" y="229"/>
                  </a:cubicBezTo>
                  <a:cubicBezTo>
                    <a:pt x="37" y="225"/>
                    <a:pt x="38" y="221"/>
                    <a:pt x="38" y="218"/>
                  </a:cubicBezTo>
                  <a:cubicBezTo>
                    <a:pt x="38" y="213"/>
                    <a:pt x="39" y="211"/>
                    <a:pt x="42" y="211"/>
                  </a:cubicBezTo>
                  <a:cubicBezTo>
                    <a:pt x="45" y="211"/>
                    <a:pt x="46" y="213"/>
                    <a:pt x="46" y="217"/>
                  </a:cubicBezTo>
                  <a:cubicBezTo>
                    <a:pt x="46" y="221"/>
                    <a:pt x="46" y="224"/>
                    <a:pt x="46" y="228"/>
                  </a:cubicBezTo>
                  <a:cubicBezTo>
                    <a:pt x="46" y="230"/>
                    <a:pt x="47" y="231"/>
                    <a:pt x="49" y="231"/>
                  </a:cubicBezTo>
                  <a:cubicBezTo>
                    <a:pt x="60" y="231"/>
                    <a:pt x="71" y="231"/>
                    <a:pt x="82" y="231"/>
                  </a:cubicBezTo>
                  <a:close/>
                  <a:moveTo>
                    <a:pt x="120" y="81"/>
                  </a:moveTo>
                  <a:cubicBezTo>
                    <a:pt x="120" y="84"/>
                    <a:pt x="119" y="86"/>
                    <a:pt x="115" y="86"/>
                  </a:cubicBezTo>
                  <a:cubicBezTo>
                    <a:pt x="93" y="86"/>
                    <a:pt x="71" y="86"/>
                    <a:pt x="49" y="86"/>
                  </a:cubicBezTo>
                  <a:cubicBezTo>
                    <a:pt x="47" y="86"/>
                    <a:pt x="46" y="85"/>
                    <a:pt x="45" y="84"/>
                  </a:cubicBezTo>
                  <a:cubicBezTo>
                    <a:pt x="44" y="81"/>
                    <a:pt x="43" y="82"/>
                    <a:pt x="42" y="84"/>
                  </a:cubicBezTo>
                  <a:cubicBezTo>
                    <a:pt x="41" y="85"/>
                    <a:pt x="40" y="86"/>
                    <a:pt x="40" y="87"/>
                  </a:cubicBezTo>
                  <a:cubicBezTo>
                    <a:pt x="41" y="94"/>
                    <a:pt x="40" y="101"/>
                    <a:pt x="41" y="108"/>
                  </a:cubicBezTo>
                  <a:cubicBezTo>
                    <a:pt x="41" y="129"/>
                    <a:pt x="58" y="146"/>
                    <a:pt x="80" y="148"/>
                  </a:cubicBezTo>
                  <a:cubicBezTo>
                    <a:pt x="99" y="149"/>
                    <a:pt x="119" y="135"/>
                    <a:pt x="123" y="115"/>
                  </a:cubicBezTo>
                  <a:cubicBezTo>
                    <a:pt x="125" y="105"/>
                    <a:pt x="124" y="95"/>
                    <a:pt x="124" y="85"/>
                  </a:cubicBezTo>
                  <a:cubicBezTo>
                    <a:pt x="124" y="83"/>
                    <a:pt x="122" y="81"/>
                    <a:pt x="120" y="81"/>
                  </a:cubicBezTo>
                  <a:close/>
                  <a:moveTo>
                    <a:pt x="82" y="42"/>
                  </a:moveTo>
                  <a:cubicBezTo>
                    <a:pt x="93" y="42"/>
                    <a:pt x="104" y="42"/>
                    <a:pt x="114" y="42"/>
                  </a:cubicBezTo>
                  <a:cubicBezTo>
                    <a:pt x="119" y="42"/>
                    <a:pt x="120" y="43"/>
                    <a:pt x="120" y="47"/>
                  </a:cubicBezTo>
                  <a:cubicBezTo>
                    <a:pt x="120" y="53"/>
                    <a:pt x="120" y="59"/>
                    <a:pt x="120" y="65"/>
                  </a:cubicBezTo>
                  <a:cubicBezTo>
                    <a:pt x="120" y="68"/>
                    <a:pt x="121" y="70"/>
                    <a:pt x="123" y="72"/>
                  </a:cubicBezTo>
                  <a:cubicBezTo>
                    <a:pt x="126" y="74"/>
                    <a:pt x="129" y="76"/>
                    <a:pt x="131" y="79"/>
                  </a:cubicBezTo>
                  <a:cubicBezTo>
                    <a:pt x="132" y="81"/>
                    <a:pt x="136" y="80"/>
                    <a:pt x="138" y="80"/>
                  </a:cubicBezTo>
                  <a:cubicBezTo>
                    <a:pt x="139" y="80"/>
                    <a:pt x="139" y="78"/>
                    <a:pt x="140" y="76"/>
                  </a:cubicBezTo>
                  <a:cubicBezTo>
                    <a:pt x="142" y="69"/>
                    <a:pt x="142" y="61"/>
                    <a:pt x="142" y="53"/>
                  </a:cubicBezTo>
                  <a:cubicBezTo>
                    <a:pt x="140" y="28"/>
                    <a:pt x="120" y="16"/>
                    <a:pt x="99" y="24"/>
                  </a:cubicBezTo>
                  <a:cubicBezTo>
                    <a:pt x="97" y="25"/>
                    <a:pt x="95" y="24"/>
                    <a:pt x="92" y="23"/>
                  </a:cubicBezTo>
                  <a:cubicBezTo>
                    <a:pt x="74" y="11"/>
                    <a:pt x="52" y="13"/>
                    <a:pt x="37" y="28"/>
                  </a:cubicBezTo>
                  <a:cubicBezTo>
                    <a:pt x="24" y="42"/>
                    <a:pt x="22" y="59"/>
                    <a:pt x="27" y="76"/>
                  </a:cubicBezTo>
                  <a:cubicBezTo>
                    <a:pt x="28" y="80"/>
                    <a:pt x="32" y="81"/>
                    <a:pt x="35" y="78"/>
                  </a:cubicBezTo>
                  <a:cubicBezTo>
                    <a:pt x="37" y="76"/>
                    <a:pt x="39" y="74"/>
                    <a:pt x="42" y="73"/>
                  </a:cubicBezTo>
                  <a:cubicBezTo>
                    <a:pt x="44" y="73"/>
                    <a:pt x="44" y="72"/>
                    <a:pt x="44" y="70"/>
                  </a:cubicBezTo>
                  <a:cubicBezTo>
                    <a:pt x="44" y="63"/>
                    <a:pt x="44" y="55"/>
                    <a:pt x="44" y="48"/>
                  </a:cubicBezTo>
                  <a:cubicBezTo>
                    <a:pt x="44" y="43"/>
                    <a:pt x="46" y="42"/>
                    <a:pt x="50" y="42"/>
                  </a:cubicBezTo>
                  <a:cubicBezTo>
                    <a:pt x="61" y="42"/>
                    <a:pt x="72" y="42"/>
                    <a:pt x="82" y="42"/>
                  </a:cubicBezTo>
                  <a:close/>
                  <a:moveTo>
                    <a:pt x="82" y="50"/>
                  </a:moveTo>
                  <a:cubicBezTo>
                    <a:pt x="82" y="50"/>
                    <a:pt x="82" y="50"/>
                    <a:pt x="82" y="51"/>
                  </a:cubicBezTo>
                  <a:cubicBezTo>
                    <a:pt x="74" y="51"/>
                    <a:pt x="65" y="51"/>
                    <a:pt x="56" y="50"/>
                  </a:cubicBezTo>
                  <a:cubicBezTo>
                    <a:pt x="54" y="50"/>
                    <a:pt x="53" y="51"/>
                    <a:pt x="53" y="53"/>
                  </a:cubicBezTo>
                  <a:cubicBezTo>
                    <a:pt x="53" y="60"/>
                    <a:pt x="53" y="67"/>
                    <a:pt x="53" y="74"/>
                  </a:cubicBezTo>
                  <a:cubicBezTo>
                    <a:pt x="53" y="77"/>
                    <a:pt x="54" y="77"/>
                    <a:pt x="56" y="77"/>
                  </a:cubicBezTo>
                  <a:cubicBezTo>
                    <a:pt x="74" y="77"/>
                    <a:pt x="91" y="77"/>
                    <a:pt x="108" y="77"/>
                  </a:cubicBezTo>
                  <a:cubicBezTo>
                    <a:pt x="111" y="77"/>
                    <a:pt x="111" y="77"/>
                    <a:pt x="111" y="75"/>
                  </a:cubicBezTo>
                  <a:cubicBezTo>
                    <a:pt x="111" y="67"/>
                    <a:pt x="111" y="60"/>
                    <a:pt x="111" y="53"/>
                  </a:cubicBezTo>
                  <a:cubicBezTo>
                    <a:pt x="111" y="51"/>
                    <a:pt x="111" y="50"/>
                    <a:pt x="108" y="50"/>
                  </a:cubicBezTo>
                  <a:cubicBezTo>
                    <a:pt x="100" y="51"/>
                    <a:pt x="91" y="50"/>
                    <a:pt x="82" y="50"/>
                  </a:cubicBezTo>
                  <a:close/>
                  <a:moveTo>
                    <a:pt x="59" y="151"/>
                  </a:moveTo>
                  <a:cubicBezTo>
                    <a:pt x="59" y="163"/>
                    <a:pt x="62" y="171"/>
                    <a:pt x="71" y="175"/>
                  </a:cubicBezTo>
                  <a:cubicBezTo>
                    <a:pt x="80" y="180"/>
                    <a:pt x="88" y="179"/>
                    <a:pt x="96" y="173"/>
                  </a:cubicBezTo>
                  <a:cubicBezTo>
                    <a:pt x="103" y="168"/>
                    <a:pt x="107" y="159"/>
                    <a:pt x="105" y="151"/>
                  </a:cubicBezTo>
                  <a:cubicBezTo>
                    <a:pt x="90" y="158"/>
                    <a:pt x="75" y="158"/>
                    <a:pt x="59" y="151"/>
                  </a:cubicBezTo>
                  <a:close/>
                  <a:moveTo>
                    <a:pt x="32" y="100"/>
                  </a:moveTo>
                  <a:cubicBezTo>
                    <a:pt x="32" y="97"/>
                    <a:pt x="32" y="94"/>
                    <a:pt x="32" y="90"/>
                  </a:cubicBezTo>
                  <a:cubicBezTo>
                    <a:pt x="32" y="89"/>
                    <a:pt x="32" y="88"/>
                    <a:pt x="30" y="88"/>
                  </a:cubicBezTo>
                  <a:cubicBezTo>
                    <a:pt x="24" y="88"/>
                    <a:pt x="19" y="94"/>
                    <a:pt x="19" y="100"/>
                  </a:cubicBezTo>
                  <a:cubicBezTo>
                    <a:pt x="19" y="106"/>
                    <a:pt x="24" y="111"/>
                    <a:pt x="30" y="112"/>
                  </a:cubicBezTo>
                  <a:cubicBezTo>
                    <a:pt x="31" y="112"/>
                    <a:pt x="32" y="111"/>
                    <a:pt x="32" y="110"/>
                  </a:cubicBezTo>
                  <a:cubicBezTo>
                    <a:pt x="32" y="106"/>
                    <a:pt x="32" y="103"/>
                    <a:pt x="32" y="100"/>
                  </a:cubicBezTo>
                  <a:close/>
                  <a:moveTo>
                    <a:pt x="133" y="100"/>
                  </a:moveTo>
                  <a:cubicBezTo>
                    <a:pt x="133" y="103"/>
                    <a:pt x="133" y="106"/>
                    <a:pt x="133" y="110"/>
                  </a:cubicBezTo>
                  <a:cubicBezTo>
                    <a:pt x="132" y="111"/>
                    <a:pt x="133" y="112"/>
                    <a:pt x="135" y="112"/>
                  </a:cubicBezTo>
                  <a:cubicBezTo>
                    <a:pt x="140" y="111"/>
                    <a:pt x="145" y="106"/>
                    <a:pt x="145" y="100"/>
                  </a:cubicBezTo>
                  <a:cubicBezTo>
                    <a:pt x="146" y="94"/>
                    <a:pt x="141" y="89"/>
                    <a:pt x="135" y="88"/>
                  </a:cubicBezTo>
                  <a:cubicBezTo>
                    <a:pt x="133" y="88"/>
                    <a:pt x="132" y="88"/>
                    <a:pt x="133" y="90"/>
                  </a:cubicBezTo>
                  <a:cubicBezTo>
                    <a:pt x="133" y="94"/>
                    <a:pt x="133" y="97"/>
                    <a:pt x="133" y="10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8" name="Freeform 33">
              <a:extLst>
                <a:ext uri="{FF2B5EF4-FFF2-40B4-BE49-F238E27FC236}">
                  <a16:creationId xmlns:a16="http://schemas.microsoft.com/office/drawing/2014/main" id="{870CFD57-CF58-E10C-DCAC-7AFFD828866F}"/>
                </a:ext>
              </a:extLst>
            </p:cNvPr>
            <p:cNvSpPr>
              <a:spLocks noEditPoints="1"/>
            </p:cNvSpPr>
            <p:nvPr/>
          </p:nvSpPr>
          <p:spPr bwMode="auto">
            <a:xfrm>
              <a:off x="1416050" y="2974976"/>
              <a:ext cx="114300" cy="190500"/>
            </a:xfrm>
            <a:custGeom>
              <a:avLst/>
              <a:gdLst>
                <a:gd name="T0" fmla="*/ 8 w 43"/>
                <a:gd name="T1" fmla="*/ 2 h 71"/>
                <a:gd name="T2" fmla="*/ 16 w 43"/>
                <a:gd name="T3" fmla="*/ 0 h 71"/>
                <a:gd name="T4" fmla="*/ 27 w 43"/>
                <a:gd name="T5" fmla="*/ 0 h 71"/>
                <a:gd name="T6" fmla="*/ 35 w 43"/>
                <a:gd name="T7" fmla="*/ 2 h 71"/>
                <a:gd name="T8" fmla="*/ 35 w 43"/>
                <a:gd name="T9" fmla="*/ 32 h 71"/>
                <a:gd name="T10" fmla="*/ 37 w 43"/>
                <a:gd name="T11" fmla="*/ 38 h 71"/>
                <a:gd name="T12" fmla="*/ 35 w 43"/>
                <a:gd name="T13" fmla="*/ 64 h 71"/>
                <a:gd name="T14" fmla="*/ 9 w 43"/>
                <a:gd name="T15" fmla="*/ 64 h 71"/>
                <a:gd name="T16" fmla="*/ 6 w 43"/>
                <a:gd name="T17" fmla="*/ 38 h 71"/>
                <a:gd name="T18" fmla="*/ 8 w 43"/>
                <a:gd name="T19" fmla="*/ 32 h 71"/>
                <a:gd name="T20" fmla="*/ 8 w 43"/>
                <a:gd name="T21" fmla="*/ 2 h 71"/>
                <a:gd name="T22" fmla="*/ 27 w 43"/>
                <a:gd name="T23" fmla="*/ 25 h 71"/>
                <a:gd name="T24" fmla="*/ 27 w 43"/>
                <a:gd name="T25" fmla="*/ 16 h 71"/>
                <a:gd name="T26" fmla="*/ 19 w 43"/>
                <a:gd name="T27" fmla="*/ 9 h 71"/>
                <a:gd name="T28" fmla="*/ 16 w 43"/>
                <a:gd name="T29" fmla="*/ 11 h 71"/>
                <a:gd name="T30" fmla="*/ 16 w 43"/>
                <a:gd name="T31" fmla="*/ 30 h 71"/>
                <a:gd name="T32" fmla="*/ 12 w 43"/>
                <a:gd name="T33" fmla="*/ 45 h 71"/>
                <a:gd name="T34" fmla="*/ 15 w 43"/>
                <a:gd name="T35" fmla="*/ 58 h 71"/>
                <a:gd name="T36" fmla="*/ 29 w 43"/>
                <a:gd name="T37" fmla="*/ 58 h 71"/>
                <a:gd name="T38" fmla="*/ 30 w 43"/>
                <a:gd name="T39" fmla="*/ 44 h 71"/>
                <a:gd name="T40" fmla="*/ 27 w 43"/>
                <a:gd name="T41" fmla="*/ 32 h 71"/>
                <a:gd name="T42" fmla="*/ 27 w 43"/>
                <a:gd name="T43" fmla="*/ 2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71">
                  <a:moveTo>
                    <a:pt x="8" y="2"/>
                  </a:moveTo>
                  <a:cubicBezTo>
                    <a:pt x="10" y="0"/>
                    <a:pt x="13" y="0"/>
                    <a:pt x="16" y="0"/>
                  </a:cubicBezTo>
                  <a:cubicBezTo>
                    <a:pt x="20" y="0"/>
                    <a:pt x="23" y="0"/>
                    <a:pt x="27" y="0"/>
                  </a:cubicBezTo>
                  <a:cubicBezTo>
                    <a:pt x="30" y="1"/>
                    <a:pt x="33" y="0"/>
                    <a:pt x="35" y="2"/>
                  </a:cubicBezTo>
                  <a:cubicBezTo>
                    <a:pt x="35" y="12"/>
                    <a:pt x="35" y="22"/>
                    <a:pt x="35" y="32"/>
                  </a:cubicBezTo>
                  <a:cubicBezTo>
                    <a:pt x="35" y="34"/>
                    <a:pt x="36" y="36"/>
                    <a:pt x="37" y="38"/>
                  </a:cubicBezTo>
                  <a:cubicBezTo>
                    <a:pt x="43" y="46"/>
                    <a:pt x="42" y="58"/>
                    <a:pt x="35" y="64"/>
                  </a:cubicBezTo>
                  <a:cubicBezTo>
                    <a:pt x="27" y="71"/>
                    <a:pt x="16" y="71"/>
                    <a:pt x="9" y="64"/>
                  </a:cubicBezTo>
                  <a:cubicBezTo>
                    <a:pt x="1" y="58"/>
                    <a:pt x="0" y="47"/>
                    <a:pt x="6" y="38"/>
                  </a:cubicBezTo>
                  <a:cubicBezTo>
                    <a:pt x="7" y="36"/>
                    <a:pt x="8" y="35"/>
                    <a:pt x="8" y="32"/>
                  </a:cubicBezTo>
                  <a:cubicBezTo>
                    <a:pt x="8" y="22"/>
                    <a:pt x="8" y="12"/>
                    <a:pt x="8" y="2"/>
                  </a:cubicBezTo>
                  <a:close/>
                  <a:moveTo>
                    <a:pt x="27" y="25"/>
                  </a:moveTo>
                  <a:cubicBezTo>
                    <a:pt x="27" y="22"/>
                    <a:pt x="27" y="19"/>
                    <a:pt x="27" y="16"/>
                  </a:cubicBezTo>
                  <a:cubicBezTo>
                    <a:pt x="27" y="8"/>
                    <a:pt x="27" y="8"/>
                    <a:pt x="19" y="9"/>
                  </a:cubicBezTo>
                  <a:cubicBezTo>
                    <a:pt x="17" y="9"/>
                    <a:pt x="16" y="9"/>
                    <a:pt x="16" y="11"/>
                  </a:cubicBezTo>
                  <a:cubicBezTo>
                    <a:pt x="16" y="17"/>
                    <a:pt x="16" y="24"/>
                    <a:pt x="16" y="30"/>
                  </a:cubicBezTo>
                  <a:cubicBezTo>
                    <a:pt x="16" y="35"/>
                    <a:pt x="17" y="40"/>
                    <a:pt x="12" y="45"/>
                  </a:cubicBezTo>
                  <a:cubicBezTo>
                    <a:pt x="9" y="48"/>
                    <a:pt x="11" y="55"/>
                    <a:pt x="15" y="58"/>
                  </a:cubicBezTo>
                  <a:cubicBezTo>
                    <a:pt x="19" y="61"/>
                    <a:pt x="25" y="61"/>
                    <a:pt x="29" y="58"/>
                  </a:cubicBezTo>
                  <a:cubicBezTo>
                    <a:pt x="33" y="54"/>
                    <a:pt x="34" y="48"/>
                    <a:pt x="30" y="44"/>
                  </a:cubicBezTo>
                  <a:cubicBezTo>
                    <a:pt x="27" y="40"/>
                    <a:pt x="27" y="37"/>
                    <a:pt x="27" y="32"/>
                  </a:cubicBezTo>
                  <a:cubicBezTo>
                    <a:pt x="27" y="30"/>
                    <a:pt x="27" y="27"/>
                    <a:pt x="27" y="2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9" name="Freeform 34">
              <a:extLst>
                <a:ext uri="{FF2B5EF4-FFF2-40B4-BE49-F238E27FC236}">
                  <a16:creationId xmlns:a16="http://schemas.microsoft.com/office/drawing/2014/main" id="{746718CF-ABAC-7C10-231A-6CA87A5E569D}"/>
                </a:ext>
              </a:extLst>
            </p:cNvPr>
            <p:cNvSpPr/>
            <p:nvPr/>
          </p:nvSpPr>
          <p:spPr bwMode="auto">
            <a:xfrm>
              <a:off x="1374775" y="3149601"/>
              <a:ext cx="46038" cy="128588"/>
            </a:xfrm>
            <a:custGeom>
              <a:avLst/>
              <a:gdLst>
                <a:gd name="T0" fmla="*/ 1 w 17"/>
                <a:gd name="T1" fmla="*/ 33 h 48"/>
                <a:gd name="T2" fmla="*/ 4 w 17"/>
                <a:gd name="T3" fmla="*/ 20 h 48"/>
                <a:gd name="T4" fmla="*/ 6 w 17"/>
                <a:gd name="T5" fmla="*/ 7 h 48"/>
                <a:gd name="T6" fmla="*/ 8 w 17"/>
                <a:gd name="T7" fmla="*/ 1 h 48"/>
                <a:gd name="T8" fmla="*/ 14 w 17"/>
                <a:gd name="T9" fmla="*/ 4 h 48"/>
                <a:gd name="T10" fmla="*/ 12 w 17"/>
                <a:gd name="T11" fmla="*/ 23 h 48"/>
                <a:gd name="T12" fmla="*/ 10 w 17"/>
                <a:gd name="T13" fmla="*/ 41 h 48"/>
                <a:gd name="T14" fmla="*/ 8 w 17"/>
                <a:gd name="T15" fmla="*/ 47 h 48"/>
                <a:gd name="T16" fmla="*/ 2 w 17"/>
                <a:gd name="T17" fmla="*/ 43 h 48"/>
                <a:gd name="T18" fmla="*/ 1 w 17"/>
                <a:gd name="T19"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8">
                  <a:moveTo>
                    <a:pt x="1" y="33"/>
                  </a:moveTo>
                  <a:cubicBezTo>
                    <a:pt x="0" y="28"/>
                    <a:pt x="2" y="24"/>
                    <a:pt x="4" y="20"/>
                  </a:cubicBezTo>
                  <a:cubicBezTo>
                    <a:pt x="6" y="16"/>
                    <a:pt x="8" y="12"/>
                    <a:pt x="6" y="7"/>
                  </a:cubicBezTo>
                  <a:cubicBezTo>
                    <a:pt x="5" y="5"/>
                    <a:pt x="5" y="2"/>
                    <a:pt x="8" y="1"/>
                  </a:cubicBezTo>
                  <a:cubicBezTo>
                    <a:pt x="11" y="0"/>
                    <a:pt x="13" y="2"/>
                    <a:pt x="14" y="4"/>
                  </a:cubicBezTo>
                  <a:cubicBezTo>
                    <a:pt x="17" y="11"/>
                    <a:pt x="16" y="17"/>
                    <a:pt x="12" y="23"/>
                  </a:cubicBezTo>
                  <a:cubicBezTo>
                    <a:pt x="9" y="29"/>
                    <a:pt x="9" y="34"/>
                    <a:pt x="10" y="41"/>
                  </a:cubicBezTo>
                  <a:cubicBezTo>
                    <a:pt x="11" y="43"/>
                    <a:pt x="11" y="46"/>
                    <a:pt x="8" y="47"/>
                  </a:cubicBezTo>
                  <a:cubicBezTo>
                    <a:pt x="4" y="48"/>
                    <a:pt x="3" y="46"/>
                    <a:pt x="2" y="43"/>
                  </a:cubicBezTo>
                  <a:cubicBezTo>
                    <a:pt x="1" y="40"/>
                    <a:pt x="1" y="36"/>
                    <a:pt x="1" y="33"/>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0" name="Freeform 35">
              <a:extLst>
                <a:ext uri="{FF2B5EF4-FFF2-40B4-BE49-F238E27FC236}">
                  <a16:creationId xmlns:a16="http://schemas.microsoft.com/office/drawing/2014/main" id="{64A2A5E1-D2C5-F12B-C881-666018E43C69}"/>
                </a:ext>
              </a:extLst>
            </p:cNvPr>
            <p:cNvSpPr/>
            <p:nvPr/>
          </p:nvSpPr>
          <p:spPr bwMode="auto">
            <a:xfrm>
              <a:off x="979488" y="3149601"/>
              <a:ext cx="42863" cy="122238"/>
            </a:xfrm>
            <a:custGeom>
              <a:avLst/>
              <a:gdLst>
                <a:gd name="T0" fmla="*/ 5 w 16"/>
                <a:gd name="T1" fmla="*/ 42 h 46"/>
                <a:gd name="T2" fmla="*/ 5 w 16"/>
                <a:gd name="T3" fmla="*/ 41 h 46"/>
                <a:gd name="T4" fmla="*/ 2 w 16"/>
                <a:gd name="T5" fmla="*/ 18 h 46"/>
                <a:gd name="T6" fmla="*/ 2 w 16"/>
                <a:gd name="T7" fmla="*/ 3 h 46"/>
                <a:gd name="T8" fmla="*/ 8 w 16"/>
                <a:gd name="T9" fmla="*/ 0 h 46"/>
                <a:gd name="T10" fmla="*/ 10 w 16"/>
                <a:gd name="T11" fmla="*/ 6 h 46"/>
                <a:gd name="T12" fmla="*/ 12 w 16"/>
                <a:gd name="T13" fmla="*/ 20 h 46"/>
                <a:gd name="T14" fmla="*/ 14 w 16"/>
                <a:gd name="T15" fmla="*/ 42 h 46"/>
                <a:gd name="T16" fmla="*/ 9 w 16"/>
                <a:gd name="T17" fmla="*/ 46 h 46"/>
                <a:gd name="T18" fmla="*/ 5 w 1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46">
                  <a:moveTo>
                    <a:pt x="5" y="42"/>
                  </a:moveTo>
                  <a:cubicBezTo>
                    <a:pt x="5" y="42"/>
                    <a:pt x="5" y="42"/>
                    <a:pt x="5" y="41"/>
                  </a:cubicBezTo>
                  <a:cubicBezTo>
                    <a:pt x="8" y="33"/>
                    <a:pt x="5" y="26"/>
                    <a:pt x="2" y="18"/>
                  </a:cubicBezTo>
                  <a:cubicBezTo>
                    <a:pt x="0" y="13"/>
                    <a:pt x="0" y="8"/>
                    <a:pt x="2" y="3"/>
                  </a:cubicBezTo>
                  <a:cubicBezTo>
                    <a:pt x="3" y="1"/>
                    <a:pt x="5" y="0"/>
                    <a:pt x="8" y="0"/>
                  </a:cubicBezTo>
                  <a:cubicBezTo>
                    <a:pt x="10" y="1"/>
                    <a:pt x="11" y="3"/>
                    <a:pt x="10" y="6"/>
                  </a:cubicBezTo>
                  <a:cubicBezTo>
                    <a:pt x="8" y="11"/>
                    <a:pt x="9" y="15"/>
                    <a:pt x="12" y="20"/>
                  </a:cubicBezTo>
                  <a:cubicBezTo>
                    <a:pt x="16" y="27"/>
                    <a:pt x="16" y="35"/>
                    <a:pt x="14" y="42"/>
                  </a:cubicBezTo>
                  <a:cubicBezTo>
                    <a:pt x="13" y="45"/>
                    <a:pt x="11" y="46"/>
                    <a:pt x="9" y="46"/>
                  </a:cubicBezTo>
                  <a:cubicBezTo>
                    <a:pt x="6" y="46"/>
                    <a:pt x="5" y="44"/>
                    <a:pt x="5" y="42"/>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1" name="Freeform 36">
              <a:extLst>
                <a:ext uri="{FF2B5EF4-FFF2-40B4-BE49-F238E27FC236}">
                  <a16:creationId xmlns:a16="http://schemas.microsoft.com/office/drawing/2014/main" id="{590E5EDB-5824-0748-82BB-E0619AC12ECA}"/>
                </a:ext>
              </a:extLst>
            </p:cNvPr>
            <p:cNvSpPr/>
            <p:nvPr/>
          </p:nvSpPr>
          <p:spPr bwMode="auto">
            <a:xfrm>
              <a:off x="1338263" y="3143251"/>
              <a:ext cx="34925" cy="80963"/>
            </a:xfrm>
            <a:custGeom>
              <a:avLst/>
              <a:gdLst>
                <a:gd name="T0" fmla="*/ 13 w 13"/>
                <a:gd name="T1" fmla="*/ 12 h 30"/>
                <a:gd name="T2" fmla="*/ 8 w 13"/>
                <a:gd name="T3" fmla="*/ 27 h 30"/>
                <a:gd name="T4" fmla="*/ 2 w 13"/>
                <a:gd name="T5" fmla="*/ 29 h 30"/>
                <a:gd name="T6" fmla="*/ 1 w 13"/>
                <a:gd name="T7" fmla="*/ 23 h 30"/>
                <a:gd name="T8" fmla="*/ 3 w 13"/>
                <a:gd name="T9" fmla="*/ 18 h 30"/>
                <a:gd name="T10" fmla="*/ 3 w 13"/>
                <a:gd name="T11" fmla="*/ 7 h 30"/>
                <a:gd name="T12" fmla="*/ 6 w 13"/>
                <a:gd name="T13" fmla="*/ 1 h 30"/>
                <a:gd name="T14" fmla="*/ 12 w 13"/>
                <a:gd name="T15" fmla="*/ 5 h 30"/>
                <a:gd name="T16" fmla="*/ 13 w 13"/>
                <a:gd name="T1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0">
                  <a:moveTo>
                    <a:pt x="13" y="12"/>
                  </a:moveTo>
                  <a:cubicBezTo>
                    <a:pt x="13" y="18"/>
                    <a:pt x="11" y="22"/>
                    <a:pt x="8" y="27"/>
                  </a:cubicBezTo>
                  <a:cubicBezTo>
                    <a:pt x="7" y="29"/>
                    <a:pt x="5" y="30"/>
                    <a:pt x="2" y="29"/>
                  </a:cubicBezTo>
                  <a:cubicBezTo>
                    <a:pt x="0" y="28"/>
                    <a:pt x="0" y="25"/>
                    <a:pt x="1" y="23"/>
                  </a:cubicBezTo>
                  <a:cubicBezTo>
                    <a:pt x="1" y="21"/>
                    <a:pt x="2" y="20"/>
                    <a:pt x="3" y="18"/>
                  </a:cubicBezTo>
                  <a:cubicBezTo>
                    <a:pt x="4" y="15"/>
                    <a:pt x="5" y="11"/>
                    <a:pt x="3" y="7"/>
                  </a:cubicBezTo>
                  <a:cubicBezTo>
                    <a:pt x="2" y="5"/>
                    <a:pt x="3" y="3"/>
                    <a:pt x="6" y="1"/>
                  </a:cubicBezTo>
                  <a:cubicBezTo>
                    <a:pt x="8" y="0"/>
                    <a:pt x="10" y="2"/>
                    <a:pt x="12" y="5"/>
                  </a:cubicBezTo>
                  <a:cubicBezTo>
                    <a:pt x="13" y="7"/>
                    <a:pt x="13" y="10"/>
                    <a:pt x="13" y="12"/>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2" name="Freeform 37">
              <a:extLst>
                <a:ext uri="{FF2B5EF4-FFF2-40B4-BE49-F238E27FC236}">
                  <a16:creationId xmlns:a16="http://schemas.microsoft.com/office/drawing/2014/main" id="{0D118055-8DB3-AF0D-30EA-C6F43C1E5820}"/>
                </a:ext>
              </a:extLst>
            </p:cNvPr>
            <p:cNvSpPr/>
            <p:nvPr/>
          </p:nvSpPr>
          <p:spPr bwMode="auto">
            <a:xfrm>
              <a:off x="1019175" y="3143251"/>
              <a:ext cx="39688" cy="77788"/>
            </a:xfrm>
            <a:custGeom>
              <a:avLst/>
              <a:gdLst>
                <a:gd name="T0" fmla="*/ 12 w 15"/>
                <a:gd name="T1" fmla="*/ 5 h 29"/>
                <a:gd name="T2" fmla="*/ 11 w 15"/>
                <a:gd name="T3" fmla="*/ 7 h 29"/>
                <a:gd name="T4" fmla="*/ 12 w 15"/>
                <a:gd name="T5" fmla="*/ 17 h 29"/>
                <a:gd name="T6" fmla="*/ 15 w 15"/>
                <a:gd name="T7" fmla="*/ 23 h 29"/>
                <a:gd name="T8" fmla="*/ 13 w 15"/>
                <a:gd name="T9" fmla="*/ 28 h 29"/>
                <a:gd name="T10" fmla="*/ 7 w 15"/>
                <a:gd name="T11" fmla="*/ 27 h 29"/>
                <a:gd name="T12" fmla="*/ 4 w 15"/>
                <a:gd name="T13" fmla="*/ 3 h 29"/>
                <a:gd name="T14" fmla="*/ 9 w 15"/>
                <a:gd name="T15" fmla="*/ 0 h 29"/>
                <a:gd name="T16" fmla="*/ 12 w 15"/>
                <a:gd name="T17"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8">
                  <a:moveTo>
                    <a:pt x="12" y="5"/>
                  </a:moveTo>
                  <a:cubicBezTo>
                    <a:pt x="12" y="5"/>
                    <a:pt x="12" y="6"/>
                    <a:pt x="11" y="7"/>
                  </a:cubicBezTo>
                  <a:cubicBezTo>
                    <a:pt x="10" y="10"/>
                    <a:pt x="11" y="14"/>
                    <a:pt x="12" y="17"/>
                  </a:cubicBezTo>
                  <a:cubicBezTo>
                    <a:pt x="13" y="19"/>
                    <a:pt x="14" y="21"/>
                    <a:pt x="15" y="23"/>
                  </a:cubicBezTo>
                  <a:cubicBezTo>
                    <a:pt x="15" y="25"/>
                    <a:pt x="14" y="27"/>
                    <a:pt x="13" y="28"/>
                  </a:cubicBezTo>
                  <a:cubicBezTo>
                    <a:pt x="11" y="29"/>
                    <a:pt x="9" y="28"/>
                    <a:pt x="7" y="27"/>
                  </a:cubicBezTo>
                  <a:cubicBezTo>
                    <a:pt x="2" y="21"/>
                    <a:pt x="0" y="9"/>
                    <a:pt x="4" y="3"/>
                  </a:cubicBezTo>
                  <a:cubicBezTo>
                    <a:pt x="5" y="1"/>
                    <a:pt x="6" y="0"/>
                    <a:pt x="9" y="0"/>
                  </a:cubicBezTo>
                  <a:cubicBezTo>
                    <a:pt x="11" y="1"/>
                    <a:pt x="12" y="2"/>
                    <a:pt x="12" y="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8" name="Freeform 43">
              <a:extLst>
                <a:ext uri="{FF2B5EF4-FFF2-40B4-BE49-F238E27FC236}">
                  <a16:creationId xmlns:a16="http://schemas.microsoft.com/office/drawing/2014/main" id="{689A9221-63E7-C4F4-0975-733FEBDE84F0}"/>
                </a:ext>
              </a:extLst>
            </p:cNvPr>
            <p:cNvSpPr/>
            <p:nvPr/>
          </p:nvSpPr>
          <p:spPr bwMode="auto">
            <a:xfrm>
              <a:off x="1136650" y="3208338"/>
              <a:ext cx="128588" cy="77788"/>
            </a:xfrm>
            <a:custGeom>
              <a:avLst/>
              <a:gdLst>
                <a:gd name="T0" fmla="*/ 0 w 48"/>
                <a:gd name="T1" fmla="*/ 0 h 29"/>
                <a:gd name="T2" fmla="*/ 46 w 48"/>
                <a:gd name="T3" fmla="*/ 0 h 29"/>
                <a:gd name="T4" fmla="*/ 37 w 48"/>
                <a:gd name="T5" fmla="*/ 22 h 29"/>
                <a:gd name="T6" fmla="*/ 12 w 48"/>
                <a:gd name="T7" fmla="*/ 24 h 29"/>
                <a:gd name="T8" fmla="*/ 0 w 48"/>
                <a:gd name="T9" fmla="*/ 0 h 29"/>
              </a:gdLst>
              <a:ahLst/>
              <a:cxnLst>
                <a:cxn ang="0">
                  <a:pos x="T0" y="T1"/>
                </a:cxn>
                <a:cxn ang="0">
                  <a:pos x="T2" y="T3"/>
                </a:cxn>
                <a:cxn ang="0">
                  <a:pos x="T4" y="T5"/>
                </a:cxn>
                <a:cxn ang="0">
                  <a:pos x="T6" y="T7"/>
                </a:cxn>
                <a:cxn ang="0">
                  <a:pos x="T8" y="T9"/>
                </a:cxn>
              </a:cxnLst>
              <a:rect l="0" t="0" r="r" b="b"/>
              <a:pathLst>
                <a:path w="48" h="28">
                  <a:moveTo>
                    <a:pt x="0" y="0"/>
                  </a:moveTo>
                  <a:cubicBezTo>
                    <a:pt x="16" y="7"/>
                    <a:pt x="31" y="7"/>
                    <a:pt x="46" y="0"/>
                  </a:cubicBezTo>
                  <a:cubicBezTo>
                    <a:pt x="48" y="8"/>
                    <a:pt x="44" y="17"/>
                    <a:pt x="37" y="22"/>
                  </a:cubicBezTo>
                  <a:cubicBezTo>
                    <a:pt x="29" y="28"/>
                    <a:pt x="21" y="29"/>
                    <a:pt x="12" y="24"/>
                  </a:cubicBezTo>
                  <a:cubicBezTo>
                    <a:pt x="3" y="20"/>
                    <a:pt x="0" y="12"/>
                    <a:pt x="0" y="0"/>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1" name="Freeform 46">
              <a:extLst>
                <a:ext uri="{FF2B5EF4-FFF2-40B4-BE49-F238E27FC236}">
                  <a16:creationId xmlns:a16="http://schemas.microsoft.com/office/drawing/2014/main" id="{6836D61F-4473-DD08-9284-DDF33204C513}"/>
                </a:ext>
              </a:extLst>
            </p:cNvPr>
            <p:cNvSpPr/>
            <p:nvPr/>
          </p:nvSpPr>
          <p:spPr bwMode="auto">
            <a:xfrm>
              <a:off x="1439863" y="2995613"/>
              <a:ext cx="66675" cy="142875"/>
            </a:xfrm>
            <a:custGeom>
              <a:avLst/>
              <a:gdLst>
                <a:gd name="T0" fmla="*/ 18 w 25"/>
                <a:gd name="T1" fmla="*/ 17 h 53"/>
                <a:gd name="T2" fmla="*/ 18 w 25"/>
                <a:gd name="T3" fmla="*/ 24 h 53"/>
                <a:gd name="T4" fmla="*/ 21 w 25"/>
                <a:gd name="T5" fmla="*/ 36 h 53"/>
                <a:gd name="T6" fmla="*/ 20 w 25"/>
                <a:gd name="T7" fmla="*/ 50 h 53"/>
                <a:gd name="T8" fmla="*/ 6 w 25"/>
                <a:gd name="T9" fmla="*/ 50 h 53"/>
                <a:gd name="T10" fmla="*/ 3 w 25"/>
                <a:gd name="T11" fmla="*/ 37 h 53"/>
                <a:gd name="T12" fmla="*/ 7 w 25"/>
                <a:gd name="T13" fmla="*/ 22 h 53"/>
                <a:gd name="T14" fmla="*/ 7 w 25"/>
                <a:gd name="T15" fmla="*/ 3 h 53"/>
                <a:gd name="T16" fmla="*/ 10 w 25"/>
                <a:gd name="T17" fmla="*/ 1 h 53"/>
                <a:gd name="T18" fmla="*/ 18 w 25"/>
                <a:gd name="T19" fmla="*/ 8 h 53"/>
                <a:gd name="T20" fmla="*/ 18 w 25"/>
                <a:gd name="T21"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52">
                  <a:moveTo>
                    <a:pt x="18" y="17"/>
                  </a:moveTo>
                  <a:cubicBezTo>
                    <a:pt x="18" y="19"/>
                    <a:pt x="18" y="22"/>
                    <a:pt x="18" y="24"/>
                  </a:cubicBezTo>
                  <a:cubicBezTo>
                    <a:pt x="18" y="29"/>
                    <a:pt x="18" y="32"/>
                    <a:pt x="21" y="36"/>
                  </a:cubicBezTo>
                  <a:cubicBezTo>
                    <a:pt x="25" y="40"/>
                    <a:pt x="24" y="46"/>
                    <a:pt x="20" y="50"/>
                  </a:cubicBezTo>
                  <a:cubicBezTo>
                    <a:pt x="16" y="53"/>
                    <a:pt x="10" y="53"/>
                    <a:pt x="6" y="50"/>
                  </a:cubicBezTo>
                  <a:cubicBezTo>
                    <a:pt x="2" y="47"/>
                    <a:pt x="0" y="40"/>
                    <a:pt x="3" y="37"/>
                  </a:cubicBezTo>
                  <a:cubicBezTo>
                    <a:pt x="8" y="32"/>
                    <a:pt x="7" y="27"/>
                    <a:pt x="7" y="22"/>
                  </a:cubicBezTo>
                  <a:cubicBezTo>
                    <a:pt x="7" y="16"/>
                    <a:pt x="7" y="9"/>
                    <a:pt x="7" y="3"/>
                  </a:cubicBezTo>
                  <a:cubicBezTo>
                    <a:pt x="7" y="1"/>
                    <a:pt x="8" y="1"/>
                    <a:pt x="10" y="1"/>
                  </a:cubicBezTo>
                  <a:cubicBezTo>
                    <a:pt x="18" y="0"/>
                    <a:pt x="18" y="0"/>
                    <a:pt x="18" y="8"/>
                  </a:cubicBezTo>
                  <a:cubicBezTo>
                    <a:pt x="18" y="11"/>
                    <a:pt x="18" y="14"/>
                    <a:pt x="18" y="17"/>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2" name="Freeform 47">
              <a:extLst>
                <a:ext uri="{FF2B5EF4-FFF2-40B4-BE49-F238E27FC236}">
                  <a16:creationId xmlns:a16="http://schemas.microsoft.com/office/drawing/2014/main" id="{66F2752A-AB0D-02CA-E732-CD8F0300F452}"/>
                </a:ext>
              </a:extLst>
            </p:cNvPr>
            <p:cNvSpPr/>
            <p:nvPr/>
          </p:nvSpPr>
          <p:spPr bwMode="auto">
            <a:xfrm>
              <a:off x="1168400" y="3114676"/>
              <a:ext cx="61913" cy="42863"/>
            </a:xfrm>
            <a:custGeom>
              <a:avLst/>
              <a:gdLst>
                <a:gd name="T0" fmla="*/ 11 w 23"/>
                <a:gd name="T1" fmla="*/ 0 h 16"/>
                <a:gd name="T2" fmla="*/ 23 w 23"/>
                <a:gd name="T3" fmla="*/ 10 h 16"/>
                <a:gd name="T4" fmla="*/ 19 w 23"/>
                <a:gd name="T5" fmla="*/ 16 h 16"/>
                <a:gd name="T6" fmla="*/ 14 w 23"/>
                <a:gd name="T7" fmla="*/ 12 h 16"/>
                <a:gd name="T8" fmla="*/ 11 w 23"/>
                <a:gd name="T9" fmla="*/ 8 h 16"/>
                <a:gd name="T10" fmla="*/ 8 w 23"/>
                <a:gd name="T11" fmla="*/ 12 h 16"/>
                <a:gd name="T12" fmla="*/ 4 w 23"/>
                <a:gd name="T13" fmla="*/ 16 h 16"/>
                <a:gd name="T14" fmla="*/ 0 w 23"/>
                <a:gd name="T15" fmla="*/ 11 h 16"/>
                <a:gd name="T16" fmla="*/ 11 w 2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6">
                  <a:moveTo>
                    <a:pt x="11" y="0"/>
                  </a:moveTo>
                  <a:cubicBezTo>
                    <a:pt x="17" y="0"/>
                    <a:pt x="22" y="5"/>
                    <a:pt x="23" y="10"/>
                  </a:cubicBezTo>
                  <a:cubicBezTo>
                    <a:pt x="23" y="13"/>
                    <a:pt x="22" y="15"/>
                    <a:pt x="19" y="16"/>
                  </a:cubicBezTo>
                  <a:cubicBezTo>
                    <a:pt x="16" y="16"/>
                    <a:pt x="15" y="15"/>
                    <a:pt x="14" y="12"/>
                  </a:cubicBezTo>
                  <a:cubicBezTo>
                    <a:pt x="14" y="10"/>
                    <a:pt x="13" y="8"/>
                    <a:pt x="11" y="8"/>
                  </a:cubicBezTo>
                  <a:cubicBezTo>
                    <a:pt x="9" y="9"/>
                    <a:pt x="8" y="10"/>
                    <a:pt x="8" y="12"/>
                  </a:cubicBezTo>
                  <a:cubicBezTo>
                    <a:pt x="8" y="15"/>
                    <a:pt x="6" y="16"/>
                    <a:pt x="4" y="16"/>
                  </a:cubicBezTo>
                  <a:cubicBezTo>
                    <a:pt x="1" y="15"/>
                    <a:pt x="0" y="14"/>
                    <a:pt x="0" y="11"/>
                  </a:cubicBezTo>
                  <a:cubicBezTo>
                    <a:pt x="0" y="5"/>
                    <a:pt x="5" y="0"/>
                    <a:pt x="11" y="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3" name="Freeform 48">
              <a:extLst>
                <a:ext uri="{FF2B5EF4-FFF2-40B4-BE49-F238E27FC236}">
                  <a16:creationId xmlns:a16="http://schemas.microsoft.com/office/drawing/2014/main" id="{207386EE-A7F2-C55C-F3D6-38E2A3522354}"/>
                </a:ext>
              </a:extLst>
            </p:cNvPr>
            <p:cNvSpPr/>
            <p:nvPr/>
          </p:nvSpPr>
          <p:spPr bwMode="auto">
            <a:xfrm>
              <a:off x="1222375" y="3041651"/>
              <a:ext cx="65088" cy="42863"/>
            </a:xfrm>
            <a:custGeom>
              <a:avLst/>
              <a:gdLst>
                <a:gd name="T0" fmla="*/ 20 w 24"/>
                <a:gd name="T1" fmla="*/ 16 h 16"/>
                <a:gd name="T2" fmla="*/ 3 w 24"/>
                <a:gd name="T3" fmla="*/ 10 h 16"/>
                <a:gd name="T4" fmla="*/ 2 w 24"/>
                <a:gd name="T5" fmla="*/ 3 h 16"/>
                <a:gd name="T6" fmla="*/ 9 w 24"/>
                <a:gd name="T7" fmla="*/ 3 h 16"/>
                <a:gd name="T8" fmla="*/ 19 w 24"/>
                <a:gd name="T9" fmla="*/ 8 h 16"/>
                <a:gd name="T10" fmla="*/ 24 w 24"/>
                <a:gd name="T11" fmla="*/ 12 h 16"/>
                <a:gd name="T12" fmla="*/ 20 w 2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4" h="16">
                  <a:moveTo>
                    <a:pt x="20" y="16"/>
                  </a:moveTo>
                  <a:cubicBezTo>
                    <a:pt x="13" y="16"/>
                    <a:pt x="7" y="14"/>
                    <a:pt x="3" y="10"/>
                  </a:cubicBezTo>
                  <a:cubicBezTo>
                    <a:pt x="1" y="8"/>
                    <a:pt x="0" y="5"/>
                    <a:pt x="2" y="3"/>
                  </a:cubicBezTo>
                  <a:cubicBezTo>
                    <a:pt x="4" y="0"/>
                    <a:pt x="7" y="1"/>
                    <a:pt x="9" y="3"/>
                  </a:cubicBezTo>
                  <a:cubicBezTo>
                    <a:pt x="12" y="6"/>
                    <a:pt x="15" y="7"/>
                    <a:pt x="19" y="8"/>
                  </a:cubicBezTo>
                  <a:cubicBezTo>
                    <a:pt x="22" y="8"/>
                    <a:pt x="24" y="9"/>
                    <a:pt x="24" y="12"/>
                  </a:cubicBezTo>
                  <a:cubicBezTo>
                    <a:pt x="24" y="15"/>
                    <a:pt x="22" y="16"/>
                    <a:pt x="20" y="16"/>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4" name="Freeform 49">
              <a:extLst>
                <a:ext uri="{FF2B5EF4-FFF2-40B4-BE49-F238E27FC236}">
                  <a16:creationId xmlns:a16="http://schemas.microsoft.com/office/drawing/2014/main" id="{9000EBB4-F784-0E87-33EA-BADBF425D2FC}"/>
                </a:ext>
              </a:extLst>
            </p:cNvPr>
            <p:cNvSpPr/>
            <p:nvPr/>
          </p:nvSpPr>
          <p:spPr bwMode="auto">
            <a:xfrm>
              <a:off x="1109663" y="3044826"/>
              <a:ext cx="65088" cy="39688"/>
            </a:xfrm>
            <a:custGeom>
              <a:avLst/>
              <a:gdLst>
                <a:gd name="T0" fmla="*/ 5 w 24"/>
                <a:gd name="T1" fmla="*/ 15 h 15"/>
                <a:gd name="T2" fmla="*/ 0 w 24"/>
                <a:gd name="T3" fmla="*/ 11 h 15"/>
                <a:gd name="T4" fmla="*/ 5 w 24"/>
                <a:gd name="T5" fmla="*/ 7 h 15"/>
                <a:gd name="T6" fmla="*/ 16 w 24"/>
                <a:gd name="T7" fmla="*/ 2 h 15"/>
                <a:gd name="T8" fmla="*/ 23 w 24"/>
                <a:gd name="T9" fmla="*/ 2 h 15"/>
                <a:gd name="T10" fmla="*/ 22 w 24"/>
                <a:gd name="T11" fmla="*/ 8 h 15"/>
                <a:gd name="T12" fmla="*/ 5 w 2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4" h="15">
                  <a:moveTo>
                    <a:pt x="5" y="15"/>
                  </a:moveTo>
                  <a:cubicBezTo>
                    <a:pt x="3" y="15"/>
                    <a:pt x="1" y="14"/>
                    <a:pt x="0" y="11"/>
                  </a:cubicBezTo>
                  <a:cubicBezTo>
                    <a:pt x="0" y="8"/>
                    <a:pt x="2" y="7"/>
                    <a:pt x="5" y="7"/>
                  </a:cubicBezTo>
                  <a:cubicBezTo>
                    <a:pt x="9" y="7"/>
                    <a:pt x="13" y="5"/>
                    <a:pt x="16" y="2"/>
                  </a:cubicBezTo>
                  <a:cubicBezTo>
                    <a:pt x="18" y="0"/>
                    <a:pt x="21" y="0"/>
                    <a:pt x="23" y="2"/>
                  </a:cubicBezTo>
                  <a:cubicBezTo>
                    <a:pt x="24" y="4"/>
                    <a:pt x="24" y="6"/>
                    <a:pt x="22" y="8"/>
                  </a:cubicBezTo>
                  <a:cubicBezTo>
                    <a:pt x="18" y="13"/>
                    <a:pt x="12" y="15"/>
                    <a:pt x="5" y="15"/>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sp>
        <p:nvSpPr>
          <p:cNvPr id="58" name="Freeform 53">
            <a:extLst>
              <a:ext uri="{FF2B5EF4-FFF2-40B4-BE49-F238E27FC236}">
                <a16:creationId xmlns:a16="http://schemas.microsoft.com/office/drawing/2014/main" id="{E8F1FC4C-ABF0-CF6A-47E2-C9E7BF3C39B0}"/>
              </a:ext>
            </a:extLst>
          </p:cNvPr>
          <p:cNvSpPr>
            <a:spLocks noEditPoints="1"/>
          </p:cNvSpPr>
          <p:nvPr/>
        </p:nvSpPr>
        <p:spPr bwMode="auto">
          <a:xfrm>
            <a:off x="877888" y="3744913"/>
            <a:ext cx="749300" cy="746125"/>
          </a:xfrm>
          <a:custGeom>
            <a:avLst/>
            <a:gdLst>
              <a:gd name="T0" fmla="*/ 1 w 280"/>
              <a:gd name="T1" fmla="*/ 139 h 278"/>
              <a:gd name="T2" fmla="*/ 230 w 280"/>
              <a:gd name="T3" fmla="*/ 33 h 278"/>
              <a:gd name="T4" fmla="*/ 244 w 280"/>
              <a:gd name="T5" fmla="*/ 232 h 278"/>
              <a:gd name="T6" fmla="*/ 176 w 280"/>
              <a:gd name="T7" fmla="*/ 25 h 278"/>
              <a:gd name="T8" fmla="*/ 165 w 280"/>
              <a:gd name="T9" fmla="*/ 20 h 278"/>
              <a:gd name="T10" fmla="*/ 80 w 280"/>
              <a:gd name="T11" fmla="*/ 44 h 278"/>
              <a:gd name="T12" fmla="*/ 77 w 280"/>
              <a:gd name="T13" fmla="*/ 90 h 278"/>
              <a:gd name="T14" fmla="*/ 90 w 280"/>
              <a:gd name="T15" fmla="*/ 126 h 278"/>
              <a:gd name="T16" fmla="*/ 109 w 280"/>
              <a:gd name="T17" fmla="*/ 150 h 278"/>
              <a:gd name="T18" fmla="*/ 90 w 280"/>
              <a:gd name="T19" fmla="*/ 171 h 278"/>
              <a:gd name="T20" fmla="*/ 66 w 280"/>
              <a:gd name="T21" fmla="*/ 246 h 278"/>
              <a:gd name="T22" fmla="*/ 223 w 280"/>
              <a:gd name="T23" fmla="*/ 235 h 278"/>
              <a:gd name="T24" fmla="*/ 176 w 280"/>
              <a:gd name="T25" fmla="*/ 149 h 278"/>
              <a:gd name="T26" fmla="*/ 193 w 280"/>
              <a:gd name="T27" fmla="*/ 126 h 278"/>
              <a:gd name="T28" fmla="*/ 208 w 280"/>
              <a:gd name="T29" fmla="*/ 80 h 278"/>
              <a:gd name="T30" fmla="*/ 204 w 280"/>
              <a:gd name="T31" fmla="*/ 40 h 278"/>
              <a:gd name="T32" fmla="*/ 196 w 280"/>
              <a:gd name="T33" fmla="*/ 33 h 278"/>
              <a:gd name="T34" fmla="*/ 191 w 280"/>
              <a:gd name="T35" fmla="*/ 21 h 278"/>
              <a:gd name="T36" fmla="*/ 191 w 280"/>
              <a:gd name="T37" fmla="*/ 13 h 278"/>
              <a:gd name="T38" fmla="*/ 179 w 280"/>
              <a:gd name="T39" fmla="*/ 24 h 278"/>
              <a:gd name="T40" fmla="*/ 59 w 280"/>
              <a:gd name="T41" fmla="*/ 90 h 278"/>
              <a:gd name="T42" fmla="*/ 51 w 280"/>
              <a:gd name="T43" fmla="*/ 87 h 278"/>
              <a:gd name="T44" fmla="*/ 45 w 280"/>
              <a:gd name="T45" fmla="*/ 107 h 278"/>
              <a:gd name="T46" fmla="*/ 46 w 280"/>
              <a:gd name="T47" fmla="*/ 114 h 278"/>
              <a:gd name="T48" fmla="*/ 53 w 280"/>
              <a:gd name="T49" fmla="*/ 119 h 278"/>
              <a:gd name="T50" fmla="*/ 57 w 280"/>
              <a:gd name="T51" fmla="*/ 99 h 278"/>
              <a:gd name="T52" fmla="*/ 59 w 280"/>
              <a:gd name="T53" fmla="*/ 90 h 278"/>
              <a:gd name="T54" fmla="*/ 234 w 280"/>
              <a:gd name="T55" fmla="*/ 64 h 278"/>
              <a:gd name="T56" fmla="*/ 220 w 280"/>
              <a:gd name="T57" fmla="*/ 78 h 278"/>
              <a:gd name="T58" fmla="*/ 227 w 280"/>
              <a:gd name="T59" fmla="*/ 86 h 278"/>
              <a:gd name="T60" fmla="*/ 223 w 280"/>
              <a:gd name="T61" fmla="*/ 92 h 278"/>
              <a:gd name="T62" fmla="*/ 231 w 280"/>
              <a:gd name="T63" fmla="*/ 97 h 278"/>
              <a:gd name="T64" fmla="*/ 234 w 280"/>
              <a:gd name="T65" fmla="*/ 77 h 278"/>
              <a:gd name="T66" fmla="*/ 237 w 280"/>
              <a:gd name="T67" fmla="*/ 6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0" h="278">
                <a:moveTo>
                  <a:pt x="141" y="278"/>
                </a:moveTo>
                <a:cubicBezTo>
                  <a:pt x="64" y="278"/>
                  <a:pt x="0" y="216"/>
                  <a:pt x="1" y="139"/>
                </a:cubicBezTo>
                <a:cubicBezTo>
                  <a:pt x="2" y="62"/>
                  <a:pt x="62" y="1"/>
                  <a:pt x="141" y="0"/>
                </a:cubicBezTo>
                <a:cubicBezTo>
                  <a:pt x="174" y="0"/>
                  <a:pt x="204" y="12"/>
                  <a:pt x="230" y="33"/>
                </a:cubicBezTo>
                <a:cubicBezTo>
                  <a:pt x="263" y="61"/>
                  <a:pt x="279" y="98"/>
                  <a:pt x="279" y="140"/>
                </a:cubicBezTo>
                <a:cubicBezTo>
                  <a:pt x="280" y="175"/>
                  <a:pt x="268" y="206"/>
                  <a:pt x="244" y="232"/>
                </a:cubicBezTo>
                <a:cubicBezTo>
                  <a:pt x="214" y="265"/>
                  <a:pt x="177" y="278"/>
                  <a:pt x="141" y="278"/>
                </a:cubicBezTo>
                <a:close/>
                <a:moveTo>
                  <a:pt x="176" y="25"/>
                </a:moveTo>
                <a:cubicBezTo>
                  <a:pt x="176" y="20"/>
                  <a:pt x="175" y="19"/>
                  <a:pt x="170" y="19"/>
                </a:cubicBezTo>
                <a:cubicBezTo>
                  <a:pt x="168" y="19"/>
                  <a:pt x="167" y="19"/>
                  <a:pt x="165" y="20"/>
                </a:cubicBezTo>
                <a:cubicBezTo>
                  <a:pt x="159" y="22"/>
                  <a:pt x="154" y="20"/>
                  <a:pt x="149" y="18"/>
                </a:cubicBezTo>
                <a:cubicBezTo>
                  <a:pt x="121" y="5"/>
                  <a:pt x="91" y="18"/>
                  <a:pt x="80" y="44"/>
                </a:cubicBezTo>
                <a:cubicBezTo>
                  <a:pt x="74" y="58"/>
                  <a:pt x="75" y="72"/>
                  <a:pt x="79" y="86"/>
                </a:cubicBezTo>
                <a:cubicBezTo>
                  <a:pt x="79" y="88"/>
                  <a:pt x="79" y="89"/>
                  <a:pt x="77" y="90"/>
                </a:cubicBezTo>
                <a:cubicBezTo>
                  <a:pt x="75" y="92"/>
                  <a:pt x="73" y="95"/>
                  <a:pt x="72" y="98"/>
                </a:cubicBezTo>
                <a:cubicBezTo>
                  <a:pt x="66" y="112"/>
                  <a:pt x="75" y="126"/>
                  <a:pt x="90" y="126"/>
                </a:cubicBezTo>
                <a:cubicBezTo>
                  <a:pt x="92" y="126"/>
                  <a:pt x="93" y="126"/>
                  <a:pt x="94" y="128"/>
                </a:cubicBezTo>
                <a:cubicBezTo>
                  <a:pt x="97" y="137"/>
                  <a:pt x="102" y="144"/>
                  <a:pt x="109" y="150"/>
                </a:cubicBezTo>
                <a:cubicBezTo>
                  <a:pt x="111" y="153"/>
                  <a:pt x="110" y="159"/>
                  <a:pt x="107" y="160"/>
                </a:cubicBezTo>
                <a:cubicBezTo>
                  <a:pt x="101" y="163"/>
                  <a:pt x="95" y="166"/>
                  <a:pt x="90" y="171"/>
                </a:cubicBezTo>
                <a:cubicBezTo>
                  <a:pt x="68" y="189"/>
                  <a:pt x="59" y="213"/>
                  <a:pt x="60" y="241"/>
                </a:cubicBezTo>
                <a:cubicBezTo>
                  <a:pt x="60" y="245"/>
                  <a:pt x="62" y="246"/>
                  <a:pt x="66" y="246"/>
                </a:cubicBezTo>
                <a:cubicBezTo>
                  <a:pt x="115" y="246"/>
                  <a:pt x="163" y="246"/>
                  <a:pt x="212" y="246"/>
                </a:cubicBezTo>
                <a:cubicBezTo>
                  <a:pt x="223" y="246"/>
                  <a:pt x="223" y="247"/>
                  <a:pt x="223" y="235"/>
                </a:cubicBezTo>
                <a:cubicBezTo>
                  <a:pt x="222" y="201"/>
                  <a:pt x="207" y="176"/>
                  <a:pt x="177" y="160"/>
                </a:cubicBezTo>
                <a:cubicBezTo>
                  <a:pt x="173" y="158"/>
                  <a:pt x="172" y="153"/>
                  <a:pt x="176" y="149"/>
                </a:cubicBezTo>
                <a:cubicBezTo>
                  <a:pt x="182" y="144"/>
                  <a:pt x="186" y="137"/>
                  <a:pt x="189" y="130"/>
                </a:cubicBezTo>
                <a:cubicBezTo>
                  <a:pt x="190" y="127"/>
                  <a:pt x="191" y="126"/>
                  <a:pt x="193" y="126"/>
                </a:cubicBezTo>
                <a:cubicBezTo>
                  <a:pt x="209" y="126"/>
                  <a:pt x="219" y="109"/>
                  <a:pt x="210" y="96"/>
                </a:cubicBezTo>
                <a:cubicBezTo>
                  <a:pt x="207" y="90"/>
                  <a:pt x="207" y="86"/>
                  <a:pt x="208" y="80"/>
                </a:cubicBezTo>
                <a:cubicBezTo>
                  <a:pt x="208" y="80"/>
                  <a:pt x="208" y="80"/>
                  <a:pt x="209" y="80"/>
                </a:cubicBezTo>
                <a:cubicBezTo>
                  <a:pt x="211" y="66"/>
                  <a:pt x="211" y="52"/>
                  <a:pt x="204" y="40"/>
                </a:cubicBezTo>
                <a:cubicBezTo>
                  <a:pt x="202" y="34"/>
                  <a:pt x="201" y="34"/>
                  <a:pt x="195" y="35"/>
                </a:cubicBezTo>
                <a:cubicBezTo>
                  <a:pt x="195" y="34"/>
                  <a:pt x="196" y="33"/>
                  <a:pt x="196" y="33"/>
                </a:cubicBezTo>
                <a:cubicBezTo>
                  <a:pt x="197" y="30"/>
                  <a:pt x="196" y="27"/>
                  <a:pt x="193" y="27"/>
                </a:cubicBezTo>
                <a:cubicBezTo>
                  <a:pt x="188" y="25"/>
                  <a:pt x="188" y="25"/>
                  <a:pt x="191" y="21"/>
                </a:cubicBezTo>
                <a:cubicBezTo>
                  <a:pt x="191" y="20"/>
                  <a:pt x="192" y="20"/>
                  <a:pt x="192" y="20"/>
                </a:cubicBezTo>
                <a:cubicBezTo>
                  <a:pt x="193" y="18"/>
                  <a:pt x="194" y="15"/>
                  <a:pt x="191" y="13"/>
                </a:cubicBezTo>
                <a:cubicBezTo>
                  <a:pt x="188" y="11"/>
                  <a:pt x="186" y="13"/>
                  <a:pt x="185" y="15"/>
                </a:cubicBezTo>
                <a:cubicBezTo>
                  <a:pt x="183" y="18"/>
                  <a:pt x="181" y="21"/>
                  <a:pt x="179" y="24"/>
                </a:cubicBezTo>
                <a:cubicBezTo>
                  <a:pt x="178" y="24"/>
                  <a:pt x="178" y="26"/>
                  <a:pt x="176" y="25"/>
                </a:cubicBezTo>
                <a:close/>
                <a:moveTo>
                  <a:pt x="59" y="90"/>
                </a:moveTo>
                <a:cubicBezTo>
                  <a:pt x="59" y="88"/>
                  <a:pt x="58" y="87"/>
                  <a:pt x="57" y="86"/>
                </a:cubicBezTo>
                <a:cubicBezTo>
                  <a:pt x="55" y="85"/>
                  <a:pt x="53" y="86"/>
                  <a:pt x="51" y="87"/>
                </a:cubicBezTo>
                <a:cubicBezTo>
                  <a:pt x="48" y="92"/>
                  <a:pt x="45" y="96"/>
                  <a:pt x="42" y="100"/>
                </a:cubicBezTo>
                <a:cubicBezTo>
                  <a:pt x="41" y="103"/>
                  <a:pt x="42" y="106"/>
                  <a:pt x="45" y="107"/>
                </a:cubicBezTo>
                <a:cubicBezTo>
                  <a:pt x="50" y="108"/>
                  <a:pt x="50" y="108"/>
                  <a:pt x="47" y="113"/>
                </a:cubicBezTo>
                <a:cubicBezTo>
                  <a:pt x="47" y="113"/>
                  <a:pt x="46" y="113"/>
                  <a:pt x="46" y="114"/>
                </a:cubicBezTo>
                <a:cubicBezTo>
                  <a:pt x="44" y="116"/>
                  <a:pt x="44" y="119"/>
                  <a:pt x="47" y="120"/>
                </a:cubicBezTo>
                <a:cubicBezTo>
                  <a:pt x="49" y="122"/>
                  <a:pt x="52" y="121"/>
                  <a:pt x="53" y="119"/>
                </a:cubicBezTo>
                <a:cubicBezTo>
                  <a:pt x="56" y="116"/>
                  <a:pt x="58" y="112"/>
                  <a:pt x="60" y="109"/>
                </a:cubicBezTo>
                <a:cubicBezTo>
                  <a:pt x="64" y="103"/>
                  <a:pt x="63" y="101"/>
                  <a:pt x="57" y="99"/>
                </a:cubicBezTo>
                <a:cubicBezTo>
                  <a:pt x="54" y="99"/>
                  <a:pt x="54" y="98"/>
                  <a:pt x="56" y="97"/>
                </a:cubicBezTo>
                <a:cubicBezTo>
                  <a:pt x="57" y="95"/>
                  <a:pt x="59" y="93"/>
                  <a:pt x="59" y="90"/>
                </a:cubicBezTo>
                <a:close/>
                <a:moveTo>
                  <a:pt x="237" y="68"/>
                </a:moveTo>
                <a:cubicBezTo>
                  <a:pt x="236" y="66"/>
                  <a:pt x="236" y="64"/>
                  <a:pt x="234" y="64"/>
                </a:cubicBezTo>
                <a:cubicBezTo>
                  <a:pt x="232" y="63"/>
                  <a:pt x="230" y="63"/>
                  <a:pt x="229" y="65"/>
                </a:cubicBezTo>
                <a:cubicBezTo>
                  <a:pt x="226" y="69"/>
                  <a:pt x="223" y="74"/>
                  <a:pt x="220" y="78"/>
                </a:cubicBezTo>
                <a:cubicBezTo>
                  <a:pt x="218" y="81"/>
                  <a:pt x="220" y="84"/>
                  <a:pt x="222" y="85"/>
                </a:cubicBezTo>
                <a:cubicBezTo>
                  <a:pt x="224" y="85"/>
                  <a:pt x="226" y="84"/>
                  <a:pt x="227" y="86"/>
                </a:cubicBezTo>
                <a:cubicBezTo>
                  <a:pt x="227" y="87"/>
                  <a:pt x="225" y="89"/>
                  <a:pt x="224" y="90"/>
                </a:cubicBezTo>
                <a:cubicBezTo>
                  <a:pt x="224" y="91"/>
                  <a:pt x="224" y="91"/>
                  <a:pt x="223" y="92"/>
                </a:cubicBezTo>
                <a:cubicBezTo>
                  <a:pt x="222" y="94"/>
                  <a:pt x="222" y="96"/>
                  <a:pt x="224" y="98"/>
                </a:cubicBezTo>
                <a:cubicBezTo>
                  <a:pt x="227" y="100"/>
                  <a:pt x="229" y="99"/>
                  <a:pt x="231" y="97"/>
                </a:cubicBezTo>
                <a:cubicBezTo>
                  <a:pt x="233" y="93"/>
                  <a:pt x="236" y="89"/>
                  <a:pt x="238" y="85"/>
                </a:cubicBezTo>
                <a:cubicBezTo>
                  <a:pt x="241" y="81"/>
                  <a:pt x="240" y="78"/>
                  <a:pt x="234" y="77"/>
                </a:cubicBezTo>
                <a:cubicBezTo>
                  <a:pt x="232" y="77"/>
                  <a:pt x="232" y="76"/>
                  <a:pt x="233" y="74"/>
                </a:cubicBezTo>
                <a:cubicBezTo>
                  <a:pt x="234" y="72"/>
                  <a:pt x="236" y="70"/>
                  <a:pt x="237" y="68"/>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nvGrpSpPr>
          <p:cNvPr id="461" name="Grupo 460">
            <a:extLst>
              <a:ext uri="{FF2B5EF4-FFF2-40B4-BE49-F238E27FC236}">
                <a16:creationId xmlns:a16="http://schemas.microsoft.com/office/drawing/2014/main" id="{36ED96FC-8CBA-11D1-AFD2-29B9FCF3580D}"/>
              </a:ext>
            </a:extLst>
          </p:cNvPr>
          <p:cNvGrpSpPr/>
          <p:nvPr/>
        </p:nvGrpSpPr>
        <p:grpSpPr>
          <a:xfrm>
            <a:off x="987425" y="3759201"/>
            <a:ext cx="534988" cy="647700"/>
            <a:chOff x="987425" y="3759201"/>
            <a:chExt cx="534988" cy="647700"/>
          </a:xfrm>
        </p:grpSpPr>
        <p:sp>
          <p:nvSpPr>
            <p:cNvPr id="59" name="Freeform 54">
              <a:extLst>
                <a:ext uri="{FF2B5EF4-FFF2-40B4-BE49-F238E27FC236}">
                  <a16:creationId xmlns:a16="http://schemas.microsoft.com/office/drawing/2014/main" id="{BAED43D6-EA4C-4EB4-0CDE-43F86E494CC3}"/>
                </a:ext>
              </a:extLst>
            </p:cNvPr>
            <p:cNvSpPr>
              <a:spLocks noEditPoints="1"/>
            </p:cNvSpPr>
            <p:nvPr/>
          </p:nvSpPr>
          <p:spPr bwMode="auto">
            <a:xfrm>
              <a:off x="1035050" y="3759201"/>
              <a:ext cx="439738" cy="647700"/>
            </a:xfrm>
            <a:custGeom>
              <a:avLst/>
              <a:gdLst>
                <a:gd name="T0" fmla="*/ 145 w 164"/>
                <a:gd name="T1" fmla="*/ 35 h 242"/>
                <a:gd name="T2" fmla="*/ 149 w 164"/>
                <a:gd name="T3" fmla="*/ 75 h 242"/>
                <a:gd name="T4" fmla="*/ 134 w 164"/>
                <a:gd name="T5" fmla="*/ 121 h 242"/>
                <a:gd name="T6" fmla="*/ 117 w 164"/>
                <a:gd name="T7" fmla="*/ 144 h 242"/>
                <a:gd name="T8" fmla="*/ 164 w 164"/>
                <a:gd name="T9" fmla="*/ 230 h 242"/>
                <a:gd name="T10" fmla="*/ 7 w 164"/>
                <a:gd name="T11" fmla="*/ 241 h 242"/>
                <a:gd name="T12" fmla="*/ 31 w 164"/>
                <a:gd name="T13" fmla="*/ 166 h 242"/>
                <a:gd name="T14" fmla="*/ 50 w 164"/>
                <a:gd name="T15" fmla="*/ 145 h 242"/>
                <a:gd name="T16" fmla="*/ 31 w 164"/>
                <a:gd name="T17" fmla="*/ 121 h 242"/>
                <a:gd name="T18" fmla="*/ 18 w 164"/>
                <a:gd name="T19" fmla="*/ 85 h 242"/>
                <a:gd name="T20" fmla="*/ 21 w 164"/>
                <a:gd name="T21" fmla="*/ 39 h 242"/>
                <a:gd name="T22" fmla="*/ 106 w 164"/>
                <a:gd name="T23" fmla="*/ 15 h 242"/>
                <a:gd name="T24" fmla="*/ 117 w 164"/>
                <a:gd name="T25" fmla="*/ 20 h 242"/>
                <a:gd name="T26" fmla="*/ 111 w 164"/>
                <a:gd name="T27" fmla="*/ 23 h 242"/>
                <a:gd name="T28" fmla="*/ 94 w 164"/>
                <a:gd name="T29" fmla="*/ 24 h 242"/>
                <a:gd name="T30" fmla="*/ 32 w 164"/>
                <a:gd name="T31" fmla="*/ 36 h 242"/>
                <a:gd name="T32" fmla="*/ 35 w 164"/>
                <a:gd name="T33" fmla="*/ 80 h 242"/>
                <a:gd name="T34" fmla="*/ 94 w 164"/>
                <a:gd name="T35" fmla="*/ 42 h 242"/>
                <a:gd name="T36" fmla="*/ 128 w 164"/>
                <a:gd name="T37" fmla="*/ 76 h 242"/>
                <a:gd name="T38" fmla="*/ 138 w 164"/>
                <a:gd name="T39" fmla="*/ 81 h 242"/>
                <a:gd name="T40" fmla="*/ 141 w 164"/>
                <a:gd name="T41" fmla="*/ 73 h 242"/>
                <a:gd name="T42" fmla="*/ 135 w 164"/>
                <a:gd name="T43" fmla="*/ 32 h 242"/>
                <a:gd name="T44" fmla="*/ 136 w 164"/>
                <a:gd name="T45" fmla="*/ 30 h 242"/>
                <a:gd name="T46" fmla="*/ 115 w 164"/>
                <a:gd name="T47" fmla="*/ 233 h 242"/>
                <a:gd name="T48" fmla="*/ 119 w 164"/>
                <a:gd name="T49" fmla="*/ 217 h 242"/>
                <a:gd name="T50" fmla="*/ 127 w 164"/>
                <a:gd name="T51" fmla="*/ 217 h 242"/>
                <a:gd name="T52" fmla="*/ 130 w 164"/>
                <a:gd name="T53" fmla="*/ 233 h 242"/>
                <a:gd name="T54" fmla="*/ 156 w 164"/>
                <a:gd name="T55" fmla="*/ 229 h 242"/>
                <a:gd name="T56" fmla="*/ 113 w 164"/>
                <a:gd name="T57" fmla="*/ 166 h 242"/>
                <a:gd name="T58" fmla="*/ 52 w 164"/>
                <a:gd name="T59" fmla="*/ 166 h 242"/>
                <a:gd name="T60" fmla="*/ 10 w 164"/>
                <a:gd name="T61" fmla="*/ 230 h 242"/>
                <a:gd name="T62" fmla="*/ 36 w 164"/>
                <a:gd name="T63" fmla="*/ 233 h 242"/>
                <a:gd name="T64" fmla="*/ 38 w 164"/>
                <a:gd name="T65" fmla="*/ 217 h 242"/>
                <a:gd name="T66" fmla="*/ 47 w 164"/>
                <a:gd name="T67" fmla="*/ 218 h 242"/>
                <a:gd name="T68" fmla="*/ 50 w 164"/>
                <a:gd name="T69" fmla="*/ 233 h 242"/>
                <a:gd name="T70" fmla="*/ 124 w 164"/>
                <a:gd name="T71" fmla="*/ 101 h 242"/>
                <a:gd name="T72" fmla="*/ 122 w 164"/>
                <a:gd name="T73" fmla="*/ 83 h 242"/>
                <a:gd name="T74" fmla="*/ 93 w 164"/>
                <a:gd name="T75" fmla="*/ 55 h 242"/>
                <a:gd name="T76" fmla="*/ 41 w 164"/>
                <a:gd name="T77" fmla="*/ 89 h 242"/>
                <a:gd name="T78" fmla="*/ 73 w 164"/>
                <a:gd name="T79" fmla="*/ 148 h 242"/>
                <a:gd name="T80" fmla="*/ 124 w 164"/>
                <a:gd name="T81" fmla="*/ 101 h 242"/>
                <a:gd name="T82" fmla="*/ 72 w 164"/>
                <a:gd name="T83" fmla="*/ 177 h 242"/>
                <a:gd name="T84" fmla="*/ 105 w 164"/>
                <a:gd name="T85" fmla="*/ 152 h 242"/>
                <a:gd name="T86" fmla="*/ 32 w 164"/>
                <a:gd name="T87" fmla="*/ 101 h 242"/>
                <a:gd name="T88" fmla="*/ 30 w 164"/>
                <a:gd name="T89" fmla="*/ 90 h 242"/>
                <a:gd name="T90" fmla="*/ 30 w 164"/>
                <a:gd name="T91" fmla="*/ 113 h 242"/>
                <a:gd name="T92" fmla="*/ 32 w 164"/>
                <a:gd name="T93" fmla="*/ 101 h 242"/>
                <a:gd name="T94" fmla="*/ 133 w 164"/>
                <a:gd name="T95" fmla="*/ 111 h 242"/>
                <a:gd name="T96" fmla="*/ 146 w 164"/>
                <a:gd name="T97" fmla="*/ 101 h 242"/>
                <a:gd name="T98" fmla="*/ 133 w 164"/>
                <a:gd name="T99" fmla="*/ 9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4" h="241">
                  <a:moveTo>
                    <a:pt x="136" y="30"/>
                  </a:moveTo>
                  <a:cubicBezTo>
                    <a:pt x="142" y="29"/>
                    <a:pt x="143" y="29"/>
                    <a:pt x="145" y="35"/>
                  </a:cubicBezTo>
                  <a:cubicBezTo>
                    <a:pt x="152" y="47"/>
                    <a:pt x="152" y="61"/>
                    <a:pt x="150" y="75"/>
                  </a:cubicBezTo>
                  <a:cubicBezTo>
                    <a:pt x="149" y="75"/>
                    <a:pt x="149" y="75"/>
                    <a:pt x="149" y="75"/>
                  </a:cubicBezTo>
                  <a:cubicBezTo>
                    <a:pt x="148" y="81"/>
                    <a:pt x="148" y="85"/>
                    <a:pt x="151" y="91"/>
                  </a:cubicBezTo>
                  <a:cubicBezTo>
                    <a:pt x="160" y="104"/>
                    <a:pt x="150" y="121"/>
                    <a:pt x="134" y="121"/>
                  </a:cubicBezTo>
                  <a:cubicBezTo>
                    <a:pt x="132" y="121"/>
                    <a:pt x="131" y="122"/>
                    <a:pt x="130" y="125"/>
                  </a:cubicBezTo>
                  <a:cubicBezTo>
                    <a:pt x="127" y="132"/>
                    <a:pt x="123" y="139"/>
                    <a:pt x="117" y="144"/>
                  </a:cubicBezTo>
                  <a:cubicBezTo>
                    <a:pt x="113" y="148"/>
                    <a:pt x="114" y="153"/>
                    <a:pt x="118" y="155"/>
                  </a:cubicBezTo>
                  <a:cubicBezTo>
                    <a:pt x="148" y="171"/>
                    <a:pt x="163" y="196"/>
                    <a:pt x="164" y="230"/>
                  </a:cubicBezTo>
                  <a:cubicBezTo>
                    <a:pt x="164" y="242"/>
                    <a:pt x="164" y="241"/>
                    <a:pt x="153" y="241"/>
                  </a:cubicBezTo>
                  <a:cubicBezTo>
                    <a:pt x="104" y="241"/>
                    <a:pt x="56" y="241"/>
                    <a:pt x="7" y="241"/>
                  </a:cubicBezTo>
                  <a:cubicBezTo>
                    <a:pt x="3" y="241"/>
                    <a:pt x="1" y="240"/>
                    <a:pt x="1" y="236"/>
                  </a:cubicBezTo>
                  <a:cubicBezTo>
                    <a:pt x="0" y="208"/>
                    <a:pt x="9" y="184"/>
                    <a:pt x="31" y="166"/>
                  </a:cubicBezTo>
                  <a:cubicBezTo>
                    <a:pt x="36" y="161"/>
                    <a:pt x="42" y="158"/>
                    <a:pt x="48" y="155"/>
                  </a:cubicBezTo>
                  <a:cubicBezTo>
                    <a:pt x="51" y="154"/>
                    <a:pt x="52" y="148"/>
                    <a:pt x="50" y="145"/>
                  </a:cubicBezTo>
                  <a:cubicBezTo>
                    <a:pt x="43" y="139"/>
                    <a:pt x="38" y="132"/>
                    <a:pt x="35" y="123"/>
                  </a:cubicBezTo>
                  <a:cubicBezTo>
                    <a:pt x="34" y="121"/>
                    <a:pt x="33" y="121"/>
                    <a:pt x="31" y="121"/>
                  </a:cubicBezTo>
                  <a:cubicBezTo>
                    <a:pt x="16" y="121"/>
                    <a:pt x="7" y="107"/>
                    <a:pt x="13" y="93"/>
                  </a:cubicBezTo>
                  <a:cubicBezTo>
                    <a:pt x="14" y="90"/>
                    <a:pt x="16" y="87"/>
                    <a:pt x="18" y="85"/>
                  </a:cubicBezTo>
                  <a:cubicBezTo>
                    <a:pt x="20" y="84"/>
                    <a:pt x="20" y="83"/>
                    <a:pt x="20" y="81"/>
                  </a:cubicBezTo>
                  <a:cubicBezTo>
                    <a:pt x="16" y="67"/>
                    <a:pt x="15" y="53"/>
                    <a:pt x="21" y="39"/>
                  </a:cubicBezTo>
                  <a:cubicBezTo>
                    <a:pt x="32" y="13"/>
                    <a:pt x="62" y="0"/>
                    <a:pt x="90" y="13"/>
                  </a:cubicBezTo>
                  <a:cubicBezTo>
                    <a:pt x="95" y="15"/>
                    <a:pt x="100" y="17"/>
                    <a:pt x="106" y="15"/>
                  </a:cubicBezTo>
                  <a:cubicBezTo>
                    <a:pt x="108" y="14"/>
                    <a:pt x="109" y="14"/>
                    <a:pt x="111" y="14"/>
                  </a:cubicBezTo>
                  <a:cubicBezTo>
                    <a:pt x="116" y="14"/>
                    <a:pt x="117" y="15"/>
                    <a:pt x="117" y="20"/>
                  </a:cubicBezTo>
                  <a:cubicBezTo>
                    <a:pt x="117" y="20"/>
                    <a:pt x="117" y="20"/>
                    <a:pt x="117" y="20"/>
                  </a:cubicBezTo>
                  <a:cubicBezTo>
                    <a:pt x="116" y="22"/>
                    <a:pt x="113" y="23"/>
                    <a:pt x="111" y="23"/>
                  </a:cubicBezTo>
                  <a:cubicBezTo>
                    <a:pt x="107" y="23"/>
                    <a:pt x="103" y="24"/>
                    <a:pt x="100" y="25"/>
                  </a:cubicBezTo>
                  <a:cubicBezTo>
                    <a:pt x="97" y="26"/>
                    <a:pt x="96" y="26"/>
                    <a:pt x="94" y="24"/>
                  </a:cubicBezTo>
                  <a:cubicBezTo>
                    <a:pt x="90" y="22"/>
                    <a:pt x="87" y="20"/>
                    <a:pt x="83" y="19"/>
                  </a:cubicBezTo>
                  <a:cubicBezTo>
                    <a:pt x="63" y="12"/>
                    <a:pt x="43" y="20"/>
                    <a:pt x="32" y="36"/>
                  </a:cubicBezTo>
                  <a:cubicBezTo>
                    <a:pt x="24" y="49"/>
                    <a:pt x="24" y="63"/>
                    <a:pt x="28" y="78"/>
                  </a:cubicBezTo>
                  <a:cubicBezTo>
                    <a:pt x="29" y="81"/>
                    <a:pt x="33" y="82"/>
                    <a:pt x="35" y="80"/>
                  </a:cubicBezTo>
                  <a:cubicBezTo>
                    <a:pt x="38" y="77"/>
                    <a:pt x="41" y="75"/>
                    <a:pt x="45" y="74"/>
                  </a:cubicBezTo>
                  <a:cubicBezTo>
                    <a:pt x="63" y="66"/>
                    <a:pt x="80" y="56"/>
                    <a:pt x="94" y="42"/>
                  </a:cubicBezTo>
                  <a:cubicBezTo>
                    <a:pt x="96" y="41"/>
                    <a:pt x="96" y="41"/>
                    <a:pt x="98" y="43"/>
                  </a:cubicBezTo>
                  <a:cubicBezTo>
                    <a:pt x="106" y="55"/>
                    <a:pt x="115" y="67"/>
                    <a:pt x="128" y="76"/>
                  </a:cubicBezTo>
                  <a:cubicBezTo>
                    <a:pt x="129" y="77"/>
                    <a:pt x="130" y="77"/>
                    <a:pt x="130" y="78"/>
                  </a:cubicBezTo>
                  <a:cubicBezTo>
                    <a:pt x="132" y="82"/>
                    <a:pt x="135" y="81"/>
                    <a:pt x="138" y="81"/>
                  </a:cubicBezTo>
                  <a:cubicBezTo>
                    <a:pt x="141" y="81"/>
                    <a:pt x="140" y="78"/>
                    <a:pt x="140" y="76"/>
                  </a:cubicBezTo>
                  <a:cubicBezTo>
                    <a:pt x="141" y="75"/>
                    <a:pt x="141" y="74"/>
                    <a:pt x="141" y="73"/>
                  </a:cubicBezTo>
                  <a:cubicBezTo>
                    <a:pt x="143" y="61"/>
                    <a:pt x="143" y="49"/>
                    <a:pt x="137" y="38"/>
                  </a:cubicBezTo>
                  <a:cubicBezTo>
                    <a:pt x="136" y="36"/>
                    <a:pt x="135" y="34"/>
                    <a:pt x="135" y="32"/>
                  </a:cubicBezTo>
                  <a:cubicBezTo>
                    <a:pt x="135" y="32"/>
                    <a:pt x="135" y="32"/>
                    <a:pt x="135" y="32"/>
                  </a:cubicBezTo>
                  <a:cubicBezTo>
                    <a:pt x="136" y="31"/>
                    <a:pt x="137" y="31"/>
                    <a:pt x="136" y="30"/>
                  </a:cubicBezTo>
                  <a:close/>
                  <a:moveTo>
                    <a:pt x="83" y="232"/>
                  </a:moveTo>
                  <a:cubicBezTo>
                    <a:pt x="94" y="232"/>
                    <a:pt x="104" y="232"/>
                    <a:pt x="115" y="233"/>
                  </a:cubicBezTo>
                  <a:cubicBezTo>
                    <a:pt x="118" y="233"/>
                    <a:pt x="119" y="232"/>
                    <a:pt x="119" y="229"/>
                  </a:cubicBezTo>
                  <a:cubicBezTo>
                    <a:pt x="118" y="225"/>
                    <a:pt x="119" y="221"/>
                    <a:pt x="119" y="217"/>
                  </a:cubicBezTo>
                  <a:cubicBezTo>
                    <a:pt x="119" y="214"/>
                    <a:pt x="120" y="212"/>
                    <a:pt x="123" y="212"/>
                  </a:cubicBezTo>
                  <a:cubicBezTo>
                    <a:pt x="126" y="212"/>
                    <a:pt x="127" y="214"/>
                    <a:pt x="127" y="217"/>
                  </a:cubicBezTo>
                  <a:cubicBezTo>
                    <a:pt x="127" y="221"/>
                    <a:pt x="127" y="225"/>
                    <a:pt x="127" y="230"/>
                  </a:cubicBezTo>
                  <a:cubicBezTo>
                    <a:pt x="127" y="232"/>
                    <a:pt x="128" y="233"/>
                    <a:pt x="130" y="233"/>
                  </a:cubicBezTo>
                  <a:cubicBezTo>
                    <a:pt x="137" y="232"/>
                    <a:pt x="145" y="232"/>
                    <a:pt x="152" y="233"/>
                  </a:cubicBezTo>
                  <a:cubicBezTo>
                    <a:pt x="155" y="233"/>
                    <a:pt x="156" y="232"/>
                    <a:pt x="156" y="229"/>
                  </a:cubicBezTo>
                  <a:cubicBezTo>
                    <a:pt x="155" y="200"/>
                    <a:pt x="142" y="179"/>
                    <a:pt x="116" y="164"/>
                  </a:cubicBezTo>
                  <a:cubicBezTo>
                    <a:pt x="114" y="163"/>
                    <a:pt x="114" y="164"/>
                    <a:pt x="113" y="166"/>
                  </a:cubicBezTo>
                  <a:cubicBezTo>
                    <a:pt x="108" y="180"/>
                    <a:pt x="97" y="188"/>
                    <a:pt x="83" y="188"/>
                  </a:cubicBezTo>
                  <a:cubicBezTo>
                    <a:pt x="69" y="188"/>
                    <a:pt x="57" y="180"/>
                    <a:pt x="52" y="166"/>
                  </a:cubicBezTo>
                  <a:cubicBezTo>
                    <a:pt x="51" y="163"/>
                    <a:pt x="51" y="163"/>
                    <a:pt x="49" y="164"/>
                  </a:cubicBezTo>
                  <a:cubicBezTo>
                    <a:pt x="23" y="179"/>
                    <a:pt x="10" y="201"/>
                    <a:pt x="10" y="230"/>
                  </a:cubicBezTo>
                  <a:cubicBezTo>
                    <a:pt x="10" y="232"/>
                    <a:pt x="10" y="233"/>
                    <a:pt x="12" y="233"/>
                  </a:cubicBezTo>
                  <a:cubicBezTo>
                    <a:pt x="20" y="232"/>
                    <a:pt x="28" y="232"/>
                    <a:pt x="36" y="233"/>
                  </a:cubicBezTo>
                  <a:cubicBezTo>
                    <a:pt x="38" y="233"/>
                    <a:pt x="38" y="232"/>
                    <a:pt x="38" y="230"/>
                  </a:cubicBezTo>
                  <a:cubicBezTo>
                    <a:pt x="38" y="226"/>
                    <a:pt x="38" y="222"/>
                    <a:pt x="38" y="217"/>
                  </a:cubicBezTo>
                  <a:cubicBezTo>
                    <a:pt x="38" y="215"/>
                    <a:pt x="39" y="212"/>
                    <a:pt x="42" y="212"/>
                  </a:cubicBezTo>
                  <a:cubicBezTo>
                    <a:pt x="46" y="213"/>
                    <a:pt x="47" y="215"/>
                    <a:pt x="47" y="218"/>
                  </a:cubicBezTo>
                  <a:cubicBezTo>
                    <a:pt x="47" y="222"/>
                    <a:pt x="47" y="226"/>
                    <a:pt x="47" y="230"/>
                  </a:cubicBezTo>
                  <a:cubicBezTo>
                    <a:pt x="47" y="232"/>
                    <a:pt x="47" y="233"/>
                    <a:pt x="50" y="233"/>
                  </a:cubicBezTo>
                  <a:cubicBezTo>
                    <a:pt x="61" y="232"/>
                    <a:pt x="72" y="232"/>
                    <a:pt x="83" y="232"/>
                  </a:cubicBezTo>
                  <a:close/>
                  <a:moveTo>
                    <a:pt x="124" y="101"/>
                  </a:moveTo>
                  <a:cubicBezTo>
                    <a:pt x="124" y="95"/>
                    <a:pt x="124" y="92"/>
                    <a:pt x="124" y="88"/>
                  </a:cubicBezTo>
                  <a:cubicBezTo>
                    <a:pt x="124" y="86"/>
                    <a:pt x="124" y="84"/>
                    <a:pt x="122" y="83"/>
                  </a:cubicBezTo>
                  <a:cubicBezTo>
                    <a:pt x="112" y="76"/>
                    <a:pt x="103" y="66"/>
                    <a:pt x="96" y="56"/>
                  </a:cubicBezTo>
                  <a:cubicBezTo>
                    <a:pt x="95" y="55"/>
                    <a:pt x="94" y="54"/>
                    <a:pt x="93" y="55"/>
                  </a:cubicBezTo>
                  <a:cubicBezTo>
                    <a:pt x="79" y="67"/>
                    <a:pt x="62" y="76"/>
                    <a:pt x="45" y="83"/>
                  </a:cubicBezTo>
                  <a:cubicBezTo>
                    <a:pt x="42" y="84"/>
                    <a:pt x="41" y="86"/>
                    <a:pt x="41" y="89"/>
                  </a:cubicBezTo>
                  <a:cubicBezTo>
                    <a:pt x="41" y="95"/>
                    <a:pt x="41" y="101"/>
                    <a:pt x="41" y="107"/>
                  </a:cubicBezTo>
                  <a:cubicBezTo>
                    <a:pt x="41" y="127"/>
                    <a:pt x="55" y="144"/>
                    <a:pt x="73" y="148"/>
                  </a:cubicBezTo>
                  <a:cubicBezTo>
                    <a:pt x="92" y="152"/>
                    <a:pt x="111" y="143"/>
                    <a:pt x="120" y="125"/>
                  </a:cubicBezTo>
                  <a:cubicBezTo>
                    <a:pt x="124" y="117"/>
                    <a:pt x="125" y="108"/>
                    <a:pt x="124" y="101"/>
                  </a:cubicBezTo>
                  <a:close/>
                  <a:moveTo>
                    <a:pt x="60" y="152"/>
                  </a:moveTo>
                  <a:cubicBezTo>
                    <a:pt x="59" y="164"/>
                    <a:pt x="63" y="173"/>
                    <a:pt x="72" y="177"/>
                  </a:cubicBezTo>
                  <a:cubicBezTo>
                    <a:pt x="81" y="181"/>
                    <a:pt x="90" y="180"/>
                    <a:pt x="97" y="174"/>
                  </a:cubicBezTo>
                  <a:cubicBezTo>
                    <a:pt x="104" y="169"/>
                    <a:pt x="107" y="160"/>
                    <a:pt x="105" y="152"/>
                  </a:cubicBezTo>
                  <a:cubicBezTo>
                    <a:pt x="90" y="159"/>
                    <a:pt x="75" y="159"/>
                    <a:pt x="60" y="152"/>
                  </a:cubicBezTo>
                  <a:close/>
                  <a:moveTo>
                    <a:pt x="32" y="101"/>
                  </a:moveTo>
                  <a:cubicBezTo>
                    <a:pt x="32" y="98"/>
                    <a:pt x="32" y="95"/>
                    <a:pt x="32" y="92"/>
                  </a:cubicBezTo>
                  <a:cubicBezTo>
                    <a:pt x="32" y="90"/>
                    <a:pt x="32" y="89"/>
                    <a:pt x="30" y="90"/>
                  </a:cubicBezTo>
                  <a:cubicBezTo>
                    <a:pt x="24" y="90"/>
                    <a:pt x="19" y="95"/>
                    <a:pt x="20" y="101"/>
                  </a:cubicBezTo>
                  <a:cubicBezTo>
                    <a:pt x="20" y="107"/>
                    <a:pt x="24" y="112"/>
                    <a:pt x="30" y="113"/>
                  </a:cubicBezTo>
                  <a:cubicBezTo>
                    <a:pt x="32" y="113"/>
                    <a:pt x="32" y="112"/>
                    <a:pt x="32" y="111"/>
                  </a:cubicBezTo>
                  <a:cubicBezTo>
                    <a:pt x="32" y="108"/>
                    <a:pt x="32" y="105"/>
                    <a:pt x="32" y="101"/>
                  </a:cubicBezTo>
                  <a:close/>
                  <a:moveTo>
                    <a:pt x="133" y="101"/>
                  </a:moveTo>
                  <a:cubicBezTo>
                    <a:pt x="133" y="104"/>
                    <a:pt x="133" y="108"/>
                    <a:pt x="133" y="111"/>
                  </a:cubicBezTo>
                  <a:cubicBezTo>
                    <a:pt x="133" y="112"/>
                    <a:pt x="133" y="113"/>
                    <a:pt x="135" y="113"/>
                  </a:cubicBezTo>
                  <a:cubicBezTo>
                    <a:pt x="140" y="113"/>
                    <a:pt x="146" y="107"/>
                    <a:pt x="146" y="101"/>
                  </a:cubicBezTo>
                  <a:cubicBezTo>
                    <a:pt x="146" y="95"/>
                    <a:pt x="141" y="90"/>
                    <a:pt x="135" y="89"/>
                  </a:cubicBezTo>
                  <a:cubicBezTo>
                    <a:pt x="133" y="89"/>
                    <a:pt x="133" y="90"/>
                    <a:pt x="133" y="92"/>
                  </a:cubicBezTo>
                  <a:cubicBezTo>
                    <a:pt x="133" y="95"/>
                    <a:pt x="133" y="98"/>
                    <a:pt x="133" y="101"/>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0" name="Freeform 55">
              <a:extLst>
                <a:ext uri="{FF2B5EF4-FFF2-40B4-BE49-F238E27FC236}">
                  <a16:creationId xmlns:a16="http://schemas.microsoft.com/office/drawing/2014/main" id="{C5A444FD-20D5-4973-F74A-C15F60799804}"/>
                </a:ext>
              </a:extLst>
            </p:cNvPr>
            <p:cNvSpPr/>
            <p:nvPr/>
          </p:nvSpPr>
          <p:spPr bwMode="auto">
            <a:xfrm>
              <a:off x="1346200" y="3775076"/>
              <a:ext cx="58738" cy="101600"/>
            </a:xfrm>
            <a:custGeom>
              <a:avLst/>
              <a:gdLst>
                <a:gd name="T0" fmla="*/ 1 w 22"/>
                <a:gd name="T1" fmla="*/ 14 h 38"/>
                <a:gd name="T2" fmla="*/ 4 w 22"/>
                <a:gd name="T3" fmla="*/ 13 h 38"/>
                <a:gd name="T4" fmla="*/ 10 w 22"/>
                <a:gd name="T5" fmla="*/ 4 h 38"/>
                <a:gd name="T6" fmla="*/ 16 w 22"/>
                <a:gd name="T7" fmla="*/ 2 h 38"/>
                <a:gd name="T8" fmla="*/ 17 w 22"/>
                <a:gd name="T9" fmla="*/ 9 h 38"/>
                <a:gd name="T10" fmla="*/ 16 w 22"/>
                <a:gd name="T11" fmla="*/ 10 h 38"/>
                <a:gd name="T12" fmla="*/ 18 w 22"/>
                <a:gd name="T13" fmla="*/ 16 h 38"/>
                <a:gd name="T14" fmla="*/ 21 w 22"/>
                <a:gd name="T15" fmla="*/ 22 h 38"/>
                <a:gd name="T16" fmla="*/ 20 w 22"/>
                <a:gd name="T17" fmla="*/ 24 h 38"/>
                <a:gd name="T18" fmla="*/ 20 w 22"/>
                <a:gd name="T19" fmla="*/ 24 h 38"/>
                <a:gd name="T20" fmla="*/ 19 w 22"/>
                <a:gd name="T21" fmla="*/ 26 h 38"/>
                <a:gd name="T22" fmla="*/ 19 w 22"/>
                <a:gd name="T23" fmla="*/ 26 h 38"/>
                <a:gd name="T24" fmla="*/ 17 w 22"/>
                <a:gd name="T25" fmla="*/ 27 h 38"/>
                <a:gd name="T26" fmla="*/ 12 w 22"/>
                <a:gd name="T27" fmla="*/ 35 h 38"/>
                <a:gd name="T28" fmla="*/ 6 w 22"/>
                <a:gd name="T29" fmla="*/ 36 h 38"/>
                <a:gd name="T30" fmla="*/ 5 w 22"/>
                <a:gd name="T31" fmla="*/ 30 h 38"/>
                <a:gd name="T32" fmla="*/ 7 w 22"/>
                <a:gd name="T33" fmla="*/ 27 h 38"/>
                <a:gd name="T34" fmla="*/ 5 w 22"/>
                <a:gd name="T35" fmla="*/ 23 h 38"/>
                <a:gd name="T36" fmla="*/ 1 w 22"/>
                <a:gd name="T37" fmla="*/ 16 h 38"/>
                <a:gd name="T38" fmla="*/ 1 w 22"/>
                <a:gd name="T3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38">
                  <a:moveTo>
                    <a:pt x="1" y="14"/>
                  </a:moveTo>
                  <a:cubicBezTo>
                    <a:pt x="3" y="15"/>
                    <a:pt x="3" y="13"/>
                    <a:pt x="4" y="13"/>
                  </a:cubicBezTo>
                  <a:cubicBezTo>
                    <a:pt x="6" y="10"/>
                    <a:pt x="8" y="7"/>
                    <a:pt x="10" y="4"/>
                  </a:cubicBezTo>
                  <a:cubicBezTo>
                    <a:pt x="11" y="2"/>
                    <a:pt x="13" y="0"/>
                    <a:pt x="16" y="2"/>
                  </a:cubicBezTo>
                  <a:cubicBezTo>
                    <a:pt x="19" y="4"/>
                    <a:pt x="18" y="7"/>
                    <a:pt x="17" y="9"/>
                  </a:cubicBezTo>
                  <a:cubicBezTo>
                    <a:pt x="17" y="9"/>
                    <a:pt x="16" y="9"/>
                    <a:pt x="16" y="10"/>
                  </a:cubicBezTo>
                  <a:cubicBezTo>
                    <a:pt x="13" y="14"/>
                    <a:pt x="13" y="14"/>
                    <a:pt x="18" y="16"/>
                  </a:cubicBezTo>
                  <a:cubicBezTo>
                    <a:pt x="21" y="16"/>
                    <a:pt x="22" y="19"/>
                    <a:pt x="21" y="22"/>
                  </a:cubicBezTo>
                  <a:cubicBezTo>
                    <a:pt x="21" y="22"/>
                    <a:pt x="20" y="23"/>
                    <a:pt x="20" y="24"/>
                  </a:cubicBezTo>
                  <a:cubicBezTo>
                    <a:pt x="20" y="24"/>
                    <a:pt x="20" y="24"/>
                    <a:pt x="20" y="24"/>
                  </a:cubicBezTo>
                  <a:cubicBezTo>
                    <a:pt x="19" y="24"/>
                    <a:pt x="19" y="25"/>
                    <a:pt x="19" y="26"/>
                  </a:cubicBezTo>
                  <a:cubicBezTo>
                    <a:pt x="19" y="26"/>
                    <a:pt x="19" y="26"/>
                    <a:pt x="19" y="26"/>
                  </a:cubicBezTo>
                  <a:cubicBezTo>
                    <a:pt x="18" y="25"/>
                    <a:pt x="18" y="26"/>
                    <a:pt x="17" y="27"/>
                  </a:cubicBezTo>
                  <a:cubicBezTo>
                    <a:pt x="16" y="30"/>
                    <a:pt x="14" y="32"/>
                    <a:pt x="12" y="35"/>
                  </a:cubicBezTo>
                  <a:cubicBezTo>
                    <a:pt x="10" y="37"/>
                    <a:pt x="8" y="38"/>
                    <a:pt x="6" y="36"/>
                  </a:cubicBezTo>
                  <a:cubicBezTo>
                    <a:pt x="3" y="34"/>
                    <a:pt x="3" y="32"/>
                    <a:pt x="5" y="30"/>
                  </a:cubicBezTo>
                  <a:cubicBezTo>
                    <a:pt x="6" y="29"/>
                    <a:pt x="6" y="28"/>
                    <a:pt x="7" y="27"/>
                  </a:cubicBezTo>
                  <a:cubicBezTo>
                    <a:pt x="9" y="24"/>
                    <a:pt x="8" y="23"/>
                    <a:pt x="5" y="23"/>
                  </a:cubicBezTo>
                  <a:cubicBezTo>
                    <a:pt x="1" y="23"/>
                    <a:pt x="0" y="20"/>
                    <a:pt x="1" y="16"/>
                  </a:cubicBezTo>
                  <a:cubicBezTo>
                    <a:pt x="2" y="15"/>
                    <a:pt x="2" y="15"/>
                    <a:pt x="1" y="14"/>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1" name="Freeform 56">
              <a:extLst>
                <a:ext uri="{FF2B5EF4-FFF2-40B4-BE49-F238E27FC236}">
                  <a16:creationId xmlns:a16="http://schemas.microsoft.com/office/drawing/2014/main" id="{FA964207-CBA7-330D-93BA-7D7D9665BEB8}"/>
                </a:ext>
              </a:extLst>
            </p:cNvPr>
            <p:cNvSpPr/>
            <p:nvPr/>
          </p:nvSpPr>
          <p:spPr bwMode="auto">
            <a:xfrm>
              <a:off x="987425" y="3973513"/>
              <a:ext cx="61913" cy="98425"/>
            </a:xfrm>
            <a:custGeom>
              <a:avLst/>
              <a:gdLst>
                <a:gd name="T0" fmla="*/ 18 w 23"/>
                <a:gd name="T1" fmla="*/ 5 h 37"/>
                <a:gd name="T2" fmla="*/ 15 w 23"/>
                <a:gd name="T3" fmla="*/ 12 h 37"/>
                <a:gd name="T4" fmla="*/ 16 w 23"/>
                <a:gd name="T5" fmla="*/ 14 h 37"/>
                <a:gd name="T6" fmla="*/ 19 w 23"/>
                <a:gd name="T7" fmla="*/ 24 h 37"/>
                <a:gd name="T8" fmla="*/ 12 w 23"/>
                <a:gd name="T9" fmla="*/ 34 h 37"/>
                <a:gd name="T10" fmla="*/ 6 w 23"/>
                <a:gd name="T11" fmla="*/ 35 h 37"/>
                <a:gd name="T12" fmla="*/ 5 w 23"/>
                <a:gd name="T13" fmla="*/ 29 h 37"/>
                <a:gd name="T14" fmla="*/ 6 w 23"/>
                <a:gd name="T15" fmla="*/ 28 h 37"/>
                <a:gd name="T16" fmla="*/ 4 w 23"/>
                <a:gd name="T17" fmla="*/ 22 h 37"/>
                <a:gd name="T18" fmla="*/ 1 w 23"/>
                <a:gd name="T19" fmla="*/ 15 h 37"/>
                <a:gd name="T20" fmla="*/ 10 w 23"/>
                <a:gd name="T21" fmla="*/ 2 h 37"/>
                <a:gd name="T22" fmla="*/ 16 w 23"/>
                <a:gd name="T23" fmla="*/ 1 h 37"/>
                <a:gd name="T24" fmla="*/ 18 w 23"/>
                <a:gd name="T25"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37">
                  <a:moveTo>
                    <a:pt x="18" y="5"/>
                  </a:moveTo>
                  <a:cubicBezTo>
                    <a:pt x="18" y="8"/>
                    <a:pt x="16" y="10"/>
                    <a:pt x="15" y="12"/>
                  </a:cubicBezTo>
                  <a:cubicBezTo>
                    <a:pt x="13" y="13"/>
                    <a:pt x="13" y="14"/>
                    <a:pt x="16" y="14"/>
                  </a:cubicBezTo>
                  <a:cubicBezTo>
                    <a:pt x="22" y="16"/>
                    <a:pt x="23" y="18"/>
                    <a:pt x="19" y="24"/>
                  </a:cubicBezTo>
                  <a:cubicBezTo>
                    <a:pt x="17" y="27"/>
                    <a:pt x="15" y="31"/>
                    <a:pt x="12" y="34"/>
                  </a:cubicBezTo>
                  <a:cubicBezTo>
                    <a:pt x="11" y="36"/>
                    <a:pt x="8" y="37"/>
                    <a:pt x="6" y="35"/>
                  </a:cubicBezTo>
                  <a:cubicBezTo>
                    <a:pt x="3" y="34"/>
                    <a:pt x="3" y="31"/>
                    <a:pt x="5" y="29"/>
                  </a:cubicBezTo>
                  <a:cubicBezTo>
                    <a:pt x="5" y="28"/>
                    <a:pt x="6" y="28"/>
                    <a:pt x="6" y="28"/>
                  </a:cubicBezTo>
                  <a:cubicBezTo>
                    <a:pt x="9" y="23"/>
                    <a:pt x="9" y="23"/>
                    <a:pt x="4" y="22"/>
                  </a:cubicBezTo>
                  <a:cubicBezTo>
                    <a:pt x="1" y="21"/>
                    <a:pt x="0" y="18"/>
                    <a:pt x="1" y="15"/>
                  </a:cubicBezTo>
                  <a:cubicBezTo>
                    <a:pt x="4" y="11"/>
                    <a:pt x="7" y="7"/>
                    <a:pt x="10" y="2"/>
                  </a:cubicBezTo>
                  <a:cubicBezTo>
                    <a:pt x="12" y="1"/>
                    <a:pt x="14" y="0"/>
                    <a:pt x="16" y="1"/>
                  </a:cubicBezTo>
                  <a:cubicBezTo>
                    <a:pt x="17" y="2"/>
                    <a:pt x="18" y="3"/>
                    <a:pt x="18" y="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2" name="Freeform 57">
              <a:extLst>
                <a:ext uri="{FF2B5EF4-FFF2-40B4-BE49-F238E27FC236}">
                  <a16:creationId xmlns:a16="http://schemas.microsoft.com/office/drawing/2014/main" id="{60C9C3BC-D30B-97B8-BC55-4FE87E15F05F}"/>
                </a:ext>
              </a:extLst>
            </p:cNvPr>
            <p:cNvSpPr/>
            <p:nvPr/>
          </p:nvSpPr>
          <p:spPr bwMode="auto">
            <a:xfrm>
              <a:off x="1462088" y="3914776"/>
              <a:ext cx="60325" cy="98425"/>
            </a:xfrm>
            <a:custGeom>
              <a:avLst/>
              <a:gdLst>
                <a:gd name="T0" fmla="*/ 19 w 23"/>
                <a:gd name="T1" fmla="*/ 5 h 37"/>
                <a:gd name="T2" fmla="*/ 15 w 23"/>
                <a:gd name="T3" fmla="*/ 11 h 37"/>
                <a:gd name="T4" fmla="*/ 16 w 23"/>
                <a:gd name="T5" fmla="*/ 14 h 37"/>
                <a:gd name="T6" fmla="*/ 20 w 23"/>
                <a:gd name="T7" fmla="*/ 22 h 37"/>
                <a:gd name="T8" fmla="*/ 13 w 23"/>
                <a:gd name="T9" fmla="*/ 34 h 37"/>
                <a:gd name="T10" fmla="*/ 6 w 23"/>
                <a:gd name="T11" fmla="*/ 35 h 37"/>
                <a:gd name="T12" fmla="*/ 5 w 23"/>
                <a:gd name="T13" fmla="*/ 29 h 37"/>
                <a:gd name="T14" fmla="*/ 6 w 23"/>
                <a:gd name="T15" fmla="*/ 27 h 37"/>
                <a:gd name="T16" fmla="*/ 9 w 23"/>
                <a:gd name="T17" fmla="*/ 23 h 37"/>
                <a:gd name="T18" fmla="*/ 4 w 23"/>
                <a:gd name="T19" fmla="*/ 22 h 37"/>
                <a:gd name="T20" fmla="*/ 2 w 23"/>
                <a:gd name="T21" fmla="*/ 15 h 37"/>
                <a:gd name="T22" fmla="*/ 11 w 23"/>
                <a:gd name="T23" fmla="*/ 2 h 37"/>
                <a:gd name="T24" fmla="*/ 16 w 23"/>
                <a:gd name="T25" fmla="*/ 1 h 37"/>
                <a:gd name="T26" fmla="*/ 19 w 23"/>
                <a:gd name="T27"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37">
                  <a:moveTo>
                    <a:pt x="19" y="5"/>
                  </a:moveTo>
                  <a:cubicBezTo>
                    <a:pt x="18" y="7"/>
                    <a:pt x="16" y="9"/>
                    <a:pt x="15" y="11"/>
                  </a:cubicBezTo>
                  <a:cubicBezTo>
                    <a:pt x="14" y="13"/>
                    <a:pt x="14" y="14"/>
                    <a:pt x="16" y="14"/>
                  </a:cubicBezTo>
                  <a:cubicBezTo>
                    <a:pt x="22" y="15"/>
                    <a:pt x="23" y="18"/>
                    <a:pt x="20" y="22"/>
                  </a:cubicBezTo>
                  <a:cubicBezTo>
                    <a:pt x="18" y="26"/>
                    <a:pt x="15" y="30"/>
                    <a:pt x="13" y="34"/>
                  </a:cubicBezTo>
                  <a:cubicBezTo>
                    <a:pt x="11" y="36"/>
                    <a:pt x="9" y="37"/>
                    <a:pt x="6" y="35"/>
                  </a:cubicBezTo>
                  <a:cubicBezTo>
                    <a:pt x="4" y="33"/>
                    <a:pt x="4" y="31"/>
                    <a:pt x="5" y="29"/>
                  </a:cubicBezTo>
                  <a:cubicBezTo>
                    <a:pt x="6" y="28"/>
                    <a:pt x="6" y="28"/>
                    <a:pt x="6" y="27"/>
                  </a:cubicBezTo>
                  <a:cubicBezTo>
                    <a:pt x="7" y="26"/>
                    <a:pt x="9" y="24"/>
                    <a:pt x="9" y="23"/>
                  </a:cubicBezTo>
                  <a:cubicBezTo>
                    <a:pt x="8" y="21"/>
                    <a:pt x="6" y="22"/>
                    <a:pt x="4" y="22"/>
                  </a:cubicBezTo>
                  <a:cubicBezTo>
                    <a:pt x="2" y="21"/>
                    <a:pt x="0" y="18"/>
                    <a:pt x="2" y="15"/>
                  </a:cubicBezTo>
                  <a:cubicBezTo>
                    <a:pt x="5" y="11"/>
                    <a:pt x="8" y="6"/>
                    <a:pt x="11" y="2"/>
                  </a:cubicBezTo>
                  <a:cubicBezTo>
                    <a:pt x="12" y="0"/>
                    <a:pt x="14" y="0"/>
                    <a:pt x="16" y="1"/>
                  </a:cubicBezTo>
                  <a:cubicBezTo>
                    <a:pt x="18" y="1"/>
                    <a:pt x="18" y="3"/>
                    <a:pt x="19" y="5"/>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3" name="Freeform 64">
              <a:extLst>
                <a:ext uri="{FF2B5EF4-FFF2-40B4-BE49-F238E27FC236}">
                  <a16:creationId xmlns:a16="http://schemas.microsoft.com/office/drawing/2014/main" id="{80A71679-F411-6C49-B9D2-B037006B1EE9}"/>
                </a:ext>
              </a:extLst>
            </p:cNvPr>
            <p:cNvSpPr/>
            <p:nvPr/>
          </p:nvSpPr>
          <p:spPr bwMode="auto">
            <a:xfrm>
              <a:off x="1397000" y="3838576"/>
              <a:ext cx="6350" cy="6350"/>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0" y="1"/>
                    <a:pt x="0" y="0"/>
                    <a:pt x="1" y="0"/>
                  </a:cubicBezTo>
                  <a:cubicBezTo>
                    <a:pt x="2" y="1"/>
                    <a:pt x="1" y="1"/>
                    <a:pt x="0" y="2"/>
                  </a:cubicBezTo>
                  <a:close/>
                </a:path>
              </a:pathLst>
            </a:custGeom>
            <a:solidFill>
              <a:srgbClr val="FCF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4" name="Freeform 65">
              <a:extLst>
                <a:ext uri="{FF2B5EF4-FFF2-40B4-BE49-F238E27FC236}">
                  <a16:creationId xmlns:a16="http://schemas.microsoft.com/office/drawing/2014/main" id="{EA420CE5-5D03-C8C0-2317-3CA60D3E4944}"/>
                </a:ext>
              </a:extLst>
            </p:cNvPr>
            <p:cNvSpPr/>
            <p:nvPr/>
          </p:nvSpPr>
          <p:spPr bwMode="auto">
            <a:xfrm>
              <a:off x="1225550" y="4071938"/>
              <a:ext cx="61913" cy="46038"/>
            </a:xfrm>
            <a:custGeom>
              <a:avLst/>
              <a:gdLst>
                <a:gd name="T0" fmla="*/ 11 w 23"/>
                <a:gd name="T1" fmla="*/ 0 h 17"/>
                <a:gd name="T2" fmla="*/ 23 w 23"/>
                <a:gd name="T3" fmla="*/ 11 h 17"/>
                <a:gd name="T4" fmla="*/ 20 w 23"/>
                <a:gd name="T5" fmla="*/ 16 h 17"/>
                <a:gd name="T6" fmla="*/ 15 w 23"/>
                <a:gd name="T7" fmla="*/ 12 h 17"/>
                <a:gd name="T8" fmla="*/ 12 w 23"/>
                <a:gd name="T9" fmla="*/ 9 h 17"/>
                <a:gd name="T10" fmla="*/ 8 w 23"/>
                <a:gd name="T11" fmla="*/ 13 h 17"/>
                <a:gd name="T12" fmla="*/ 4 w 23"/>
                <a:gd name="T13" fmla="*/ 16 h 17"/>
                <a:gd name="T14" fmla="*/ 0 w 23"/>
                <a:gd name="T15" fmla="*/ 12 h 17"/>
                <a:gd name="T16" fmla="*/ 11 w 2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7">
                  <a:moveTo>
                    <a:pt x="11" y="0"/>
                  </a:moveTo>
                  <a:cubicBezTo>
                    <a:pt x="18" y="0"/>
                    <a:pt x="23" y="4"/>
                    <a:pt x="23" y="11"/>
                  </a:cubicBezTo>
                  <a:cubicBezTo>
                    <a:pt x="23" y="13"/>
                    <a:pt x="23" y="15"/>
                    <a:pt x="20" y="16"/>
                  </a:cubicBezTo>
                  <a:cubicBezTo>
                    <a:pt x="17" y="17"/>
                    <a:pt x="15" y="15"/>
                    <a:pt x="15" y="12"/>
                  </a:cubicBezTo>
                  <a:cubicBezTo>
                    <a:pt x="14" y="11"/>
                    <a:pt x="14" y="9"/>
                    <a:pt x="12" y="9"/>
                  </a:cubicBezTo>
                  <a:cubicBezTo>
                    <a:pt x="9" y="9"/>
                    <a:pt x="9" y="11"/>
                    <a:pt x="8" y="13"/>
                  </a:cubicBezTo>
                  <a:cubicBezTo>
                    <a:pt x="8" y="15"/>
                    <a:pt x="6" y="16"/>
                    <a:pt x="4" y="16"/>
                  </a:cubicBezTo>
                  <a:cubicBezTo>
                    <a:pt x="1" y="16"/>
                    <a:pt x="0" y="14"/>
                    <a:pt x="0" y="12"/>
                  </a:cubicBezTo>
                  <a:cubicBezTo>
                    <a:pt x="0" y="6"/>
                    <a:pt x="5" y="0"/>
                    <a:pt x="11" y="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5" name="Freeform 66">
              <a:extLst>
                <a:ext uri="{FF2B5EF4-FFF2-40B4-BE49-F238E27FC236}">
                  <a16:creationId xmlns:a16="http://schemas.microsoft.com/office/drawing/2014/main" id="{FBC94558-6741-6D14-58AE-22C1F2B5A512}"/>
                </a:ext>
              </a:extLst>
            </p:cNvPr>
            <p:cNvSpPr/>
            <p:nvPr/>
          </p:nvSpPr>
          <p:spPr bwMode="auto">
            <a:xfrm>
              <a:off x="1174750" y="3994151"/>
              <a:ext cx="53975" cy="57150"/>
            </a:xfrm>
            <a:custGeom>
              <a:avLst/>
              <a:gdLst>
                <a:gd name="T0" fmla="*/ 6 w 20"/>
                <a:gd name="T1" fmla="*/ 11 h 21"/>
                <a:gd name="T2" fmla="*/ 2 w 20"/>
                <a:gd name="T3" fmla="*/ 9 h 21"/>
                <a:gd name="T4" fmla="*/ 1 w 20"/>
                <a:gd name="T5" fmla="*/ 3 h 21"/>
                <a:gd name="T6" fmla="*/ 6 w 20"/>
                <a:gd name="T7" fmla="*/ 1 h 21"/>
                <a:gd name="T8" fmla="*/ 17 w 20"/>
                <a:gd name="T9" fmla="*/ 7 h 21"/>
                <a:gd name="T10" fmla="*/ 17 w 20"/>
                <a:gd name="T11" fmla="*/ 14 h 21"/>
                <a:gd name="T12" fmla="*/ 6 w 20"/>
                <a:gd name="T13" fmla="*/ 20 h 21"/>
                <a:gd name="T14" fmla="*/ 1 w 20"/>
                <a:gd name="T15" fmla="*/ 18 h 21"/>
                <a:gd name="T16" fmla="*/ 2 w 20"/>
                <a:gd name="T17" fmla="*/ 13 h 21"/>
                <a:gd name="T18" fmla="*/ 6 w 20"/>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6" y="11"/>
                  </a:moveTo>
                  <a:cubicBezTo>
                    <a:pt x="4" y="10"/>
                    <a:pt x="3" y="9"/>
                    <a:pt x="2" y="9"/>
                  </a:cubicBezTo>
                  <a:cubicBezTo>
                    <a:pt x="0" y="7"/>
                    <a:pt x="0" y="5"/>
                    <a:pt x="1" y="3"/>
                  </a:cubicBezTo>
                  <a:cubicBezTo>
                    <a:pt x="2" y="1"/>
                    <a:pt x="4" y="0"/>
                    <a:pt x="6" y="1"/>
                  </a:cubicBezTo>
                  <a:cubicBezTo>
                    <a:pt x="10" y="3"/>
                    <a:pt x="14" y="5"/>
                    <a:pt x="17" y="7"/>
                  </a:cubicBezTo>
                  <a:cubicBezTo>
                    <a:pt x="20" y="9"/>
                    <a:pt x="20" y="12"/>
                    <a:pt x="17" y="14"/>
                  </a:cubicBezTo>
                  <a:cubicBezTo>
                    <a:pt x="13" y="16"/>
                    <a:pt x="10" y="18"/>
                    <a:pt x="6" y="20"/>
                  </a:cubicBezTo>
                  <a:cubicBezTo>
                    <a:pt x="4" y="21"/>
                    <a:pt x="2" y="20"/>
                    <a:pt x="1" y="18"/>
                  </a:cubicBezTo>
                  <a:cubicBezTo>
                    <a:pt x="0" y="16"/>
                    <a:pt x="0" y="14"/>
                    <a:pt x="2" y="13"/>
                  </a:cubicBezTo>
                  <a:cubicBezTo>
                    <a:pt x="3" y="12"/>
                    <a:pt x="4" y="12"/>
                    <a:pt x="6" y="11"/>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6" name="Freeform 67">
              <a:extLst>
                <a:ext uri="{FF2B5EF4-FFF2-40B4-BE49-F238E27FC236}">
                  <a16:creationId xmlns:a16="http://schemas.microsoft.com/office/drawing/2014/main" id="{08DBD257-C459-478D-5E76-AA36D17F44CB}"/>
                </a:ext>
              </a:extLst>
            </p:cNvPr>
            <p:cNvSpPr/>
            <p:nvPr/>
          </p:nvSpPr>
          <p:spPr bwMode="auto">
            <a:xfrm>
              <a:off x="1287463" y="3994151"/>
              <a:ext cx="50800" cy="57150"/>
            </a:xfrm>
            <a:custGeom>
              <a:avLst/>
              <a:gdLst>
                <a:gd name="T0" fmla="*/ 14 w 19"/>
                <a:gd name="T1" fmla="*/ 10 h 21"/>
                <a:gd name="T2" fmla="*/ 17 w 19"/>
                <a:gd name="T3" fmla="*/ 13 h 21"/>
                <a:gd name="T4" fmla="*/ 18 w 19"/>
                <a:gd name="T5" fmla="*/ 18 h 21"/>
                <a:gd name="T6" fmla="*/ 13 w 19"/>
                <a:gd name="T7" fmla="*/ 20 h 21"/>
                <a:gd name="T8" fmla="*/ 2 w 19"/>
                <a:gd name="T9" fmla="*/ 14 h 21"/>
                <a:gd name="T10" fmla="*/ 2 w 19"/>
                <a:gd name="T11" fmla="*/ 7 h 21"/>
                <a:gd name="T12" fmla="*/ 13 w 19"/>
                <a:gd name="T13" fmla="*/ 1 h 21"/>
                <a:gd name="T14" fmla="*/ 18 w 19"/>
                <a:gd name="T15" fmla="*/ 3 h 21"/>
                <a:gd name="T16" fmla="*/ 17 w 19"/>
                <a:gd name="T17" fmla="*/ 9 h 21"/>
                <a:gd name="T18" fmla="*/ 14 w 19"/>
                <a:gd name="T19"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1">
                  <a:moveTo>
                    <a:pt x="14" y="10"/>
                  </a:moveTo>
                  <a:cubicBezTo>
                    <a:pt x="15" y="12"/>
                    <a:pt x="16" y="12"/>
                    <a:pt x="17" y="13"/>
                  </a:cubicBezTo>
                  <a:cubicBezTo>
                    <a:pt x="19" y="14"/>
                    <a:pt x="19" y="16"/>
                    <a:pt x="18" y="18"/>
                  </a:cubicBezTo>
                  <a:cubicBezTo>
                    <a:pt x="17" y="20"/>
                    <a:pt x="15" y="21"/>
                    <a:pt x="13" y="20"/>
                  </a:cubicBezTo>
                  <a:cubicBezTo>
                    <a:pt x="9" y="18"/>
                    <a:pt x="6" y="16"/>
                    <a:pt x="2" y="14"/>
                  </a:cubicBezTo>
                  <a:cubicBezTo>
                    <a:pt x="0" y="12"/>
                    <a:pt x="0" y="9"/>
                    <a:pt x="2" y="7"/>
                  </a:cubicBezTo>
                  <a:cubicBezTo>
                    <a:pt x="6" y="5"/>
                    <a:pt x="9" y="3"/>
                    <a:pt x="13" y="1"/>
                  </a:cubicBezTo>
                  <a:cubicBezTo>
                    <a:pt x="15" y="0"/>
                    <a:pt x="17" y="1"/>
                    <a:pt x="18" y="3"/>
                  </a:cubicBezTo>
                  <a:cubicBezTo>
                    <a:pt x="19" y="5"/>
                    <a:pt x="19" y="7"/>
                    <a:pt x="17" y="9"/>
                  </a:cubicBezTo>
                  <a:cubicBezTo>
                    <a:pt x="16" y="9"/>
                    <a:pt x="15" y="10"/>
                    <a:pt x="14" y="1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7" name="Freeform 68">
              <a:extLst>
                <a:ext uri="{FF2B5EF4-FFF2-40B4-BE49-F238E27FC236}">
                  <a16:creationId xmlns:a16="http://schemas.microsoft.com/office/drawing/2014/main" id="{6FC1580D-4E5A-B3D6-54D5-DFB9C9014FB6}"/>
                </a:ext>
              </a:extLst>
            </p:cNvPr>
            <p:cNvSpPr/>
            <p:nvPr/>
          </p:nvSpPr>
          <p:spPr bwMode="auto">
            <a:xfrm>
              <a:off x="1244600" y="3943351"/>
              <a:ext cx="23813" cy="46038"/>
            </a:xfrm>
            <a:custGeom>
              <a:avLst/>
              <a:gdLst>
                <a:gd name="T0" fmla="*/ 0 w 9"/>
                <a:gd name="T1" fmla="*/ 8 h 17"/>
                <a:gd name="T2" fmla="*/ 0 w 9"/>
                <a:gd name="T3" fmla="*/ 4 h 17"/>
                <a:gd name="T4" fmla="*/ 5 w 9"/>
                <a:gd name="T5" fmla="*/ 0 h 17"/>
                <a:gd name="T6" fmla="*/ 9 w 9"/>
                <a:gd name="T7" fmla="*/ 4 h 17"/>
                <a:gd name="T8" fmla="*/ 9 w 9"/>
                <a:gd name="T9" fmla="*/ 13 h 17"/>
                <a:gd name="T10" fmla="*/ 5 w 9"/>
                <a:gd name="T11" fmla="*/ 17 h 17"/>
                <a:gd name="T12" fmla="*/ 0 w 9"/>
                <a:gd name="T13" fmla="*/ 13 h 17"/>
                <a:gd name="T14" fmla="*/ 0 w 9"/>
                <a:gd name="T15" fmla="*/ 8 h 17"/>
                <a:gd name="T16" fmla="*/ 0 w 9"/>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7">
                  <a:moveTo>
                    <a:pt x="0" y="8"/>
                  </a:moveTo>
                  <a:cubicBezTo>
                    <a:pt x="0" y="7"/>
                    <a:pt x="0" y="5"/>
                    <a:pt x="0" y="4"/>
                  </a:cubicBezTo>
                  <a:cubicBezTo>
                    <a:pt x="1" y="1"/>
                    <a:pt x="2" y="0"/>
                    <a:pt x="5" y="0"/>
                  </a:cubicBezTo>
                  <a:cubicBezTo>
                    <a:pt x="7" y="0"/>
                    <a:pt x="9" y="1"/>
                    <a:pt x="9" y="4"/>
                  </a:cubicBezTo>
                  <a:cubicBezTo>
                    <a:pt x="9" y="7"/>
                    <a:pt x="9" y="10"/>
                    <a:pt x="9" y="13"/>
                  </a:cubicBezTo>
                  <a:cubicBezTo>
                    <a:pt x="9" y="16"/>
                    <a:pt x="7" y="17"/>
                    <a:pt x="5" y="17"/>
                  </a:cubicBezTo>
                  <a:cubicBezTo>
                    <a:pt x="2" y="17"/>
                    <a:pt x="1" y="16"/>
                    <a:pt x="0" y="13"/>
                  </a:cubicBezTo>
                  <a:cubicBezTo>
                    <a:pt x="0" y="12"/>
                    <a:pt x="0" y="10"/>
                    <a:pt x="0" y="8"/>
                  </a:cubicBezTo>
                  <a:cubicBezTo>
                    <a:pt x="0" y="8"/>
                    <a:pt x="0" y="8"/>
                    <a:pt x="0" y="8"/>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8" name="Freeform 69">
              <a:extLst>
                <a:ext uri="{FF2B5EF4-FFF2-40B4-BE49-F238E27FC236}">
                  <a16:creationId xmlns:a16="http://schemas.microsoft.com/office/drawing/2014/main" id="{A7C539F7-077E-2712-DBD3-403A593A1D2F}"/>
                </a:ext>
              </a:extLst>
            </p:cNvPr>
            <p:cNvSpPr/>
            <p:nvPr/>
          </p:nvSpPr>
          <p:spPr bwMode="auto">
            <a:xfrm>
              <a:off x="1273175" y="3924301"/>
              <a:ext cx="25400" cy="46038"/>
            </a:xfrm>
            <a:custGeom>
              <a:avLst/>
              <a:gdLst>
                <a:gd name="T0" fmla="*/ 9 w 9"/>
                <a:gd name="T1" fmla="*/ 9 h 17"/>
                <a:gd name="T2" fmla="*/ 9 w 9"/>
                <a:gd name="T3" fmla="*/ 14 h 17"/>
                <a:gd name="T4" fmla="*/ 5 w 9"/>
                <a:gd name="T5" fmla="*/ 17 h 17"/>
                <a:gd name="T6" fmla="*/ 0 w 9"/>
                <a:gd name="T7" fmla="*/ 14 h 17"/>
                <a:gd name="T8" fmla="*/ 0 w 9"/>
                <a:gd name="T9" fmla="*/ 4 h 17"/>
                <a:gd name="T10" fmla="*/ 5 w 9"/>
                <a:gd name="T11" fmla="*/ 0 h 17"/>
                <a:gd name="T12" fmla="*/ 9 w 9"/>
                <a:gd name="T13" fmla="*/ 4 h 17"/>
                <a:gd name="T14" fmla="*/ 9 w 9"/>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7">
                  <a:moveTo>
                    <a:pt x="9" y="9"/>
                  </a:moveTo>
                  <a:cubicBezTo>
                    <a:pt x="9" y="10"/>
                    <a:pt x="9" y="12"/>
                    <a:pt x="9" y="14"/>
                  </a:cubicBezTo>
                  <a:cubicBezTo>
                    <a:pt x="9" y="16"/>
                    <a:pt x="7" y="17"/>
                    <a:pt x="5" y="17"/>
                  </a:cubicBezTo>
                  <a:cubicBezTo>
                    <a:pt x="2" y="17"/>
                    <a:pt x="1" y="16"/>
                    <a:pt x="0" y="14"/>
                  </a:cubicBezTo>
                  <a:cubicBezTo>
                    <a:pt x="0" y="10"/>
                    <a:pt x="0" y="7"/>
                    <a:pt x="0" y="4"/>
                  </a:cubicBezTo>
                  <a:cubicBezTo>
                    <a:pt x="1" y="1"/>
                    <a:pt x="2" y="0"/>
                    <a:pt x="5" y="0"/>
                  </a:cubicBezTo>
                  <a:cubicBezTo>
                    <a:pt x="7" y="0"/>
                    <a:pt x="9" y="1"/>
                    <a:pt x="9" y="4"/>
                  </a:cubicBezTo>
                  <a:cubicBezTo>
                    <a:pt x="9" y="5"/>
                    <a:pt x="9" y="7"/>
                    <a:pt x="9" y="9"/>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9" name="Freeform 70">
              <a:extLst>
                <a:ext uri="{FF2B5EF4-FFF2-40B4-BE49-F238E27FC236}">
                  <a16:creationId xmlns:a16="http://schemas.microsoft.com/office/drawing/2014/main" id="{68BDD467-A6CB-3BF7-8A47-BE3F58EE8F05}"/>
                </a:ext>
              </a:extLst>
            </p:cNvPr>
            <p:cNvSpPr/>
            <p:nvPr/>
          </p:nvSpPr>
          <p:spPr bwMode="auto">
            <a:xfrm>
              <a:off x="1150938" y="3825876"/>
              <a:ext cx="63500" cy="98425"/>
            </a:xfrm>
            <a:custGeom>
              <a:avLst/>
              <a:gdLst>
                <a:gd name="T0" fmla="*/ 5 w 24"/>
                <a:gd name="T1" fmla="*/ 31 h 37"/>
                <a:gd name="T2" fmla="*/ 8 w 24"/>
                <a:gd name="T3" fmla="*/ 25 h 37"/>
                <a:gd name="T4" fmla="*/ 7 w 24"/>
                <a:gd name="T5" fmla="*/ 22 h 37"/>
                <a:gd name="T6" fmla="*/ 3 w 24"/>
                <a:gd name="T7" fmla="*/ 14 h 37"/>
                <a:gd name="T8" fmla="*/ 11 w 24"/>
                <a:gd name="T9" fmla="*/ 3 h 37"/>
                <a:gd name="T10" fmla="*/ 17 w 24"/>
                <a:gd name="T11" fmla="*/ 1 h 37"/>
                <a:gd name="T12" fmla="*/ 18 w 24"/>
                <a:gd name="T13" fmla="*/ 8 h 37"/>
                <a:gd name="T14" fmla="*/ 17 w 24"/>
                <a:gd name="T15" fmla="*/ 9 h 37"/>
                <a:gd name="T16" fmla="*/ 19 w 24"/>
                <a:gd name="T17" fmla="*/ 15 h 37"/>
                <a:gd name="T18" fmla="*/ 22 w 24"/>
                <a:gd name="T19" fmla="*/ 21 h 37"/>
                <a:gd name="T20" fmla="*/ 13 w 24"/>
                <a:gd name="T21" fmla="*/ 34 h 37"/>
                <a:gd name="T22" fmla="*/ 8 w 24"/>
                <a:gd name="T23" fmla="*/ 36 h 37"/>
                <a:gd name="T24" fmla="*/ 5 w 24"/>
                <a:gd name="T25" fmla="*/ 3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7">
                  <a:moveTo>
                    <a:pt x="5" y="31"/>
                  </a:moveTo>
                  <a:cubicBezTo>
                    <a:pt x="5" y="29"/>
                    <a:pt x="7" y="27"/>
                    <a:pt x="8" y="25"/>
                  </a:cubicBezTo>
                  <a:cubicBezTo>
                    <a:pt x="9" y="24"/>
                    <a:pt x="10" y="22"/>
                    <a:pt x="7" y="22"/>
                  </a:cubicBezTo>
                  <a:cubicBezTo>
                    <a:pt x="2" y="21"/>
                    <a:pt x="0" y="18"/>
                    <a:pt x="3" y="14"/>
                  </a:cubicBezTo>
                  <a:cubicBezTo>
                    <a:pt x="6" y="10"/>
                    <a:pt x="8" y="7"/>
                    <a:pt x="11" y="3"/>
                  </a:cubicBezTo>
                  <a:cubicBezTo>
                    <a:pt x="12" y="1"/>
                    <a:pt x="15" y="0"/>
                    <a:pt x="17" y="1"/>
                  </a:cubicBezTo>
                  <a:cubicBezTo>
                    <a:pt x="20" y="3"/>
                    <a:pt x="20" y="6"/>
                    <a:pt x="18" y="8"/>
                  </a:cubicBezTo>
                  <a:cubicBezTo>
                    <a:pt x="18" y="8"/>
                    <a:pt x="17" y="9"/>
                    <a:pt x="17" y="9"/>
                  </a:cubicBezTo>
                  <a:cubicBezTo>
                    <a:pt x="14" y="13"/>
                    <a:pt x="14" y="13"/>
                    <a:pt x="19" y="15"/>
                  </a:cubicBezTo>
                  <a:cubicBezTo>
                    <a:pt x="22" y="15"/>
                    <a:pt x="24" y="18"/>
                    <a:pt x="22" y="21"/>
                  </a:cubicBezTo>
                  <a:cubicBezTo>
                    <a:pt x="19" y="26"/>
                    <a:pt x="16" y="30"/>
                    <a:pt x="13" y="34"/>
                  </a:cubicBezTo>
                  <a:cubicBezTo>
                    <a:pt x="12" y="36"/>
                    <a:pt x="10" y="37"/>
                    <a:pt x="8" y="36"/>
                  </a:cubicBezTo>
                  <a:cubicBezTo>
                    <a:pt x="6" y="35"/>
                    <a:pt x="5" y="34"/>
                    <a:pt x="5" y="31"/>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solidFill>
                  <a:srgbClr val="D94949"/>
                </a:solidFill>
              </a:rPr>
              <a:t>Infographic Style</a:t>
            </a:r>
          </a:p>
        </p:txBody>
      </p:sp>
      <p:sp>
        <p:nvSpPr>
          <p:cNvPr id="63" name="TextBox 62">
            <a:extLst>
              <a:ext uri="{FF2B5EF4-FFF2-40B4-BE49-F238E27FC236}">
                <a16:creationId xmlns:a16="http://schemas.microsoft.com/office/drawing/2014/main" id="{8ADA8B22-F08F-4ACA-8FF0-745A46A11F36}"/>
              </a:ext>
            </a:extLst>
          </p:cNvPr>
          <p:cNvSpPr txBox="1"/>
          <p:nvPr/>
        </p:nvSpPr>
        <p:spPr>
          <a:xfrm>
            <a:off x="684505" y="1227449"/>
            <a:ext cx="2646294" cy="707886"/>
          </a:xfrm>
          <a:prstGeom prst="rect">
            <a:avLst/>
          </a:prstGeom>
          <a:noFill/>
        </p:spPr>
        <p:txBody>
          <a:bodyPr wrap="square" rtlCol="0">
            <a:spAutoFit/>
          </a:bodyPr>
          <a:lstStyle/>
          <a:p>
            <a:r>
              <a:rPr lang="en-US" altLang="ko-KR" sz="2000" b="1">
                <a:solidFill>
                  <a:schemeClr val="accent3"/>
                </a:solidFill>
                <a:cs typeface="Arial" pitchFamily="34" charset="0"/>
              </a:rPr>
              <a:t>Simple PowerPoint Presentation</a:t>
            </a:r>
            <a:endParaRPr lang="ko-KR" altLang="en-US" sz="2000" b="1">
              <a:solidFill>
                <a:schemeClr val="accent3"/>
              </a:solidFill>
              <a:cs typeface="Arial" panose="020B0604020202020204" pitchFamily="34" charset="0"/>
            </a:endParaRPr>
          </a:p>
        </p:txBody>
      </p:sp>
      <p:sp>
        <p:nvSpPr>
          <p:cNvPr id="64" name="TextBox 63">
            <a:extLst>
              <a:ext uri="{FF2B5EF4-FFF2-40B4-BE49-F238E27FC236}">
                <a16:creationId xmlns:a16="http://schemas.microsoft.com/office/drawing/2014/main" id="{954CBC26-C92C-4329-A879-69879380CDA3}"/>
              </a:ext>
            </a:extLst>
          </p:cNvPr>
          <p:cNvSpPr txBox="1"/>
          <p:nvPr/>
        </p:nvSpPr>
        <p:spPr>
          <a:xfrm>
            <a:off x="684505" y="2018733"/>
            <a:ext cx="3019361" cy="923330"/>
          </a:xfrm>
          <a:prstGeom prst="rect">
            <a:avLst/>
          </a:prstGeom>
          <a:noFill/>
        </p:spPr>
        <p:txBody>
          <a:bodyPr wrap="square" rtlCol="0">
            <a:spAutoFit/>
          </a:bodyPr>
          <a:lstStyle/>
          <a:p>
            <a:r>
              <a:rPr lang="en-US" altLang="ko-KR" sz="900">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a:t>
            </a:r>
          </a:p>
        </p:txBody>
      </p:sp>
      <p:grpSp>
        <p:nvGrpSpPr>
          <p:cNvPr id="81" name="Group 83">
            <a:extLst>
              <a:ext uri="{FF2B5EF4-FFF2-40B4-BE49-F238E27FC236}">
                <a16:creationId xmlns:a16="http://schemas.microsoft.com/office/drawing/2014/main" id="{13E43223-5022-4EB1-8025-A86DE3BCDFB4}"/>
              </a:ext>
            </a:extLst>
          </p:cNvPr>
          <p:cNvGrpSpPr/>
          <p:nvPr/>
        </p:nvGrpSpPr>
        <p:grpSpPr>
          <a:xfrm>
            <a:off x="6302003" y="3814088"/>
            <a:ext cx="2322000" cy="715580"/>
            <a:chOff x="2551705" y="4283314"/>
            <a:chExt cx="2319429" cy="954107"/>
          </a:xfrm>
        </p:grpSpPr>
        <p:sp>
          <p:nvSpPr>
            <p:cNvPr id="82" name="TextBox 81">
              <a:extLst>
                <a:ext uri="{FF2B5EF4-FFF2-40B4-BE49-F238E27FC236}">
                  <a16:creationId xmlns:a16="http://schemas.microsoft.com/office/drawing/2014/main" id="{32ABE568-2042-4F41-80AC-A3995C81C154}"/>
                </a:ext>
              </a:extLst>
            </p:cNvPr>
            <p:cNvSpPr txBox="1"/>
            <p:nvPr/>
          </p:nvSpPr>
          <p:spPr>
            <a:xfrm>
              <a:off x="2551705" y="4560313"/>
              <a:ext cx="2319429" cy="677108"/>
            </a:xfrm>
            <a:prstGeom prst="rect">
              <a:avLst/>
            </a:prstGeom>
            <a:noFill/>
          </p:spPr>
          <p:txBody>
            <a:bodyPr wrap="square" rtlCol="0">
              <a:spAutoFit/>
            </a:bodyPr>
            <a:lstStyle/>
            <a:p>
              <a:r>
                <a:rPr lang="en-US" altLang="ko-KR" sz="900">
                  <a:cs typeface="Arial" pitchFamily="34" charset="0"/>
                </a:rPr>
                <a:t>You can simply impress your audience and add a unique zing and appeal to your Presentations.</a:t>
              </a:r>
              <a:endParaRPr lang="ko-KR" altLang="en-US" sz="900">
                <a:cs typeface="Arial" panose="020B0604020202020204" pitchFamily="34" charset="0"/>
              </a:endParaRPr>
            </a:p>
          </p:txBody>
        </p:sp>
        <p:sp>
          <p:nvSpPr>
            <p:cNvPr id="83" name="TextBox 82">
              <a:extLst>
                <a:ext uri="{FF2B5EF4-FFF2-40B4-BE49-F238E27FC236}">
                  <a16:creationId xmlns:a16="http://schemas.microsoft.com/office/drawing/2014/main" id="{7608D308-CC16-4D5E-8A5F-2C4E5F7DDCD8}"/>
                </a:ext>
              </a:extLst>
            </p:cNvPr>
            <p:cNvSpPr txBox="1"/>
            <p:nvPr/>
          </p:nvSpPr>
          <p:spPr>
            <a:xfrm>
              <a:off x="2551705" y="4283314"/>
              <a:ext cx="2319429" cy="307776"/>
            </a:xfrm>
            <a:prstGeom prst="rect">
              <a:avLst/>
            </a:prstGeom>
            <a:noFill/>
          </p:spPr>
          <p:txBody>
            <a:bodyPr wrap="square" rtlCol="0">
              <a:spAutoFit/>
            </a:bodyPr>
            <a:lstStyle/>
            <a:p>
              <a:r>
                <a:rPr lang="en-US" altLang="ko-KR" sz="900" b="1">
                  <a:ea typeface="+mj-ea"/>
                  <a:cs typeface="Arial" pitchFamily="34" charset="0"/>
                </a:rPr>
                <a:t>Your Text Here</a:t>
              </a:r>
              <a:endParaRPr lang="ko-KR" altLang="en-US" sz="900" b="1">
                <a:ea typeface="+mj-ea"/>
                <a:cs typeface="Arial" panose="020B0604020202020204" pitchFamily="34" charset="0"/>
              </a:endParaRPr>
            </a:p>
          </p:txBody>
        </p:sp>
      </p:grpSp>
      <p:grpSp>
        <p:nvGrpSpPr>
          <p:cNvPr id="84" name="Group 95">
            <a:extLst>
              <a:ext uri="{FF2B5EF4-FFF2-40B4-BE49-F238E27FC236}">
                <a16:creationId xmlns:a16="http://schemas.microsoft.com/office/drawing/2014/main" id="{4A10E788-E651-40BD-9569-91428EF82013}"/>
              </a:ext>
            </a:extLst>
          </p:cNvPr>
          <p:cNvGrpSpPr/>
          <p:nvPr/>
        </p:nvGrpSpPr>
        <p:grpSpPr>
          <a:xfrm>
            <a:off x="6302003" y="2916411"/>
            <a:ext cx="2322000" cy="715580"/>
            <a:chOff x="2551705" y="4283314"/>
            <a:chExt cx="2319429" cy="954107"/>
          </a:xfrm>
        </p:grpSpPr>
        <p:sp>
          <p:nvSpPr>
            <p:cNvPr id="85" name="TextBox 84">
              <a:extLst>
                <a:ext uri="{FF2B5EF4-FFF2-40B4-BE49-F238E27FC236}">
                  <a16:creationId xmlns:a16="http://schemas.microsoft.com/office/drawing/2014/main" id="{0E6AD24A-E612-4830-A0E8-04696CB1F111}"/>
                </a:ext>
              </a:extLst>
            </p:cNvPr>
            <p:cNvSpPr txBox="1"/>
            <p:nvPr/>
          </p:nvSpPr>
          <p:spPr>
            <a:xfrm>
              <a:off x="2551705" y="4560313"/>
              <a:ext cx="2319429" cy="677108"/>
            </a:xfrm>
            <a:prstGeom prst="rect">
              <a:avLst/>
            </a:prstGeom>
            <a:noFill/>
          </p:spPr>
          <p:txBody>
            <a:bodyPr wrap="square" rtlCol="0">
              <a:spAutoFit/>
            </a:bodyPr>
            <a:lstStyle/>
            <a:p>
              <a:r>
                <a:rPr lang="en-US" altLang="ko-KR" sz="900">
                  <a:cs typeface="Arial" pitchFamily="34" charset="0"/>
                </a:rPr>
                <a:t>You can simply impress your audience and add a unique zing and appeal to your Presentations.</a:t>
              </a:r>
              <a:endParaRPr lang="ko-KR" altLang="en-US" sz="900">
                <a:cs typeface="Arial" pitchFamily="34" charset="0"/>
              </a:endParaRPr>
            </a:p>
          </p:txBody>
        </p:sp>
        <p:sp>
          <p:nvSpPr>
            <p:cNvPr id="86" name="TextBox 85">
              <a:extLst>
                <a:ext uri="{FF2B5EF4-FFF2-40B4-BE49-F238E27FC236}">
                  <a16:creationId xmlns:a16="http://schemas.microsoft.com/office/drawing/2014/main" id="{5AEDC95E-8E32-4FEF-A54E-FC0A995D0FBC}"/>
                </a:ext>
              </a:extLst>
            </p:cNvPr>
            <p:cNvSpPr txBox="1"/>
            <p:nvPr/>
          </p:nvSpPr>
          <p:spPr>
            <a:xfrm>
              <a:off x="2551705" y="4283314"/>
              <a:ext cx="2319429" cy="307776"/>
            </a:xfrm>
            <a:prstGeom prst="rect">
              <a:avLst/>
            </a:prstGeom>
            <a:noFill/>
          </p:spPr>
          <p:txBody>
            <a:bodyPr wrap="square" rtlCol="0">
              <a:spAutoFit/>
            </a:bodyPr>
            <a:lstStyle/>
            <a:p>
              <a:r>
                <a:rPr lang="en-US" altLang="ko-KR" sz="900" b="1">
                  <a:ea typeface="+mj-ea"/>
                  <a:cs typeface="Arial" pitchFamily="34" charset="0"/>
                </a:rPr>
                <a:t>Your Text Here</a:t>
              </a:r>
              <a:endParaRPr lang="ko-KR" altLang="en-US" sz="900" b="1">
                <a:ea typeface="+mj-ea"/>
                <a:cs typeface="Arial" pitchFamily="34" charset="0"/>
              </a:endParaRPr>
            </a:p>
          </p:txBody>
        </p:sp>
      </p:grpSp>
      <p:grpSp>
        <p:nvGrpSpPr>
          <p:cNvPr id="87" name="Group 98">
            <a:extLst>
              <a:ext uri="{FF2B5EF4-FFF2-40B4-BE49-F238E27FC236}">
                <a16:creationId xmlns:a16="http://schemas.microsoft.com/office/drawing/2014/main" id="{698E5816-A545-4818-AC3C-CD645336153E}"/>
              </a:ext>
            </a:extLst>
          </p:cNvPr>
          <p:cNvGrpSpPr/>
          <p:nvPr/>
        </p:nvGrpSpPr>
        <p:grpSpPr>
          <a:xfrm>
            <a:off x="6302001" y="2018734"/>
            <a:ext cx="2322002" cy="715580"/>
            <a:chOff x="2551703" y="4283314"/>
            <a:chExt cx="2339318" cy="954107"/>
          </a:xfrm>
        </p:grpSpPr>
        <p:sp>
          <p:nvSpPr>
            <p:cNvPr id="88" name="TextBox 87">
              <a:extLst>
                <a:ext uri="{FF2B5EF4-FFF2-40B4-BE49-F238E27FC236}">
                  <a16:creationId xmlns:a16="http://schemas.microsoft.com/office/drawing/2014/main" id="{866D39B2-0AA6-4E64-B6C5-B3E6AEE078AC}"/>
                </a:ext>
              </a:extLst>
            </p:cNvPr>
            <p:cNvSpPr txBox="1"/>
            <p:nvPr/>
          </p:nvSpPr>
          <p:spPr>
            <a:xfrm>
              <a:off x="2551703" y="4560313"/>
              <a:ext cx="2339316" cy="677108"/>
            </a:xfrm>
            <a:prstGeom prst="rect">
              <a:avLst/>
            </a:prstGeom>
            <a:noFill/>
          </p:spPr>
          <p:txBody>
            <a:bodyPr wrap="square" rtlCol="0">
              <a:spAutoFit/>
            </a:bodyPr>
            <a:lstStyle/>
            <a:p>
              <a:r>
                <a:rPr lang="en-US" altLang="ko-KR" sz="900">
                  <a:cs typeface="Arial" pitchFamily="34" charset="0"/>
                </a:rPr>
                <a:t>You can simply impress your audience and add a unique zing and appeal to your Presentations.</a:t>
              </a:r>
              <a:endParaRPr lang="ko-KR" altLang="en-US" sz="900">
                <a:cs typeface="Arial" pitchFamily="34" charset="0"/>
              </a:endParaRPr>
            </a:p>
          </p:txBody>
        </p:sp>
        <p:sp>
          <p:nvSpPr>
            <p:cNvPr id="89" name="TextBox 88">
              <a:extLst>
                <a:ext uri="{FF2B5EF4-FFF2-40B4-BE49-F238E27FC236}">
                  <a16:creationId xmlns:a16="http://schemas.microsoft.com/office/drawing/2014/main" id="{F4FFD915-4945-4F74-83CA-26106C8573CD}"/>
                </a:ext>
              </a:extLst>
            </p:cNvPr>
            <p:cNvSpPr txBox="1"/>
            <p:nvPr/>
          </p:nvSpPr>
          <p:spPr>
            <a:xfrm>
              <a:off x="2551705" y="4283314"/>
              <a:ext cx="2339316" cy="307776"/>
            </a:xfrm>
            <a:prstGeom prst="rect">
              <a:avLst/>
            </a:prstGeom>
            <a:noFill/>
          </p:spPr>
          <p:txBody>
            <a:bodyPr wrap="square" rtlCol="0">
              <a:spAutoFit/>
            </a:bodyPr>
            <a:lstStyle/>
            <a:p>
              <a:r>
                <a:rPr lang="en-US" altLang="ko-KR" sz="900" b="1">
                  <a:ea typeface="+mj-ea"/>
                  <a:cs typeface="Arial" pitchFamily="34" charset="0"/>
                </a:rPr>
                <a:t>Your Text Here</a:t>
              </a:r>
              <a:endParaRPr lang="ko-KR" altLang="en-US" sz="900" b="1">
                <a:ea typeface="+mj-ea"/>
                <a:cs typeface="Arial" pitchFamily="34" charset="0"/>
              </a:endParaRPr>
            </a:p>
          </p:txBody>
        </p:sp>
      </p:grpSp>
      <p:sp>
        <p:nvSpPr>
          <p:cNvPr id="56" name="TextBox 63">
            <a:extLst>
              <a:ext uri="{FF2B5EF4-FFF2-40B4-BE49-F238E27FC236}">
                <a16:creationId xmlns:a16="http://schemas.microsoft.com/office/drawing/2014/main" id="{1D8477B3-E2C7-41FF-83B1-B208989B0153}"/>
              </a:ext>
            </a:extLst>
          </p:cNvPr>
          <p:cNvSpPr txBox="1"/>
          <p:nvPr/>
        </p:nvSpPr>
        <p:spPr>
          <a:xfrm>
            <a:off x="693418" y="2948516"/>
            <a:ext cx="3019361" cy="923330"/>
          </a:xfrm>
          <a:prstGeom prst="rect">
            <a:avLst/>
          </a:prstGeom>
          <a:noFill/>
        </p:spPr>
        <p:txBody>
          <a:bodyPr wrap="square" rtlCol="0">
            <a:spAutoFit/>
          </a:bodyPr>
          <a:lstStyle/>
          <a:p>
            <a:r>
              <a:rPr lang="en-US" altLang="ko-KR" sz="900">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a:t>
            </a:r>
          </a:p>
        </p:txBody>
      </p:sp>
      <p:sp>
        <p:nvSpPr>
          <p:cNvPr id="57" name="TextBox 63">
            <a:extLst>
              <a:ext uri="{FF2B5EF4-FFF2-40B4-BE49-F238E27FC236}">
                <a16:creationId xmlns:a16="http://schemas.microsoft.com/office/drawing/2014/main" id="{198C34B4-65C9-46CF-A883-FD2033E7965A}"/>
              </a:ext>
            </a:extLst>
          </p:cNvPr>
          <p:cNvSpPr txBox="1"/>
          <p:nvPr/>
        </p:nvSpPr>
        <p:spPr>
          <a:xfrm>
            <a:off x="693418" y="3854624"/>
            <a:ext cx="3019361" cy="923330"/>
          </a:xfrm>
          <a:prstGeom prst="rect">
            <a:avLst/>
          </a:prstGeom>
          <a:noFill/>
        </p:spPr>
        <p:txBody>
          <a:bodyPr wrap="square" rtlCol="0">
            <a:spAutoFit/>
          </a:bodyPr>
          <a:lstStyle/>
          <a:p>
            <a:r>
              <a:rPr lang="en-US" altLang="ko-KR" sz="900">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a:t>
            </a:r>
          </a:p>
        </p:txBody>
      </p:sp>
      <p:grpSp>
        <p:nvGrpSpPr>
          <p:cNvPr id="7" name="Grupo 6">
            <a:extLst>
              <a:ext uri="{FF2B5EF4-FFF2-40B4-BE49-F238E27FC236}">
                <a16:creationId xmlns:a16="http://schemas.microsoft.com/office/drawing/2014/main" id="{8670CE75-DA50-14ED-1D5E-7AB5FFDC40D4}"/>
              </a:ext>
            </a:extLst>
          </p:cNvPr>
          <p:cNvGrpSpPr/>
          <p:nvPr/>
        </p:nvGrpSpPr>
        <p:grpSpPr>
          <a:xfrm>
            <a:off x="3732213" y="2073275"/>
            <a:ext cx="2508250" cy="2454276"/>
            <a:chOff x="3732213" y="2073275"/>
            <a:chExt cx="2508250" cy="2454276"/>
          </a:xfrm>
        </p:grpSpPr>
        <p:sp>
          <p:nvSpPr>
            <p:cNvPr id="6" name="Freeform 6">
              <a:extLst>
                <a:ext uri="{FF2B5EF4-FFF2-40B4-BE49-F238E27FC236}">
                  <a16:creationId xmlns:a16="http://schemas.microsoft.com/office/drawing/2014/main" id="{45CD6EBE-E968-43ED-9B54-C0C59F71FCD9}"/>
                </a:ext>
              </a:extLst>
            </p:cNvPr>
            <p:cNvSpPr>
              <a:spLocks noEditPoints="1"/>
            </p:cNvSpPr>
            <p:nvPr/>
          </p:nvSpPr>
          <p:spPr bwMode="auto">
            <a:xfrm>
              <a:off x="4910138" y="3341688"/>
              <a:ext cx="1330325" cy="1185863"/>
            </a:xfrm>
            <a:custGeom>
              <a:avLst/>
              <a:gdLst>
                <a:gd name="T0" fmla="*/ 278 w 529"/>
                <a:gd name="T1" fmla="*/ 471 h 471"/>
                <a:gd name="T2" fmla="*/ 54 w 529"/>
                <a:gd name="T3" fmla="*/ 280 h 471"/>
                <a:gd name="T4" fmla="*/ 59 w 529"/>
                <a:gd name="T5" fmla="*/ 185 h 471"/>
                <a:gd name="T6" fmla="*/ 57 w 529"/>
                <a:gd name="T7" fmla="*/ 167 h 471"/>
                <a:gd name="T8" fmla="*/ 6 w 529"/>
                <a:gd name="T9" fmla="*/ 76 h 471"/>
                <a:gd name="T10" fmla="*/ 6 w 529"/>
                <a:gd name="T11" fmla="*/ 54 h 471"/>
                <a:gd name="T12" fmla="*/ 28 w 529"/>
                <a:gd name="T13" fmla="*/ 50 h 471"/>
                <a:gd name="T14" fmla="*/ 110 w 529"/>
                <a:gd name="T15" fmla="*/ 77 h 471"/>
                <a:gd name="T16" fmla="*/ 126 w 529"/>
                <a:gd name="T17" fmla="*/ 74 h 471"/>
                <a:gd name="T18" fmla="*/ 349 w 529"/>
                <a:gd name="T19" fmla="*/ 27 h 471"/>
                <a:gd name="T20" fmla="*/ 501 w 529"/>
                <a:gd name="T21" fmla="*/ 196 h 471"/>
                <a:gd name="T22" fmla="*/ 307 w 529"/>
                <a:gd name="T23" fmla="*/ 468 h 471"/>
                <a:gd name="T24" fmla="*/ 278 w 529"/>
                <a:gd name="T25" fmla="*/ 471 h 471"/>
                <a:gd name="T26" fmla="*/ 54 w 529"/>
                <a:gd name="T27" fmla="*/ 94 h 471"/>
                <a:gd name="T28" fmla="*/ 91 w 529"/>
                <a:gd name="T29" fmla="*/ 161 h 471"/>
                <a:gd name="T30" fmla="*/ 94 w 529"/>
                <a:gd name="T31" fmla="*/ 183 h 471"/>
                <a:gd name="T32" fmla="*/ 87 w 529"/>
                <a:gd name="T33" fmla="*/ 280 h 471"/>
                <a:gd name="T34" fmla="*/ 314 w 529"/>
                <a:gd name="T35" fmla="*/ 435 h 471"/>
                <a:gd name="T36" fmla="*/ 469 w 529"/>
                <a:gd name="T37" fmla="*/ 201 h 471"/>
                <a:gd name="T38" fmla="*/ 270 w 529"/>
                <a:gd name="T39" fmla="*/ 48 h 471"/>
                <a:gd name="T40" fmla="*/ 139 w 529"/>
                <a:gd name="T41" fmla="*/ 108 h 471"/>
                <a:gd name="T42" fmla="*/ 114 w 529"/>
                <a:gd name="T43" fmla="*/ 114 h 471"/>
                <a:gd name="T44" fmla="*/ 79 w 529"/>
                <a:gd name="T45" fmla="*/ 102 h 471"/>
                <a:gd name="T46" fmla="*/ 54 w 529"/>
                <a:gd name="T47" fmla="*/ 9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9" h="471">
                  <a:moveTo>
                    <a:pt x="278" y="471"/>
                  </a:moveTo>
                  <a:cubicBezTo>
                    <a:pt x="166" y="470"/>
                    <a:pt x="72" y="390"/>
                    <a:pt x="54" y="280"/>
                  </a:cubicBezTo>
                  <a:cubicBezTo>
                    <a:pt x="48" y="248"/>
                    <a:pt x="50" y="216"/>
                    <a:pt x="59" y="185"/>
                  </a:cubicBezTo>
                  <a:cubicBezTo>
                    <a:pt x="61" y="178"/>
                    <a:pt x="60" y="173"/>
                    <a:pt x="57" y="167"/>
                  </a:cubicBezTo>
                  <a:cubicBezTo>
                    <a:pt x="40" y="137"/>
                    <a:pt x="23" y="106"/>
                    <a:pt x="6" y="76"/>
                  </a:cubicBezTo>
                  <a:cubicBezTo>
                    <a:pt x="2" y="69"/>
                    <a:pt x="0" y="61"/>
                    <a:pt x="6" y="54"/>
                  </a:cubicBezTo>
                  <a:cubicBezTo>
                    <a:pt x="12" y="46"/>
                    <a:pt x="20" y="47"/>
                    <a:pt x="28" y="50"/>
                  </a:cubicBezTo>
                  <a:cubicBezTo>
                    <a:pt x="55" y="59"/>
                    <a:pt x="83" y="68"/>
                    <a:pt x="110" y="77"/>
                  </a:cubicBezTo>
                  <a:cubicBezTo>
                    <a:pt x="116" y="80"/>
                    <a:pt x="121" y="79"/>
                    <a:pt x="126" y="74"/>
                  </a:cubicBezTo>
                  <a:cubicBezTo>
                    <a:pt x="192" y="18"/>
                    <a:pt x="267" y="0"/>
                    <a:pt x="349" y="27"/>
                  </a:cubicBezTo>
                  <a:cubicBezTo>
                    <a:pt x="431" y="54"/>
                    <a:pt x="482" y="112"/>
                    <a:pt x="501" y="196"/>
                  </a:cubicBezTo>
                  <a:cubicBezTo>
                    <a:pt x="529" y="326"/>
                    <a:pt x="438" y="452"/>
                    <a:pt x="307" y="468"/>
                  </a:cubicBezTo>
                  <a:cubicBezTo>
                    <a:pt x="297" y="470"/>
                    <a:pt x="287" y="470"/>
                    <a:pt x="278" y="471"/>
                  </a:cubicBezTo>
                  <a:close/>
                  <a:moveTo>
                    <a:pt x="54" y="94"/>
                  </a:moveTo>
                  <a:cubicBezTo>
                    <a:pt x="67" y="118"/>
                    <a:pt x="79" y="140"/>
                    <a:pt x="91" y="161"/>
                  </a:cubicBezTo>
                  <a:cubicBezTo>
                    <a:pt x="96" y="168"/>
                    <a:pt x="96" y="175"/>
                    <a:pt x="94" y="183"/>
                  </a:cubicBezTo>
                  <a:cubicBezTo>
                    <a:pt x="83" y="215"/>
                    <a:pt x="81" y="247"/>
                    <a:pt x="87" y="280"/>
                  </a:cubicBezTo>
                  <a:cubicBezTo>
                    <a:pt x="106" y="383"/>
                    <a:pt x="212" y="456"/>
                    <a:pt x="314" y="435"/>
                  </a:cubicBezTo>
                  <a:cubicBezTo>
                    <a:pt x="424" y="413"/>
                    <a:pt x="492" y="311"/>
                    <a:pt x="469" y="201"/>
                  </a:cubicBezTo>
                  <a:cubicBezTo>
                    <a:pt x="450" y="110"/>
                    <a:pt x="363" y="43"/>
                    <a:pt x="270" y="48"/>
                  </a:cubicBezTo>
                  <a:cubicBezTo>
                    <a:pt x="219" y="51"/>
                    <a:pt x="175" y="71"/>
                    <a:pt x="139" y="108"/>
                  </a:cubicBezTo>
                  <a:cubicBezTo>
                    <a:pt x="131" y="115"/>
                    <a:pt x="124" y="117"/>
                    <a:pt x="114" y="114"/>
                  </a:cubicBezTo>
                  <a:cubicBezTo>
                    <a:pt x="102" y="109"/>
                    <a:pt x="91" y="106"/>
                    <a:pt x="79" y="102"/>
                  </a:cubicBezTo>
                  <a:cubicBezTo>
                    <a:pt x="71" y="99"/>
                    <a:pt x="64" y="97"/>
                    <a:pt x="54" y="9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4" name="Grupo 3">
              <a:extLst>
                <a:ext uri="{FF2B5EF4-FFF2-40B4-BE49-F238E27FC236}">
                  <a16:creationId xmlns:a16="http://schemas.microsoft.com/office/drawing/2014/main" id="{7D6A090A-FD0A-B87E-A5A6-6260FA220312}"/>
                </a:ext>
              </a:extLst>
            </p:cNvPr>
            <p:cNvGrpSpPr/>
            <p:nvPr/>
          </p:nvGrpSpPr>
          <p:grpSpPr>
            <a:xfrm>
              <a:off x="3732213" y="2073275"/>
              <a:ext cx="2447925" cy="2451100"/>
              <a:chOff x="3732213" y="2073275"/>
              <a:chExt cx="2447925" cy="2451100"/>
            </a:xfrm>
          </p:grpSpPr>
          <p:sp>
            <p:nvSpPr>
              <p:cNvPr id="5" name="Freeform 5">
                <a:extLst>
                  <a:ext uri="{FF2B5EF4-FFF2-40B4-BE49-F238E27FC236}">
                    <a16:creationId xmlns:a16="http://schemas.microsoft.com/office/drawing/2014/main" id="{333A715B-6CE5-4E09-BB26-A2EA2A392253}"/>
                  </a:ext>
                </a:extLst>
              </p:cNvPr>
              <p:cNvSpPr>
                <a:spLocks noEditPoints="1"/>
              </p:cNvSpPr>
              <p:nvPr/>
            </p:nvSpPr>
            <p:spPr bwMode="auto">
              <a:xfrm>
                <a:off x="3732213" y="2073275"/>
                <a:ext cx="2447925" cy="2451100"/>
              </a:xfrm>
              <a:custGeom>
                <a:avLst/>
                <a:gdLst>
                  <a:gd name="T0" fmla="*/ 478 w 973"/>
                  <a:gd name="T1" fmla="*/ 472 h 974"/>
                  <a:gd name="T2" fmla="*/ 494 w 973"/>
                  <a:gd name="T3" fmla="*/ 409 h 974"/>
                  <a:gd name="T4" fmla="*/ 566 w 973"/>
                  <a:gd name="T5" fmla="*/ 304 h 974"/>
                  <a:gd name="T6" fmla="*/ 741 w 973"/>
                  <a:gd name="T7" fmla="*/ 131 h 974"/>
                  <a:gd name="T8" fmla="*/ 743 w 973"/>
                  <a:gd name="T9" fmla="*/ 87 h 974"/>
                  <a:gd name="T10" fmla="*/ 803 w 973"/>
                  <a:gd name="T11" fmla="*/ 97 h 974"/>
                  <a:gd name="T12" fmla="*/ 814 w 973"/>
                  <a:gd name="T13" fmla="*/ 11 h 974"/>
                  <a:gd name="T14" fmla="*/ 955 w 973"/>
                  <a:gd name="T15" fmla="*/ 105 h 974"/>
                  <a:gd name="T16" fmla="*/ 884 w 973"/>
                  <a:gd name="T17" fmla="*/ 177 h 974"/>
                  <a:gd name="T18" fmla="*/ 853 w 973"/>
                  <a:gd name="T19" fmla="*/ 196 h 974"/>
                  <a:gd name="T20" fmla="*/ 863 w 973"/>
                  <a:gd name="T21" fmla="*/ 254 h 974"/>
                  <a:gd name="T22" fmla="*/ 836 w 973"/>
                  <a:gd name="T23" fmla="*/ 242 h 974"/>
                  <a:gd name="T24" fmla="*/ 645 w 973"/>
                  <a:gd name="T25" fmla="*/ 426 h 974"/>
                  <a:gd name="T26" fmla="*/ 565 w 973"/>
                  <a:gd name="T27" fmla="*/ 481 h 974"/>
                  <a:gd name="T28" fmla="*/ 500 w 973"/>
                  <a:gd name="T29" fmla="*/ 497 h 974"/>
                  <a:gd name="T30" fmla="*/ 403 w 973"/>
                  <a:gd name="T31" fmla="*/ 600 h 974"/>
                  <a:gd name="T32" fmla="*/ 389 w 973"/>
                  <a:gd name="T33" fmla="*/ 957 h 974"/>
                  <a:gd name="T34" fmla="*/ 260 w 973"/>
                  <a:gd name="T35" fmla="*/ 974 h 974"/>
                  <a:gd name="T36" fmla="*/ 243 w 973"/>
                  <a:gd name="T37" fmla="*/ 636 h 974"/>
                  <a:gd name="T38" fmla="*/ 222 w 973"/>
                  <a:gd name="T39" fmla="*/ 502 h 974"/>
                  <a:gd name="T40" fmla="*/ 211 w 973"/>
                  <a:gd name="T41" fmla="*/ 532 h 974"/>
                  <a:gd name="T42" fmla="*/ 188 w 973"/>
                  <a:gd name="T43" fmla="*/ 974 h 974"/>
                  <a:gd name="T44" fmla="*/ 0 w 973"/>
                  <a:gd name="T45" fmla="*/ 953 h 974"/>
                  <a:gd name="T46" fmla="*/ 20 w 973"/>
                  <a:gd name="T47" fmla="*/ 0 h 974"/>
                  <a:gd name="T48" fmla="*/ 113 w 973"/>
                  <a:gd name="T49" fmla="*/ 15 h 974"/>
                  <a:gd name="T50" fmla="*/ 175 w 973"/>
                  <a:gd name="T51" fmla="*/ 150 h 974"/>
                  <a:gd name="T52" fmla="*/ 359 w 973"/>
                  <a:gd name="T53" fmla="*/ 296 h 974"/>
                  <a:gd name="T54" fmla="*/ 406 w 973"/>
                  <a:gd name="T55" fmla="*/ 545 h 974"/>
                  <a:gd name="T56" fmla="*/ 248 w 973"/>
                  <a:gd name="T57" fmla="*/ 434 h 974"/>
                  <a:gd name="T58" fmla="*/ 264 w 973"/>
                  <a:gd name="T59" fmla="*/ 553 h 974"/>
                  <a:gd name="T60" fmla="*/ 276 w 973"/>
                  <a:gd name="T61" fmla="*/ 929 h 974"/>
                  <a:gd name="T62" fmla="*/ 357 w 973"/>
                  <a:gd name="T63" fmla="*/ 941 h 974"/>
                  <a:gd name="T64" fmla="*/ 366 w 973"/>
                  <a:gd name="T65" fmla="*/ 629 h 974"/>
                  <a:gd name="T66" fmla="*/ 313 w 973"/>
                  <a:gd name="T67" fmla="*/ 638 h 974"/>
                  <a:gd name="T68" fmla="*/ 370 w 973"/>
                  <a:gd name="T69" fmla="*/ 578 h 974"/>
                  <a:gd name="T70" fmla="*/ 326 w 973"/>
                  <a:gd name="T71" fmla="*/ 302 h 974"/>
                  <a:gd name="T72" fmla="*/ 159 w 973"/>
                  <a:gd name="T73" fmla="*/ 179 h 974"/>
                  <a:gd name="T74" fmla="*/ 85 w 973"/>
                  <a:gd name="T75" fmla="*/ 40 h 974"/>
                  <a:gd name="T76" fmla="*/ 33 w 973"/>
                  <a:gd name="T77" fmla="*/ 33 h 974"/>
                  <a:gd name="T78" fmla="*/ 178 w 973"/>
                  <a:gd name="T79" fmla="*/ 941 h 974"/>
                  <a:gd name="T80" fmla="*/ 177 w 973"/>
                  <a:gd name="T81" fmla="*/ 583 h 974"/>
                  <a:gd name="T82" fmla="*/ 229 w 973"/>
                  <a:gd name="T83" fmla="*/ 399 h 974"/>
                  <a:gd name="T84" fmla="*/ 701 w 973"/>
                  <a:gd name="T85" fmla="*/ 289 h 974"/>
                  <a:gd name="T86" fmla="*/ 744 w 973"/>
                  <a:gd name="T87" fmla="*/ 285 h 974"/>
                  <a:gd name="T88" fmla="*/ 736 w 973"/>
                  <a:gd name="T89" fmla="*/ 241 h 974"/>
                  <a:gd name="T90" fmla="*/ 785 w 973"/>
                  <a:gd name="T91" fmla="*/ 244 h 974"/>
                  <a:gd name="T92" fmla="*/ 761 w 973"/>
                  <a:gd name="T93" fmla="*/ 154 h 974"/>
                  <a:gd name="T94" fmla="*/ 649 w 973"/>
                  <a:gd name="T95" fmla="*/ 380 h 974"/>
                  <a:gd name="T96" fmla="*/ 655 w 973"/>
                  <a:gd name="T97" fmla="*/ 322 h 974"/>
                  <a:gd name="T98" fmla="*/ 705 w 973"/>
                  <a:gd name="T99" fmla="*/ 325 h 974"/>
                  <a:gd name="T100" fmla="*/ 701 w 973"/>
                  <a:gd name="T101" fmla="*/ 289 h 974"/>
                  <a:gd name="T102" fmla="*/ 927 w 973"/>
                  <a:gd name="T103" fmla="*/ 123 h 974"/>
                  <a:gd name="T104" fmla="*/ 823 w 973"/>
                  <a:gd name="T105" fmla="*/ 45 h 974"/>
                  <a:gd name="T106" fmla="*/ 865 w 973"/>
                  <a:gd name="T107" fmla="*/ 112 h 974"/>
                  <a:gd name="T108" fmla="*/ 924 w 973"/>
                  <a:gd name="T109" fmla="*/ 154 h 974"/>
                  <a:gd name="T110" fmla="*/ 572 w 973"/>
                  <a:gd name="T111" fmla="*/ 354 h 974"/>
                  <a:gd name="T112" fmla="*/ 588 w 973"/>
                  <a:gd name="T113" fmla="*/ 418 h 974"/>
                  <a:gd name="T114" fmla="*/ 572 w 973"/>
                  <a:gd name="T115" fmla="*/ 354 h 974"/>
                  <a:gd name="T116" fmla="*/ 514 w 973"/>
                  <a:gd name="T117" fmla="*/ 435 h 974"/>
                  <a:gd name="T118" fmla="*/ 538 w 973"/>
                  <a:gd name="T119" fmla="*/ 460 h 974"/>
                  <a:gd name="T120" fmla="*/ 535 w 973"/>
                  <a:gd name="T121" fmla="*/ 414 h 974"/>
                  <a:gd name="T122" fmla="*/ 828 w 973"/>
                  <a:gd name="T123" fmla="*/ 123 h 974"/>
                  <a:gd name="T124" fmla="*/ 828 w 973"/>
                  <a:gd name="T125" fmla="*/ 171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3" h="974">
                    <a:moveTo>
                      <a:pt x="406" y="545"/>
                    </a:moveTo>
                    <a:cubicBezTo>
                      <a:pt x="431" y="520"/>
                      <a:pt x="455" y="496"/>
                      <a:pt x="478" y="472"/>
                    </a:cubicBezTo>
                    <a:cubicBezTo>
                      <a:pt x="480" y="470"/>
                      <a:pt x="480" y="466"/>
                      <a:pt x="479" y="464"/>
                    </a:cubicBezTo>
                    <a:cubicBezTo>
                      <a:pt x="473" y="442"/>
                      <a:pt x="476" y="423"/>
                      <a:pt x="494" y="409"/>
                    </a:cubicBezTo>
                    <a:cubicBezTo>
                      <a:pt x="520" y="387"/>
                      <a:pt x="533" y="358"/>
                      <a:pt x="548" y="329"/>
                    </a:cubicBezTo>
                    <a:cubicBezTo>
                      <a:pt x="552" y="320"/>
                      <a:pt x="559" y="311"/>
                      <a:pt x="566" y="304"/>
                    </a:cubicBezTo>
                    <a:cubicBezTo>
                      <a:pt x="621" y="248"/>
                      <a:pt x="676" y="194"/>
                      <a:pt x="731" y="139"/>
                    </a:cubicBezTo>
                    <a:cubicBezTo>
                      <a:pt x="733" y="136"/>
                      <a:pt x="737" y="134"/>
                      <a:pt x="741" y="131"/>
                    </a:cubicBezTo>
                    <a:cubicBezTo>
                      <a:pt x="732" y="123"/>
                      <a:pt x="725" y="117"/>
                      <a:pt x="717" y="111"/>
                    </a:cubicBezTo>
                    <a:cubicBezTo>
                      <a:pt x="727" y="102"/>
                      <a:pt x="734" y="95"/>
                      <a:pt x="743" y="87"/>
                    </a:cubicBezTo>
                    <a:cubicBezTo>
                      <a:pt x="753" y="99"/>
                      <a:pt x="765" y="111"/>
                      <a:pt x="777" y="123"/>
                    </a:cubicBezTo>
                    <a:cubicBezTo>
                      <a:pt x="786" y="113"/>
                      <a:pt x="794" y="105"/>
                      <a:pt x="803" y="97"/>
                    </a:cubicBezTo>
                    <a:cubicBezTo>
                      <a:pt x="793" y="86"/>
                      <a:pt x="785" y="74"/>
                      <a:pt x="785" y="58"/>
                    </a:cubicBezTo>
                    <a:cubicBezTo>
                      <a:pt x="785" y="36"/>
                      <a:pt x="795" y="20"/>
                      <a:pt x="814" y="11"/>
                    </a:cubicBezTo>
                    <a:cubicBezTo>
                      <a:pt x="833" y="2"/>
                      <a:pt x="853" y="4"/>
                      <a:pt x="868" y="18"/>
                    </a:cubicBezTo>
                    <a:cubicBezTo>
                      <a:pt x="898" y="47"/>
                      <a:pt x="927" y="76"/>
                      <a:pt x="955" y="105"/>
                    </a:cubicBezTo>
                    <a:cubicBezTo>
                      <a:pt x="973" y="124"/>
                      <a:pt x="971" y="155"/>
                      <a:pt x="953" y="174"/>
                    </a:cubicBezTo>
                    <a:cubicBezTo>
                      <a:pt x="934" y="193"/>
                      <a:pt x="904" y="194"/>
                      <a:pt x="884" y="177"/>
                    </a:cubicBezTo>
                    <a:cubicBezTo>
                      <a:pt x="881" y="175"/>
                      <a:pt x="879" y="173"/>
                      <a:pt x="877" y="171"/>
                    </a:cubicBezTo>
                    <a:cubicBezTo>
                      <a:pt x="870" y="179"/>
                      <a:pt x="862" y="188"/>
                      <a:pt x="853" y="196"/>
                    </a:cubicBezTo>
                    <a:cubicBezTo>
                      <a:pt x="864" y="206"/>
                      <a:pt x="876" y="218"/>
                      <a:pt x="889" y="230"/>
                    </a:cubicBezTo>
                    <a:cubicBezTo>
                      <a:pt x="879" y="239"/>
                      <a:pt x="872" y="246"/>
                      <a:pt x="863" y="254"/>
                    </a:cubicBezTo>
                    <a:cubicBezTo>
                      <a:pt x="858" y="248"/>
                      <a:pt x="853" y="241"/>
                      <a:pt x="846" y="232"/>
                    </a:cubicBezTo>
                    <a:cubicBezTo>
                      <a:pt x="841" y="237"/>
                      <a:pt x="838" y="240"/>
                      <a:pt x="836" y="242"/>
                    </a:cubicBezTo>
                    <a:cubicBezTo>
                      <a:pt x="781" y="297"/>
                      <a:pt x="726" y="353"/>
                      <a:pt x="670" y="408"/>
                    </a:cubicBezTo>
                    <a:cubicBezTo>
                      <a:pt x="663" y="415"/>
                      <a:pt x="654" y="420"/>
                      <a:pt x="645" y="426"/>
                    </a:cubicBezTo>
                    <a:cubicBezTo>
                      <a:pt x="641" y="429"/>
                      <a:pt x="637" y="431"/>
                      <a:pt x="632" y="432"/>
                    </a:cubicBezTo>
                    <a:cubicBezTo>
                      <a:pt x="606" y="444"/>
                      <a:pt x="584" y="459"/>
                      <a:pt x="565" y="481"/>
                    </a:cubicBezTo>
                    <a:cubicBezTo>
                      <a:pt x="550" y="497"/>
                      <a:pt x="532" y="501"/>
                      <a:pt x="511" y="495"/>
                    </a:cubicBezTo>
                    <a:cubicBezTo>
                      <a:pt x="508" y="494"/>
                      <a:pt x="502" y="495"/>
                      <a:pt x="500" y="497"/>
                    </a:cubicBezTo>
                    <a:cubicBezTo>
                      <a:pt x="469" y="528"/>
                      <a:pt x="438" y="559"/>
                      <a:pt x="407" y="590"/>
                    </a:cubicBezTo>
                    <a:cubicBezTo>
                      <a:pt x="405" y="592"/>
                      <a:pt x="403" y="596"/>
                      <a:pt x="403" y="600"/>
                    </a:cubicBezTo>
                    <a:cubicBezTo>
                      <a:pt x="400" y="666"/>
                      <a:pt x="398" y="733"/>
                      <a:pt x="395" y="799"/>
                    </a:cubicBezTo>
                    <a:cubicBezTo>
                      <a:pt x="393" y="852"/>
                      <a:pt x="391" y="905"/>
                      <a:pt x="389" y="957"/>
                    </a:cubicBezTo>
                    <a:cubicBezTo>
                      <a:pt x="389" y="968"/>
                      <a:pt x="383" y="974"/>
                      <a:pt x="372" y="974"/>
                    </a:cubicBezTo>
                    <a:cubicBezTo>
                      <a:pt x="335" y="974"/>
                      <a:pt x="298" y="974"/>
                      <a:pt x="260" y="974"/>
                    </a:cubicBezTo>
                    <a:cubicBezTo>
                      <a:pt x="248" y="974"/>
                      <a:pt x="243" y="968"/>
                      <a:pt x="243" y="954"/>
                    </a:cubicBezTo>
                    <a:cubicBezTo>
                      <a:pt x="243" y="848"/>
                      <a:pt x="244" y="742"/>
                      <a:pt x="243" y="636"/>
                    </a:cubicBezTo>
                    <a:cubicBezTo>
                      <a:pt x="242" y="610"/>
                      <a:pt x="236" y="585"/>
                      <a:pt x="232" y="560"/>
                    </a:cubicBezTo>
                    <a:cubicBezTo>
                      <a:pt x="229" y="541"/>
                      <a:pt x="225" y="521"/>
                      <a:pt x="222" y="502"/>
                    </a:cubicBezTo>
                    <a:cubicBezTo>
                      <a:pt x="220" y="502"/>
                      <a:pt x="219" y="502"/>
                      <a:pt x="218" y="502"/>
                    </a:cubicBezTo>
                    <a:cubicBezTo>
                      <a:pt x="216" y="512"/>
                      <a:pt x="211" y="522"/>
                      <a:pt x="211" y="532"/>
                    </a:cubicBezTo>
                    <a:cubicBezTo>
                      <a:pt x="210" y="672"/>
                      <a:pt x="211" y="812"/>
                      <a:pt x="211" y="951"/>
                    </a:cubicBezTo>
                    <a:cubicBezTo>
                      <a:pt x="211" y="970"/>
                      <a:pt x="206" y="974"/>
                      <a:pt x="188" y="974"/>
                    </a:cubicBezTo>
                    <a:cubicBezTo>
                      <a:pt x="132" y="974"/>
                      <a:pt x="77" y="974"/>
                      <a:pt x="21" y="974"/>
                    </a:cubicBezTo>
                    <a:cubicBezTo>
                      <a:pt x="5" y="974"/>
                      <a:pt x="0" y="969"/>
                      <a:pt x="0" y="953"/>
                    </a:cubicBezTo>
                    <a:cubicBezTo>
                      <a:pt x="0" y="642"/>
                      <a:pt x="0" y="332"/>
                      <a:pt x="0" y="21"/>
                    </a:cubicBezTo>
                    <a:cubicBezTo>
                      <a:pt x="0" y="5"/>
                      <a:pt x="5" y="0"/>
                      <a:pt x="20" y="0"/>
                    </a:cubicBezTo>
                    <a:cubicBezTo>
                      <a:pt x="45" y="0"/>
                      <a:pt x="70" y="0"/>
                      <a:pt x="94" y="0"/>
                    </a:cubicBezTo>
                    <a:cubicBezTo>
                      <a:pt x="106" y="0"/>
                      <a:pt x="111" y="4"/>
                      <a:pt x="113" y="15"/>
                    </a:cubicBezTo>
                    <a:cubicBezTo>
                      <a:pt x="119" y="41"/>
                      <a:pt x="124" y="67"/>
                      <a:pt x="129" y="94"/>
                    </a:cubicBezTo>
                    <a:cubicBezTo>
                      <a:pt x="134" y="121"/>
                      <a:pt x="150" y="139"/>
                      <a:pt x="175" y="150"/>
                    </a:cubicBezTo>
                    <a:cubicBezTo>
                      <a:pt x="208" y="164"/>
                      <a:pt x="240" y="179"/>
                      <a:pt x="273" y="192"/>
                    </a:cubicBezTo>
                    <a:cubicBezTo>
                      <a:pt x="322" y="211"/>
                      <a:pt x="349" y="246"/>
                      <a:pt x="359" y="296"/>
                    </a:cubicBezTo>
                    <a:cubicBezTo>
                      <a:pt x="373" y="368"/>
                      <a:pt x="389" y="439"/>
                      <a:pt x="404" y="510"/>
                    </a:cubicBezTo>
                    <a:cubicBezTo>
                      <a:pt x="406" y="521"/>
                      <a:pt x="405" y="532"/>
                      <a:pt x="406" y="545"/>
                    </a:cubicBezTo>
                    <a:close/>
                    <a:moveTo>
                      <a:pt x="258" y="413"/>
                    </a:moveTo>
                    <a:cubicBezTo>
                      <a:pt x="254" y="420"/>
                      <a:pt x="250" y="427"/>
                      <a:pt x="248" y="434"/>
                    </a:cubicBezTo>
                    <a:cubicBezTo>
                      <a:pt x="246" y="438"/>
                      <a:pt x="245" y="444"/>
                      <a:pt x="245" y="448"/>
                    </a:cubicBezTo>
                    <a:cubicBezTo>
                      <a:pt x="251" y="483"/>
                      <a:pt x="258" y="518"/>
                      <a:pt x="264" y="553"/>
                    </a:cubicBezTo>
                    <a:cubicBezTo>
                      <a:pt x="271" y="589"/>
                      <a:pt x="276" y="625"/>
                      <a:pt x="276" y="662"/>
                    </a:cubicBezTo>
                    <a:cubicBezTo>
                      <a:pt x="275" y="751"/>
                      <a:pt x="276" y="840"/>
                      <a:pt x="276" y="929"/>
                    </a:cubicBezTo>
                    <a:cubicBezTo>
                      <a:pt x="276" y="933"/>
                      <a:pt x="276" y="937"/>
                      <a:pt x="276" y="941"/>
                    </a:cubicBezTo>
                    <a:cubicBezTo>
                      <a:pt x="303" y="941"/>
                      <a:pt x="330" y="941"/>
                      <a:pt x="357" y="941"/>
                    </a:cubicBezTo>
                    <a:cubicBezTo>
                      <a:pt x="361" y="837"/>
                      <a:pt x="365" y="734"/>
                      <a:pt x="369" y="631"/>
                    </a:cubicBezTo>
                    <a:cubicBezTo>
                      <a:pt x="368" y="630"/>
                      <a:pt x="367" y="630"/>
                      <a:pt x="366" y="629"/>
                    </a:cubicBezTo>
                    <a:cubicBezTo>
                      <a:pt x="356" y="640"/>
                      <a:pt x="346" y="650"/>
                      <a:pt x="337" y="660"/>
                    </a:cubicBezTo>
                    <a:cubicBezTo>
                      <a:pt x="328" y="653"/>
                      <a:pt x="321" y="646"/>
                      <a:pt x="313" y="638"/>
                    </a:cubicBezTo>
                    <a:cubicBezTo>
                      <a:pt x="330" y="620"/>
                      <a:pt x="347" y="603"/>
                      <a:pt x="365" y="586"/>
                    </a:cubicBezTo>
                    <a:cubicBezTo>
                      <a:pt x="367" y="584"/>
                      <a:pt x="370" y="581"/>
                      <a:pt x="370" y="578"/>
                    </a:cubicBezTo>
                    <a:cubicBezTo>
                      <a:pt x="371" y="558"/>
                      <a:pt x="375" y="537"/>
                      <a:pt x="371" y="518"/>
                    </a:cubicBezTo>
                    <a:cubicBezTo>
                      <a:pt x="357" y="445"/>
                      <a:pt x="340" y="374"/>
                      <a:pt x="326" y="302"/>
                    </a:cubicBezTo>
                    <a:cubicBezTo>
                      <a:pt x="318" y="262"/>
                      <a:pt x="297" y="236"/>
                      <a:pt x="259" y="222"/>
                    </a:cubicBezTo>
                    <a:cubicBezTo>
                      <a:pt x="225" y="209"/>
                      <a:pt x="192" y="194"/>
                      <a:pt x="159" y="179"/>
                    </a:cubicBezTo>
                    <a:cubicBezTo>
                      <a:pt x="125" y="164"/>
                      <a:pt x="105" y="137"/>
                      <a:pt x="97" y="101"/>
                    </a:cubicBezTo>
                    <a:cubicBezTo>
                      <a:pt x="93" y="81"/>
                      <a:pt x="89" y="60"/>
                      <a:pt x="85" y="40"/>
                    </a:cubicBezTo>
                    <a:cubicBezTo>
                      <a:pt x="84" y="37"/>
                      <a:pt x="81" y="33"/>
                      <a:pt x="78" y="33"/>
                    </a:cubicBezTo>
                    <a:cubicBezTo>
                      <a:pt x="63" y="32"/>
                      <a:pt x="48" y="33"/>
                      <a:pt x="33" y="33"/>
                    </a:cubicBezTo>
                    <a:cubicBezTo>
                      <a:pt x="33" y="336"/>
                      <a:pt x="33" y="638"/>
                      <a:pt x="33" y="941"/>
                    </a:cubicBezTo>
                    <a:cubicBezTo>
                      <a:pt x="81" y="941"/>
                      <a:pt x="129" y="941"/>
                      <a:pt x="178" y="941"/>
                    </a:cubicBezTo>
                    <a:cubicBezTo>
                      <a:pt x="178" y="936"/>
                      <a:pt x="178" y="932"/>
                      <a:pt x="178" y="928"/>
                    </a:cubicBezTo>
                    <a:cubicBezTo>
                      <a:pt x="178" y="813"/>
                      <a:pt x="180" y="698"/>
                      <a:pt x="177" y="583"/>
                    </a:cubicBezTo>
                    <a:cubicBezTo>
                      <a:pt x="177" y="537"/>
                      <a:pt x="183" y="494"/>
                      <a:pt x="205" y="453"/>
                    </a:cubicBezTo>
                    <a:cubicBezTo>
                      <a:pt x="214" y="436"/>
                      <a:pt x="220" y="417"/>
                      <a:pt x="229" y="399"/>
                    </a:cubicBezTo>
                    <a:cubicBezTo>
                      <a:pt x="239" y="404"/>
                      <a:pt x="248" y="408"/>
                      <a:pt x="258" y="413"/>
                    </a:cubicBezTo>
                    <a:close/>
                    <a:moveTo>
                      <a:pt x="701" y="289"/>
                    </a:moveTo>
                    <a:cubicBezTo>
                      <a:pt x="710" y="280"/>
                      <a:pt x="718" y="273"/>
                      <a:pt x="728" y="262"/>
                    </a:cubicBezTo>
                    <a:cubicBezTo>
                      <a:pt x="734" y="270"/>
                      <a:pt x="739" y="278"/>
                      <a:pt x="744" y="285"/>
                    </a:cubicBezTo>
                    <a:cubicBezTo>
                      <a:pt x="752" y="278"/>
                      <a:pt x="757" y="273"/>
                      <a:pt x="763" y="266"/>
                    </a:cubicBezTo>
                    <a:cubicBezTo>
                      <a:pt x="754" y="258"/>
                      <a:pt x="744" y="248"/>
                      <a:pt x="736" y="241"/>
                    </a:cubicBezTo>
                    <a:cubicBezTo>
                      <a:pt x="744" y="232"/>
                      <a:pt x="751" y="224"/>
                      <a:pt x="759" y="215"/>
                    </a:cubicBezTo>
                    <a:cubicBezTo>
                      <a:pt x="768" y="225"/>
                      <a:pt x="777" y="235"/>
                      <a:pt x="785" y="244"/>
                    </a:cubicBezTo>
                    <a:cubicBezTo>
                      <a:pt x="797" y="232"/>
                      <a:pt x="808" y="221"/>
                      <a:pt x="818" y="211"/>
                    </a:cubicBezTo>
                    <a:cubicBezTo>
                      <a:pt x="800" y="193"/>
                      <a:pt x="781" y="174"/>
                      <a:pt x="761" y="154"/>
                    </a:cubicBezTo>
                    <a:cubicBezTo>
                      <a:pt x="704" y="210"/>
                      <a:pt x="648" y="267"/>
                      <a:pt x="592" y="322"/>
                    </a:cubicBezTo>
                    <a:cubicBezTo>
                      <a:pt x="612" y="343"/>
                      <a:pt x="631" y="362"/>
                      <a:pt x="649" y="380"/>
                    </a:cubicBezTo>
                    <a:cubicBezTo>
                      <a:pt x="659" y="370"/>
                      <a:pt x="670" y="359"/>
                      <a:pt x="683" y="347"/>
                    </a:cubicBezTo>
                    <a:cubicBezTo>
                      <a:pt x="673" y="338"/>
                      <a:pt x="663" y="329"/>
                      <a:pt x="655" y="322"/>
                    </a:cubicBezTo>
                    <a:cubicBezTo>
                      <a:pt x="663" y="313"/>
                      <a:pt x="670" y="305"/>
                      <a:pt x="678" y="296"/>
                    </a:cubicBezTo>
                    <a:cubicBezTo>
                      <a:pt x="687" y="306"/>
                      <a:pt x="696" y="316"/>
                      <a:pt x="705" y="325"/>
                    </a:cubicBezTo>
                    <a:cubicBezTo>
                      <a:pt x="711" y="319"/>
                      <a:pt x="716" y="313"/>
                      <a:pt x="723" y="306"/>
                    </a:cubicBezTo>
                    <a:cubicBezTo>
                      <a:pt x="716" y="301"/>
                      <a:pt x="709" y="295"/>
                      <a:pt x="701" y="289"/>
                    </a:cubicBezTo>
                    <a:close/>
                    <a:moveTo>
                      <a:pt x="937" y="139"/>
                    </a:moveTo>
                    <a:cubicBezTo>
                      <a:pt x="933" y="133"/>
                      <a:pt x="931" y="127"/>
                      <a:pt x="927" y="123"/>
                    </a:cubicBezTo>
                    <a:cubicBezTo>
                      <a:pt x="902" y="98"/>
                      <a:pt x="876" y="72"/>
                      <a:pt x="851" y="47"/>
                    </a:cubicBezTo>
                    <a:cubicBezTo>
                      <a:pt x="841" y="37"/>
                      <a:pt x="831" y="36"/>
                      <a:pt x="823" y="45"/>
                    </a:cubicBezTo>
                    <a:cubicBezTo>
                      <a:pt x="815" y="53"/>
                      <a:pt x="816" y="62"/>
                      <a:pt x="825" y="72"/>
                    </a:cubicBezTo>
                    <a:cubicBezTo>
                      <a:pt x="839" y="85"/>
                      <a:pt x="852" y="99"/>
                      <a:pt x="865" y="112"/>
                    </a:cubicBezTo>
                    <a:cubicBezTo>
                      <a:pt x="878" y="124"/>
                      <a:pt x="890" y="137"/>
                      <a:pt x="903" y="150"/>
                    </a:cubicBezTo>
                    <a:cubicBezTo>
                      <a:pt x="909" y="156"/>
                      <a:pt x="917" y="159"/>
                      <a:pt x="924" y="154"/>
                    </a:cubicBezTo>
                    <a:cubicBezTo>
                      <a:pt x="929" y="151"/>
                      <a:pt x="933" y="144"/>
                      <a:pt x="937" y="139"/>
                    </a:cubicBezTo>
                    <a:close/>
                    <a:moveTo>
                      <a:pt x="572" y="354"/>
                    </a:moveTo>
                    <a:cubicBezTo>
                      <a:pt x="566" y="364"/>
                      <a:pt x="561" y="376"/>
                      <a:pt x="556" y="386"/>
                    </a:cubicBezTo>
                    <a:cubicBezTo>
                      <a:pt x="567" y="397"/>
                      <a:pt x="577" y="407"/>
                      <a:pt x="588" y="418"/>
                    </a:cubicBezTo>
                    <a:cubicBezTo>
                      <a:pt x="598" y="413"/>
                      <a:pt x="609" y="407"/>
                      <a:pt x="620" y="402"/>
                    </a:cubicBezTo>
                    <a:cubicBezTo>
                      <a:pt x="604" y="386"/>
                      <a:pt x="588" y="370"/>
                      <a:pt x="572" y="354"/>
                    </a:cubicBezTo>
                    <a:close/>
                    <a:moveTo>
                      <a:pt x="535" y="414"/>
                    </a:moveTo>
                    <a:cubicBezTo>
                      <a:pt x="528" y="421"/>
                      <a:pt x="520" y="428"/>
                      <a:pt x="514" y="435"/>
                    </a:cubicBezTo>
                    <a:cubicBezTo>
                      <a:pt x="507" y="443"/>
                      <a:pt x="508" y="452"/>
                      <a:pt x="514" y="459"/>
                    </a:cubicBezTo>
                    <a:cubicBezTo>
                      <a:pt x="520" y="465"/>
                      <a:pt x="531" y="466"/>
                      <a:pt x="538" y="460"/>
                    </a:cubicBezTo>
                    <a:cubicBezTo>
                      <a:pt x="546" y="454"/>
                      <a:pt x="553" y="446"/>
                      <a:pt x="560" y="440"/>
                    </a:cubicBezTo>
                    <a:cubicBezTo>
                      <a:pt x="551" y="430"/>
                      <a:pt x="543" y="422"/>
                      <a:pt x="535" y="414"/>
                    </a:cubicBezTo>
                    <a:close/>
                    <a:moveTo>
                      <a:pt x="851" y="147"/>
                    </a:moveTo>
                    <a:cubicBezTo>
                      <a:pt x="843" y="139"/>
                      <a:pt x="835" y="131"/>
                      <a:pt x="828" y="123"/>
                    </a:cubicBezTo>
                    <a:cubicBezTo>
                      <a:pt x="820" y="131"/>
                      <a:pt x="812" y="139"/>
                      <a:pt x="806" y="146"/>
                    </a:cubicBezTo>
                    <a:cubicBezTo>
                      <a:pt x="813" y="154"/>
                      <a:pt x="820" y="162"/>
                      <a:pt x="828" y="171"/>
                    </a:cubicBezTo>
                    <a:cubicBezTo>
                      <a:pt x="836" y="163"/>
                      <a:pt x="844" y="155"/>
                      <a:pt x="851" y="14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1EBD63FA-C5E3-49FE-97BF-E384C07BDF07}"/>
                  </a:ext>
                </a:extLst>
              </p:cNvPr>
              <p:cNvSpPr/>
              <p:nvPr/>
            </p:nvSpPr>
            <p:spPr bwMode="auto">
              <a:xfrm>
                <a:off x="4183063" y="2974975"/>
                <a:ext cx="77787" cy="77788"/>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1" y="0"/>
                      <a:pt x="20" y="0"/>
                      <a:pt x="31" y="0"/>
                    </a:cubicBezTo>
                    <a:cubicBezTo>
                      <a:pt x="31" y="10"/>
                      <a:pt x="31" y="20"/>
                      <a:pt x="31" y="31"/>
                    </a:cubicBezTo>
                    <a:cubicBezTo>
                      <a:pt x="21" y="31"/>
                      <a:pt x="11" y="31"/>
                      <a:pt x="0" y="31"/>
                    </a:cubicBezTo>
                    <a:cubicBezTo>
                      <a:pt x="0" y="20"/>
                      <a:pt x="0" y="10"/>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AFF214D7-63AB-44E1-960D-E8D2BD61D5FC}"/>
                  </a:ext>
                </a:extLst>
              </p:cNvPr>
              <p:cNvSpPr/>
              <p:nvPr/>
            </p:nvSpPr>
            <p:spPr bwMode="auto">
              <a:xfrm>
                <a:off x="3895725" y="3014663"/>
                <a:ext cx="80962" cy="77788"/>
              </a:xfrm>
              <a:custGeom>
                <a:avLst/>
                <a:gdLst>
                  <a:gd name="T0" fmla="*/ 32 w 32"/>
                  <a:gd name="T1" fmla="*/ 0 h 31"/>
                  <a:gd name="T2" fmla="*/ 32 w 32"/>
                  <a:gd name="T3" fmla="*/ 31 h 31"/>
                  <a:gd name="T4" fmla="*/ 0 w 32"/>
                  <a:gd name="T5" fmla="*/ 31 h 31"/>
                  <a:gd name="T6" fmla="*/ 0 w 32"/>
                  <a:gd name="T7" fmla="*/ 0 h 31"/>
                  <a:gd name="T8" fmla="*/ 32 w 32"/>
                  <a:gd name="T9" fmla="*/ 0 h 31"/>
                </a:gdLst>
                <a:ahLst/>
                <a:cxnLst>
                  <a:cxn ang="0">
                    <a:pos x="T0" y="T1"/>
                  </a:cxn>
                  <a:cxn ang="0">
                    <a:pos x="T2" y="T3"/>
                  </a:cxn>
                  <a:cxn ang="0">
                    <a:pos x="T4" y="T5"/>
                  </a:cxn>
                  <a:cxn ang="0">
                    <a:pos x="T6" y="T7"/>
                  </a:cxn>
                  <a:cxn ang="0">
                    <a:pos x="T8" y="T9"/>
                  </a:cxn>
                </a:cxnLst>
                <a:rect l="0" t="0" r="r" b="b"/>
                <a:pathLst>
                  <a:path w="32" h="31">
                    <a:moveTo>
                      <a:pt x="32" y="0"/>
                    </a:moveTo>
                    <a:cubicBezTo>
                      <a:pt x="32" y="11"/>
                      <a:pt x="32" y="21"/>
                      <a:pt x="32" y="31"/>
                    </a:cubicBezTo>
                    <a:cubicBezTo>
                      <a:pt x="21" y="31"/>
                      <a:pt x="11" y="31"/>
                      <a:pt x="0" y="31"/>
                    </a:cubicBezTo>
                    <a:cubicBezTo>
                      <a:pt x="0" y="21"/>
                      <a:pt x="0" y="11"/>
                      <a:pt x="0" y="0"/>
                    </a:cubicBezTo>
                    <a:cubicBezTo>
                      <a:pt x="10" y="0"/>
                      <a:pt x="20" y="0"/>
                      <a:pt x="32"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E1F1467B-C1B2-4F5B-B130-8BD3A4BDD0AD}"/>
                  </a:ext>
                </a:extLst>
              </p:cNvPr>
              <p:cNvSpPr/>
              <p:nvPr/>
            </p:nvSpPr>
            <p:spPr bwMode="auto">
              <a:xfrm>
                <a:off x="4019550" y="3178175"/>
                <a:ext cx="77787" cy="77788"/>
              </a:xfrm>
              <a:custGeom>
                <a:avLst/>
                <a:gdLst>
                  <a:gd name="T0" fmla="*/ 31 w 31"/>
                  <a:gd name="T1" fmla="*/ 0 h 31"/>
                  <a:gd name="T2" fmla="*/ 31 w 31"/>
                  <a:gd name="T3" fmla="*/ 31 h 31"/>
                  <a:gd name="T4" fmla="*/ 0 w 31"/>
                  <a:gd name="T5" fmla="*/ 31 h 31"/>
                  <a:gd name="T6" fmla="*/ 0 w 31"/>
                  <a:gd name="T7" fmla="*/ 0 h 31"/>
                  <a:gd name="T8" fmla="*/ 31 w 31"/>
                  <a:gd name="T9" fmla="*/ 0 h 31"/>
                </a:gdLst>
                <a:ahLst/>
                <a:cxnLst>
                  <a:cxn ang="0">
                    <a:pos x="T0" y="T1"/>
                  </a:cxn>
                  <a:cxn ang="0">
                    <a:pos x="T2" y="T3"/>
                  </a:cxn>
                  <a:cxn ang="0">
                    <a:pos x="T4" y="T5"/>
                  </a:cxn>
                  <a:cxn ang="0">
                    <a:pos x="T6" y="T7"/>
                  </a:cxn>
                  <a:cxn ang="0">
                    <a:pos x="T8" y="T9"/>
                  </a:cxn>
                </a:cxnLst>
                <a:rect l="0" t="0" r="r" b="b"/>
                <a:pathLst>
                  <a:path w="31" h="31">
                    <a:moveTo>
                      <a:pt x="31" y="0"/>
                    </a:moveTo>
                    <a:cubicBezTo>
                      <a:pt x="31" y="11"/>
                      <a:pt x="31" y="21"/>
                      <a:pt x="31" y="31"/>
                    </a:cubicBezTo>
                    <a:cubicBezTo>
                      <a:pt x="21" y="31"/>
                      <a:pt x="11" y="31"/>
                      <a:pt x="0" y="31"/>
                    </a:cubicBezTo>
                    <a:cubicBezTo>
                      <a:pt x="0" y="21"/>
                      <a:pt x="0" y="11"/>
                      <a:pt x="0" y="0"/>
                    </a:cubicBezTo>
                    <a:cubicBezTo>
                      <a:pt x="10" y="0"/>
                      <a:pt x="20" y="0"/>
                      <a:pt x="31"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10">
                <a:extLst>
                  <a:ext uri="{FF2B5EF4-FFF2-40B4-BE49-F238E27FC236}">
                    <a16:creationId xmlns:a16="http://schemas.microsoft.com/office/drawing/2014/main" id="{C9DB0764-7407-4496-B97D-11BAB2AB6DDA}"/>
                  </a:ext>
                </a:extLst>
              </p:cNvPr>
              <p:cNvSpPr/>
              <p:nvPr/>
            </p:nvSpPr>
            <p:spPr bwMode="auto">
              <a:xfrm>
                <a:off x="4467225" y="3178175"/>
                <a:ext cx="77787" cy="80963"/>
              </a:xfrm>
              <a:custGeom>
                <a:avLst/>
                <a:gdLst>
                  <a:gd name="T0" fmla="*/ 31 w 31"/>
                  <a:gd name="T1" fmla="*/ 32 h 32"/>
                  <a:gd name="T2" fmla="*/ 0 w 31"/>
                  <a:gd name="T3" fmla="*/ 32 h 32"/>
                  <a:gd name="T4" fmla="*/ 0 w 31"/>
                  <a:gd name="T5" fmla="*/ 0 h 32"/>
                  <a:gd name="T6" fmla="*/ 31 w 31"/>
                  <a:gd name="T7" fmla="*/ 0 h 32"/>
                  <a:gd name="T8" fmla="*/ 31 w 31"/>
                  <a:gd name="T9" fmla="*/ 32 h 32"/>
                </a:gdLst>
                <a:ahLst/>
                <a:cxnLst>
                  <a:cxn ang="0">
                    <a:pos x="T0" y="T1"/>
                  </a:cxn>
                  <a:cxn ang="0">
                    <a:pos x="T2" y="T3"/>
                  </a:cxn>
                  <a:cxn ang="0">
                    <a:pos x="T4" y="T5"/>
                  </a:cxn>
                  <a:cxn ang="0">
                    <a:pos x="T6" y="T7"/>
                  </a:cxn>
                  <a:cxn ang="0">
                    <a:pos x="T8" y="T9"/>
                  </a:cxn>
                </a:cxnLst>
                <a:rect l="0" t="0" r="r" b="b"/>
                <a:pathLst>
                  <a:path w="31" h="32">
                    <a:moveTo>
                      <a:pt x="31" y="32"/>
                    </a:moveTo>
                    <a:cubicBezTo>
                      <a:pt x="21" y="32"/>
                      <a:pt x="11" y="32"/>
                      <a:pt x="0" y="32"/>
                    </a:cubicBezTo>
                    <a:cubicBezTo>
                      <a:pt x="0" y="21"/>
                      <a:pt x="0" y="11"/>
                      <a:pt x="0" y="0"/>
                    </a:cubicBezTo>
                    <a:cubicBezTo>
                      <a:pt x="11" y="0"/>
                      <a:pt x="21" y="0"/>
                      <a:pt x="31" y="0"/>
                    </a:cubicBezTo>
                    <a:cubicBezTo>
                      <a:pt x="31" y="10"/>
                      <a:pt x="31" y="20"/>
                      <a:pt x="31"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1">
                <a:extLst>
                  <a:ext uri="{FF2B5EF4-FFF2-40B4-BE49-F238E27FC236}">
                    <a16:creationId xmlns:a16="http://schemas.microsoft.com/office/drawing/2014/main" id="{B6D34EA2-02A0-43A5-91E9-8E9B87831AEC}"/>
                  </a:ext>
                </a:extLst>
              </p:cNvPr>
              <p:cNvSpPr/>
              <p:nvPr/>
            </p:nvSpPr>
            <p:spPr bwMode="auto">
              <a:xfrm>
                <a:off x="3895725" y="3381375"/>
                <a:ext cx="77787" cy="79375"/>
              </a:xfrm>
              <a:custGeom>
                <a:avLst/>
                <a:gdLst>
                  <a:gd name="T0" fmla="*/ 0 w 31"/>
                  <a:gd name="T1" fmla="*/ 31 h 31"/>
                  <a:gd name="T2" fmla="*/ 0 w 31"/>
                  <a:gd name="T3" fmla="*/ 0 h 31"/>
                  <a:gd name="T4" fmla="*/ 31 w 31"/>
                  <a:gd name="T5" fmla="*/ 0 h 31"/>
                  <a:gd name="T6" fmla="*/ 31 w 31"/>
                  <a:gd name="T7" fmla="*/ 31 h 31"/>
                  <a:gd name="T8" fmla="*/ 0 w 31"/>
                  <a:gd name="T9" fmla="*/ 31 h 31"/>
                </a:gdLst>
                <a:ahLst/>
                <a:cxnLst>
                  <a:cxn ang="0">
                    <a:pos x="T0" y="T1"/>
                  </a:cxn>
                  <a:cxn ang="0">
                    <a:pos x="T2" y="T3"/>
                  </a:cxn>
                  <a:cxn ang="0">
                    <a:pos x="T4" y="T5"/>
                  </a:cxn>
                  <a:cxn ang="0">
                    <a:pos x="T6" y="T7"/>
                  </a:cxn>
                  <a:cxn ang="0">
                    <a:pos x="T8" y="T9"/>
                  </a:cxn>
                </a:cxnLst>
                <a:rect l="0" t="0" r="r" b="b"/>
                <a:pathLst>
                  <a:path w="31" h="31">
                    <a:moveTo>
                      <a:pt x="0" y="31"/>
                    </a:moveTo>
                    <a:cubicBezTo>
                      <a:pt x="0" y="21"/>
                      <a:pt x="0" y="11"/>
                      <a:pt x="0" y="0"/>
                    </a:cubicBezTo>
                    <a:cubicBezTo>
                      <a:pt x="10" y="0"/>
                      <a:pt x="20" y="0"/>
                      <a:pt x="31" y="0"/>
                    </a:cubicBezTo>
                    <a:cubicBezTo>
                      <a:pt x="31" y="10"/>
                      <a:pt x="31" y="21"/>
                      <a:pt x="31" y="31"/>
                    </a:cubicBezTo>
                    <a:cubicBezTo>
                      <a:pt x="21" y="31"/>
                      <a:pt x="11" y="31"/>
                      <a:pt x="0"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2">
                <a:extLst>
                  <a:ext uri="{FF2B5EF4-FFF2-40B4-BE49-F238E27FC236}">
                    <a16:creationId xmlns:a16="http://schemas.microsoft.com/office/drawing/2014/main" id="{CAB4A7A5-347B-4F91-954A-CC1D56314804}"/>
                  </a:ext>
                </a:extLst>
              </p:cNvPr>
              <p:cNvSpPr/>
              <p:nvPr/>
            </p:nvSpPr>
            <p:spPr bwMode="auto">
              <a:xfrm>
                <a:off x="4467225" y="3381375"/>
                <a:ext cx="77787" cy="79375"/>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1" y="0"/>
                      <a:pt x="21" y="0"/>
                      <a:pt x="31" y="0"/>
                    </a:cubicBezTo>
                    <a:cubicBezTo>
                      <a:pt x="31" y="10"/>
                      <a:pt x="31" y="21"/>
                      <a:pt x="31" y="31"/>
                    </a:cubicBezTo>
                    <a:cubicBezTo>
                      <a:pt x="21" y="31"/>
                      <a:pt x="11"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3">
                <a:extLst>
                  <a:ext uri="{FF2B5EF4-FFF2-40B4-BE49-F238E27FC236}">
                    <a16:creationId xmlns:a16="http://schemas.microsoft.com/office/drawing/2014/main" id="{7F1886F7-2D55-4203-AA0D-1393B50A1FC8}"/>
                  </a:ext>
                </a:extLst>
              </p:cNvPr>
              <p:cNvSpPr/>
              <p:nvPr/>
            </p:nvSpPr>
            <p:spPr bwMode="auto">
              <a:xfrm>
                <a:off x="3938588" y="2441575"/>
                <a:ext cx="74612" cy="80963"/>
              </a:xfrm>
              <a:custGeom>
                <a:avLst/>
                <a:gdLst>
                  <a:gd name="T0" fmla="*/ 0 w 30"/>
                  <a:gd name="T1" fmla="*/ 0 h 32"/>
                  <a:gd name="T2" fmla="*/ 30 w 30"/>
                  <a:gd name="T3" fmla="*/ 0 h 32"/>
                  <a:gd name="T4" fmla="*/ 30 w 30"/>
                  <a:gd name="T5" fmla="*/ 32 h 32"/>
                  <a:gd name="T6" fmla="*/ 0 w 30"/>
                  <a:gd name="T7" fmla="*/ 32 h 32"/>
                  <a:gd name="T8" fmla="*/ 0 w 30"/>
                  <a:gd name="T9" fmla="*/ 0 h 32"/>
                </a:gdLst>
                <a:ahLst/>
                <a:cxnLst>
                  <a:cxn ang="0">
                    <a:pos x="T0" y="T1"/>
                  </a:cxn>
                  <a:cxn ang="0">
                    <a:pos x="T2" y="T3"/>
                  </a:cxn>
                  <a:cxn ang="0">
                    <a:pos x="T4" y="T5"/>
                  </a:cxn>
                  <a:cxn ang="0">
                    <a:pos x="T6" y="T7"/>
                  </a:cxn>
                  <a:cxn ang="0">
                    <a:pos x="T8" y="T9"/>
                  </a:cxn>
                </a:cxnLst>
                <a:rect l="0" t="0" r="r" b="b"/>
                <a:pathLst>
                  <a:path w="30" h="32">
                    <a:moveTo>
                      <a:pt x="0" y="0"/>
                    </a:moveTo>
                    <a:cubicBezTo>
                      <a:pt x="10" y="0"/>
                      <a:pt x="20" y="0"/>
                      <a:pt x="30" y="0"/>
                    </a:cubicBezTo>
                    <a:cubicBezTo>
                      <a:pt x="30" y="11"/>
                      <a:pt x="30" y="21"/>
                      <a:pt x="30" y="32"/>
                    </a:cubicBezTo>
                    <a:cubicBezTo>
                      <a:pt x="20" y="32"/>
                      <a:pt x="10" y="32"/>
                      <a:pt x="0" y="32"/>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7" name="Freeform 14">
                <a:extLst>
                  <a:ext uri="{FF2B5EF4-FFF2-40B4-BE49-F238E27FC236}">
                    <a16:creationId xmlns:a16="http://schemas.microsoft.com/office/drawing/2014/main" id="{0858AFF7-4C1D-41F1-A289-CAFABABBA0F9}"/>
                  </a:ext>
                </a:extLst>
              </p:cNvPr>
              <p:cNvSpPr/>
              <p:nvPr/>
            </p:nvSpPr>
            <p:spPr bwMode="auto">
              <a:xfrm>
                <a:off x="3935413" y="2647950"/>
                <a:ext cx="77787" cy="77788"/>
              </a:xfrm>
              <a:custGeom>
                <a:avLst/>
                <a:gdLst>
                  <a:gd name="T0" fmla="*/ 0 w 31"/>
                  <a:gd name="T1" fmla="*/ 31 h 31"/>
                  <a:gd name="T2" fmla="*/ 0 w 31"/>
                  <a:gd name="T3" fmla="*/ 0 h 31"/>
                  <a:gd name="T4" fmla="*/ 31 w 31"/>
                  <a:gd name="T5" fmla="*/ 0 h 31"/>
                  <a:gd name="T6" fmla="*/ 31 w 31"/>
                  <a:gd name="T7" fmla="*/ 31 h 31"/>
                  <a:gd name="T8" fmla="*/ 0 w 31"/>
                  <a:gd name="T9" fmla="*/ 31 h 31"/>
                </a:gdLst>
                <a:ahLst/>
                <a:cxnLst>
                  <a:cxn ang="0">
                    <a:pos x="T0" y="T1"/>
                  </a:cxn>
                  <a:cxn ang="0">
                    <a:pos x="T2" y="T3"/>
                  </a:cxn>
                  <a:cxn ang="0">
                    <a:pos x="T4" y="T5"/>
                  </a:cxn>
                  <a:cxn ang="0">
                    <a:pos x="T6" y="T7"/>
                  </a:cxn>
                  <a:cxn ang="0">
                    <a:pos x="T8" y="T9"/>
                  </a:cxn>
                </a:cxnLst>
                <a:rect l="0" t="0" r="r" b="b"/>
                <a:pathLst>
                  <a:path w="31" h="31">
                    <a:moveTo>
                      <a:pt x="0" y="31"/>
                    </a:moveTo>
                    <a:cubicBezTo>
                      <a:pt x="0" y="20"/>
                      <a:pt x="0" y="10"/>
                      <a:pt x="0" y="0"/>
                    </a:cubicBezTo>
                    <a:cubicBezTo>
                      <a:pt x="11" y="0"/>
                      <a:pt x="21" y="0"/>
                      <a:pt x="31" y="0"/>
                    </a:cubicBezTo>
                    <a:cubicBezTo>
                      <a:pt x="31" y="10"/>
                      <a:pt x="31" y="20"/>
                      <a:pt x="31" y="31"/>
                    </a:cubicBezTo>
                    <a:cubicBezTo>
                      <a:pt x="21" y="31"/>
                      <a:pt x="11" y="31"/>
                      <a:pt x="0"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8" name="Freeform 15">
                <a:extLst>
                  <a:ext uri="{FF2B5EF4-FFF2-40B4-BE49-F238E27FC236}">
                    <a16:creationId xmlns:a16="http://schemas.microsoft.com/office/drawing/2014/main" id="{8122BC3B-073B-4977-AA49-A3035917BA0F}"/>
                  </a:ext>
                </a:extLst>
              </p:cNvPr>
              <p:cNvSpPr/>
              <p:nvPr/>
            </p:nvSpPr>
            <p:spPr bwMode="auto">
              <a:xfrm>
                <a:off x="4183063" y="2770188"/>
                <a:ext cx="77787" cy="79375"/>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0" y="0"/>
                      <a:pt x="20" y="0"/>
                      <a:pt x="31" y="0"/>
                    </a:cubicBezTo>
                    <a:cubicBezTo>
                      <a:pt x="31" y="10"/>
                      <a:pt x="31" y="20"/>
                      <a:pt x="31" y="31"/>
                    </a:cubicBezTo>
                    <a:cubicBezTo>
                      <a:pt x="21" y="31"/>
                      <a:pt x="10"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16">
                <a:extLst>
                  <a:ext uri="{FF2B5EF4-FFF2-40B4-BE49-F238E27FC236}">
                    <a16:creationId xmlns:a16="http://schemas.microsoft.com/office/drawing/2014/main" id="{3FDCEACA-D174-41E0-B7B2-C1CD74A54DF9}"/>
                  </a:ext>
                </a:extLst>
              </p:cNvPr>
              <p:cNvSpPr/>
              <p:nvPr/>
            </p:nvSpPr>
            <p:spPr bwMode="auto">
              <a:xfrm>
                <a:off x="4019550" y="3709988"/>
                <a:ext cx="77787" cy="77788"/>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1" y="0"/>
                      <a:pt x="20" y="0"/>
                      <a:pt x="31" y="0"/>
                    </a:cubicBezTo>
                    <a:cubicBezTo>
                      <a:pt x="31" y="10"/>
                      <a:pt x="31" y="20"/>
                      <a:pt x="31" y="31"/>
                    </a:cubicBezTo>
                    <a:cubicBezTo>
                      <a:pt x="21" y="31"/>
                      <a:pt x="11"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1" name="Freeform 17">
                <a:extLst>
                  <a:ext uri="{FF2B5EF4-FFF2-40B4-BE49-F238E27FC236}">
                    <a16:creationId xmlns:a16="http://schemas.microsoft.com/office/drawing/2014/main" id="{C74D7082-535A-41AB-8B09-3E39D2E3EAD8}"/>
                  </a:ext>
                </a:extLst>
              </p:cNvPr>
              <p:cNvSpPr/>
              <p:nvPr/>
            </p:nvSpPr>
            <p:spPr bwMode="auto">
              <a:xfrm>
                <a:off x="4506913" y="3832225"/>
                <a:ext cx="80962" cy="77788"/>
              </a:xfrm>
              <a:custGeom>
                <a:avLst/>
                <a:gdLst>
                  <a:gd name="T0" fmla="*/ 0 w 32"/>
                  <a:gd name="T1" fmla="*/ 0 h 31"/>
                  <a:gd name="T2" fmla="*/ 32 w 32"/>
                  <a:gd name="T3" fmla="*/ 0 h 31"/>
                  <a:gd name="T4" fmla="*/ 32 w 32"/>
                  <a:gd name="T5" fmla="*/ 31 h 31"/>
                  <a:gd name="T6" fmla="*/ 0 w 32"/>
                  <a:gd name="T7" fmla="*/ 31 h 31"/>
                  <a:gd name="T8" fmla="*/ 0 w 32"/>
                  <a:gd name="T9" fmla="*/ 0 h 31"/>
                </a:gdLst>
                <a:ahLst/>
                <a:cxnLst>
                  <a:cxn ang="0">
                    <a:pos x="T0" y="T1"/>
                  </a:cxn>
                  <a:cxn ang="0">
                    <a:pos x="T2" y="T3"/>
                  </a:cxn>
                  <a:cxn ang="0">
                    <a:pos x="T4" y="T5"/>
                  </a:cxn>
                  <a:cxn ang="0">
                    <a:pos x="T6" y="T7"/>
                  </a:cxn>
                  <a:cxn ang="0">
                    <a:pos x="T8" y="T9"/>
                  </a:cxn>
                </a:cxnLst>
                <a:rect l="0" t="0" r="r" b="b"/>
                <a:pathLst>
                  <a:path w="32" h="31">
                    <a:moveTo>
                      <a:pt x="0" y="0"/>
                    </a:moveTo>
                    <a:cubicBezTo>
                      <a:pt x="11" y="0"/>
                      <a:pt x="21" y="0"/>
                      <a:pt x="32" y="0"/>
                    </a:cubicBezTo>
                    <a:cubicBezTo>
                      <a:pt x="32" y="10"/>
                      <a:pt x="32" y="20"/>
                      <a:pt x="32" y="31"/>
                    </a:cubicBezTo>
                    <a:cubicBezTo>
                      <a:pt x="21" y="31"/>
                      <a:pt x="11"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2" name="Freeform 18">
                <a:extLst>
                  <a:ext uri="{FF2B5EF4-FFF2-40B4-BE49-F238E27FC236}">
                    <a16:creationId xmlns:a16="http://schemas.microsoft.com/office/drawing/2014/main" id="{7D4F073A-B193-414A-B5DA-51DCC33C2E74}"/>
                  </a:ext>
                </a:extLst>
              </p:cNvPr>
              <p:cNvSpPr/>
              <p:nvPr/>
            </p:nvSpPr>
            <p:spPr bwMode="auto">
              <a:xfrm>
                <a:off x="3895725" y="3956050"/>
                <a:ext cx="77787" cy="77788"/>
              </a:xfrm>
              <a:custGeom>
                <a:avLst/>
                <a:gdLst>
                  <a:gd name="T0" fmla="*/ 31 w 31"/>
                  <a:gd name="T1" fmla="*/ 31 h 31"/>
                  <a:gd name="T2" fmla="*/ 0 w 31"/>
                  <a:gd name="T3" fmla="*/ 31 h 31"/>
                  <a:gd name="T4" fmla="*/ 0 w 31"/>
                  <a:gd name="T5" fmla="*/ 0 h 31"/>
                  <a:gd name="T6" fmla="*/ 31 w 31"/>
                  <a:gd name="T7" fmla="*/ 0 h 31"/>
                  <a:gd name="T8" fmla="*/ 31 w 31"/>
                  <a:gd name="T9" fmla="*/ 31 h 31"/>
                </a:gdLst>
                <a:ahLst/>
                <a:cxnLst>
                  <a:cxn ang="0">
                    <a:pos x="T0" y="T1"/>
                  </a:cxn>
                  <a:cxn ang="0">
                    <a:pos x="T2" y="T3"/>
                  </a:cxn>
                  <a:cxn ang="0">
                    <a:pos x="T4" y="T5"/>
                  </a:cxn>
                  <a:cxn ang="0">
                    <a:pos x="T6" y="T7"/>
                  </a:cxn>
                  <a:cxn ang="0">
                    <a:pos x="T8" y="T9"/>
                  </a:cxn>
                </a:cxnLst>
                <a:rect l="0" t="0" r="r" b="b"/>
                <a:pathLst>
                  <a:path w="31" h="31">
                    <a:moveTo>
                      <a:pt x="31" y="31"/>
                    </a:moveTo>
                    <a:cubicBezTo>
                      <a:pt x="21" y="31"/>
                      <a:pt x="11" y="31"/>
                      <a:pt x="0" y="31"/>
                    </a:cubicBezTo>
                    <a:cubicBezTo>
                      <a:pt x="0" y="21"/>
                      <a:pt x="0" y="10"/>
                      <a:pt x="0" y="0"/>
                    </a:cubicBezTo>
                    <a:cubicBezTo>
                      <a:pt x="10" y="0"/>
                      <a:pt x="21" y="0"/>
                      <a:pt x="31" y="0"/>
                    </a:cubicBezTo>
                    <a:cubicBezTo>
                      <a:pt x="31" y="10"/>
                      <a:pt x="31" y="20"/>
                      <a:pt x="31"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3" name="Freeform 19">
                <a:extLst>
                  <a:ext uri="{FF2B5EF4-FFF2-40B4-BE49-F238E27FC236}">
                    <a16:creationId xmlns:a16="http://schemas.microsoft.com/office/drawing/2014/main" id="{788625D0-F013-472A-9DC6-0D1AC55FBFE9}"/>
                  </a:ext>
                </a:extLst>
              </p:cNvPr>
              <p:cNvSpPr/>
              <p:nvPr/>
            </p:nvSpPr>
            <p:spPr bwMode="auto">
              <a:xfrm>
                <a:off x="3976688" y="2851150"/>
                <a:ext cx="79375" cy="80963"/>
              </a:xfrm>
              <a:custGeom>
                <a:avLst/>
                <a:gdLst>
                  <a:gd name="T0" fmla="*/ 0 w 32"/>
                  <a:gd name="T1" fmla="*/ 32 h 32"/>
                  <a:gd name="T2" fmla="*/ 0 w 32"/>
                  <a:gd name="T3" fmla="*/ 0 h 32"/>
                  <a:gd name="T4" fmla="*/ 32 w 32"/>
                  <a:gd name="T5" fmla="*/ 0 h 32"/>
                  <a:gd name="T6" fmla="*/ 32 w 32"/>
                  <a:gd name="T7" fmla="*/ 32 h 32"/>
                  <a:gd name="T8" fmla="*/ 0 w 32"/>
                  <a:gd name="T9" fmla="*/ 32 h 32"/>
                </a:gdLst>
                <a:ahLst/>
                <a:cxnLst>
                  <a:cxn ang="0">
                    <a:pos x="T0" y="T1"/>
                  </a:cxn>
                  <a:cxn ang="0">
                    <a:pos x="T2" y="T3"/>
                  </a:cxn>
                  <a:cxn ang="0">
                    <a:pos x="T4" y="T5"/>
                  </a:cxn>
                  <a:cxn ang="0">
                    <a:pos x="T6" y="T7"/>
                  </a:cxn>
                  <a:cxn ang="0">
                    <a:pos x="T8" y="T9"/>
                  </a:cxn>
                </a:cxnLst>
                <a:rect l="0" t="0" r="r" b="b"/>
                <a:pathLst>
                  <a:path w="32" h="32">
                    <a:moveTo>
                      <a:pt x="0" y="32"/>
                    </a:moveTo>
                    <a:cubicBezTo>
                      <a:pt x="0" y="21"/>
                      <a:pt x="0" y="11"/>
                      <a:pt x="0" y="0"/>
                    </a:cubicBezTo>
                    <a:cubicBezTo>
                      <a:pt x="11" y="0"/>
                      <a:pt x="21" y="0"/>
                      <a:pt x="32" y="0"/>
                    </a:cubicBezTo>
                    <a:cubicBezTo>
                      <a:pt x="32" y="11"/>
                      <a:pt x="32" y="21"/>
                      <a:pt x="32" y="32"/>
                    </a:cubicBezTo>
                    <a:cubicBezTo>
                      <a:pt x="21" y="32"/>
                      <a:pt x="11" y="32"/>
                      <a:pt x="0"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4" name="Freeform 20">
                <a:extLst>
                  <a:ext uri="{FF2B5EF4-FFF2-40B4-BE49-F238E27FC236}">
                    <a16:creationId xmlns:a16="http://schemas.microsoft.com/office/drawing/2014/main" id="{71ED1542-957B-4E72-A441-F23CA7EA9306}"/>
                  </a:ext>
                </a:extLst>
              </p:cNvPr>
              <p:cNvSpPr/>
              <p:nvPr/>
            </p:nvSpPr>
            <p:spPr bwMode="auto">
              <a:xfrm>
                <a:off x="4549775" y="4037013"/>
                <a:ext cx="77787" cy="77788"/>
              </a:xfrm>
              <a:custGeom>
                <a:avLst/>
                <a:gdLst>
                  <a:gd name="T0" fmla="*/ 31 w 31"/>
                  <a:gd name="T1" fmla="*/ 0 h 31"/>
                  <a:gd name="T2" fmla="*/ 31 w 31"/>
                  <a:gd name="T3" fmla="*/ 31 h 31"/>
                  <a:gd name="T4" fmla="*/ 0 w 31"/>
                  <a:gd name="T5" fmla="*/ 31 h 31"/>
                  <a:gd name="T6" fmla="*/ 0 w 31"/>
                  <a:gd name="T7" fmla="*/ 0 h 31"/>
                  <a:gd name="T8" fmla="*/ 31 w 31"/>
                  <a:gd name="T9" fmla="*/ 0 h 31"/>
                </a:gdLst>
                <a:ahLst/>
                <a:cxnLst>
                  <a:cxn ang="0">
                    <a:pos x="T0" y="T1"/>
                  </a:cxn>
                  <a:cxn ang="0">
                    <a:pos x="T2" y="T3"/>
                  </a:cxn>
                  <a:cxn ang="0">
                    <a:pos x="T4" y="T5"/>
                  </a:cxn>
                  <a:cxn ang="0">
                    <a:pos x="T6" y="T7"/>
                  </a:cxn>
                  <a:cxn ang="0">
                    <a:pos x="T8" y="T9"/>
                  </a:cxn>
                </a:cxnLst>
                <a:rect l="0" t="0" r="r" b="b"/>
                <a:pathLst>
                  <a:path w="31" h="31">
                    <a:moveTo>
                      <a:pt x="31" y="0"/>
                    </a:moveTo>
                    <a:cubicBezTo>
                      <a:pt x="31" y="10"/>
                      <a:pt x="31" y="20"/>
                      <a:pt x="31" y="31"/>
                    </a:cubicBezTo>
                    <a:cubicBezTo>
                      <a:pt x="21" y="31"/>
                      <a:pt x="11" y="31"/>
                      <a:pt x="0" y="31"/>
                    </a:cubicBezTo>
                    <a:cubicBezTo>
                      <a:pt x="0" y="21"/>
                      <a:pt x="0" y="11"/>
                      <a:pt x="0" y="0"/>
                    </a:cubicBezTo>
                    <a:cubicBezTo>
                      <a:pt x="10" y="0"/>
                      <a:pt x="20" y="0"/>
                      <a:pt x="31"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5" name="Freeform 21">
                <a:extLst>
                  <a:ext uri="{FF2B5EF4-FFF2-40B4-BE49-F238E27FC236}">
                    <a16:creationId xmlns:a16="http://schemas.microsoft.com/office/drawing/2014/main" id="{F4FD8239-7443-4BD9-8AB6-CDAA30B444E1}"/>
                  </a:ext>
                </a:extLst>
              </p:cNvPr>
              <p:cNvSpPr/>
              <p:nvPr/>
            </p:nvSpPr>
            <p:spPr bwMode="auto">
              <a:xfrm>
                <a:off x="4019550" y="4116388"/>
                <a:ext cx="77787" cy="80963"/>
              </a:xfrm>
              <a:custGeom>
                <a:avLst/>
                <a:gdLst>
                  <a:gd name="T0" fmla="*/ 31 w 31"/>
                  <a:gd name="T1" fmla="*/ 0 h 32"/>
                  <a:gd name="T2" fmla="*/ 31 w 31"/>
                  <a:gd name="T3" fmla="*/ 32 h 32"/>
                  <a:gd name="T4" fmla="*/ 0 w 31"/>
                  <a:gd name="T5" fmla="*/ 32 h 32"/>
                  <a:gd name="T6" fmla="*/ 0 w 31"/>
                  <a:gd name="T7" fmla="*/ 0 h 32"/>
                  <a:gd name="T8" fmla="*/ 31 w 31"/>
                  <a:gd name="T9" fmla="*/ 0 h 32"/>
                </a:gdLst>
                <a:ahLst/>
                <a:cxnLst>
                  <a:cxn ang="0">
                    <a:pos x="T0" y="T1"/>
                  </a:cxn>
                  <a:cxn ang="0">
                    <a:pos x="T2" y="T3"/>
                  </a:cxn>
                  <a:cxn ang="0">
                    <a:pos x="T4" y="T5"/>
                  </a:cxn>
                  <a:cxn ang="0">
                    <a:pos x="T6" y="T7"/>
                  </a:cxn>
                  <a:cxn ang="0">
                    <a:pos x="T8" y="T9"/>
                  </a:cxn>
                </a:cxnLst>
                <a:rect l="0" t="0" r="r" b="b"/>
                <a:pathLst>
                  <a:path w="31" h="32">
                    <a:moveTo>
                      <a:pt x="31" y="0"/>
                    </a:moveTo>
                    <a:cubicBezTo>
                      <a:pt x="31" y="11"/>
                      <a:pt x="31" y="21"/>
                      <a:pt x="31" y="32"/>
                    </a:cubicBezTo>
                    <a:cubicBezTo>
                      <a:pt x="21" y="32"/>
                      <a:pt x="11" y="32"/>
                      <a:pt x="0" y="32"/>
                    </a:cubicBezTo>
                    <a:cubicBezTo>
                      <a:pt x="0" y="21"/>
                      <a:pt x="0" y="11"/>
                      <a:pt x="0" y="0"/>
                    </a:cubicBezTo>
                    <a:cubicBezTo>
                      <a:pt x="10" y="0"/>
                      <a:pt x="20" y="0"/>
                      <a:pt x="31"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6" name="Freeform 22">
                <a:extLst>
                  <a:ext uri="{FF2B5EF4-FFF2-40B4-BE49-F238E27FC236}">
                    <a16:creationId xmlns:a16="http://schemas.microsoft.com/office/drawing/2014/main" id="{FD9D1097-5713-4F35-A4DD-3B51EDB783EB}"/>
                  </a:ext>
                </a:extLst>
              </p:cNvPr>
              <p:cNvSpPr/>
              <p:nvPr/>
            </p:nvSpPr>
            <p:spPr bwMode="auto">
              <a:xfrm>
                <a:off x="4386263" y="2890838"/>
                <a:ext cx="77787" cy="80963"/>
              </a:xfrm>
              <a:custGeom>
                <a:avLst/>
                <a:gdLst>
                  <a:gd name="T0" fmla="*/ 31 w 31"/>
                  <a:gd name="T1" fmla="*/ 32 h 32"/>
                  <a:gd name="T2" fmla="*/ 0 w 31"/>
                  <a:gd name="T3" fmla="*/ 32 h 32"/>
                  <a:gd name="T4" fmla="*/ 0 w 31"/>
                  <a:gd name="T5" fmla="*/ 0 h 32"/>
                  <a:gd name="T6" fmla="*/ 31 w 31"/>
                  <a:gd name="T7" fmla="*/ 0 h 32"/>
                  <a:gd name="T8" fmla="*/ 31 w 31"/>
                  <a:gd name="T9" fmla="*/ 32 h 32"/>
                </a:gdLst>
                <a:ahLst/>
                <a:cxnLst>
                  <a:cxn ang="0">
                    <a:pos x="T0" y="T1"/>
                  </a:cxn>
                  <a:cxn ang="0">
                    <a:pos x="T2" y="T3"/>
                  </a:cxn>
                  <a:cxn ang="0">
                    <a:pos x="T4" y="T5"/>
                  </a:cxn>
                  <a:cxn ang="0">
                    <a:pos x="T6" y="T7"/>
                  </a:cxn>
                  <a:cxn ang="0">
                    <a:pos x="T8" y="T9"/>
                  </a:cxn>
                </a:cxnLst>
                <a:rect l="0" t="0" r="r" b="b"/>
                <a:pathLst>
                  <a:path w="31" h="32">
                    <a:moveTo>
                      <a:pt x="31" y="32"/>
                    </a:moveTo>
                    <a:cubicBezTo>
                      <a:pt x="21" y="32"/>
                      <a:pt x="11" y="32"/>
                      <a:pt x="0" y="32"/>
                    </a:cubicBezTo>
                    <a:cubicBezTo>
                      <a:pt x="0" y="22"/>
                      <a:pt x="0" y="11"/>
                      <a:pt x="0" y="0"/>
                    </a:cubicBezTo>
                    <a:cubicBezTo>
                      <a:pt x="10" y="0"/>
                      <a:pt x="20" y="0"/>
                      <a:pt x="31" y="0"/>
                    </a:cubicBezTo>
                    <a:cubicBezTo>
                      <a:pt x="31" y="11"/>
                      <a:pt x="31" y="21"/>
                      <a:pt x="31"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7" name="Freeform 23">
                <a:extLst>
                  <a:ext uri="{FF2B5EF4-FFF2-40B4-BE49-F238E27FC236}">
                    <a16:creationId xmlns:a16="http://schemas.microsoft.com/office/drawing/2014/main" id="{50A1D4C1-7654-40F0-8675-A1B31785A14D}"/>
                  </a:ext>
                </a:extLst>
              </p:cNvPr>
              <p:cNvSpPr/>
              <p:nvPr/>
            </p:nvSpPr>
            <p:spPr bwMode="auto">
              <a:xfrm>
                <a:off x="3895725" y="4283075"/>
                <a:ext cx="77787" cy="77788"/>
              </a:xfrm>
              <a:custGeom>
                <a:avLst/>
                <a:gdLst>
                  <a:gd name="T0" fmla="*/ 31 w 31"/>
                  <a:gd name="T1" fmla="*/ 31 h 31"/>
                  <a:gd name="T2" fmla="*/ 0 w 31"/>
                  <a:gd name="T3" fmla="*/ 31 h 31"/>
                  <a:gd name="T4" fmla="*/ 0 w 31"/>
                  <a:gd name="T5" fmla="*/ 0 h 31"/>
                  <a:gd name="T6" fmla="*/ 31 w 31"/>
                  <a:gd name="T7" fmla="*/ 0 h 31"/>
                  <a:gd name="T8" fmla="*/ 31 w 31"/>
                  <a:gd name="T9" fmla="*/ 31 h 31"/>
                </a:gdLst>
                <a:ahLst/>
                <a:cxnLst>
                  <a:cxn ang="0">
                    <a:pos x="T0" y="T1"/>
                  </a:cxn>
                  <a:cxn ang="0">
                    <a:pos x="T2" y="T3"/>
                  </a:cxn>
                  <a:cxn ang="0">
                    <a:pos x="T4" y="T5"/>
                  </a:cxn>
                  <a:cxn ang="0">
                    <a:pos x="T6" y="T7"/>
                  </a:cxn>
                  <a:cxn ang="0">
                    <a:pos x="T8" y="T9"/>
                  </a:cxn>
                </a:cxnLst>
                <a:rect l="0" t="0" r="r" b="b"/>
                <a:pathLst>
                  <a:path w="31" h="31">
                    <a:moveTo>
                      <a:pt x="31" y="31"/>
                    </a:moveTo>
                    <a:cubicBezTo>
                      <a:pt x="21" y="31"/>
                      <a:pt x="11" y="31"/>
                      <a:pt x="0" y="31"/>
                    </a:cubicBezTo>
                    <a:cubicBezTo>
                      <a:pt x="0" y="20"/>
                      <a:pt x="0" y="10"/>
                      <a:pt x="0" y="0"/>
                    </a:cubicBezTo>
                    <a:cubicBezTo>
                      <a:pt x="10" y="0"/>
                      <a:pt x="20" y="0"/>
                      <a:pt x="31" y="0"/>
                    </a:cubicBezTo>
                    <a:cubicBezTo>
                      <a:pt x="31" y="10"/>
                      <a:pt x="31" y="20"/>
                      <a:pt x="31"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8" name="Freeform 24">
                <a:extLst>
                  <a:ext uri="{FF2B5EF4-FFF2-40B4-BE49-F238E27FC236}">
                    <a16:creationId xmlns:a16="http://schemas.microsoft.com/office/drawing/2014/main" id="{17DE13F7-0222-4809-9BA3-6C6A7F42669E}"/>
                  </a:ext>
                </a:extLst>
              </p:cNvPr>
              <p:cNvSpPr>
                <a:spLocks noEditPoints="1"/>
              </p:cNvSpPr>
              <p:nvPr/>
            </p:nvSpPr>
            <p:spPr bwMode="auto">
              <a:xfrm>
                <a:off x="5570538" y="3629025"/>
                <a:ext cx="322262" cy="322263"/>
              </a:xfrm>
              <a:custGeom>
                <a:avLst/>
                <a:gdLst>
                  <a:gd name="T0" fmla="*/ 2 w 128"/>
                  <a:gd name="T1" fmla="*/ 28 h 128"/>
                  <a:gd name="T2" fmla="*/ 29 w 128"/>
                  <a:gd name="T3" fmla="*/ 1 h 128"/>
                  <a:gd name="T4" fmla="*/ 38 w 128"/>
                  <a:gd name="T5" fmla="*/ 14 h 128"/>
                  <a:gd name="T6" fmla="*/ 46 w 128"/>
                  <a:gd name="T7" fmla="*/ 19 h 128"/>
                  <a:gd name="T8" fmla="*/ 48 w 128"/>
                  <a:gd name="T9" fmla="*/ 9 h 128"/>
                  <a:gd name="T10" fmla="*/ 48 w 128"/>
                  <a:gd name="T11" fmla="*/ 0 h 128"/>
                  <a:gd name="T12" fmla="*/ 80 w 128"/>
                  <a:gd name="T13" fmla="*/ 0 h 128"/>
                  <a:gd name="T14" fmla="*/ 80 w 128"/>
                  <a:gd name="T15" fmla="*/ 14 h 128"/>
                  <a:gd name="T16" fmla="*/ 83 w 128"/>
                  <a:gd name="T17" fmla="*/ 19 h 128"/>
                  <a:gd name="T18" fmla="*/ 88 w 128"/>
                  <a:gd name="T19" fmla="*/ 17 h 128"/>
                  <a:gd name="T20" fmla="*/ 101 w 128"/>
                  <a:gd name="T21" fmla="*/ 3 h 128"/>
                  <a:gd name="T22" fmla="*/ 125 w 128"/>
                  <a:gd name="T23" fmla="*/ 29 h 128"/>
                  <a:gd name="T24" fmla="*/ 112 w 128"/>
                  <a:gd name="T25" fmla="*/ 40 h 128"/>
                  <a:gd name="T26" fmla="*/ 110 w 128"/>
                  <a:gd name="T27" fmla="*/ 46 h 128"/>
                  <a:gd name="T28" fmla="*/ 115 w 128"/>
                  <a:gd name="T29" fmla="*/ 48 h 128"/>
                  <a:gd name="T30" fmla="*/ 128 w 128"/>
                  <a:gd name="T31" fmla="*/ 48 h 128"/>
                  <a:gd name="T32" fmla="*/ 128 w 128"/>
                  <a:gd name="T33" fmla="*/ 80 h 128"/>
                  <a:gd name="T34" fmla="*/ 106 w 128"/>
                  <a:gd name="T35" fmla="*/ 81 h 128"/>
                  <a:gd name="T36" fmla="*/ 124 w 128"/>
                  <a:gd name="T37" fmla="*/ 101 h 128"/>
                  <a:gd name="T38" fmla="*/ 101 w 128"/>
                  <a:gd name="T39" fmla="*/ 124 h 128"/>
                  <a:gd name="T40" fmla="*/ 81 w 128"/>
                  <a:gd name="T41" fmla="*/ 106 h 128"/>
                  <a:gd name="T42" fmla="*/ 80 w 128"/>
                  <a:gd name="T43" fmla="*/ 128 h 128"/>
                  <a:gd name="T44" fmla="*/ 48 w 128"/>
                  <a:gd name="T45" fmla="*/ 128 h 128"/>
                  <a:gd name="T46" fmla="*/ 47 w 128"/>
                  <a:gd name="T47" fmla="*/ 106 h 128"/>
                  <a:gd name="T48" fmla="*/ 27 w 128"/>
                  <a:gd name="T49" fmla="*/ 124 h 128"/>
                  <a:gd name="T50" fmla="*/ 5 w 128"/>
                  <a:gd name="T51" fmla="*/ 101 h 128"/>
                  <a:gd name="T52" fmla="*/ 22 w 128"/>
                  <a:gd name="T53" fmla="*/ 81 h 128"/>
                  <a:gd name="T54" fmla="*/ 0 w 128"/>
                  <a:gd name="T55" fmla="*/ 80 h 128"/>
                  <a:gd name="T56" fmla="*/ 0 w 128"/>
                  <a:gd name="T57" fmla="*/ 48 h 128"/>
                  <a:gd name="T58" fmla="*/ 12 w 128"/>
                  <a:gd name="T59" fmla="*/ 48 h 128"/>
                  <a:gd name="T60" fmla="*/ 19 w 128"/>
                  <a:gd name="T61" fmla="*/ 46 h 128"/>
                  <a:gd name="T62" fmla="*/ 16 w 128"/>
                  <a:gd name="T63" fmla="*/ 39 h 128"/>
                  <a:gd name="T64" fmla="*/ 2 w 128"/>
                  <a:gd name="T65" fmla="*/ 28 h 128"/>
                  <a:gd name="T66" fmla="*/ 80 w 128"/>
                  <a:gd name="T67" fmla="*/ 64 h 128"/>
                  <a:gd name="T68" fmla="*/ 64 w 128"/>
                  <a:gd name="T69" fmla="*/ 48 h 128"/>
                  <a:gd name="T70" fmla="*/ 48 w 128"/>
                  <a:gd name="T71" fmla="*/ 64 h 128"/>
                  <a:gd name="T72" fmla="*/ 63 w 128"/>
                  <a:gd name="T73" fmla="*/ 80 h 128"/>
                  <a:gd name="T74" fmla="*/ 80 w 128"/>
                  <a:gd name="T7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2" y="28"/>
                    </a:moveTo>
                    <a:cubicBezTo>
                      <a:pt x="12" y="19"/>
                      <a:pt x="19" y="12"/>
                      <a:pt x="29" y="1"/>
                    </a:cubicBezTo>
                    <a:cubicBezTo>
                      <a:pt x="32" y="6"/>
                      <a:pt x="34" y="10"/>
                      <a:pt x="38" y="14"/>
                    </a:cubicBezTo>
                    <a:cubicBezTo>
                      <a:pt x="39" y="16"/>
                      <a:pt x="43" y="17"/>
                      <a:pt x="46" y="19"/>
                    </a:cubicBezTo>
                    <a:cubicBezTo>
                      <a:pt x="46" y="16"/>
                      <a:pt x="47" y="13"/>
                      <a:pt x="48" y="9"/>
                    </a:cubicBezTo>
                    <a:cubicBezTo>
                      <a:pt x="48" y="6"/>
                      <a:pt x="48" y="3"/>
                      <a:pt x="48" y="0"/>
                    </a:cubicBezTo>
                    <a:cubicBezTo>
                      <a:pt x="59" y="0"/>
                      <a:pt x="69" y="0"/>
                      <a:pt x="80" y="0"/>
                    </a:cubicBezTo>
                    <a:cubicBezTo>
                      <a:pt x="80" y="4"/>
                      <a:pt x="80" y="9"/>
                      <a:pt x="80" y="14"/>
                    </a:cubicBezTo>
                    <a:cubicBezTo>
                      <a:pt x="80" y="15"/>
                      <a:pt x="81" y="18"/>
                      <a:pt x="83" y="19"/>
                    </a:cubicBezTo>
                    <a:cubicBezTo>
                      <a:pt x="84" y="19"/>
                      <a:pt x="86" y="18"/>
                      <a:pt x="88" y="17"/>
                    </a:cubicBezTo>
                    <a:cubicBezTo>
                      <a:pt x="92" y="13"/>
                      <a:pt x="96" y="8"/>
                      <a:pt x="101" y="3"/>
                    </a:cubicBezTo>
                    <a:cubicBezTo>
                      <a:pt x="109" y="12"/>
                      <a:pt x="116" y="19"/>
                      <a:pt x="125" y="29"/>
                    </a:cubicBezTo>
                    <a:cubicBezTo>
                      <a:pt x="121" y="32"/>
                      <a:pt x="116" y="36"/>
                      <a:pt x="112" y="40"/>
                    </a:cubicBezTo>
                    <a:cubicBezTo>
                      <a:pt x="110" y="41"/>
                      <a:pt x="109" y="44"/>
                      <a:pt x="110" y="46"/>
                    </a:cubicBezTo>
                    <a:cubicBezTo>
                      <a:pt x="110" y="47"/>
                      <a:pt x="113" y="48"/>
                      <a:pt x="115" y="48"/>
                    </a:cubicBezTo>
                    <a:cubicBezTo>
                      <a:pt x="119" y="48"/>
                      <a:pt x="123" y="48"/>
                      <a:pt x="128" y="48"/>
                    </a:cubicBezTo>
                    <a:cubicBezTo>
                      <a:pt x="128" y="59"/>
                      <a:pt x="128" y="69"/>
                      <a:pt x="128" y="80"/>
                    </a:cubicBezTo>
                    <a:cubicBezTo>
                      <a:pt x="122" y="80"/>
                      <a:pt x="115" y="81"/>
                      <a:pt x="106" y="81"/>
                    </a:cubicBezTo>
                    <a:cubicBezTo>
                      <a:pt x="113" y="89"/>
                      <a:pt x="118" y="95"/>
                      <a:pt x="124" y="101"/>
                    </a:cubicBezTo>
                    <a:cubicBezTo>
                      <a:pt x="116" y="109"/>
                      <a:pt x="109" y="116"/>
                      <a:pt x="101" y="124"/>
                    </a:cubicBezTo>
                    <a:cubicBezTo>
                      <a:pt x="95" y="118"/>
                      <a:pt x="90" y="113"/>
                      <a:pt x="81" y="106"/>
                    </a:cubicBezTo>
                    <a:cubicBezTo>
                      <a:pt x="81" y="115"/>
                      <a:pt x="80" y="122"/>
                      <a:pt x="80" y="128"/>
                    </a:cubicBezTo>
                    <a:cubicBezTo>
                      <a:pt x="69" y="128"/>
                      <a:pt x="59" y="128"/>
                      <a:pt x="48" y="128"/>
                    </a:cubicBezTo>
                    <a:cubicBezTo>
                      <a:pt x="48" y="122"/>
                      <a:pt x="48" y="116"/>
                      <a:pt x="47" y="106"/>
                    </a:cubicBezTo>
                    <a:cubicBezTo>
                      <a:pt x="39" y="113"/>
                      <a:pt x="33" y="118"/>
                      <a:pt x="27" y="124"/>
                    </a:cubicBezTo>
                    <a:cubicBezTo>
                      <a:pt x="19" y="116"/>
                      <a:pt x="12" y="108"/>
                      <a:pt x="5" y="101"/>
                    </a:cubicBezTo>
                    <a:cubicBezTo>
                      <a:pt x="10" y="95"/>
                      <a:pt x="15" y="89"/>
                      <a:pt x="22" y="81"/>
                    </a:cubicBezTo>
                    <a:cubicBezTo>
                      <a:pt x="13" y="81"/>
                      <a:pt x="7" y="80"/>
                      <a:pt x="0" y="80"/>
                    </a:cubicBezTo>
                    <a:cubicBezTo>
                      <a:pt x="0" y="70"/>
                      <a:pt x="0" y="59"/>
                      <a:pt x="0" y="48"/>
                    </a:cubicBezTo>
                    <a:cubicBezTo>
                      <a:pt x="4" y="48"/>
                      <a:pt x="8" y="48"/>
                      <a:pt x="12" y="48"/>
                    </a:cubicBezTo>
                    <a:cubicBezTo>
                      <a:pt x="15" y="48"/>
                      <a:pt x="17" y="46"/>
                      <a:pt x="19" y="46"/>
                    </a:cubicBezTo>
                    <a:cubicBezTo>
                      <a:pt x="18" y="43"/>
                      <a:pt x="17" y="41"/>
                      <a:pt x="16" y="39"/>
                    </a:cubicBezTo>
                    <a:cubicBezTo>
                      <a:pt x="12" y="35"/>
                      <a:pt x="7" y="32"/>
                      <a:pt x="2" y="28"/>
                    </a:cubicBezTo>
                    <a:close/>
                    <a:moveTo>
                      <a:pt x="80" y="64"/>
                    </a:moveTo>
                    <a:cubicBezTo>
                      <a:pt x="80" y="56"/>
                      <a:pt x="72" y="48"/>
                      <a:pt x="64" y="48"/>
                    </a:cubicBezTo>
                    <a:cubicBezTo>
                      <a:pt x="56" y="48"/>
                      <a:pt x="48" y="56"/>
                      <a:pt x="48" y="64"/>
                    </a:cubicBezTo>
                    <a:cubicBezTo>
                      <a:pt x="48" y="72"/>
                      <a:pt x="55" y="80"/>
                      <a:pt x="63" y="80"/>
                    </a:cubicBezTo>
                    <a:cubicBezTo>
                      <a:pt x="72" y="80"/>
                      <a:pt x="80" y="73"/>
                      <a:pt x="80" y="6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9" name="Freeform 25">
                <a:extLst>
                  <a:ext uri="{FF2B5EF4-FFF2-40B4-BE49-F238E27FC236}">
                    <a16:creationId xmlns:a16="http://schemas.microsoft.com/office/drawing/2014/main" id="{1BC9514E-A95D-44E5-B375-8DA08D6572AE}"/>
                  </a:ext>
                </a:extLst>
              </p:cNvPr>
              <p:cNvSpPr>
                <a:spLocks noEditPoints="1"/>
              </p:cNvSpPr>
              <p:nvPr/>
            </p:nvSpPr>
            <p:spPr bwMode="auto">
              <a:xfrm>
                <a:off x="5324475" y="3956050"/>
                <a:ext cx="325437" cy="322263"/>
              </a:xfrm>
              <a:custGeom>
                <a:avLst/>
                <a:gdLst>
                  <a:gd name="T0" fmla="*/ 129 w 129"/>
                  <a:gd name="T1" fmla="*/ 48 h 128"/>
                  <a:gd name="T2" fmla="*/ 129 w 129"/>
                  <a:gd name="T3" fmla="*/ 79 h 128"/>
                  <a:gd name="T4" fmla="*/ 106 w 129"/>
                  <a:gd name="T5" fmla="*/ 81 h 128"/>
                  <a:gd name="T6" fmla="*/ 125 w 129"/>
                  <a:gd name="T7" fmla="*/ 101 h 128"/>
                  <a:gd name="T8" fmla="*/ 101 w 129"/>
                  <a:gd name="T9" fmla="*/ 123 h 128"/>
                  <a:gd name="T10" fmla="*/ 82 w 129"/>
                  <a:gd name="T11" fmla="*/ 106 h 128"/>
                  <a:gd name="T12" fmla="*/ 80 w 129"/>
                  <a:gd name="T13" fmla="*/ 128 h 128"/>
                  <a:gd name="T14" fmla="*/ 49 w 129"/>
                  <a:gd name="T15" fmla="*/ 128 h 128"/>
                  <a:gd name="T16" fmla="*/ 47 w 129"/>
                  <a:gd name="T17" fmla="*/ 106 h 128"/>
                  <a:gd name="T18" fmla="*/ 28 w 129"/>
                  <a:gd name="T19" fmla="*/ 124 h 128"/>
                  <a:gd name="T20" fmla="*/ 5 w 129"/>
                  <a:gd name="T21" fmla="*/ 101 h 128"/>
                  <a:gd name="T22" fmla="*/ 23 w 129"/>
                  <a:gd name="T23" fmla="*/ 81 h 128"/>
                  <a:gd name="T24" fmla="*/ 0 w 129"/>
                  <a:gd name="T25" fmla="*/ 79 h 128"/>
                  <a:gd name="T26" fmla="*/ 0 w 129"/>
                  <a:gd name="T27" fmla="*/ 48 h 128"/>
                  <a:gd name="T28" fmla="*/ 15 w 129"/>
                  <a:gd name="T29" fmla="*/ 48 h 128"/>
                  <a:gd name="T30" fmla="*/ 18 w 129"/>
                  <a:gd name="T31" fmla="*/ 40 h 128"/>
                  <a:gd name="T32" fmla="*/ 4 w 129"/>
                  <a:gd name="T33" fmla="*/ 28 h 128"/>
                  <a:gd name="T34" fmla="*/ 29 w 129"/>
                  <a:gd name="T35" fmla="*/ 6 h 128"/>
                  <a:gd name="T36" fmla="*/ 47 w 129"/>
                  <a:gd name="T37" fmla="*/ 22 h 128"/>
                  <a:gd name="T38" fmla="*/ 49 w 129"/>
                  <a:gd name="T39" fmla="*/ 0 h 128"/>
                  <a:gd name="T40" fmla="*/ 81 w 129"/>
                  <a:gd name="T41" fmla="*/ 0 h 128"/>
                  <a:gd name="T42" fmla="*/ 81 w 129"/>
                  <a:gd name="T43" fmla="*/ 11 h 128"/>
                  <a:gd name="T44" fmla="*/ 83 w 129"/>
                  <a:gd name="T45" fmla="*/ 19 h 128"/>
                  <a:gd name="T46" fmla="*/ 90 w 129"/>
                  <a:gd name="T47" fmla="*/ 15 h 128"/>
                  <a:gd name="T48" fmla="*/ 100 w 129"/>
                  <a:gd name="T49" fmla="*/ 2 h 128"/>
                  <a:gd name="T50" fmla="*/ 125 w 129"/>
                  <a:gd name="T51" fmla="*/ 30 h 128"/>
                  <a:gd name="T52" fmla="*/ 112 w 129"/>
                  <a:gd name="T53" fmla="*/ 40 h 128"/>
                  <a:gd name="T54" fmla="*/ 110 w 129"/>
                  <a:gd name="T55" fmla="*/ 46 h 128"/>
                  <a:gd name="T56" fmla="*/ 115 w 129"/>
                  <a:gd name="T57" fmla="*/ 48 h 128"/>
                  <a:gd name="T58" fmla="*/ 129 w 129"/>
                  <a:gd name="T59" fmla="*/ 48 h 128"/>
                  <a:gd name="T60" fmla="*/ 81 w 129"/>
                  <a:gd name="T61" fmla="*/ 64 h 128"/>
                  <a:gd name="T62" fmla="*/ 64 w 129"/>
                  <a:gd name="T63" fmla="*/ 48 h 128"/>
                  <a:gd name="T64" fmla="*/ 48 w 129"/>
                  <a:gd name="T65" fmla="*/ 65 h 128"/>
                  <a:gd name="T66" fmla="*/ 65 w 129"/>
                  <a:gd name="T67" fmla="*/ 80 h 128"/>
                  <a:gd name="T68" fmla="*/ 81 w 129"/>
                  <a:gd name="T69"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9" h="128">
                    <a:moveTo>
                      <a:pt x="129" y="48"/>
                    </a:moveTo>
                    <a:cubicBezTo>
                      <a:pt x="129" y="59"/>
                      <a:pt x="129" y="69"/>
                      <a:pt x="129" y="79"/>
                    </a:cubicBezTo>
                    <a:cubicBezTo>
                      <a:pt x="122" y="80"/>
                      <a:pt x="116" y="81"/>
                      <a:pt x="106" y="81"/>
                    </a:cubicBezTo>
                    <a:cubicBezTo>
                      <a:pt x="114" y="89"/>
                      <a:pt x="119" y="95"/>
                      <a:pt x="125" y="101"/>
                    </a:cubicBezTo>
                    <a:cubicBezTo>
                      <a:pt x="117" y="109"/>
                      <a:pt x="109" y="116"/>
                      <a:pt x="101" y="123"/>
                    </a:cubicBezTo>
                    <a:cubicBezTo>
                      <a:pt x="96" y="118"/>
                      <a:pt x="90" y="113"/>
                      <a:pt x="82" y="106"/>
                    </a:cubicBezTo>
                    <a:cubicBezTo>
                      <a:pt x="81" y="115"/>
                      <a:pt x="81" y="121"/>
                      <a:pt x="80" y="128"/>
                    </a:cubicBezTo>
                    <a:cubicBezTo>
                      <a:pt x="70" y="128"/>
                      <a:pt x="60" y="128"/>
                      <a:pt x="49" y="128"/>
                    </a:cubicBezTo>
                    <a:cubicBezTo>
                      <a:pt x="48" y="121"/>
                      <a:pt x="48" y="115"/>
                      <a:pt x="47" y="106"/>
                    </a:cubicBezTo>
                    <a:cubicBezTo>
                      <a:pt x="39" y="113"/>
                      <a:pt x="33" y="118"/>
                      <a:pt x="28" y="124"/>
                    </a:cubicBezTo>
                    <a:cubicBezTo>
                      <a:pt x="20" y="116"/>
                      <a:pt x="12" y="109"/>
                      <a:pt x="5" y="101"/>
                    </a:cubicBezTo>
                    <a:cubicBezTo>
                      <a:pt x="10" y="95"/>
                      <a:pt x="15" y="89"/>
                      <a:pt x="23" y="81"/>
                    </a:cubicBezTo>
                    <a:cubicBezTo>
                      <a:pt x="13" y="81"/>
                      <a:pt x="7" y="80"/>
                      <a:pt x="0" y="79"/>
                    </a:cubicBezTo>
                    <a:cubicBezTo>
                      <a:pt x="0" y="69"/>
                      <a:pt x="0" y="59"/>
                      <a:pt x="0" y="48"/>
                    </a:cubicBezTo>
                    <a:cubicBezTo>
                      <a:pt x="5" y="48"/>
                      <a:pt x="10" y="48"/>
                      <a:pt x="15" y="48"/>
                    </a:cubicBezTo>
                    <a:cubicBezTo>
                      <a:pt x="20" y="47"/>
                      <a:pt x="21" y="44"/>
                      <a:pt x="18" y="40"/>
                    </a:cubicBezTo>
                    <a:cubicBezTo>
                      <a:pt x="13" y="36"/>
                      <a:pt x="9" y="32"/>
                      <a:pt x="4" y="28"/>
                    </a:cubicBezTo>
                    <a:cubicBezTo>
                      <a:pt x="13" y="20"/>
                      <a:pt x="21" y="13"/>
                      <a:pt x="29" y="6"/>
                    </a:cubicBezTo>
                    <a:cubicBezTo>
                      <a:pt x="33" y="9"/>
                      <a:pt x="39" y="15"/>
                      <a:pt x="47" y="22"/>
                    </a:cubicBezTo>
                    <a:cubicBezTo>
                      <a:pt x="48" y="13"/>
                      <a:pt x="48" y="7"/>
                      <a:pt x="49" y="0"/>
                    </a:cubicBezTo>
                    <a:cubicBezTo>
                      <a:pt x="59" y="0"/>
                      <a:pt x="69" y="0"/>
                      <a:pt x="81" y="0"/>
                    </a:cubicBezTo>
                    <a:cubicBezTo>
                      <a:pt x="81" y="4"/>
                      <a:pt x="81" y="7"/>
                      <a:pt x="81" y="11"/>
                    </a:cubicBezTo>
                    <a:cubicBezTo>
                      <a:pt x="81" y="14"/>
                      <a:pt x="82" y="16"/>
                      <a:pt x="83" y="19"/>
                    </a:cubicBezTo>
                    <a:cubicBezTo>
                      <a:pt x="85" y="18"/>
                      <a:pt x="88" y="17"/>
                      <a:pt x="90" y="15"/>
                    </a:cubicBezTo>
                    <a:cubicBezTo>
                      <a:pt x="93" y="11"/>
                      <a:pt x="96" y="7"/>
                      <a:pt x="100" y="2"/>
                    </a:cubicBezTo>
                    <a:cubicBezTo>
                      <a:pt x="109" y="12"/>
                      <a:pt x="116" y="20"/>
                      <a:pt x="125" y="30"/>
                    </a:cubicBezTo>
                    <a:cubicBezTo>
                      <a:pt x="122" y="32"/>
                      <a:pt x="117" y="36"/>
                      <a:pt x="112" y="40"/>
                    </a:cubicBezTo>
                    <a:cubicBezTo>
                      <a:pt x="111" y="41"/>
                      <a:pt x="110" y="44"/>
                      <a:pt x="110" y="46"/>
                    </a:cubicBezTo>
                    <a:cubicBezTo>
                      <a:pt x="110" y="46"/>
                      <a:pt x="113" y="47"/>
                      <a:pt x="115" y="48"/>
                    </a:cubicBezTo>
                    <a:cubicBezTo>
                      <a:pt x="119" y="48"/>
                      <a:pt x="124" y="48"/>
                      <a:pt x="129" y="48"/>
                    </a:cubicBezTo>
                    <a:close/>
                    <a:moveTo>
                      <a:pt x="81" y="64"/>
                    </a:moveTo>
                    <a:cubicBezTo>
                      <a:pt x="80" y="55"/>
                      <a:pt x="72" y="47"/>
                      <a:pt x="64" y="48"/>
                    </a:cubicBezTo>
                    <a:cubicBezTo>
                      <a:pt x="56" y="48"/>
                      <a:pt x="48" y="56"/>
                      <a:pt x="48" y="65"/>
                    </a:cubicBezTo>
                    <a:cubicBezTo>
                      <a:pt x="49" y="73"/>
                      <a:pt x="57" y="80"/>
                      <a:pt x="65" y="80"/>
                    </a:cubicBezTo>
                    <a:cubicBezTo>
                      <a:pt x="73" y="80"/>
                      <a:pt x="81" y="72"/>
                      <a:pt x="81" y="6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0" name="Freeform 26">
                <a:extLst>
                  <a:ext uri="{FF2B5EF4-FFF2-40B4-BE49-F238E27FC236}">
                    <a16:creationId xmlns:a16="http://schemas.microsoft.com/office/drawing/2014/main" id="{E8B883D2-E102-4DC1-821D-608E917362DE}"/>
                  </a:ext>
                </a:extLst>
              </p:cNvPr>
              <p:cNvSpPr/>
              <p:nvPr/>
            </p:nvSpPr>
            <p:spPr bwMode="auto">
              <a:xfrm>
                <a:off x="5367338" y="3668713"/>
                <a:ext cx="77787" cy="77788"/>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0" y="0"/>
                      <a:pt x="20" y="0"/>
                      <a:pt x="31" y="0"/>
                    </a:cubicBezTo>
                    <a:cubicBezTo>
                      <a:pt x="31" y="10"/>
                      <a:pt x="31" y="21"/>
                      <a:pt x="31" y="31"/>
                    </a:cubicBezTo>
                    <a:cubicBezTo>
                      <a:pt x="20" y="31"/>
                      <a:pt x="10"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 name="Freeform 27">
                <a:extLst>
                  <a:ext uri="{FF2B5EF4-FFF2-40B4-BE49-F238E27FC236}">
                    <a16:creationId xmlns:a16="http://schemas.microsoft.com/office/drawing/2014/main" id="{75E540F8-B92F-4B19-8C8A-5715919C32DB}"/>
                  </a:ext>
                </a:extLst>
              </p:cNvPr>
              <p:cNvSpPr/>
              <p:nvPr/>
            </p:nvSpPr>
            <p:spPr bwMode="auto">
              <a:xfrm>
                <a:off x="5243513" y="3832225"/>
                <a:ext cx="79375" cy="77788"/>
              </a:xfrm>
              <a:custGeom>
                <a:avLst/>
                <a:gdLst>
                  <a:gd name="T0" fmla="*/ 0 w 31"/>
                  <a:gd name="T1" fmla="*/ 31 h 31"/>
                  <a:gd name="T2" fmla="*/ 0 w 31"/>
                  <a:gd name="T3" fmla="*/ 0 h 31"/>
                  <a:gd name="T4" fmla="*/ 31 w 31"/>
                  <a:gd name="T5" fmla="*/ 0 h 31"/>
                  <a:gd name="T6" fmla="*/ 31 w 31"/>
                  <a:gd name="T7" fmla="*/ 31 h 31"/>
                  <a:gd name="T8" fmla="*/ 0 w 31"/>
                  <a:gd name="T9" fmla="*/ 31 h 31"/>
                </a:gdLst>
                <a:ahLst/>
                <a:cxnLst>
                  <a:cxn ang="0">
                    <a:pos x="T0" y="T1"/>
                  </a:cxn>
                  <a:cxn ang="0">
                    <a:pos x="T2" y="T3"/>
                  </a:cxn>
                  <a:cxn ang="0">
                    <a:pos x="T4" y="T5"/>
                  </a:cxn>
                  <a:cxn ang="0">
                    <a:pos x="T6" y="T7"/>
                  </a:cxn>
                  <a:cxn ang="0">
                    <a:pos x="T8" y="T9"/>
                  </a:cxn>
                </a:cxnLst>
                <a:rect l="0" t="0" r="r" b="b"/>
                <a:pathLst>
                  <a:path w="31" h="31">
                    <a:moveTo>
                      <a:pt x="0" y="31"/>
                    </a:moveTo>
                    <a:cubicBezTo>
                      <a:pt x="0" y="20"/>
                      <a:pt x="0" y="10"/>
                      <a:pt x="0" y="0"/>
                    </a:cubicBezTo>
                    <a:cubicBezTo>
                      <a:pt x="10" y="0"/>
                      <a:pt x="20" y="0"/>
                      <a:pt x="31" y="0"/>
                    </a:cubicBezTo>
                    <a:cubicBezTo>
                      <a:pt x="31" y="10"/>
                      <a:pt x="31" y="20"/>
                      <a:pt x="31" y="31"/>
                    </a:cubicBezTo>
                    <a:cubicBezTo>
                      <a:pt x="21" y="31"/>
                      <a:pt x="11" y="31"/>
                      <a:pt x="0"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2" name="Freeform 28">
                <a:extLst>
                  <a:ext uri="{FF2B5EF4-FFF2-40B4-BE49-F238E27FC236}">
                    <a16:creationId xmlns:a16="http://schemas.microsoft.com/office/drawing/2014/main" id="{F3B5A716-630D-42D6-A9D5-D08AA6F69618}"/>
                  </a:ext>
                </a:extLst>
              </p:cNvPr>
              <p:cNvSpPr/>
              <p:nvPr/>
            </p:nvSpPr>
            <p:spPr bwMode="auto">
              <a:xfrm>
                <a:off x="5938838" y="3995738"/>
                <a:ext cx="77787" cy="77788"/>
              </a:xfrm>
              <a:custGeom>
                <a:avLst/>
                <a:gdLst>
                  <a:gd name="T0" fmla="*/ 31 w 31"/>
                  <a:gd name="T1" fmla="*/ 31 h 31"/>
                  <a:gd name="T2" fmla="*/ 0 w 31"/>
                  <a:gd name="T3" fmla="*/ 31 h 31"/>
                  <a:gd name="T4" fmla="*/ 0 w 31"/>
                  <a:gd name="T5" fmla="*/ 0 h 31"/>
                  <a:gd name="T6" fmla="*/ 31 w 31"/>
                  <a:gd name="T7" fmla="*/ 0 h 31"/>
                  <a:gd name="T8" fmla="*/ 31 w 31"/>
                  <a:gd name="T9" fmla="*/ 31 h 31"/>
                </a:gdLst>
                <a:ahLst/>
                <a:cxnLst>
                  <a:cxn ang="0">
                    <a:pos x="T0" y="T1"/>
                  </a:cxn>
                  <a:cxn ang="0">
                    <a:pos x="T2" y="T3"/>
                  </a:cxn>
                  <a:cxn ang="0">
                    <a:pos x="T4" y="T5"/>
                  </a:cxn>
                  <a:cxn ang="0">
                    <a:pos x="T6" y="T7"/>
                  </a:cxn>
                  <a:cxn ang="0">
                    <a:pos x="T8" y="T9"/>
                  </a:cxn>
                </a:cxnLst>
                <a:rect l="0" t="0" r="r" b="b"/>
                <a:pathLst>
                  <a:path w="31" h="31">
                    <a:moveTo>
                      <a:pt x="31" y="31"/>
                    </a:moveTo>
                    <a:cubicBezTo>
                      <a:pt x="20" y="31"/>
                      <a:pt x="10" y="31"/>
                      <a:pt x="0" y="31"/>
                    </a:cubicBezTo>
                    <a:cubicBezTo>
                      <a:pt x="0" y="21"/>
                      <a:pt x="0" y="11"/>
                      <a:pt x="0" y="0"/>
                    </a:cubicBezTo>
                    <a:cubicBezTo>
                      <a:pt x="10" y="0"/>
                      <a:pt x="20" y="0"/>
                      <a:pt x="31" y="0"/>
                    </a:cubicBezTo>
                    <a:cubicBezTo>
                      <a:pt x="31" y="10"/>
                      <a:pt x="31" y="20"/>
                      <a:pt x="31"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3" name="Freeform 29">
                <a:extLst>
                  <a:ext uri="{FF2B5EF4-FFF2-40B4-BE49-F238E27FC236}">
                    <a16:creationId xmlns:a16="http://schemas.microsoft.com/office/drawing/2014/main" id="{F6D49497-9B1D-4D88-ADDB-8673FFC47546}"/>
                  </a:ext>
                </a:extLst>
              </p:cNvPr>
              <p:cNvSpPr/>
              <p:nvPr/>
            </p:nvSpPr>
            <p:spPr bwMode="auto">
              <a:xfrm>
                <a:off x="5815013" y="4116388"/>
                <a:ext cx="77787" cy="80963"/>
              </a:xfrm>
              <a:custGeom>
                <a:avLst/>
                <a:gdLst>
                  <a:gd name="T0" fmla="*/ 0 w 31"/>
                  <a:gd name="T1" fmla="*/ 32 h 32"/>
                  <a:gd name="T2" fmla="*/ 0 w 31"/>
                  <a:gd name="T3" fmla="*/ 0 h 32"/>
                  <a:gd name="T4" fmla="*/ 31 w 31"/>
                  <a:gd name="T5" fmla="*/ 0 h 32"/>
                  <a:gd name="T6" fmla="*/ 31 w 31"/>
                  <a:gd name="T7" fmla="*/ 32 h 32"/>
                  <a:gd name="T8" fmla="*/ 0 w 31"/>
                  <a:gd name="T9" fmla="*/ 32 h 32"/>
                </a:gdLst>
                <a:ahLst/>
                <a:cxnLst>
                  <a:cxn ang="0">
                    <a:pos x="T0" y="T1"/>
                  </a:cxn>
                  <a:cxn ang="0">
                    <a:pos x="T2" y="T3"/>
                  </a:cxn>
                  <a:cxn ang="0">
                    <a:pos x="T4" y="T5"/>
                  </a:cxn>
                  <a:cxn ang="0">
                    <a:pos x="T6" y="T7"/>
                  </a:cxn>
                  <a:cxn ang="0">
                    <a:pos x="T8" y="T9"/>
                  </a:cxn>
                </a:cxnLst>
                <a:rect l="0" t="0" r="r" b="b"/>
                <a:pathLst>
                  <a:path w="31" h="32">
                    <a:moveTo>
                      <a:pt x="0" y="32"/>
                    </a:moveTo>
                    <a:cubicBezTo>
                      <a:pt x="0" y="21"/>
                      <a:pt x="0" y="11"/>
                      <a:pt x="0" y="0"/>
                    </a:cubicBezTo>
                    <a:cubicBezTo>
                      <a:pt x="10" y="0"/>
                      <a:pt x="20" y="0"/>
                      <a:pt x="31" y="0"/>
                    </a:cubicBezTo>
                    <a:cubicBezTo>
                      <a:pt x="31" y="10"/>
                      <a:pt x="31" y="21"/>
                      <a:pt x="31" y="32"/>
                    </a:cubicBezTo>
                    <a:cubicBezTo>
                      <a:pt x="21" y="32"/>
                      <a:pt x="11" y="32"/>
                      <a:pt x="0"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grpSp>
      <p:sp>
        <p:nvSpPr>
          <p:cNvPr id="48" name="Freeform 24">
            <a:extLst>
              <a:ext uri="{FF2B5EF4-FFF2-40B4-BE49-F238E27FC236}">
                <a16:creationId xmlns:a16="http://schemas.microsoft.com/office/drawing/2014/main" id="{8CAAA242-7CB5-4B62-9093-BA2D74129BD3}"/>
              </a:ext>
            </a:extLst>
          </p:cNvPr>
          <p:cNvSpPr>
            <a:spLocks noEditPoints="1"/>
          </p:cNvSpPr>
          <p:nvPr/>
        </p:nvSpPr>
        <p:spPr bwMode="auto">
          <a:xfrm>
            <a:off x="8740223" y="346611"/>
            <a:ext cx="322262" cy="322263"/>
          </a:xfrm>
          <a:custGeom>
            <a:avLst/>
            <a:gdLst>
              <a:gd name="T0" fmla="*/ 2 w 128"/>
              <a:gd name="T1" fmla="*/ 28 h 128"/>
              <a:gd name="T2" fmla="*/ 29 w 128"/>
              <a:gd name="T3" fmla="*/ 1 h 128"/>
              <a:gd name="T4" fmla="*/ 38 w 128"/>
              <a:gd name="T5" fmla="*/ 14 h 128"/>
              <a:gd name="T6" fmla="*/ 46 w 128"/>
              <a:gd name="T7" fmla="*/ 19 h 128"/>
              <a:gd name="T8" fmla="*/ 48 w 128"/>
              <a:gd name="T9" fmla="*/ 9 h 128"/>
              <a:gd name="T10" fmla="*/ 48 w 128"/>
              <a:gd name="T11" fmla="*/ 0 h 128"/>
              <a:gd name="T12" fmla="*/ 80 w 128"/>
              <a:gd name="T13" fmla="*/ 0 h 128"/>
              <a:gd name="T14" fmla="*/ 80 w 128"/>
              <a:gd name="T15" fmla="*/ 14 h 128"/>
              <a:gd name="T16" fmla="*/ 83 w 128"/>
              <a:gd name="T17" fmla="*/ 19 h 128"/>
              <a:gd name="T18" fmla="*/ 88 w 128"/>
              <a:gd name="T19" fmla="*/ 17 h 128"/>
              <a:gd name="T20" fmla="*/ 101 w 128"/>
              <a:gd name="T21" fmla="*/ 3 h 128"/>
              <a:gd name="T22" fmla="*/ 125 w 128"/>
              <a:gd name="T23" fmla="*/ 29 h 128"/>
              <a:gd name="T24" fmla="*/ 112 w 128"/>
              <a:gd name="T25" fmla="*/ 40 h 128"/>
              <a:gd name="T26" fmla="*/ 110 w 128"/>
              <a:gd name="T27" fmla="*/ 46 h 128"/>
              <a:gd name="T28" fmla="*/ 115 w 128"/>
              <a:gd name="T29" fmla="*/ 48 h 128"/>
              <a:gd name="T30" fmla="*/ 128 w 128"/>
              <a:gd name="T31" fmla="*/ 48 h 128"/>
              <a:gd name="T32" fmla="*/ 128 w 128"/>
              <a:gd name="T33" fmla="*/ 80 h 128"/>
              <a:gd name="T34" fmla="*/ 106 w 128"/>
              <a:gd name="T35" fmla="*/ 81 h 128"/>
              <a:gd name="T36" fmla="*/ 124 w 128"/>
              <a:gd name="T37" fmla="*/ 101 h 128"/>
              <a:gd name="T38" fmla="*/ 101 w 128"/>
              <a:gd name="T39" fmla="*/ 124 h 128"/>
              <a:gd name="T40" fmla="*/ 81 w 128"/>
              <a:gd name="T41" fmla="*/ 106 h 128"/>
              <a:gd name="T42" fmla="*/ 80 w 128"/>
              <a:gd name="T43" fmla="*/ 128 h 128"/>
              <a:gd name="T44" fmla="*/ 48 w 128"/>
              <a:gd name="T45" fmla="*/ 128 h 128"/>
              <a:gd name="T46" fmla="*/ 47 w 128"/>
              <a:gd name="T47" fmla="*/ 106 h 128"/>
              <a:gd name="T48" fmla="*/ 27 w 128"/>
              <a:gd name="T49" fmla="*/ 124 h 128"/>
              <a:gd name="T50" fmla="*/ 5 w 128"/>
              <a:gd name="T51" fmla="*/ 101 h 128"/>
              <a:gd name="T52" fmla="*/ 22 w 128"/>
              <a:gd name="T53" fmla="*/ 81 h 128"/>
              <a:gd name="T54" fmla="*/ 0 w 128"/>
              <a:gd name="T55" fmla="*/ 80 h 128"/>
              <a:gd name="T56" fmla="*/ 0 w 128"/>
              <a:gd name="T57" fmla="*/ 48 h 128"/>
              <a:gd name="T58" fmla="*/ 12 w 128"/>
              <a:gd name="T59" fmla="*/ 48 h 128"/>
              <a:gd name="T60" fmla="*/ 19 w 128"/>
              <a:gd name="T61" fmla="*/ 46 h 128"/>
              <a:gd name="T62" fmla="*/ 16 w 128"/>
              <a:gd name="T63" fmla="*/ 39 h 128"/>
              <a:gd name="T64" fmla="*/ 2 w 128"/>
              <a:gd name="T65" fmla="*/ 28 h 128"/>
              <a:gd name="T66" fmla="*/ 80 w 128"/>
              <a:gd name="T67" fmla="*/ 64 h 128"/>
              <a:gd name="T68" fmla="*/ 64 w 128"/>
              <a:gd name="T69" fmla="*/ 48 h 128"/>
              <a:gd name="T70" fmla="*/ 48 w 128"/>
              <a:gd name="T71" fmla="*/ 64 h 128"/>
              <a:gd name="T72" fmla="*/ 63 w 128"/>
              <a:gd name="T73" fmla="*/ 80 h 128"/>
              <a:gd name="T74" fmla="*/ 80 w 128"/>
              <a:gd name="T7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2" y="28"/>
                </a:moveTo>
                <a:cubicBezTo>
                  <a:pt x="12" y="19"/>
                  <a:pt x="19" y="12"/>
                  <a:pt x="29" y="1"/>
                </a:cubicBezTo>
                <a:cubicBezTo>
                  <a:pt x="32" y="6"/>
                  <a:pt x="34" y="10"/>
                  <a:pt x="38" y="14"/>
                </a:cubicBezTo>
                <a:cubicBezTo>
                  <a:pt x="39" y="16"/>
                  <a:pt x="43" y="17"/>
                  <a:pt x="46" y="19"/>
                </a:cubicBezTo>
                <a:cubicBezTo>
                  <a:pt x="46" y="16"/>
                  <a:pt x="47" y="13"/>
                  <a:pt x="48" y="9"/>
                </a:cubicBezTo>
                <a:cubicBezTo>
                  <a:pt x="48" y="6"/>
                  <a:pt x="48" y="3"/>
                  <a:pt x="48" y="0"/>
                </a:cubicBezTo>
                <a:cubicBezTo>
                  <a:pt x="59" y="0"/>
                  <a:pt x="69" y="0"/>
                  <a:pt x="80" y="0"/>
                </a:cubicBezTo>
                <a:cubicBezTo>
                  <a:pt x="80" y="4"/>
                  <a:pt x="80" y="9"/>
                  <a:pt x="80" y="14"/>
                </a:cubicBezTo>
                <a:cubicBezTo>
                  <a:pt x="80" y="15"/>
                  <a:pt x="81" y="18"/>
                  <a:pt x="83" y="19"/>
                </a:cubicBezTo>
                <a:cubicBezTo>
                  <a:pt x="84" y="19"/>
                  <a:pt x="86" y="18"/>
                  <a:pt x="88" y="17"/>
                </a:cubicBezTo>
                <a:cubicBezTo>
                  <a:pt x="92" y="13"/>
                  <a:pt x="96" y="8"/>
                  <a:pt x="101" y="3"/>
                </a:cubicBezTo>
                <a:cubicBezTo>
                  <a:pt x="109" y="12"/>
                  <a:pt x="116" y="19"/>
                  <a:pt x="125" y="29"/>
                </a:cubicBezTo>
                <a:cubicBezTo>
                  <a:pt x="121" y="32"/>
                  <a:pt x="116" y="36"/>
                  <a:pt x="112" y="40"/>
                </a:cubicBezTo>
                <a:cubicBezTo>
                  <a:pt x="110" y="41"/>
                  <a:pt x="109" y="44"/>
                  <a:pt x="110" y="46"/>
                </a:cubicBezTo>
                <a:cubicBezTo>
                  <a:pt x="110" y="47"/>
                  <a:pt x="113" y="48"/>
                  <a:pt x="115" y="48"/>
                </a:cubicBezTo>
                <a:cubicBezTo>
                  <a:pt x="119" y="48"/>
                  <a:pt x="123" y="48"/>
                  <a:pt x="128" y="48"/>
                </a:cubicBezTo>
                <a:cubicBezTo>
                  <a:pt x="128" y="59"/>
                  <a:pt x="128" y="69"/>
                  <a:pt x="128" y="80"/>
                </a:cubicBezTo>
                <a:cubicBezTo>
                  <a:pt x="122" y="80"/>
                  <a:pt x="115" y="81"/>
                  <a:pt x="106" y="81"/>
                </a:cubicBezTo>
                <a:cubicBezTo>
                  <a:pt x="113" y="89"/>
                  <a:pt x="118" y="95"/>
                  <a:pt x="124" y="101"/>
                </a:cubicBezTo>
                <a:cubicBezTo>
                  <a:pt x="116" y="109"/>
                  <a:pt x="109" y="116"/>
                  <a:pt x="101" y="124"/>
                </a:cubicBezTo>
                <a:cubicBezTo>
                  <a:pt x="95" y="118"/>
                  <a:pt x="90" y="113"/>
                  <a:pt x="81" y="106"/>
                </a:cubicBezTo>
                <a:cubicBezTo>
                  <a:pt x="81" y="115"/>
                  <a:pt x="80" y="122"/>
                  <a:pt x="80" y="128"/>
                </a:cubicBezTo>
                <a:cubicBezTo>
                  <a:pt x="69" y="128"/>
                  <a:pt x="59" y="128"/>
                  <a:pt x="48" y="128"/>
                </a:cubicBezTo>
                <a:cubicBezTo>
                  <a:pt x="48" y="122"/>
                  <a:pt x="48" y="116"/>
                  <a:pt x="47" y="106"/>
                </a:cubicBezTo>
                <a:cubicBezTo>
                  <a:pt x="39" y="113"/>
                  <a:pt x="33" y="118"/>
                  <a:pt x="27" y="124"/>
                </a:cubicBezTo>
                <a:cubicBezTo>
                  <a:pt x="19" y="116"/>
                  <a:pt x="12" y="108"/>
                  <a:pt x="5" y="101"/>
                </a:cubicBezTo>
                <a:cubicBezTo>
                  <a:pt x="10" y="95"/>
                  <a:pt x="15" y="89"/>
                  <a:pt x="22" y="81"/>
                </a:cubicBezTo>
                <a:cubicBezTo>
                  <a:pt x="13" y="81"/>
                  <a:pt x="7" y="80"/>
                  <a:pt x="0" y="80"/>
                </a:cubicBezTo>
                <a:cubicBezTo>
                  <a:pt x="0" y="70"/>
                  <a:pt x="0" y="59"/>
                  <a:pt x="0" y="48"/>
                </a:cubicBezTo>
                <a:cubicBezTo>
                  <a:pt x="4" y="48"/>
                  <a:pt x="8" y="48"/>
                  <a:pt x="12" y="48"/>
                </a:cubicBezTo>
                <a:cubicBezTo>
                  <a:pt x="15" y="48"/>
                  <a:pt x="17" y="46"/>
                  <a:pt x="19" y="46"/>
                </a:cubicBezTo>
                <a:cubicBezTo>
                  <a:pt x="18" y="43"/>
                  <a:pt x="17" y="41"/>
                  <a:pt x="16" y="39"/>
                </a:cubicBezTo>
                <a:cubicBezTo>
                  <a:pt x="12" y="35"/>
                  <a:pt x="7" y="32"/>
                  <a:pt x="2" y="28"/>
                </a:cubicBezTo>
                <a:close/>
                <a:moveTo>
                  <a:pt x="80" y="64"/>
                </a:moveTo>
                <a:cubicBezTo>
                  <a:pt x="80" y="56"/>
                  <a:pt x="72" y="48"/>
                  <a:pt x="64" y="48"/>
                </a:cubicBezTo>
                <a:cubicBezTo>
                  <a:pt x="56" y="48"/>
                  <a:pt x="48" y="56"/>
                  <a:pt x="48" y="64"/>
                </a:cubicBezTo>
                <a:cubicBezTo>
                  <a:pt x="48" y="72"/>
                  <a:pt x="55" y="80"/>
                  <a:pt x="63" y="80"/>
                </a:cubicBezTo>
                <a:cubicBezTo>
                  <a:pt x="72" y="80"/>
                  <a:pt x="80" y="73"/>
                  <a:pt x="80" y="6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61210109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p4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ct val="0"/>
              </a:spcBef>
              <a:spcAft>
                <a:spcPct val="0"/>
              </a:spcAft>
              <a:buNone/>
            </a:pPr>
            <a:r>
              <a:rPr lang="en">
                <a:solidFill>
                  <a:schemeClr val="bg2">
                    <a:lumMod val="75000"/>
                  </a:schemeClr>
                </a:solidFill>
              </a:rPr>
              <a:t>Symptoms of the disease</a:t>
            </a:r>
            <a:endParaRPr>
              <a:solidFill>
                <a:schemeClr val="bg2">
                  <a:lumMod val="75000"/>
                </a:schemeClr>
              </a:solidFill>
            </a:endParaRPr>
          </a:p>
        </p:txBody>
      </p:sp>
      <p:sp>
        <p:nvSpPr>
          <p:cNvPr id="1046" name="Google Shape;1046;p47"/>
          <p:cNvSpPr txBox="1">
            <a:spLocks noGrp="1"/>
          </p:cNvSpPr>
          <p:nvPr>
            <p:ph type="title" idx="4294967295"/>
          </p:nvPr>
        </p:nvSpPr>
        <p:spPr>
          <a:xfrm>
            <a:off x="900975" y="1539900"/>
            <a:ext cx="2357400" cy="5277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sz="2000">
                <a:solidFill>
                  <a:schemeClr val="bg2">
                    <a:lumMod val="75000"/>
                  </a:schemeClr>
                </a:solidFill>
              </a:rPr>
              <a:t>Cramps in the jaw</a:t>
            </a:r>
            <a:endParaRPr sz="2000">
              <a:solidFill>
                <a:schemeClr val="bg2">
                  <a:lumMod val="75000"/>
                </a:schemeClr>
              </a:solidFill>
            </a:endParaRPr>
          </a:p>
        </p:txBody>
      </p:sp>
      <p:sp>
        <p:nvSpPr>
          <p:cNvPr id="1047" name="Google Shape;1047;p47"/>
          <p:cNvSpPr txBox="1">
            <a:spLocks noGrp="1"/>
          </p:cNvSpPr>
          <p:nvPr>
            <p:ph type="subTitle" idx="4294967295"/>
          </p:nvPr>
        </p:nvSpPr>
        <p:spPr>
          <a:xfrm>
            <a:off x="900975" y="1878850"/>
            <a:ext cx="2190000" cy="527700"/>
          </a:xfrm>
          <a:prstGeom prst="rect">
            <a:avLst/>
          </a:prstGeom>
        </p:spPr>
        <p:txBody>
          <a:bodyPr spcFirstLastPara="1" wrap="square" lIns="91425" tIns="91425" rIns="91425" bIns="91425" anchor="t" anchorCtr="0">
            <a:noAutofit/>
          </a:bodyPr>
          <a:lstStyle/>
          <a:p>
            <a:pPr marL="0" lvl="0" indent="0" algn="l" rtl="0">
              <a:spcBef>
                <a:spcPct val="0"/>
              </a:spcBef>
              <a:spcAft>
                <a:spcPts val="1200"/>
              </a:spcAft>
              <a:buNone/>
            </a:pPr>
            <a:r>
              <a:rPr lang="en" sz="1400"/>
              <a:t>Mercury is the smallest planet of them all</a:t>
            </a:r>
            <a:endParaRPr sz="1400">
              <a:solidFill>
                <a:schemeClr val="dk1"/>
              </a:solidFill>
            </a:endParaRPr>
          </a:p>
        </p:txBody>
      </p:sp>
      <p:sp>
        <p:nvSpPr>
          <p:cNvPr id="1048" name="Google Shape;1048;p47"/>
          <p:cNvSpPr txBox="1">
            <a:spLocks noGrp="1"/>
          </p:cNvSpPr>
          <p:nvPr>
            <p:ph type="title" idx="4294967295"/>
          </p:nvPr>
        </p:nvSpPr>
        <p:spPr>
          <a:xfrm>
            <a:off x="901026" y="3084825"/>
            <a:ext cx="2357400" cy="5277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r>
              <a:rPr lang="en" sz="2000">
                <a:solidFill>
                  <a:schemeClr val="bg2">
                    <a:lumMod val="75000"/>
                  </a:schemeClr>
                </a:solidFill>
              </a:rPr>
              <a:t>Pain in the body</a:t>
            </a:r>
            <a:endParaRPr sz="2000">
              <a:solidFill>
                <a:schemeClr val="bg2">
                  <a:lumMod val="75000"/>
                </a:schemeClr>
              </a:solidFill>
            </a:endParaRPr>
          </a:p>
        </p:txBody>
      </p:sp>
      <p:sp>
        <p:nvSpPr>
          <p:cNvPr id="1049" name="Google Shape;1049;p47"/>
          <p:cNvSpPr txBox="1">
            <a:spLocks noGrp="1"/>
          </p:cNvSpPr>
          <p:nvPr>
            <p:ph type="subTitle" idx="4294967295"/>
          </p:nvPr>
        </p:nvSpPr>
        <p:spPr>
          <a:xfrm>
            <a:off x="910225" y="3419525"/>
            <a:ext cx="2190000" cy="527700"/>
          </a:xfrm>
          <a:prstGeom prst="rect">
            <a:avLst/>
          </a:prstGeom>
        </p:spPr>
        <p:txBody>
          <a:bodyPr spcFirstLastPara="1" wrap="square" lIns="91425" tIns="91425" rIns="91425" bIns="91425" anchor="t" anchorCtr="0">
            <a:noAutofit/>
          </a:bodyPr>
          <a:lstStyle/>
          <a:p>
            <a:pPr marL="0" lvl="0" indent="0" algn="l" rtl="0">
              <a:spcBef>
                <a:spcPct val="0"/>
              </a:spcBef>
              <a:spcAft>
                <a:spcPts val="1200"/>
              </a:spcAft>
              <a:buNone/>
            </a:pPr>
            <a:r>
              <a:rPr lang="en" sz="1400">
                <a:solidFill>
                  <a:srgbClr val="DA7565"/>
                </a:solidFill>
              </a:rPr>
              <a:t>Jupiter is the biggest planet of them all</a:t>
            </a:r>
            <a:endParaRPr sz="1400">
              <a:solidFill>
                <a:srgbClr val="DA7565"/>
              </a:solidFill>
            </a:endParaRPr>
          </a:p>
        </p:txBody>
      </p:sp>
      <p:sp>
        <p:nvSpPr>
          <p:cNvPr id="1050" name="Google Shape;1050;p47"/>
          <p:cNvSpPr txBox="1">
            <a:spLocks noGrp="1"/>
          </p:cNvSpPr>
          <p:nvPr>
            <p:ph type="title" idx="4294967295"/>
          </p:nvPr>
        </p:nvSpPr>
        <p:spPr>
          <a:xfrm>
            <a:off x="5880400" y="3084825"/>
            <a:ext cx="2357400" cy="527700"/>
          </a:xfrm>
          <a:prstGeom prst="rect">
            <a:avLst/>
          </a:prstGeom>
        </p:spPr>
        <p:txBody>
          <a:bodyPr spcFirstLastPara="1" wrap="square" lIns="91425" tIns="91425" rIns="91425" bIns="91425" anchor="t" anchorCtr="0">
            <a:noAutofit/>
          </a:bodyPr>
          <a:lstStyle/>
          <a:p>
            <a:pPr marL="0" lvl="0" indent="0" algn="r" rtl="0">
              <a:spcBef>
                <a:spcPct val="0"/>
              </a:spcBef>
              <a:spcAft>
                <a:spcPct val="0"/>
              </a:spcAft>
              <a:buNone/>
            </a:pPr>
            <a:r>
              <a:rPr lang="en" sz="2000">
                <a:solidFill>
                  <a:schemeClr val="bg2">
                    <a:lumMod val="75000"/>
                  </a:schemeClr>
                </a:solidFill>
              </a:rPr>
              <a:t>Blood pressure</a:t>
            </a:r>
            <a:endParaRPr sz="2000">
              <a:solidFill>
                <a:schemeClr val="bg2">
                  <a:lumMod val="75000"/>
                </a:schemeClr>
              </a:solidFill>
            </a:endParaRPr>
          </a:p>
        </p:txBody>
      </p:sp>
      <p:sp>
        <p:nvSpPr>
          <p:cNvPr id="1051" name="Google Shape;1051;p47"/>
          <p:cNvSpPr txBox="1">
            <a:spLocks noGrp="1"/>
          </p:cNvSpPr>
          <p:nvPr>
            <p:ph type="subTitle" idx="4294967295"/>
          </p:nvPr>
        </p:nvSpPr>
        <p:spPr>
          <a:xfrm>
            <a:off x="6043600" y="3419525"/>
            <a:ext cx="2190000" cy="527700"/>
          </a:xfrm>
          <a:prstGeom prst="rect">
            <a:avLst/>
          </a:prstGeom>
        </p:spPr>
        <p:txBody>
          <a:bodyPr spcFirstLastPara="1" wrap="square" lIns="91425" tIns="91425" rIns="91425" bIns="91425" anchor="t" anchorCtr="0">
            <a:noAutofit/>
          </a:bodyPr>
          <a:lstStyle/>
          <a:p>
            <a:pPr marL="0" lvl="0" indent="0" algn="r" rtl="0">
              <a:spcBef>
                <a:spcPct val="0"/>
              </a:spcBef>
              <a:spcAft>
                <a:spcPts val="1200"/>
              </a:spcAft>
              <a:buNone/>
            </a:pPr>
            <a:r>
              <a:rPr lang="en" sz="1400"/>
              <a:t>Saturn is the only planet with rings</a:t>
            </a:r>
            <a:endParaRPr sz="1400">
              <a:solidFill>
                <a:schemeClr val="dk1"/>
              </a:solidFill>
            </a:endParaRPr>
          </a:p>
        </p:txBody>
      </p:sp>
      <p:sp>
        <p:nvSpPr>
          <p:cNvPr id="1052" name="Google Shape;1052;p47"/>
          <p:cNvSpPr txBox="1">
            <a:spLocks noGrp="1"/>
          </p:cNvSpPr>
          <p:nvPr>
            <p:ph type="title" idx="4294967295"/>
          </p:nvPr>
        </p:nvSpPr>
        <p:spPr>
          <a:xfrm>
            <a:off x="5880400" y="1539900"/>
            <a:ext cx="2357400" cy="527700"/>
          </a:xfrm>
          <a:prstGeom prst="rect">
            <a:avLst/>
          </a:prstGeom>
        </p:spPr>
        <p:txBody>
          <a:bodyPr spcFirstLastPara="1" wrap="square" lIns="91425" tIns="91425" rIns="91425" bIns="91425" anchor="t" anchorCtr="0">
            <a:noAutofit/>
          </a:bodyPr>
          <a:lstStyle/>
          <a:p>
            <a:pPr marL="0" lvl="0" indent="0" algn="r" rtl="0">
              <a:spcBef>
                <a:spcPct val="0"/>
              </a:spcBef>
              <a:spcAft>
                <a:spcPct val="0"/>
              </a:spcAft>
              <a:buNone/>
            </a:pPr>
            <a:r>
              <a:rPr lang="en" sz="2000">
                <a:solidFill>
                  <a:schemeClr val="bg2">
                    <a:lumMod val="75000"/>
                  </a:schemeClr>
                </a:solidFill>
              </a:rPr>
              <a:t>Staring (seizures)</a:t>
            </a:r>
            <a:endParaRPr sz="2000">
              <a:solidFill>
                <a:schemeClr val="bg2">
                  <a:lumMod val="75000"/>
                </a:schemeClr>
              </a:solidFill>
            </a:endParaRPr>
          </a:p>
        </p:txBody>
      </p:sp>
      <p:sp>
        <p:nvSpPr>
          <p:cNvPr id="1053" name="Google Shape;1053;p47"/>
          <p:cNvSpPr txBox="1">
            <a:spLocks noGrp="1"/>
          </p:cNvSpPr>
          <p:nvPr>
            <p:ph type="subTitle" idx="4294967295"/>
          </p:nvPr>
        </p:nvSpPr>
        <p:spPr>
          <a:xfrm>
            <a:off x="6043600" y="1878850"/>
            <a:ext cx="2190000" cy="527700"/>
          </a:xfrm>
          <a:prstGeom prst="rect">
            <a:avLst/>
          </a:prstGeom>
        </p:spPr>
        <p:txBody>
          <a:bodyPr spcFirstLastPara="1" wrap="square" lIns="91425" tIns="91425" rIns="91425" bIns="91425" anchor="t" anchorCtr="0">
            <a:noAutofit/>
          </a:bodyPr>
          <a:lstStyle/>
          <a:p>
            <a:pPr marL="0" lvl="0" indent="0" algn="r" rtl="0">
              <a:spcBef>
                <a:spcPct val="0"/>
              </a:spcBef>
              <a:spcAft>
                <a:spcPts val="1200"/>
              </a:spcAft>
              <a:buNone/>
            </a:pPr>
            <a:r>
              <a:rPr lang="en" sz="1400"/>
              <a:t>Despite being red, Mars is very cold</a:t>
            </a:r>
            <a:endParaRPr sz="1400">
              <a:solidFill>
                <a:schemeClr val="dk1"/>
              </a:solidFill>
            </a:endParaRPr>
          </a:p>
        </p:txBody>
      </p:sp>
      <p:sp>
        <p:nvSpPr>
          <p:cNvPr id="1054" name="Google Shape;1054;p47"/>
          <p:cNvSpPr/>
          <p:nvPr/>
        </p:nvSpPr>
        <p:spPr>
          <a:xfrm>
            <a:off x="3992276" y="1414974"/>
            <a:ext cx="1184528" cy="2983776"/>
          </a:xfrm>
          <a:custGeom>
            <a:avLst/>
            <a:gdLst/>
            <a:ahLst/>
            <a:cxnLst/>
            <a:rect l="l" t="t" r="r" b="b"/>
            <a:pathLst>
              <a:path w="17846" h="44955" extrusionOk="0">
                <a:moveTo>
                  <a:pt x="8915" y="1"/>
                </a:moveTo>
                <a:cubicBezTo>
                  <a:pt x="6365" y="17"/>
                  <a:pt x="6904" y="2693"/>
                  <a:pt x="6904" y="2693"/>
                </a:cubicBezTo>
                <a:cubicBezTo>
                  <a:pt x="6474" y="2916"/>
                  <a:pt x="6812" y="3559"/>
                  <a:pt x="6844" y="3897"/>
                </a:cubicBezTo>
                <a:cubicBezTo>
                  <a:pt x="6871" y="4240"/>
                  <a:pt x="7084" y="4256"/>
                  <a:pt x="7084" y="4256"/>
                </a:cubicBezTo>
                <a:cubicBezTo>
                  <a:pt x="7198" y="4769"/>
                  <a:pt x="7678" y="5575"/>
                  <a:pt x="7678" y="5575"/>
                </a:cubicBezTo>
                <a:cubicBezTo>
                  <a:pt x="7874" y="7831"/>
                  <a:pt x="5422" y="7766"/>
                  <a:pt x="4234" y="8474"/>
                </a:cubicBezTo>
                <a:cubicBezTo>
                  <a:pt x="3041" y="9182"/>
                  <a:pt x="3362" y="11215"/>
                  <a:pt x="3362" y="12888"/>
                </a:cubicBezTo>
                <a:cubicBezTo>
                  <a:pt x="3362" y="14566"/>
                  <a:pt x="2817" y="16081"/>
                  <a:pt x="2332" y="18173"/>
                </a:cubicBezTo>
                <a:cubicBezTo>
                  <a:pt x="1935" y="19901"/>
                  <a:pt x="1755" y="21137"/>
                  <a:pt x="1700" y="21524"/>
                </a:cubicBezTo>
                <a:cubicBezTo>
                  <a:pt x="1542" y="21552"/>
                  <a:pt x="1177" y="21677"/>
                  <a:pt x="774" y="22260"/>
                </a:cubicBezTo>
                <a:cubicBezTo>
                  <a:pt x="540" y="22603"/>
                  <a:pt x="469" y="22936"/>
                  <a:pt x="300" y="23110"/>
                </a:cubicBezTo>
                <a:cubicBezTo>
                  <a:pt x="205" y="23205"/>
                  <a:pt x="280" y="23371"/>
                  <a:pt x="441" y="23371"/>
                </a:cubicBezTo>
                <a:cubicBezTo>
                  <a:pt x="568" y="23371"/>
                  <a:pt x="749" y="23268"/>
                  <a:pt x="943" y="22946"/>
                </a:cubicBezTo>
                <a:lnTo>
                  <a:pt x="943" y="22946"/>
                </a:lnTo>
                <a:lnTo>
                  <a:pt x="147" y="24805"/>
                </a:lnTo>
                <a:cubicBezTo>
                  <a:pt x="147" y="24805"/>
                  <a:pt x="0" y="25077"/>
                  <a:pt x="235" y="25104"/>
                </a:cubicBezTo>
                <a:cubicBezTo>
                  <a:pt x="241" y="25105"/>
                  <a:pt x="247" y="25106"/>
                  <a:pt x="253" y="25106"/>
                </a:cubicBezTo>
                <a:cubicBezTo>
                  <a:pt x="599" y="25106"/>
                  <a:pt x="886" y="23786"/>
                  <a:pt x="1041" y="23786"/>
                </a:cubicBezTo>
                <a:cubicBezTo>
                  <a:pt x="1155" y="23786"/>
                  <a:pt x="404" y="25306"/>
                  <a:pt x="779" y="25431"/>
                </a:cubicBezTo>
                <a:cubicBezTo>
                  <a:pt x="793" y="25435"/>
                  <a:pt x="805" y="25437"/>
                  <a:pt x="818" y="25437"/>
                </a:cubicBezTo>
                <a:cubicBezTo>
                  <a:pt x="1182" y="25437"/>
                  <a:pt x="1437" y="23862"/>
                  <a:pt x="1519" y="23862"/>
                </a:cubicBezTo>
                <a:cubicBezTo>
                  <a:pt x="1519" y="23862"/>
                  <a:pt x="1520" y="23862"/>
                  <a:pt x="1521" y="23862"/>
                </a:cubicBezTo>
                <a:cubicBezTo>
                  <a:pt x="1613" y="23889"/>
                  <a:pt x="1085" y="25268"/>
                  <a:pt x="1384" y="25371"/>
                </a:cubicBezTo>
                <a:cubicBezTo>
                  <a:pt x="1399" y="25377"/>
                  <a:pt x="1414" y="25379"/>
                  <a:pt x="1428" y="25379"/>
                </a:cubicBezTo>
                <a:cubicBezTo>
                  <a:pt x="1774" y="25379"/>
                  <a:pt x="1780" y="23840"/>
                  <a:pt x="2005" y="23840"/>
                </a:cubicBezTo>
                <a:cubicBezTo>
                  <a:pt x="2007" y="23840"/>
                  <a:pt x="2009" y="23840"/>
                  <a:pt x="2011" y="23840"/>
                </a:cubicBezTo>
                <a:cubicBezTo>
                  <a:pt x="2060" y="23846"/>
                  <a:pt x="1695" y="25012"/>
                  <a:pt x="1956" y="25012"/>
                </a:cubicBezTo>
                <a:cubicBezTo>
                  <a:pt x="2213" y="25012"/>
                  <a:pt x="2218" y="24238"/>
                  <a:pt x="2463" y="23846"/>
                </a:cubicBezTo>
                <a:cubicBezTo>
                  <a:pt x="2698" y="23486"/>
                  <a:pt x="2997" y="22434"/>
                  <a:pt x="2845" y="21906"/>
                </a:cubicBezTo>
                <a:cubicBezTo>
                  <a:pt x="3281" y="20467"/>
                  <a:pt x="4354" y="17568"/>
                  <a:pt x="4616" y="16304"/>
                </a:cubicBezTo>
                <a:cubicBezTo>
                  <a:pt x="4904" y="14887"/>
                  <a:pt x="5389" y="12119"/>
                  <a:pt x="5389" y="12119"/>
                </a:cubicBezTo>
                <a:cubicBezTo>
                  <a:pt x="5842" y="13018"/>
                  <a:pt x="6098" y="17111"/>
                  <a:pt x="5711" y="18206"/>
                </a:cubicBezTo>
                <a:cubicBezTo>
                  <a:pt x="5324" y="19307"/>
                  <a:pt x="4419" y="21944"/>
                  <a:pt x="4806" y="24396"/>
                </a:cubicBezTo>
                <a:cubicBezTo>
                  <a:pt x="5193" y="26843"/>
                  <a:pt x="5515" y="30161"/>
                  <a:pt x="5389" y="33033"/>
                </a:cubicBezTo>
                <a:cubicBezTo>
                  <a:pt x="5259" y="35899"/>
                  <a:pt x="5744" y="39026"/>
                  <a:pt x="6130" y="41184"/>
                </a:cubicBezTo>
                <a:cubicBezTo>
                  <a:pt x="6517" y="43342"/>
                  <a:pt x="6065" y="43892"/>
                  <a:pt x="5776" y="44279"/>
                </a:cubicBezTo>
                <a:cubicBezTo>
                  <a:pt x="5487" y="44666"/>
                  <a:pt x="6065" y="44955"/>
                  <a:pt x="6065" y="44955"/>
                </a:cubicBezTo>
                <a:lnTo>
                  <a:pt x="7547" y="44955"/>
                </a:lnTo>
                <a:cubicBezTo>
                  <a:pt x="8092" y="44955"/>
                  <a:pt x="7934" y="44568"/>
                  <a:pt x="7743" y="43440"/>
                </a:cubicBezTo>
                <a:cubicBezTo>
                  <a:pt x="7547" y="42312"/>
                  <a:pt x="7356" y="41408"/>
                  <a:pt x="7580" y="39925"/>
                </a:cubicBezTo>
                <a:cubicBezTo>
                  <a:pt x="7874" y="38062"/>
                  <a:pt x="7972" y="36171"/>
                  <a:pt x="7869" y="34286"/>
                </a:cubicBezTo>
                <a:cubicBezTo>
                  <a:pt x="7743" y="32030"/>
                  <a:pt x="7771" y="31583"/>
                  <a:pt x="8190" y="29905"/>
                </a:cubicBezTo>
                <a:cubicBezTo>
                  <a:pt x="8566" y="28412"/>
                  <a:pt x="8860" y="24396"/>
                  <a:pt x="8920" y="23535"/>
                </a:cubicBezTo>
                <a:cubicBezTo>
                  <a:pt x="8980" y="24396"/>
                  <a:pt x="9280" y="28412"/>
                  <a:pt x="9650" y="29905"/>
                </a:cubicBezTo>
                <a:cubicBezTo>
                  <a:pt x="10070" y="31583"/>
                  <a:pt x="10103" y="32030"/>
                  <a:pt x="9972" y="34286"/>
                </a:cubicBezTo>
                <a:cubicBezTo>
                  <a:pt x="9874" y="36171"/>
                  <a:pt x="9966" y="38062"/>
                  <a:pt x="10266" y="39925"/>
                </a:cubicBezTo>
                <a:cubicBezTo>
                  <a:pt x="10490" y="41408"/>
                  <a:pt x="10293" y="42312"/>
                  <a:pt x="10103" y="43440"/>
                </a:cubicBezTo>
                <a:cubicBezTo>
                  <a:pt x="9907" y="44568"/>
                  <a:pt x="9749" y="44955"/>
                  <a:pt x="10293" y="44955"/>
                </a:cubicBezTo>
                <a:lnTo>
                  <a:pt x="11776" y="44955"/>
                </a:lnTo>
                <a:cubicBezTo>
                  <a:pt x="11776" y="44955"/>
                  <a:pt x="12359" y="44666"/>
                  <a:pt x="12070" y="44279"/>
                </a:cubicBezTo>
                <a:cubicBezTo>
                  <a:pt x="11776" y="43892"/>
                  <a:pt x="11329" y="43342"/>
                  <a:pt x="11716" y="41184"/>
                </a:cubicBezTo>
                <a:cubicBezTo>
                  <a:pt x="12102" y="39026"/>
                  <a:pt x="12582" y="35899"/>
                  <a:pt x="12457" y="33033"/>
                </a:cubicBezTo>
                <a:cubicBezTo>
                  <a:pt x="12326" y="30166"/>
                  <a:pt x="12653" y="26848"/>
                  <a:pt x="13034" y="24396"/>
                </a:cubicBezTo>
                <a:cubicBezTo>
                  <a:pt x="13421" y="21944"/>
                  <a:pt x="12522" y="19301"/>
                  <a:pt x="12135" y="18206"/>
                </a:cubicBezTo>
                <a:cubicBezTo>
                  <a:pt x="11748" y="17111"/>
                  <a:pt x="12004" y="13018"/>
                  <a:pt x="12457" y="12119"/>
                </a:cubicBezTo>
                <a:cubicBezTo>
                  <a:pt x="12457" y="12119"/>
                  <a:pt x="12936" y="14887"/>
                  <a:pt x="13230" y="16304"/>
                </a:cubicBezTo>
                <a:cubicBezTo>
                  <a:pt x="13487" y="17568"/>
                  <a:pt x="14560" y="20462"/>
                  <a:pt x="15001" y="21900"/>
                </a:cubicBezTo>
                <a:cubicBezTo>
                  <a:pt x="14843" y="22434"/>
                  <a:pt x="15148" y="23480"/>
                  <a:pt x="15377" y="23846"/>
                </a:cubicBezTo>
                <a:cubicBezTo>
                  <a:pt x="15623" y="24238"/>
                  <a:pt x="15628" y="25006"/>
                  <a:pt x="15890" y="25006"/>
                </a:cubicBezTo>
                <a:cubicBezTo>
                  <a:pt x="16146" y="25006"/>
                  <a:pt x="15781" y="23846"/>
                  <a:pt x="15835" y="23840"/>
                </a:cubicBezTo>
                <a:cubicBezTo>
                  <a:pt x="15837" y="23840"/>
                  <a:pt x="15839" y="23840"/>
                  <a:pt x="15841" y="23840"/>
                </a:cubicBezTo>
                <a:cubicBezTo>
                  <a:pt x="16060" y="23840"/>
                  <a:pt x="16072" y="25379"/>
                  <a:pt x="16418" y="25379"/>
                </a:cubicBezTo>
                <a:cubicBezTo>
                  <a:pt x="16432" y="25379"/>
                  <a:pt x="16447" y="25377"/>
                  <a:pt x="16462" y="25371"/>
                </a:cubicBezTo>
                <a:cubicBezTo>
                  <a:pt x="16756" y="25268"/>
                  <a:pt x="16227" y="23889"/>
                  <a:pt x="16320" y="23862"/>
                </a:cubicBezTo>
                <a:cubicBezTo>
                  <a:pt x="16321" y="23862"/>
                  <a:pt x="16321" y="23862"/>
                  <a:pt x="16322" y="23862"/>
                </a:cubicBezTo>
                <a:cubicBezTo>
                  <a:pt x="16413" y="23862"/>
                  <a:pt x="16659" y="25432"/>
                  <a:pt x="17021" y="25432"/>
                </a:cubicBezTo>
                <a:cubicBezTo>
                  <a:pt x="17034" y="25432"/>
                  <a:pt x="17047" y="25430"/>
                  <a:pt x="17061" y="25426"/>
                </a:cubicBezTo>
                <a:cubicBezTo>
                  <a:pt x="17437" y="25306"/>
                  <a:pt x="16685" y="23786"/>
                  <a:pt x="16805" y="23786"/>
                </a:cubicBezTo>
                <a:cubicBezTo>
                  <a:pt x="16955" y="23786"/>
                  <a:pt x="17247" y="25106"/>
                  <a:pt x="17588" y="25106"/>
                </a:cubicBezTo>
                <a:cubicBezTo>
                  <a:pt x="17594" y="25106"/>
                  <a:pt x="17600" y="25105"/>
                  <a:pt x="17606" y="25104"/>
                </a:cubicBezTo>
                <a:cubicBezTo>
                  <a:pt x="17846" y="25077"/>
                  <a:pt x="17699" y="24805"/>
                  <a:pt x="17699" y="24805"/>
                </a:cubicBezTo>
                <a:lnTo>
                  <a:pt x="16908" y="22946"/>
                </a:lnTo>
                <a:lnTo>
                  <a:pt x="16908" y="22946"/>
                </a:lnTo>
                <a:cubicBezTo>
                  <a:pt x="17100" y="23268"/>
                  <a:pt x="17281" y="23371"/>
                  <a:pt x="17408" y="23371"/>
                </a:cubicBezTo>
                <a:cubicBezTo>
                  <a:pt x="17570" y="23371"/>
                  <a:pt x="17646" y="23205"/>
                  <a:pt x="17551" y="23110"/>
                </a:cubicBezTo>
                <a:cubicBezTo>
                  <a:pt x="17383" y="22936"/>
                  <a:pt x="17306" y="22598"/>
                  <a:pt x="17072" y="22260"/>
                </a:cubicBezTo>
                <a:cubicBezTo>
                  <a:pt x="16669" y="21677"/>
                  <a:pt x="16309" y="21552"/>
                  <a:pt x="16146" y="21524"/>
                </a:cubicBezTo>
                <a:cubicBezTo>
                  <a:pt x="16097" y="21137"/>
                  <a:pt x="15917" y="19901"/>
                  <a:pt x="15519" y="18173"/>
                </a:cubicBezTo>
                <a:cubicBezTo>
                  <a:pt x="15034" y="16081"/>
                  <a:pt x="14489" y="14566"/>
                  <a:pt x="14489" y="12888"/>
                </a:cubicBezTo>
                <a:cubicBezTo>
                  <a:pt x="14489" y="11215"/>
                  <a:pt x="14811" y="9182"/>
                  <a:pt x="13617" y="8474"/>
                </a:cubicBezTo>
                <a:cubicBezTo>
                  <a:pt x="12424" y="7766"/>
                  <a:pt x="9977" y="7831"/>
                  <a:pt x="10168" y="5575"/>
                </a:cubicBezTo>
                <a:cubicBezTo>
                  <a:pt x="10168" y="5575"/>
                  <a:pt x="10653" y="4769"/>
                  <a:pt x="10767" y="4256"/>
                </a:cubicBezTo>
                <a:cubicBezTo>
                  <a:pt x="10767" y="4256"/>
                  <a:pt x="10975" y="4240"/>
                  <a:pt x="11007" y="3897"/>
                </a:cubicBezTo>
                <a:cubicBezTo>
                  <a:pt x="11040" y="3559"/>
                  <a:pt x="11378" y="2916"/>
                  <a:pt x="10942" y="2693"/>
                </a:cubicBezTo>
                <a:cubicBezTo>
                  <a:pt x="10942" y="2693"/>
                  <a:pt x="11487" y="17"/>
                  <a:pt x="8937" y="1"/>
                </a:cubicBezTo>
                <a:close/>
              </a:path>
            </a:pathLst>
          </a:custGeom>
          <a:solidFill>
            <a:srgbClr val="F69F90"/>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1055" name="Google Shape;1055;p47"/>
          <p:cNvCxnSpPr>
            <a:stCxn id="1046" idx="3"/>
          </p:cNvCxnSpPr>
          <p:nvPr/>
        </p:nvCxnSpPr>
        <p:spPr>
          <a:xfrm rot="10800000" flipH="1">
            <a:off x="3258375" y="1734450"/>
            <a:ext cx="1239900" cy="69300"/>
          </a:xfrm>
          <a:prstGeom prst="bentConnector3">
            <a:avLst>
              <a:gd name="adj1" fmla="val 50000"/>
            </a:avLst>
          </a:prstGeom>
          <a:noFill/>
          <a:ln w="19050" cap="flat" cmpd="sng">
            <a:solidFill>
              <a:srgbClr val="D94949"/>
            </a:solidFill>
            <a:prstDash val="solid"/>
            <a:round/>
            <a:headEnd type="oval" w="med" len="med"/>
            <a:tailEnd type="oval" w="med" len="med"/>
          </a:ln>
        </p:spPr>
      </p:cxnSp>
      <p:cxnSp>
        <p:nvCxnSpPr>
          <p:cNvPr id="1056" name="Google Shape;1056;p47"/>
          <p:cNvCxnSpPr>
            <a:stCxn id="1048" idx="3"/>
          </p:cNvCxnSpPr>
          <p:nvPr/>
        </p:nvCxnSpPr>
        <p:spPr>
          <a:xfrm>
            <a:off x="3258426" y="3348675"/>
            <a:ext cx="1142700" cy="328800"/>
          </a:xfrm>
          <a:prstGeom prst="bentConnector3">
            <a:avLst>
              <a:gd name="adj1" fmla="val 50000"/>
            </a:avLst>
          </a:prstGeom>
          <a:noFill/>
          <a:ln w="19050" cap="flat" cmpd="sng">
            <a:solidFill>
              <a:srgbClr val="D94949"/>
            </a:solidFill>
            <a:prstDash val="solid"/>
            <a:round/>
            <a:headEnd type="oval" w="med" len="med"/>
            <a:tailEnd type="oval" w="med" len="med"/>
          </a:ln>
        </p:spPr>
      </p:cxnSp>
      <p:cxnSp>
        <p:nvCxnSpPr>
          <p:cNvPr id="1057" name="Google Shape;1057;p47"/>
          <p:cNvCxnSpPr>
            <a:stCxn id="1052" idx="1"/>
          </p:cNvCxnSpPr>
          <p:nvPr/>
        </p:nvCxnSpPr>
        <p:spPr>
          <a:xfrm rot="10800000">
            <a:off x="4592800" y="1532550"/>
            <a:ext cx="1287600" cy="271200"/>
          </a:xfrm>
          <a:prstGeom prst="bentConnector3">
            <a:avLst>
              <a:gd name="adj1" fmla="val 50000"/>
            </a:avLst>
          </a:prstGeom>
          <a:noFill/>
          <a:ln w="19050" cap="flat" cmpd="sng">
            <a:solidFill>
              <a:srgbClr val="D94949"/>
            </a:solidFill>
            <a:prstDash val="solid"/>
            <a:round/>
            <a:headEnd type="oval" w="med" len="med"/>
            <a:tailEnd type="oval" w="med" len="med"/>
          </a:ln>
        </p:spPr>
      </p:cxnSp>
      <p:cxnSp>
        <p:nvCxnSpPr>
          <p:cNvPr id="1058" name="Google Shape;1058;p47"/>
          <p:cNvCxnSpPr>
            <a:stCxn id="1050" idx="1"/>
          </p:cNvCxnSpPr>
          <p:nvPr/>
        </p:nvCxnSpPr>
        <p:spPr>
          <a:xfrm rot="10800000">
            <a:off x="4744300" y="2289675"/>
            <a:ext cx="1136100" cy="1059000"/>
          </a:xfrm>
          <a:prstGeom prst="bentConnector3">
            <a:avLst>
              <a:gd name="adj1" fmla="val 41664"/>
            </a:avLst>
          </a:prstGeom>
          <a:noFill/>
          <a:ln w="19050" cap="flat" cmpd="sng">
            <a:solidFill>
              <a:srgbClr val="D94949"/>
            </a:solidFill>
            <a:prstDash val="solid"/>
            <a:round/>
            <a:headEnd type="oval" w="med" len="med"/>
            <a:tailEnd type="oval" w="med" len="med"/>
          </a:ln>
        </p:spPr>
      </p:cxnSp>
      <p:grpSp>
        <p:nvGrpSpPr>
          <p:cNvPr id="16" name="Grupo 15">
            <a:extLst>
              <a:ext uri="{FF2B5EF4-FFF2-40B4-BE49-F238E27FC236}">
                <a16:creationId xmlns:a16="http://schemas.microsoft.com/office/drawing/2014/main" id="{1AEBBE39-4DC1-400D-8831-CD45D3960B89}"/>
              </a:ext>
            </a:extLst>
          </p:cNvPr>
          <p:cNvGrpSpPr/>
          <p:nvPr/>
        </p:nvGrpSpPr>
        <p:grpSpPr>
          <a:xfrm>
            <a:off x="427889" y="4751485"/>
            <a:ext cx="8483400" cy="156754"/>
            <a:chOff x="330225" y="4698275"/>
            <a:chExt cx="8483400" cy="156754"/>
          </a:xfrm>
        </p:grpSpPr>
        <p:cxnSp>
          <p:nvCxnSpPr>
            <p:cNvPr id="17" name="Google Shape;286;p21">
              <a:extLst>
                <a:ext uri="{FF2B5EF4-FFF2-40B4-BE49-F238E27FC236}">
                  <a16:creationId xmlns:a16="http://schemas.microsoft.com/office/drawing/2014/main" id="{A49BEC3E-13FC-438C-83D0-E95AB3789CD8}"/>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8" name="Rectángulo 17">
              <a:extLst>
                <a:ext uri="{FF2B5EF4-FFF2-40B4-BE49-F238E27FC236}">
                  <a16:creationId xmlns:a16="http://schemas.microsoft.com/office/drawing/2014/main" id="{F37ABB69-8D9F-4F5B-BAA1-CA4A7700F0B9}"/>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C898C7CD-AA2D-406C-9188-1C809FC123C4}"/>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339963000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38"/>
          <p:cNvSpPr/>
          <p:nvPr/>
        </p:nvSpPr>
        <p:spPr>
          <a:xfrm>
            <a:off x="1285370" y="1553831"/>
            <a:ext cx="756300" cy="756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9" name="Google Shape;549;p38"/>
          <p:cNvSpPr/>
          <p:nvPr/>
        </p:nvSpPr>
        <p:spPr>
          <a:xfrm>
            <a:off x="1285370" y="3308955"/>
            <a:ext cx="756300" cy="756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51" name="Google Shape;551;p38"/>
          <p:cNvSpPr/>
          <p:nvPr/>
        </p:nvSpPr>
        <p:spPr>
          <a:xfrm>
            <a:off x="5003158" y="3308955"/>
            <a:ext cx="756300" cy="756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50" name="Google Shape;550;p38"/>
          <p:cNvSpPr/>
          <p:nvPr/>
        </p:nvSpPr>
        <p:spPr>
          <a:xfrm>
            <a:off x="5003158" y="1553831"/>
            <a:ext cx="756300" cy="7563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7" name="Google Shape;527;p38"/>
          <p:cNvSpPr txBox="1">
            <a:spLocks noGrp="1"/>
          </p:cNvSpPr>
          <p:nvPr>
            <p:ph type="title"/>
          </p:nvPr>
        </p:nvSpPr>
        <p:spPr>
          <a:xfrm>
            <a:off x="2194105" y="1552700"/>
            <a:ext cx="1950600" cy="2325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Venus</a:t>
            </a:r>
            <a:endParaRPr/>
          </a:p>
        </p:txBody>
      </p:sp>
      <p:sp>
        <p:nvSpPr>
          <p:cNvPr id="528" name="Google Shape;528;p38"/>
          <p:cNvSpPr txBox="1">
            <a:spLocks noGrp="1"/>
          </p:cNvSpPr>
          <p:nvPr>
            <p:ph type="subTitle" idx="1"/>
          </p:nvPr>
        </p:nvSpPr>
        <p:spPr>
          <a:xfrm>
            <a:off x="2194093" y="1848047"/>
            <a:ext cx="1950600" cy="572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Venus is the second planet from the Sun</a:t>
            </a:r>
            <a:endParaRPr/>
          </a:p>
        </p:txBody>
      </p:sp>
      <p:sp>
        <p:nvSpPr>
          <p:cNvPr id="529" name="Google Shape;529;p38"/>
          <p:cNvSpPr txBox="1">
            <a:spLocks noGrp="1"/>
          </p:cNvSpPr>
          <p:nvPr>
            <p:ph type="title" idx="2"/>
          </p:nvPr>
        </p:nvSpPr>
        <p:spPr>
          <a:xfrm>
            <a:off x="5894800" y="1552700"/>
            <a:ext cx="1950600" cy="2325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Jupiter</a:t>
            </a:r>
            <a:endParaRPr/>
          </a:p>
        </p:txBody>
      </p:sp>
      <p:sp>
        <p:nvSpPr>
          <p:cNvPr id="530" name="Google Shape;530;p38"/>
          <p:cNvSpPr txBox="1">
            <a:spLocks noGrp="1"/>
          </p:cNvSpPr>
          <p:nvPr>
            <p:ph type="subTitle" idx="3"/>
          </p:nvPr>
        </p:nvSpPr>
        <p:spPr>
          <a:xfrm>
            <a:off x="5894804" y="1848047"/>
            <a:ext cx="1950600" cy="572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Jupiter is the biggest planet of them all</a:t>
            </a:r>
            <a:endParaRPr/>
          </a:p>
        </p:txBody>
      </p:sp>
      <p:sp>
        <p:nvSpPr>
          <p:cNvPr id="531" name="Google Shape;531;p38"/>
          <p:cNvSpPr txBox="1">
            <a:spLocks noGrp="1"/>
          </p:cNvSpPr>
          <p:nvPr>
            <p:ph type="title" idx="4"/>
          </p:nvPr>
        </p:nvSpPr>
        <p:spPr>
          <a:xfrm>
            <a:off x="2194080" y="3328375"/>
            <a:ext cx="1950600" cy="2325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Mars</a:t>
            </a:r>
            <a:endParaRPr/>
          </a:p>
        </p:txBody>
      </p:sp>
      <p:sp>
        <p:nvSpPr>
          <p:cNvPr id="532" name="Google Shape;532;p38"/>
          <p:cNvSpPr txBox="1">
            <a:spLocks noGrp="1"/>
          </p:cNvSpPr>
          <p:nvPr>
            <p:ph type="subTitle" idx="5"/>
          </p:nvPr>
        </p:nvSpPr>
        <p:spPr>
          <a:xfrm>
            <a:off x="2194093" y="3629875"/>
            <a:ext cx="1950600" cy="4848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Despite being red, Mars is a cold place</a:t>
            </a:r>
            <a:endParaRPr/>
          </a:p>
        </p:txBody>
      </p:sp>
      <p:sp>
        <p:nvSpPr>
          <p:cNvPr id="533" name="Google Shape;533;p38"/>
          <p:cNvSpPr txBox="1">
            <a:spLocks noGrp="1"/>
          </p:cNvSpPr>
          <p:nvPr>
            <p:ph type="title" idx="6"/>
          </p:nvPr>
        </p:nvSpPr>
        <p:spPr>
          <a:xfrm>
            <a:off x="5894804" y="3328375"/>
            <a:ext cx="1950600" cy="2325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Saturn</a:t>
            </a:r>
            <a:endParaRPr/>
          </a:p>
        </p:txBody>
      </p:sp>
      <p:sp>
        <p:nvSpPr>
          <p:cNvPr id="534" name="Google Shape;534;p38"/>
          <p:cNvSpPr txBox="1">
            <a:spLocks noGrp="1"/>
          </p:cNvSpPr>
          <p:nvPr>
            <p:ph type="subTitle" idx="7"/>
          </p:nvPr>
        </p:nvSpPr>
        <p:spPr>
          <a:xfrm>
            <a:off x="5894804" y="3629875"/>
            <a:ext cx="1950600" cy="4848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Saturn is a gas giant and has several rings</a:t>
            </a:r>
            <a:endParaRPr/>
          </a:p>
        </p:txBody>
      </p:sp>
      <p:sp>
        <p:nvSpPr>
          <p:cNvPr id="535" name="Google Shape;535;p38"/>
          <p:cNvSpPr txBox="1">
            <a:spLocks noGrp="1"/>
          </p:cNvSpPr>
          <p:nvPr>
            <p:ph type="title" idx="8"/>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4400">
                <a:solidFill>
                  <a:srgbClr val="D94949"/>
                </a:solidFill>
              </a:rPr>
              <a:t>Pathology</a:t>
            </a:r>
            <a:endParaRPr sz="4400">
              <a:solidFill>
                <a:srgbClr val="D94949"/>
              </a:solidFill>
            </a:endParaRPr>
          </a:p>
        </p:txBody>
      </p:sp>
      <p:grpSp>
        <p:nvGrpSpPr>
          <p:cNvPr id="537" name="Google Shape;537;p38"/>
          <p:cNvGrpSpPr/>
          <p:nvPr/>
        </p:nvGrpSpPr>
        <p:grpSpPr>
          <a:xfrm>
            <a:off x="1558892" y="3510341"/>
            <a:ext cx="260223" cy="353527"/>
            <a:chOff x="6266525" y="3807788"/>
            <a:chExt cx="260223" cy="353527"/>
          </a:xfrm>
        </p:grpSpPr>
        <p:sp>
          <p:nvSpPr>
            <p:cNvPr id="538" name="Google Shape;538;p38"/>
            <p:cNvSpPr/>
            <p:nvPr/>
          </p:nvSpPr>
          <p:spPr>
            <a:xfrm>
              <a:off x="6266525" y="3807788"/>
              <a:ext cx="260223" cy="353527"/>
            </a:xfrm>
            <a:custGeom>
              <a:avLst/>
              <a:gdLst/>
              <a:ahLst/>
              <a:cxnLst/>
              <a:rect l="l" t="t" r="r" b="b"/>
              <a:pathLst>
                <a:path w="8169" h="11098" extrusionOk="0">
                  <a:moveTo>
                    <a:pt x="1322" y="1"/>
                  </a:moveTo>
                  <a:cubicBezTo>
                    <a:pt x="1239" y="1"/>
                    <a:pt x="1167" y="84"/>
                    <a:pt x="1167" y="168"/>
                  </a:cubicBezTo>
                  <a:lnTo>
                    <a:pt x="1167" y="1430"/>
                  </a:lnTo>
                  <a:cubicBezTo>
                    <a:pt x="1167" y="1953"/>
                    <a:pt x="1525" y="2382"/>
                    <a:pt x="2013" y="2513"/>
                  </a:cubicBezTo>
                  <a:lnTo>
                    <a:pt x="2025" y="2513"/>
                  </a:lnTo>
                  <a:cubicBezTo>
                    <a:pt x="2001" y="2573"/>
                    <a:pt x="1977" y="2620"/>
                    <a:pt x="1953" y="2692"/>
                  </a:cubicBezTo>
                  <a:lnTo>
                    <a:pt x="1858" y="2906"/>
                  </a:lnTo>
                  <a:cubicBezTo>
                    <a:pt x="1846" y="2942"/>
                    <a:pt x="1834" y="2965"/>
                    <a:pt x="1822" y="3013"/>
                  </a:cubicBezTo>
                  <a:cubicBezTo>
                    <a:pt x="1108" y="2823"/>
                    <a:pt x="596" y="2180"/>
                    <a:pt x="596" y="1441"/>
                  </a:cubicBezTo>
                  <a:lnTo>
                    <a:pt x="596" y="168"/>
                  </a:lnTo>
                  <a:cubicBezTo>
                    <a:pt x="596" y="84"/>
                    <a:pt x="525" y="13"/>
                    <a:pt x="429" y="13"/>
                  </a:cubicBezTo>
                  <a:cubicBezTo>
                    <a:pt x="346" y="13"/>
                    <a:pt x="274" y="84"/>
                    <a:pt x="274" y="168"/>
                  </a:cubicBezTo>
                  <a:lnTo>
                    <a:pt x="274" y="1441"/>
                  </a:lnTo>
                  <a:cubicBezTo>
                    <a:pt x="274" y="2311"/>
                    <a:pt x="870" y="3120"/>
                    <a:pt x="1763" y="3346"/>
                  </a:cubicBezTo>
                  <a:cubicBezTo>
                    <a:pt x="1656" y="4192"/>
                    <a:pt x="2001" y="4906"/>
                    <a:pt x="2441" y="5251"/>
                  </a:cubicBezTo>
                  <a:cubicBezTo>
                    <a:pt x="2668" y="5430"/>
                    <a:pt x="2656" y="5859"/>
                    <a:pt x="2334" y="5942"/>
                  </a:cubicBezTo>
                  <a:cubicBezTo>
                    <a:pt x="2239" y="5978"/>
                    <a:pt x="2144" y="6002"/>
                    <a:pt x="2060" y="6049"/>
                  </a:cubicBezTo>
                  <a:cubicBezTo>
                    <a:pt x="1560" y="6264"/>
                    <a:pt x="1239" y="6716"/>
                    <a:pt x="1167" y="7252"/>
                  </a:cubicBezTo>
                  <a:cubicBezTo>
                    <a:pt x="513" y="7335"/>
                    <a:pt x="1" y="7895"/>
                    <a:pt x="1" y="8561"/>
                  </a:cubicBezTo>
                  <a:lnTo>
                    <a:pt x="1" y="10931"/>
                  </a:lnTo>
                  <a:cubicBezTo>
                    <a:pt x="1" y="11026"/>
                    <a:pt x="72" y="11097"/>
                    <a:pt x="167" y="11097"/>
                  </a:cubicBezTo>
                  <a:cubicBezTo>
                    <a:pt x="251" y="11097"/>
                    <a:pt x="334" y="11026"/>
                    <a:pt x="334" y="10931"/>
                  </a:cubicBezTo>
                  <a:lnTo>
                    <a:pt x="334" y="8561"/>
                  </a:lnTo>
                  <a:cubicBezTo>
                    <a:pt x="334" y="8014"/>
                    <a:pt x="775" y="7573"/>
                    <a:pt x="1322" y="7573"/>
                  </a:cubicBezTo>
                  <a:cubicBezTo>
                    <a:pt x="1417" y="7573"/>
                    <a:pt x="1489" y="7490"/>
                    <a:pt x="1489" y="7418"/>
                  </a:cubicBezTo>
                  <a:cubicBezTo>
                    <a:pt x="1525" y="6942"/>
                    <a:pt x="1787" y="6525"/>
                    <a:pt x="2203" y="6347"/>
                  </a:cubicBezTo>
                  <a:cubicBezTo>
                    <a:pt x="2275" y="6311"/>
                    <a:pt x="2370" y="6287"/>
                    <a:pt x="2441" y="6252"/>
                  </a:cubicBezTo>
                  <a:cubicBezTo>
                    <a:pt x="2656" y="6192"/>
                    <a:pt x="2811" y="6037"/>
                    <a:pt x="2894" y="5823"/>
                  </a:cubicBezTo>
                  <a:cubicBezTo>
                    <a:pt x="2918" y="5740"/>
                    <a:pt x="2930" y="5621"/>
                    <a:pt x="2918" y="5513"/>
                  </a:cubicBezTo>
                  <a:cubicBezTo>
                    <a:pt x="3030" y="5443"/>
                    <a:pt x="3291" y="5320"/>
                    <a:pt x="3612" y="5320"/>
                  </a:cubicBezTo>
                  <a:cubicBezTo>
                    <a:pt x="3837" y="5320"/>
                    <a:pt x="4092" y="5380"/>
                    <a:pt x="4346" y="5561"/>
                  </a:cubicBezTo>
                  <a:cubicBezTo>
                    <a:pt x="4596" y="5732"/>
                    <a:pt x="4893" y="5799"/>
                    <a:pt x="5206" y="5799"/>
                  </a:cubicBezTo>
                  <a:cubicBezTo>
                    <a:pt x="5699" y="5799"/>
                    <a:pt x="6231" y="5632"/>
                    <a:pt x="6668" y="5442"/>
                  </a:cubicBezTo>
                  <a:lnTo>
                    <a:pt x="6668" y="5442"/>
                  </a:lnTo>
                  <a:cubicBezTo>
                    <a:pt x="6561" y="6049"/>
                    <a:pt x="6323" y="6645"/>
                    <a:pt x="5966" y="7168"/>
                  </a:cubicBezTo>
                  <a:cubicBezTo>
                    <a:pt x="5299" y="8145"/>
                    <a:pt x="4406" y="8680"/>
                    <a:pt x="3251" y="8823"/>
                  </a:cubicBezTo>
                  <a:cubicBezTo>
                    <a:pt x="3184" y="8831"/>
                    <a:pt x="3118" y="8834"/>
                    <a:pt x="3053" y="8834"/>
                  </a:cubicBezTo>
                  <a:cubicBezTo>
                    <a:pt x="2468" y="8834"/>
                    <a:pt x="1959" y="8555"/>
                    <a:pt x="1691" y="8180"/>
                  </a:cubicBezTo>
                  <a:cubicBezTo>
                    <a:pt x="1668" y="8133"/>
                    <a:pt x="1608" y="8109"/>
                    <a:pt x="1548" y="8109"/>
                  </a:cubicBezTo>
                  <a:lnTo>
                    <a:pt x="1322" y="8109"/>
                  </a:lnTo>
                  <a:cubicBezTo>
                    <a:pt x="1072" y="8109"/>
                    <a:pt x="870" y="8311"/>
                    <a:pt x="870" y="8561"/>
                  </a:cubicBezTo>
                  <a:lnTo>
                    <a:pt x="870" y="10931"/>
                  </a:lnTo>
                  <a:cubicBezTo>
                    <a:pt x="870" y="11026"/>
                    <a:pt x="941" y="11097"/>
                    <a:pt x="1025" y="11097"/>
                  </a:cubicBezTo>
                  <a:cubicBezTo>
                    <a:pt x="1120" y="11097"/>
                    <a:pt x="1191" y="11026"/>
                    <a:pt x="1191" y="10931"/>
                  </a:cubicBezTo>
                  <a:lnTo>
                    <a:pt x="1191" y="8561"/>
                  </a:lnTo>
                  <a:cubicBezTo>
                    <a:pt x="1191" y="8490"/>
                    <a:pt x="1251" y="8430"/>
                    <a:pt x="1322" y="8430"/>
                  </a:cubicBezTo>
                  <a:lnTo>
                    <a:pt x="1477" y="8430"/>
                  </a:lnTo>
                  <a:cubicBezTo>
                    <a:pt x="1814" y="8852"/>
                    <a:pt x="2374" y="9161"/>
                    <a:pt x="3018" y="9161"/>
                  </a:cubicBezTo>
                  <a:cubicBezTo>
                    <a:pt x="3103" y="9161"/>
                    <a:pt x="3188" y="9156"/>
                    <a:pt x="3275" y="9145"/>
                  </a:cubicBezTo>
                  <a:cubicBezTo>
                    <a:pt x="7144" y="8716"/>
                    <a:pt x="8168" y="3763"/>
                    <a:pt x="5847" y="1834"/>
                  </a:cubicBezTo>
                  <a:cubicBezTo>
                    <a:pt x="5818" y="1810"/>
                    <a:pt x="5783" y="1800"/>
                    <a:pt x="5750" y="1800"/>
                  </a:cubicBezTo>
                  <a:cubicBezTo>
                    <a:pt x="5700" y="1800"/>
                    <a:pt x="5654" y="1823"/>
                    <a:pt x="5632" y="1858"/>
                  </a:cubicBezTo>
                  <a:cubicBezTo>
                    <a:pt x="5573" y="1930"/>
                    <a:pt x="5585" y="2037"/>
                    <a:pt x="5644" y="2073"/>
                  </a:cubicBezTo>
                  <a:cubicBezTo>
                    <a:pt x="6501" y="2787"/>
                    <a:pt x="6835" y="3966"/>
                    <a:pt x="6740" y="5073"/>
                  </a:cubicBezTo>
                  <a:cubicBezTo>
                    <a:pt x="6517" y="5175"/>
                    <a:pt x="5841" y="5487"/>
                    <a:pt x="5230" y="5487"/>
                  </a:cubicBezTo>
                  <a:cubicBezTo>
                    <a:pt x="4990" y="5487"/>
                    <a:pt x="4761" y="5439"/>
                    <a:pt x="4573" y="5311"/>
                  </a:cubicBezTo>
                  <a:cubicBezTo>
                    <a:pt x="4275" y="5113"/>
                    <a:pt x="3955" y="5013"/>
                    <a:pt x="3632" y="5013"/>
                  </a:cubicBezTo>
                  <a:cubicBezTo>
                    <a:pt x="3373" y="5013"/>
                    <a:pt x="3112" y="5077"/>
                    <a:pt x="2858" y="5204"/>
                  </a:cubicBezTo>
                  <a:cubicBezTo>
                    <a:pt x="2811" y="5109"/>
                    <a:pt x="2751" y="5037"/>
                    <a:pt x="2680" y="4978"/>
                  </a:cubicBezTo>
                  <a:cubicBezTo>
                    <a:pt x="2239" y="4632"/>
                    <a:pt x="1941" y="3847"/>
                    <a:pt x="2191" y="3013"/>
                  </a:cubicBezTo>
                  <a:cubicBezTo>
                    <a:pt x="2470" y="2062"/>
                    <a:pt x="3289" y="1530"/>
                    <a:pt x="4171" y="1530"/>
                  </a:cubicBezTo>
                  <a:cubicBezTo>
                    <a:pt x="4459" y="1530"/>
                    <a:pt x="4753" y="1586"/>
                    <a:pt x="5037" y="1703"/>
                  </a:cubicBezTo>
                  <a:cubicBezTo>
                    <a:pt x="5059" y="1713"/>
                    <a:pt x="5081" y="1717"/>
                    <a:pt x="5103" y="1717"/>
                  </a:cubicBezTo>
                  <a:cubicBezTo>
                    <a:pt x="5165" y="1717"/>
                    <a:pt x="5222" y="1682"/>
                    <a:pt x="5239" y="1620"/>
                  </a:cubicBezTo>
                  <a:cubicBezTo>
                    <a:pt x="5275" y="1525"/>
                    <a:pt x="5239" y="1430"/>
                    <a:pt x="5156" y="1406"/>
                  </a:cubicBezTo>
                  <a:cubicBezTo>
                    <a:pt x="4841" y="1276"/>
                    <a:pt x="4506" y="1210"/>
                    <a:pt x="4171" y="1210"/>
                  </a:cubicBezTo>
                  <a:cubicBezTo>
                    <a:pt x="3432" y="1210"/>
                    <a:pt x="2699" y="1535"/>
                    <a:pt x="2215" y="2215"/>
                  </a:cubicBezTo>
                  <a:cubicBezTo>
                    <a:pt x="2215" y="2215"/>
                    <a:pt x="2120" y="2192"/>
                    <a:pt x="2084" y="2180"/>
                  </a:cubicBezTo>
                  <a:cubicBezTo>
                    <a:pt x="1727" y="2108"/>
                    <a:pt x="1489" y="1787"/>
                    <a:pt x="1489" y="1430"/>
                  </a:cubicBezTo>
                  <a:lnTo>
                    <a:pt x="1489" y="168"/>
                  </a:lnTo>
                  <a:cubicBezTo>
                    <a:pt x="1489" y="84"/>
                    <a:pt x="1417" y="1"/>
                    <a:pt x="13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39" name="Google Shape;539;p38"/>
            <p:cNvSpPr/>
            <p:nvPr/>
          </p:nvSpPr>
          <p:spPr>
            <a:xfrm>
              <a:off x="6370085" y="4004652"/>
              <a:ext cx="13284" cy="13284"/>
            </a:xfrm>
            <a:custGeom>
              <a:avLst/>
              <a:gdLst/>
              <a:ahLst/>
              <a:cxnLst/>
              <a:rect l="l" t="t" r="r" b="b"/>
              <a:pathLst>
                <a:path w="417" h="417" extrusionOk="0">
                  <a:moveTo>
                    <a:pt x="202" y="0"/>
                  </a:moveTo>
                  <a:cubicBezTo>
                    <a:pt x="83" y="0"/>
                    <a:pt x="0" y="95"/>
                    <a:pt x="0" y="214"/>
                  </a:cubicBezTo>
                  <a:cubicBezTo>
                    <a:pt x="0" y="334"/>
                    <a:pt x="83" y="417"/>
                    <a:pt x="202" y="417"/>
                  </a:cubicBezTo>
                  <a:cubicBezTo>
                    <a:pt x="322" y="417"/>
                    <a:pt x="417" y="334"/>
                    <a:pt x="417" y="214"/>
                  </a:cubicBezTo>
                  <a:cubicBezTo>
                    <a:pt x="417" y="95"/>
                    <a:pt x="322" y="0"/>
                    <a:pt x="2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0" name="Google Shape;540;p38"/>
            <p:cNvSpPr/>
            <p:nvPr/>
          </p:nvSpPr>
          <p:spPr>
            <a:xfrm>
              <a:off x="6423156" y="4017904"/>
              <a:ext cx="13315" cy="13315"/>
            </a:xfrm>
            <a:custGeom>
              <a:avLst/>
              <a:gdLst/>
              <a:ahLst/>
              <a:cxnLst/>
              <a:rect l="l" t="t" r="r" b="b"/>
              <a:pathLst>
                <a:path w="418" h="418" extrusionOk="0">
                  <a:moveTo>
                    <a:pt x="203" y="1"/>
                  </a:moveTo>
                  <a:cubicBezTo>
                    <a:pt x="84" y="1"/>
                    <a:pt x="1" y="96"/>
                    <a:pt x="1" y="215"/>
                  </a:cubicBezTo>
                  <a:cubicBezTo>
                    <a:pt x="1" y="334"/>
                    <a:pt x="84" y="418"/>
                    <a:pt x="203" y="418"/>
                  </a:cubicBezTo>
                  <a:cubicBezTo>
                    <a:pt x="322" y="418"/>
                    <a:pt x="418" y="334"/>
                    <a:pt x="418" y="215"/>
                  </a:cubicBezTo>
                  <a:cubicBezTo>
                    <a:pt x="418" y="108"/>
                    <a:pt x="322" y="1"/>
                    <a:pt x="2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1" name="Google Shape;541;p38"/>
            <p:cNvSpPr/>
            <p:nvPr/>
          </p:nvSpPr>
          <p:spPr>
            <a:xfrm>
              <a:off x="6364766" y="4050906"/>
              <a:ext cx="13315" cy="13315"/>
            </a:xfrm>
            <a:custGeom>
              <a:avLst/>
              <a:gdLst/>
              <a:ahLst/>
              <a:cxnLst/>
              <a:rect l="l" t="t" r="r" b="b"/>
              <a:pathLst>
                <a:path w="418" h="418" extrusionOk="0">
                  <a:moveTo>
                    <a:pt x="203" y="1"/>
                  </a:moveTo>
                  <a:cubicBezTo>
                    <a:pt x="84" y="1"/>
                    <a:pt x="0" y="84"/>
                    <a:pt x="0" y="203"/>
                  </a:cubicBezTo>
                  <a:cubicBezTo>
                    <a:pt x="0" y="322"/>
                    <a:pt x="84" y="417"/>
                    <a:pt x="203" y="417"/>
                  </a:cubicBezTo>
                  <a:cubicBezTo>
                    <a:pt x="322" y="417"/>
                    <a:pt x="417" y="322"/>
                    <a:pt x="417" y="203"/>
                  </a:cubicBezTo>
                  <a:cubicBezTo>
                    <a:pt x="417" y="96"/>
                    <a:pt x="322" y="1"/>
                    <a:pt x="2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542" name="Google Shape;542;p38"/>
          <p:cNvSpPr/>
          <p:nvPr/>
        </p:nvSpPr>
        <p:spPr>
          <a:xfrm>
            <a:off x="5189775" y="1788745"/>
            <a:ext cx="383088" cy="286472"/>
          </a:xfrm>
          <a:custGeom>
            <a:avLst/>
            <a:gdLst/>
            <a:ahLst/>
            <a:cxnLst/>
            <a:rect l="l" t="t" r="r" b="b"/>
            <a:pathLst>
              <a:path w="12026" h="8993" extrusionOk="0">
                <a:moveTo>
                  <a:pt x="3929" y="0"/>
                </a:moveTo>
                <a:cubicBezTo>
                  <a:pt x="1691" y="0"/>
                  <a:pt x="0" y="2322"/>
                  <a:pt x="1167" y="4763"/>
                </a:cubicBezTo>
                <a:lnTo>
                  <a:pt x="453" y="4763"/>
                </a:lnTo>
                <a:cubicBezTo>
                  <a:pt x="369" y="4763"/>
                  <a:pt x="298" y="4834"/>
                  <a:pt x="298" y="4929"/>
                </a:cubicBezTo>
                <a:cubicBezTo>
                  <a:pt x="298" y="5013"/>
                  <a:pt x="369" y="5096"/>
                  <a:pt x="453" y="5096"/>
                </a:cubicBezTo>
                <a:lnTo>
                  <a:pt x="1346" y="5096"/>
                </a:lnTo>
                <a:cubicBezTo>
                  <a:pt x="2334" y="6727"/>
                  <a:pt x="4382" y="7918"/>
                  <a:pt x="5977" y="8965"/>
                </a:cubicBezTo>
                <a:cubicBezTo>
                  <a:pt x="6007" y="8983"/>
                  <a:pt x="6040" y="8992"/>
                  <a:pt x="6071" y="8992"/>
                </a:cubicBezTo>
                <a:cubicBezTo>
                  <a:pt x="6102" y="8992"/>
                  <a:pt x="6132" y="8983"/>
                  <a:pt x="6156" y="8965"/>
                </a:cubicBezTo>
                <a:cubicBezTo>
                  <a:pt x="7751" y="7930"/>
                  <a:pt x="9799" y="6739"/>
                  <a:pt x="10787" y="5096"/>
                </a:cubicBezTo>
                <a:lnTo>
                  <a:pt x="11680" y="5096"/>
                </a:lnTo>
                <a:cubicBezTo>
                  <a:pt x="11764" y="5096"/>
                  <a:pt x="11847" y="5013"/>
                  <a:pt x="11847" y="4929"/>
                </a:cubicBezTo>
                <a:cubicBezTo>
                  <a:pt x="11883" y="4774"/>
                  <a:pt x="11811" y="4703"/>
                  <a:pt x="11704" y="4703"/>
                </a:cubicBezTo>
                <a:lnTo>
                  <a:pt x="10990" y="4703"/>
                </a:lnTo>
                <a:cubicBezTo>
                  <a:pt x="12025" y="2572"/>
                  <a:pt x="10859" y="452"/>
                  <a:pt x="8930" y="12"/>
                </a:cubicBezTo>
                <a:cubicBezTo>
                  <a:pt x="8922" y="11"/>
                  <a:pt x="8914" y="10"/>
                  <a:pt x="8906" y="10"/>
                </a:cubicBezTo>
                <a:cubicBezTo>
                  <a:pt x="8821" y="10"/>
                  <a:pt x="8748" y="68"/>
                  <a:pt x="8716" y="155"/>
                </a:cubicBezTo>
                <a:cubicBezTo>
                  <a:pt x="8704" y="238"/>
                  <a:pt x="8763" y="333"/>
                  <a:pt x="8847" y="357"/>
                </a:cubicBezTo>
                <a:cubicBezTo>
                  <a:pt x="10609" y="762"/>
                  <a:pt x="11668" y="2738"/>
                  <a:pt x="10621" y="4715"/>
                </a:cubicBezTo>
                <a:lnTo>
                  <a:pt x="10001" y="4715"/>
                </a:lnTo>
                <a:lnTo>
                  <a:pt x="9418" y="3548"/>
                </a:lnTo>
                <a:cubicBezTo>
                  <a:pt x="9385" y="3483"/>
                  <a:pt x="9325" y="3452"/>
                  <a:pt x="9266" y="3452"/>
                </a:cubicBezTo>
                <a:cubicBezTo>
                  <a:pt x="9196" y="3452"/>
                  <a:pt x="9128" y="3495"/>
                  <a:pt x="9108" y="3572"/>
                </a:cubicBezTo>
                <a:lnTo>
                  <a:pt x="8573" y="5251"/>
                </a:lnTo>
                <a:lnTo>
                  <a:pt x="7954" y="3870"/>
                </a:lnTo>
                <a:cubicBezTo>
                  <a:pt x="7927" y="3808"/>
                  <a:pt x="7868" y="3772"/>
                  <a:pt x="7806" y="3772"/>
                </a:cubicBezTo>
                <a:cubicBezTo>
                  <a:pt x="7784" y="3772"/>
                  <a:pt x="7761" y="3777"/>
                  <a:pt x="7739" y="3786"/>
                </a:cubicBezTo>
                <a:cubicBezTo>
                  <a:pt x="7644" y="3822"/>
                  <a:pt x="7620" y="3917"/>
                  <a:pt x="7644" y="4001"/>
                </a:cubicBezTo>
                <a:lnTo>
                  <a:pt x="8430" y="5810"/>
                </a:lnTo>
                <a:cubicBezTo>
                  <a:pt x="8458" y="5877"/>
                  <a:pt x="8520" y="5910"/>
                  <a:pt x="8583" y="5910"/>
                </a:cubicBezTo>
                <a:cubicBezTo>
                  <a:pt x="8654" y="5910"/>
                  <a:pt x="8726" y="5869"/>
                  <a:pt x="8751" y="5786"/>
                </a:cubicBezTo>
                <a:lnTo>
                  <a:pt x="9299" y="4084"/>
                </a:lnTo>
                <a:lnTo>
                  <a:pt x="9739" y="4989"/>
                </a:lnTo>
                <a:cubicBezTo>
                  <a:pt x="9775" y="5048"/>
                  <a:pt x="9835" y="5072"/>
                  <a:pt x="9894" y="5072"/>
                </a:cubicBezTo>
                <a:lnTo>
                  <a:pt x="10418" y="5072"/>
                </a:lnTo>
                <a:cubicBezTo>
                  <a:pt x="9323" y="6715"/>
                  <a:pt x="6989" y="7965"/>
                  <a:pt x="6084" y="8584"/>
                </a:cubicBezTo>
                <a:cubicBezTo>
                  <a:pt x="4644" y="7656"/>
                  <a:pt x="2715" y="6537"/>
                  <a:pt x="1750" y="5072"/>
                </a:cubicBezTo>
                <a:lnTo>
                  <a:pt x="2572" y="5072"/>
                </a:lnTo>
                <a:cubicBezTo>
                  <a:pt x="2631" y="5072"/>
                  <a:pt x="2691" y="5036"/>
                  <a:pt x="2715" y="4989"/>
                </a:cubicBezTo>
                <a:lnTo>
                  <a:pt x="3453" y="3500"/>
                </a:lnTo>
                <a:lnTo>
                  <a:pt x="4358" y="6167"/>
                </a:lnTo>
                <a:cubicBezTo>
                  <a:pt x="4387" y="6243"/>
                  <a:pt x="4456" y="6279"/>
                  <a:pt x="4523" y="6279"/>
                </a:cubicBezTo>
                <a:cubicBezTo>
                  <a:pt x="4593" y="6279"/>
                  <a:pt x="4661" y="6240"/>
                  <a:pt x="4679" y="6167"/>
                </a:cubicBezTo>
                <a:lnTo>
                  <a:pt x="5394" y="3739"/>
                </a:lnTo>
                <a:lnTo>
                  <a:pt x="6049" y="4822"/>
                </a:lnTo>
                <a:cubicBezTo>
                  <a:pt x="6087" y="4877"/>
                  <a:pt x="6146" y="4904"/>
                  <a:pt x="6202" y="4904"/>
                </a:cubicBezTo>
                <a:cubicBezTo>
                  <a:pt x="6267" y="4904"/>
                  <a:pt x="6327" y="4868"/>
                  <a:pt x="6346" y="4798"/>
                </a:cubicBezTo>
                <a:lnTo>
                  <a:pt x="7120" y="2893"/>
                </a:lnTo>
                <a:lnTo>
                  <a:pt x="7358" y="3429"/>
                </a:lnTo>
                <a:cubicBezTo>
                  <a:pt x="7393" y="3491"/>
                  <a:pt x="7455" y="3526"/>
                  <a:pt x="7518" y="3526"/>
                </a:cubicBezTo>
                <a:cubicBezTo>
                  <a:pt x="7540" y="3526"/>
                  <a:pt x="7563" y="3522"/>
                  <a:pt x="7584" y="3512"/>
                </a:cubicBezTo>
                <a:cubicBezTo>
                  <a:pt x="7680" y="3465"/>
                  <a:pt x="7704" y="3381"/>
                  <a:pt x="7680" y="3286"/>
                </a:cubicBezTo>
                <a:lnTo>
                  <a:pt x="7287" y="2393"/>
                </a:lnTo>
                <a:cubicBezTo>
                  <a:pt x="7257" y="2328"/>
                  <a:pt x="7195" y="2295"/>
                  <a:pt x="7132" y="2295"/>
                </a:cubicBezTo>
                <a:cubicBezTo>
                  <a:pt x="7070" y="2295"/>
                  <a:pt x="7007" y="2328"/>
                  <a:pt x="6977" y="2393"/>
                </a:cubicBezTo>
                <a:lnTo>
                  <a:pt x="6168" y="4358"/>
                </a:lnTo>
                <a:lnTo>
                  <a:pt x="5501" y="3227"/>
                </a:lnTo>
                <a:cubicBezTo>
                  <a:pt x="5470" y="3171"/>
                  <a:pt x="5419" y="3145"/>
                  <a:pt x="5365" y="3145"/>
                </a:cubicBezTo>
                <a:cubicBezTo>
                  <a:pt x="5293" y="3145"/>
                  <a:pt x="5219" y="3192"/>
                  <a:pt x="5191" y="3274"/>
                </a:cubicBezTo>
                <a:lnTo>
                  <a:pt x="4501" y="5572"/>
                </a:lnTo>
                <a:lnTo>
                  <a:pt x="3643" y="3024"/>
                </a:lnTo>
                <a:cubicBezTo>
                  <a:pt x="3618" y="2942"/>
                  <a:pt x="3550" y="2900"/>
                  <a:pt x="3482" y="2900"/>
                </a:cubicBezTo>
                <a:cubicBezTo>
                  <a:pt x="3421" y="2900"/>
                  <a:pt x="3362" y="2933"/>
                  <a:pt x="3334" y="3000"/>
                </a:cubicBezTo>
                <a:lnTo>
                  <a:pt x="2465" y="4774"/>
                </a:lnTo>
                <a:lnTo>
                  <a:pt x="1548" y="4774"/>
                </a:lnTo>
                <a:cubicBezTo>
                  <a:pt x="357" y="2548"/>
                  <a:pt x="1869" y="345"/>
                  <a:pt x="3929" y="345"/>
                </a:cubicBezTo>
                <a:cubicBezTo>
                  <a:pt x="4703" y="345"/>
                  <a:pt x="5418" y="655"/>
                  <a:pt x="5953" y="1203"/>
                </a:cubicBezTo>
                <a:cubicBezTo>
                  <a:pt x="5989" y="1238"/>
                  <a:pt x="6034" y="1256"/>
                  <a:pt x="6078" y="1256"/>
                </a:cubicBezTo>
                <a:cubicBezTo>
                  <a:pt x="6123" y="1256"/>
                  <a:pt x="6168" y="1238"/>
                  <a:pt x="6203" y="1203"/>
                </a:cubicBezTo>
                <a:cubicBezTo>
                  <a:pt x="6668" y="714"/>
                  <a:pt x="7287" y="417"/>
                  <a:pt x="7954" y="357"/>
                </a:cubicBezTo>
                <a:cubicBezTo>
                  <a:pt x="8049" y="345"/>
                  <a:pt x="8120" y="262"/>
                  <a:pt x="8108" y="167"/>
                </a:cubicBezTo>
                <a:cubicBezTo>
                  <a:pt x="8097" y="78"/>
                  <a:pt x="8025" y="11"/>
                  <a:pt x="7939" y="11"/>
                </a:cubicBezTo>
                <a:cubicBezTo>
                  <a:pt x="7932" y="11"/>
                  <a:pt x="7925" y="11"/>
                  <a:pt x="7918" y="12"/>
                </a:cubicBezTo>
                <a:cubicBezTo>
                  <a:pt x="7215" y="83"/>
                  <a:pt x="6572" y="369"/>
                  <a:pt x="6072" y="845"/>
                </a:cubicBezTo>
                <a:cubicBezTo>
                  <a:pt x="5489" y="298"/>
                  <a:pt x="4727" y="0"/>
                  <a:pt x="39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543" name="Google Shape;543;p38"/>
          <p:cNvGrpSpPr/>
          <p:nvPr/>
        </p:nvGrpSpPr>
        <p:grpSpPr>
          <a:xfrm>
            <a:off x="1469893" y="1791803"/>
            <a:ext cx="387261" cy="280356"/>
            <a:chOff x="5746938" y="1543503"/>
            <a:chExt cx="387261" cy="280356"/>
          </a:xfrm>
        </p:grpSpPr>
        <p:sp>
          <p:nvSpPr>
            <p:cNvPr id="544" name="Google Shape;544;p38"/>
            <p:cNvSpPr/>
            <p:nvPr/>
          </p:nvSpPr>
          <p:spPr>
            <a:xfrm>
              <a:off x="5746938" y="1543503"/>
              <a:ext cx="186256" cy="279591"/>
            </a:xfrm>
            <a:custGeom>
              <a:avLst/>
              <a:gdLst/>
              <a:ahLst/>
              <a:cxnLst/>
              <a:rect l="l" t="t" r="r" b="b"/>
              <a:pathLst>
                <a:path w="5847" h="8777" extrusionOk="0">
                  <a:moveTo>
                    <a:pt x="2712" y="1"/>
                  </a:moveTo>
                  <a:cubicBezTo>
                    <a:pt x="2459" y="1"/>
                    <a:pt x="2198" y="57"/>
                    <a:pt x="1941" y="180"/>
                  </a:cubicBezTo>
                  <a:cubicBezTo>
                    <a:pt x="1846" y="228"/>
                    <a:pt x="1822" y="335"/>
                    <a:pt x="1857" y="406"/>
                  </a:cubicBezTo>
                  <a:cubicBezTo>
                    <a:pt x="1889" y="470"/>
                    <a:pt x="1947" y="502"/>
                    <a:pt x="2004" y="502"/>
                  </a:cubicBezTo>
                  <a:cubicBezTo>
                    <a:pt x="2032" y="502"/>
                    <a:pt x="2060" y="494"/>
                    <a:pt x="2084" y="478"/>
                  </a:cubicBezTo>
                  <a:cubicBezTo>
                    <a:pt x="2292" y="377"/>
                    <a:pt x="2506" y="331"/>
                    <a:pt x="2712" y="331"/>
                  </a:cubicBezTo>
                  <a:cubicBezTo>
                    <a:pt x="3746" y="331"/>
                    <a:pt x="4616" y="1478"/>
                    <a:pt x="3882" y="2609"/>
                  </a:cubicBezTo>
                  <a:cubicBezTo>
                    <a:pt x="3751" y="2823"/>
                    <a:pt x="3751" y="3085"/>
                    <a:pt x="3882" y="3312"/>
                  </a:cubicBezTo>
                  <a:cubicBezTo>
                    <a:pt x="3989" y="3490"/>
                    <a:pt x="3989" y="3728"/>
                    <a:pt x="3882" y="3907"/>
                  </a:cubicBezTo>
                  <a:cubicBezTo>
                    <a:pt x="3751" y="4109"/>
                    <a:pt x="3739" y="4383"/>
                    <a:pt x="3905" y="4633"/>
                  </a:cubicBezTo>
                  <a:cubicBezTo>
                    <a:pt x="4108" y="4967"/>
                    <a:pt x="4203" y="5359"/>
                    <a:pt x="4108" y="5752"/>
                  </a:cubicBezTo>
                  <a:cubicBezTo>
                    <a:pt x="3962" y="6482"/>
                    <a:pt x="3341" y="6887"/>
                    <a:pt x="2712" y="6887"/>
                  </a:cubicBezTo>
                  <a:cubicBezTo>
                    <a:pt x="2264" y="6887"/>
                    <a:pt x="1811" y="6682"/>
                    <a:pt x="1524" y="6241"/>
                  </a:cubicBezTo>
                  <a:cubicBezTo>
                    <a:pt x="393" y="4562"/>
                    <a:pt x="357" y="2704"/>
                    <a:pt x="1524" y="954"/>
                  </a:cubicBezTo>
                  <a:cubicBezTo>
                    <a:pt x="1560" y="883"/>
                    <a:pt x="1548" y="776"/>
                    <a:pt x="1476" y="716"/>
                  </a:cubicBezTo>
                  <a:cubicBezTo>
                    <a:pt x="1451" y="703"/>
                    <a:pt x="1421" y="697"/>
                    <a:pt x="1390" y="697"/>
                  </a:cubicBezTo>
                  <a:cubicBezTo>
                    <a:pt x="1334" y="697"/>
                    <a:pt x="1276" y="718"/>
                    <a:pt x="1238" y="764"/>
                  </a:cubicBezTo>
                  <a:cubicBezTo>
                    <a:pt x="48" y="2562"/>
                    <a:pt x="0" y="4562"/>
                    <a:pt x="1238" y="6419"/>
                  </a:cubicBezTo>
                  <a:cubicBezTo>
                    <a:pt x="1594" y="6958"/>
                    <a:pt x="2149" y="7209"/>
                    <a:pt x="2700" y="7209"/>
                  </a:cubicBezTo>
                  <a:cubicBezTo>
                    <a:pt x="3477" y="7209"/>
                    <a:pt x="4246" y="6710"/>
                    <a:pt x="4441" y="5812"/>
                  </a:cubicBezTo>
                  <a:cubicBezTo>
                    <a:pt x="4524" y="5348"/>
                    <a:pt x="4453" y="4871"/>
                    <a:pt x="4167" y="4407"/>
                  </a:cubicBezTo>
                  <a:cubicBezTo>
                    <a:pt x="4108" y="4312"/>
                    <a:pt x="4108" y="4169"/>
                    <a:pt x="4167" y="4074"/>
                  </a:cubicBezTo>
                  <a:cubicBezTo>
                    <a:pt x="4215" y="3990"/>
                    <a:pt x="4239" y="3919"/>
                    <a:pt x="4274" y="3847"/>
                  </a:cubicBezTo>
                  <a:lnTo>
                    <a:pt x="4477" y="3847"/>
                  </a:lnTo>
                  <a:cubicBezTo>
                    <a:pt x="5060" y="3847"/>
                    <a:pt x="5525" y="4312"/>
                    <a:pt x="5525" y="4883"/>
                  </a:cubicBezTo>
                  <a:lnTo>
                    <a:pt x="5525" y="8610"/>
                  </a:lnTo>
                  <a:cubicBezTo>
                    <a:pt x="5525" y="8693"/>
                    <a:pt x="5596" y="8777"/>
                    <a:pt x="5691" y="8777"/>
                  </a:cubicBezTo>
                  <a:cubicBezTo>
                    <a:pt x="5775" y="8777"/>
                    <a:pt x="5846" y="8693"/>
                    <a:pt x="5846" y="8610"/>
                  </a:cubicBezTo>
                  <a:lnTo>
                    <a:pt x="5846" y="4883"/>
                  </a:lnTo>
                  <a:cubicBezTo>
                    <a:pt x="5834" y="4240"/>
                    <a:pt x="5346" y="3681"/>
                    <a:pt x="4703" y="3550"/>
                  </a:cubicBezTo>
                  <a:cubicBezTo>
                    <a:pt x="5120" y="3419"/>
                    <a:pt x="5429" y="2966"/>
                    <a:pt x="5429" y="2454"/>
                  </a:cubicBezTo>
                  <a:lnTo>
                    <a:pt x="5429" y="2228"/>
                  </a:lnTo>
                  <a:cubicBezTo>
                    <a:pt x="5429" y="2133"/>
                    <a:pt x="5358" y="2061"/>
                    <a:pt x="5275" y="2061"/>
                  </a:cubicBezTo>
                  <a:cubicBezTo>
                    <a:pt x="5179" y="2061"/>
                    <a:pt x="5108" y="2133"/>
                    <a:pt x="5108" y="2228"/>
                  </a:cubicBezTo>
                  <a:lnTo>
                    <a:pt x="5108" y="2454"/>
                  </a:lnTo>
                  <a:cubicBezTo>
                    <a:pt x="5108" y="2895"/>
                    <a:pt x="4810" y="3264"/>
                    <a:pt x="4453" y="3264"/>
                  </a:cubicBezTo>
                  <a:lnTo>
                    <a:pt x="4215" y="3264"/>
                  </a:lnTo>
                  <a:cubicBezTo>
                    <a:pt x="4203" y="3228"/>
                    <a:pt x="4179" y="3181"/>
                    <a:pt x="4167" y="3145"/>
                  </a:cubicBezTo>
                  <a:cubicBezTo>
                    <a:pt x="4108" y="3050"/>
                    <a:pt x="4096" y="2907"/>
                    <a:pt x="4167" y="2812"/>
                  </a:cubicBezTo>
                  <a:cubicBezTo>
                    <a:pt x="5052" y="1439"/>
                    <a:pt x="3994" y="1"/>
                    <a:pt x="27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5" name="Google Shape;545;p38"/>
            <p:cNvSpPr/>
            <p:nvPr/>
          </p:nvSpPr>
          <p:spPr>
            <a:xfrm>
              <a:off x="5949090" y="1543949"/>
              <a:ext cx="185109" cy="279910"/>
            </a:xfrm>
            <a:custGeom>
              <a:avLst/>
              <a:gdLst/>
              <a:ahLst/>
              <a:cxnLst/>
              <a:rect l="l" t="t" r="r" b="b"/>
              <a:pathLst>
                <a:path w="5811" h="8787" extrusionOk="0">
                  <a:moveTo>
                    <a:pt x="3104" y="0"/>
                  </a:moveTo>
                  <a:cubicBezTo>
                    <a:pt x="1830" y="0"/>
                    <a:pt x="786" y="1434"/>
                    <a:pt x="1667" y="2809"/>
                  </a:cubicBezTo>
                  <a:cubicBezTo>
                    <a:pt x="1727" y="2917"/>
                    <a:pt x="1727" y="3048"/>
                    <a:pt x="1667" y="3155"/>
                  </a:cubicBezTo>
                  <a:cubicBezTo>
                    <a:pt x="1643" y="3179"/>
                    <a:pt x="1631" y="3226"/>
                    <a:pt x="1619" y="3274"/>
                  </a:cubicBezTo>
                  <a:lnTo>
                    <a:pt x="1381" y="3274"/>
                  </a:lnTo>
                  <a:cubicBezTo>
                    <a:pt x="1024" y="3274"/>
                    <a:pt x="726" y="2893"/>
                    <a:pt x="726" y="2452"/>
                  </a:cubicBezTo>
                  <a:lnTo>
                    <a:pt x="726" y="2226"/>
                  </a:lnTo>
                  <a:cubicBezTo>
                    <a:pt x="726" y="2143"/>
                    <a:pt x="655" y="2059"/>
                    <a:pt x="560" y="2059"/>
                  </a:cubicBezTo>
                  <a:cubicBezTo>
                    <a:pt x="476" y="2059"/>
                    <a:pt x="393" y="2143"/>
                    <a:pt x="393" y="2226"/>
                  </a:cubicBezTo>
                  <a:lnTo>
                    <a:pt x="393" y="2452"/>
                  </a:lnTo>
                  <a:cubicBezTo>
                    <a:pt x="393" y="2976"/>
                    <a:pt x="714" y="3417"/>
                    <a:pt x="1131" y="3548"/>
                  </a:cubicBezTo>
                  <a:cubicBezTo>
                    <a:pt x="488" y="3667"/>
                    <a:pt x="0" y="4238"/>
                    <a:pt x="0" y="4905"/>
                  </a:cubicBezTo>
                  <a:lnTo>
                    <a:pt x="0" y="8632"/>
                  </a:lnTo>
                  <a:cubicBezTo>
                    <a:pt x="0" y="8715"/>
                    <a:pt x="72" y="8786"/>
                    <a:pt x="155" y="8786"/>
                  </a:cubicBezTo>
                  <a:cubicBezTo>
                    <a:pt x="250" y="8786"/>
                    <a:pt x="322" y="8715"/>
                    <a:pt x="322" y="8632"/>
                  </a:cubicBezTo>
                  <a:lnTo>
                    <a:pt x="322" y="4905"/>
                  </a:lnTo>
                  <a:cubicBezTo>
                    <a:pt x="322" y="4322"/>
                    <a:pt x="786" y="3869"/>
                    <a:pt x="1369" y="3869"/>
                  </a:cubicBezTo>
                  <a:lnTo>
                    <a:pt x="1572" y="3869"/>
                  </a:lnTo>
                  <a:cubicBezTo>
                    <a:pt x="1584" y="3941"/>
                    <a:pt x="1631" y="4024"/>
                    <a:pt x="1679" y="4083"/>
                  </a:cubicBezTo>
                  <a:cubicBezTo>
                    <a:pt x="1738" y="4191"/>
                    <a:pt x="1750" y="4322"/>
                    <a:pt x="1667" y="4464"/>
                  </a:cubicBezTo>
                  <a:cubicBezTo>
                    <a:pt x="893" y="5631"/>
                    <a:pt x="1679" y="7227"/>
                    <a:pt x="3120" y="7227"/>
                  </a:cubicBezTo>
                  <a:cubicBezTo>
                    <a:pt x="3715" y="7227"/>
                    <a:pt x="4263" y="6929"/>
                    <a:pt x="4596" y="6441"/>
                  </a:cubicBezTo>
                  <a:cubicBezTo>
                    <a:pt x="5787" y="4643"/>
                    <a:pt x="5810" y="2643"/>
                    <a:pt x="4584" y="785"/>
                  </a:cubicBezTo>
                  <a:cubicBezTo>
                    <a:pt x="4553" y="739"/>
                    <a:pt x="4497" y="708"/>
                    <a:pt x="4439" y="708"/>
                  </a:cubicBezTo>
                  <a:cubicBezTo>
                    <a:pt x="4407" y="708"/>
                    <a:pt x="4375" y="717"/>
                    <a:pt x="4346" y="738"/>
                  </a:cubicBezTo>
                  <a:cubicBezTo>
                    <a:pt x="4263" y="785"/>
                    <a:pt x="4239" y="881"/>
                    <a:pt x="4298" y="976"/>
                  </a:cubicBezTo>
                  <a:cubicBezTo>
                    <a:pt x="5429" y="2667"/>
                    <a:pt x="5441" y="4524"/>
                    <a:pt x="4298" y="6262"/>
                  </a:cubicBezTo>
                  <a:cubicBezTo>
                    <a:pt x="4024" y="6667"/>
                    <a:pt x="3584" y="6905"/>
                    <a:pt x="3108" y="6905"/>
                  </a:cubicBezTo>
                  <a:cubicBezTo>
                    <a:pt x="1988" y="6905"/>
                    <a:pt x="1274" y="5667"/>
                    <a:pt x="1941" y="4619"/>
                  </a:cubicBezTo>
                  <a:cubicBezTo>
                    <a:pt x="2084" y="4417"/>
                    <a:pt x="2084" y="4131"/>
                    <a:pt x="1941" y="3905"/>
                  </a:cubicBezTo>
                  <a:cubicBezTo>
                    <a:pt x="1846" y="3726"/>
                    <a:pt x="1846" y="3488"/>
                    <a:pt x="1941" y="3310"/>
                  </a:cubicBezTo>
                  <a:cubicBezTo>
                    <a:pt x="2084" y="3095"/>
                    <a:pt x="2084" y="2821"/>
                    <a:pt x="1941" y="2619"/>
                  </a:cubicBezTo>
                  <a:cubicBezTo>
                    <a:pt x="1229" y="1492"/>
                    <a:pt x="2069" y="332"/>
                    <a:pt x="3103" y="332"/>
                  </a:cubicBezTo>
                  <a:cubicBezTo>
                    <a:pt x="3315" y="332"/>
                    <a:pt x="3534" y="381"/>
                    <a:pt x="3751" y="488"/>
                  </a:cubicBezTo>
                  <a:cubicBezTo>
                    <a:pt x="3774" y="501"/>
                    <a:pt x="3798" y="507"/>
                    <a:pt x="3822" y="507"/>
                  </a:cubicBezTo>
                  <a:cubicBezTo>
                    <a:pt x="3882" y="507"/>
                    <a:pt x="3939" y="468"/>
                    <a:pt x="3965" y="416"/>
                  </a:cubicBezTo>
                  <a:cubicBezTo>
                    <a:pt x="4013" y="321"/>
                    <a:pt x="3965" y="238"/>
                    <a:pt x="3893" y="190"/>
                  </a:cubicBezTo>
                  <a:cubicBezTo>
                    <a:pt x="3630" y="59"/>
                    <a:pt x="3362" y="0"/>
                    <a:pt x="310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546" name="Google Shape;546;p38"/>
          <p:cNvGrpSpPr/>
          <p:nvPr/>
        </p:nvGrpSpPr>
        <p:grpSpPr>
          <a:xfrm>
            <a:off x="5194511" y="3503142"/>
            <a:ext cx="373627" cy="367925"/>
            <a:chOff x="7964906" y="2434073"/>
            <a:chExt cx="373627" cy="367925"/>
          </a:xfrm>
        </p:grpSpPr>
        <p:sp>
          <p:nvSpPr>
            <p:cNvPr id="547" name="Google Shape;547;p38"/>
            <p:cNvSpPr/>
            <p:nvPr/>
          </p:nvSpPr>
          <p:spPr>
            <a:xfrm>
              <a:off x="8252397" y="2622942"/>
              <a:ext cx="46699" cy="46317"/>
            </a:xfrm>
            <a:custGeom>
              <a:avLst/>
              <a:gdLst/>
              <a:ahLst/>
              <a:cxnLst/>
              <a:rect l="l" t="t" r="r" b="b"/>
              <a:pathLst>
                <a:path w="1466" h="1454" extrusionOk="0">
                  <a:moveTo>
                    <a:pt x="715" y="334"/>
                  </a:moveTo>
                  <a:cubicBezTo>
                    <a:pt x="941" y="358"/>
                    <a:pt x="1108" y="513"/>
                    <a:pt x="1108" y="727"/>
                  </a:cubicBezTo>
                  <a:cubicBezTo>
                    <a:pt x="1108" y="929"/>
                    <a:pt x="929" y="1108"/>
                    <a:pt x="715" y="1108"/>
                  </a:cubicBezTo>
                  <a:cubicBezTo>
                    <a:pt x="513" y="1108"/>
                    <a:pt x="334" y="929"/>
                    <a:pt x="334" y="727"/>
                  </a:cubicBezTo>
                  <a:cubicBezTo>
                    <a:pt x="334" y="513"/>
                    <a:pt x="513" y="334"/>
                    <a:pt x="715" y="334"/>
                  </a:cubicBezTo>
                  <a:close/>
                  <a:moveTo>
                    <a:pt x="739" y="1"/>
                  </a:moveTo>
                  <a:cubicBezTo>
                    <a:pt x="334" y="13"/>
                    <a:pt x="1" y="334"/>
                    <a:pt x="1" y="727"/>
                  </a:cubicBezTo>
                  <a:cubicBezTo>
                    <a:pt x="1" y="1132"/>
                    <a:pt x="334" y="1453"/>
                    <a:pt x="739" y="1453"/>
                  </a:cubicBezTo>
                  <a:cubicBezTo>
                    <a:pt x="1132" y="1453"/>
                    <a:pt x="1465" y="1132"/>
                    <a:pt x="1465" y="727"/>
                  </a:cubicBezTo>
                  <a:cubicBezTo>
                    <a:pt x="1465" y="322"/>
                    <a:pt x="1132" y="1"/>
                    <a:pt x="7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8" name="Google Shape;548;p38"/>
            <p:cNvSpPr/>
            <p:nvPr/>
          </p:nvSpPr>
          <p:spPr>
            <a:xfrm>
              <a:off x="7964906" y="2434073"/>
              <a:ext cx="373627" cy="367925"/>
            </a:xfrm>
            <a:custGeom>
              <a:avLst/>
              <a:gdLst/>
              <a:ahLst/>
              <a:cxnLst/>
              <a:rect l="l" t="t" r="r" b="b"/>
              <a:pathLst>
                <a:path w="11729" h="11550" extrusionOk="0">
                  <a:moveTo>
                    <a:pt x="2525" y="358"/>
                  </a:moveTo>
                  <a:cubicBezTo>
                    <a:pt x="2835" y="358"/>
                    <a:pt x="3096" y="608"/>
                    <a:pt x="3096" y="929"/>
                  </a:cubicBezTo>
                  <a:lnTo>
                    <a:pt x="3096" y="941"/>
                  </a:lnTo>
                  <a:cubicBezTo>
                    <a:pt x="3096" y="1251"/>
                    <a:pt x="2835" y="1501"/>
                    <a:pt x="2525" y="1501"/>
                  </a:cubicBezTo>
                  <a:lnTo>
                    <a:pt x="2299" y="1501"/>
                  </a:lnTo>
                  <a:cubicBezTo>
                    <a:pt x="2227" y="1501"/>
                    <a:pt x="2168" y="1441"/>
                    <a:pt x="2168" y="1370"/>
                  </a:cubicBezTo>
                  <a:lnTo>
                    <a:pt x="2168" y="489"/>
                  </a:lnTo>
                  <a:cubicBezTo>
                    <a:pt x="2168" y="417"/>
                    <a:pt x="2227" y="358"/>
                    <a:pt x="2299" y="358"/>
                  </a:cubicBezTo>
                  <a:close/>
                  <a:moveTo>
                    <a:pt x="5704" y="358"/>
                  </a:moveTo>
                  <a:cubicBezTo>
                    <a:pt x="5787" y="358"/>
                    <a:pt x="5847" y="417"/>
                    <a:pt x="5847" y="512"/>
                  </a:cubicBezTo>
                  <a:lnTo>
                    <a:pt x="5847" y="1358"/>
                  </a:lnTo>
                  <a:cubicBezTo>
                    <a:pt x="5847" y="1429"/>
                    <a:pt x="5787" y="1501"/>
                    <a:pt x="5704" y="1501"/>
                  </a:cubicBezTo>
                  <a:lnTo>
                    <a:pt x="5490" y="1501"/>
                  </a:lnTo>
                  <a:cubicBezTo>
                    <a:pt x="5180" y="1501"/>
                    <a:pt x="4918" y="1251"/>
                    <a:pt x="4918" y="941"/>
                  </a:cubicBezTo>
                  <a:lnTo>
                    <a:pt x="4918" y="929"/>
                  </a:lnTo>
                  <a:cubicBezTo>
                    <a:pt x="4918" y="608"/>
                    <a:pt x="5180" y="358"/>
                    <a:pt x="5490" y="358"/>
                  </a:cubicBezTo>
                  <a:close/>
                  <a:moveTo>
                    <a:pt x="5478" y="0"/>
                  </a:moveTo>
                  <a:cubicBezTo>
                    <a:pt x="4966" y="0"/>
                    <a:pt x="4561" y="405"/>
                    <a:pt x="4561" y="905"/>
                  </a:cubicBezTo>
                  <a:lnTo>
                    <a:pt x="4561" y="929"/>
                  </a:lnTo>
                  <a:cubicBezTo>
                    <a:pt x="4561" y="1429"/>
                    <a:pt x="4966" y="1834"/>
                    <a:pt x="5478" y="1834"/>
                  </a:cubicBezTo>
                  <a:lnTo>
                    <a:pt x="5692" y="1834"/>
                  </a:lnTo>
                  <a:cubicBezTo>
                    <a:pt x="5966" y="1834"/>
                    <a:pt x="6168" y="1620"/>
                    <a:pt x="6168" y="1358"/>
                  </a:cubicBezTo>
                  <a:lnTo>
                    <a:pt x="6168" y="1084"/>
                  </a:lnTo>
                  <a:lnTo>
                    <a:pt x="6561" y="1084"/>
                  </a:lnTo>
                  <a:cubicBezTo>
                    <a:pt x="6930" y="1084"/>
                    <a:pt x="7228" y="1382"/>
                    <a:pt x="7228" y="1763"/>
                  </a:cubicBezTo>
                  <a:lnTo>
                    <a:pt x="7228" y="2667"/>
                  </a:lnTo>
                  <a:cubicBezTo>
                    <a:pt x="6966" y="2715"/>
                    <a:pt x="6740" y="2918"/>
                    <a:pt x="6692" y="3215"/>
                  </a:cubicBezTo>
                  <a:lnTo>
                    <a:pt x="6466" y="4953"/>
                  </a:lnTo>
                  <a:cubicBezTo>
                    <a:pt x="6383" y="5668"/>
                    <a:pt x="5775" y="6204"/>
                    <a:pt x="5061" y="6204"/>
                  </a:cubicBezTo>
                  <a:lnTo>
                    <a:pt x="4323" y="6204"/>
                  </a:lnTo>
                  <a:cubicBezTo>
                    <a:pt x="4239" y="6204"/>
                    <a:pt x="4168" y="6287"/>
                    <a:pt x="4168" y="6370"/>
                  </a:cubicBezTo>
                  <a:cubicBezTo>
                    <a:pt x="4168" y="6466"/>
                    <a:pt x="4239" y="6537"/>
                    <a:pt x="4323" y="6537"/>
                  </a:cubicBezTo>
                  <a:lnTo>
                    <a:pt x="5061" y="6537"/>
                  </a:lnTo>
                  <a:cubicBezTo>
                    <a:pt x="5954" y="6537"/>
                    <a:pt x="6704" y="5870"/>
                    <a:pt x="6811" y="4989"/>
                  </a:cubicBezTo>
                  <a:lnTo>
                    <a:pt x="7037" y="3251"/>
                  </a:lnTo>
                  <a:cubicBezTo>
                    <a:pt x="7049" y="3093"/>
                    <a:pt x="7189" y="2988"/>
                    <a:pt x="7335" y="2988"/>
                  </a:cubicBezTo>
                  <a:cubicBezTo>
                    <a:pt x="7343" y="2988"/>
                    <a:pt x="7351" y="2988"/>
                    <a:pt x="7359" y="2989"/>
                  </a:cubicBezTo>
                  <a:cubicBezTo>
                    <a:pt x="7526" y="3013"/>
                    <a:pt x="7633" y="3156"/>
                    <a:pt x="7621" y="3322"/>
                  </a:cubicBezTo>
                  <a:lnTo>
                    <a:pt x="7395" y="5061"/>
                  </a:lnTo>
                  <a:cubicBezTo>
                    <a:pt x="7240" y="6239"/>
                    <a:pt x="6252" y="7120"/>
                    <a:pt x="5061" y="7120"/>
                  </a:cubicBezTo>
                  <a:lnTo>
                    <a:pt x="4442" y="7120"/>
                  </a:lnTo>
                  <a:cubicBezTo>
                    <a:pt x="4359" y="7120"/>
                    <a:pt x="4287" y="7192"/>
                    <a:pt x="4287" y="7275"/>
                  </a:cubicBezTo>
                  <a:lnTo>
                    <a:pt x="4287" y="8156"/>
                  </a:lnTo>
                  <a:cubicBezTo>
                    <a:pt x="4287" y="8323"/>
                    <a:pt x="4144" y="8454"/>
                    <a:pt x="3989" y="8454"/>
                  </a:cubicBezTo>
                  <a:cubicBezTo>
                    <a:pt x="3823" y="8454"/>
                    <a:pt x="3692" y="8323"/>
                    <a:pt x="3692" y="8156"/>
                  </a:cubicBezTo>
                  <a:lnTo>
                    <a:pt x="3692" y="7275"/>
                  </a:lnTo>
                  <a:cubicBezTo>
                    <a:pt x="3692" y="7192"/>
                    <a:pt x="3608" y="7120"/>
                    <a:pt x="3525" y="7120"/>
                  </a:cubicBezTo>
                  <a:lnTo>
                    <a:pt x="2918" y="7120"/>
                  </a:lnTo>
                  <a:cubicBezTo>
                    <a:pt x="1727" y="7120"/>
                    <a:pt x="727" y="6227"/>
                    <a:pt x="572" y="5061"/>
                  </a:cubicBezTo>
                  <a:lnTo>
                    <a:pt x="358" y="3322"/>
                  </a:lnTo>
                  <a:cubicBezTo>
                    <a:pt x="334" y="3156"/>
                    <a:pt x="441" y="3013"/>
                    <a:pt x="608" y="2989"/>
                  </a:cubicBezTo>
                  <a:cubicBezTo>
                    <a:pt x="616" y="2988"/>
                    <a:pt x="625" y="2988"/>
                    <a:pt x="633" y="2988"/>
                  </a:cubicBezTo>
                  <a:cubicBezTo>
                    <a:pt x="789" y="2988"/>
                    <a:pt x="918" y="3093"/>
                    <a:pt x="930" y="3251"/>
                  </a:cubicBezTo>
                  <a:lnTo>
                    <a:pt x="1156" y="4989"/>
                  </a:lnTo>
                  <a:cubicBezTo>
                    <a:pt x="1263" y="5882"/>
                    <a:pt x="2025" y="6537"/>
                    <a:pt x="2918" y="6537"/>
                  </a:cubicBezTo>
                  <a:lnTo>
                    <a:pt x="3644" y="6537"/>
                  </a:lnTo>
                  <a:cubicBezTo>
                    <a:pt x="3727" y="6537"/>
                    <a:pt x="3811" y="6466"/>
                    <a:pt x="3811" y="6370"/>
                  </a:cubicBezTo>
                  <a:cubicBezTo>
                    <a:pt x="3811" y="6287"/>
                    <a:pt x="3727" y="6204"/>
                    <a:pt x="3644" y="6204"/>
                  </a:cubicBezTo>
                  <a:lnTo>
                    <a:pt x="2918" y="6204"/>
                  </a:lnTo>
                  <a:cubicBezTo>
                    <a:pt x="2203" y="6204"/>
                    <a:pt x="1584" y="5668"/>
                    <a:pt x="1501" y="4953"/>
                  </a:cubicBezTo>
                  <a:lnTo>
                    <a:pt x="1275" y="3215"/>
                  </a:lnTo>
                  <a:cubicBezTo>
                    <a:pt x="1251" y="2929"/>
                    <a:pt x="1025" y="2727"/>
                    <a:pt x="775" y="2679"/>
                  </a:cubicBezTo>
                  <a:lnTo>
                    <a:pt x="775" y="1775"/>
                  </a:lnTo>
                  <a:cubicBezTo>
                    <a:pt x="775" y="1405"/>
                    <a:pt x="1072" y="1108"/>
                    <a:pt x="1441" y="1108"/>
                  </a:cubicBezTo>
                  <a:lnTo>
                    <a:pt x="1822" y="1108"/>
                  </a:lnTo>
                  <a:lnTo>
                    <a:pt x="1822" y="1370"/>
                  </a:lnTo>
                  <a:cubicBezTo>
                    <a:pt x="1822" y="1644"/>
                    <a:pt x="2037" y="1846"/>
                    <a:pt x="2299" y="1846"/>
                  </a:cubicBezTo>
                  <a:lnTo>
                    <a:pt x="2525" y="1846"/>
                  </a:lnTo>
                  <a:cubicBezTo>
                    <a:pt x="3037" y="1846"/>
                    <a:pt x="3430" y="1441"/>
                    <a:pt x="3430" y="941"/>
                  </a:cubicBezTo>
                  <a:lnTo>
                    <a:pt x="3430" y="929"/>
                  </a:lnTo>
                  <a:cubicBezTo>
                    <a:pt x="3430" y="417"/>
                    <a:pt x="3037" y="12"/>
                    <a:pt x="2525" y="12"/>
                  </a:cubicBezTo>
                  <a:lnTo>
                    <a:pt x="2299" y="12"/>
                  </a:lnTo>
                  <a:cubicBezTo>
                    <a:pt x="2037" y="12"/>
                    <a:pt x="1822" y="227"/>
                    <a:pt x="1822" y="489"/>
                  </a:cubicBezTo>
                  <a:lnTo>
                    <a:pt x="1822" y="762"/>
                  </a:lnTo>
                  <a:lnTo>
                    <a:pt x="1441" y="762"/>
                  </a:lnTo>
                  <a:cubicBezTo>
                    <a:pt x="870" y="762"/>
                    <a:pt x="429" y="1227"/>
                    <a:pt x="429" y="1775"/>
                  </a:cubicBezTo>
                  <a:lnTo>
                    <a:pt x="429" y="2715"/>
                  </a:lnTo>
                  <a:cubicBezTo>
                    <a:pt x="156" y="2810"/>
                    <a:pt x="1" y="3084"/>
                    <a:pt x="25" y="3382"/>
                  </a:cubicBezTo>
                  <a:lnTo>
                    <a:pt x="251" y="5120"/>
                  </a:lnTo>
                  <a:cubicBezTo>
                    <a:pt x="418" y="6466"/>
                    <a:pt x="1561" y="7478"/>
                    <a:pt x="2918" y="7478"/>
                  </a:cubicBezTo>
                  <a:lnTo>
                    <a:pt x="3358" y="7478"/>
                  </a:lnTo>
                  <a:lnTo>
                    <a:pt x="3358" y="8192"/>
                  </a:lnTo>
                  <a:cubicBezTo>
                    <a:pt x="3358" y="8466"/>
                    <a:pt x="3549" y="8728"/>
                    <a:pt x="3823" y="8799"/>
                  </a:cubicBezTo>
                  <a:lnTo>
                    <a:pt x="3823" y="9418"/>
                  </a:lnTo>
                  <a:cubicBezTo>
                    <a:pt x="3823" y="10597"/>
                    <a:pt x="4775" y="11550"/>
                    <a:pt x="5954" y="11550"/>
                  </a:cubicBezTo>
                  <a:lnTo>
                    <a:pt x="7799" y="11550"/>
                  </a:lnTo>
                  <a:cubicBezTo>
                    <a:pt x="8966" y="11550"/>
                    <a:pt x="9919" y="10597"/>
                    <a:pt x="9919" y="9418"/>
                  </a:cubicBezTo>
                  <a:lnTo>
                    <a:pt x="9919" y="8454"/>
                  </a:lnTo>
                  <a:cubicBezTo>
                    <a:pt x="10335" y="8430"/>
                    <a:pt x="10740" y="8252"/>
                    <a:pt x="11038" y="7930"/>
                  </a:cubicBezTo>
                  <a:cubicBezTo>
                    <a:pt x="11633" y="7335"/>
                    <a:pt x="11728" y="6382"/>
                    <a:pt x="11264" y="5668"/>
                  </a:cubicBezTo>
                  <a:cubicBezTo>
                    <a:pt x="11235" y="5624"/>
                    <a:pt x="11184" y="5598"/>
                    <a:pt x="11129" y="5598"/>
                  </a:cubicBezTo>
                  <a:cubicBezTo>
                    <a:pt x="11095" y="5598"/>
                    <a:pt x="11058" y="5609"/>
                    <a:pt x="11026" y="5632"/>
                  </a:cubicBezTo>
                  <a:cubicBezTo>
                    <a:pt x="10955" y="5668"/>
                    <a:pt x="10919" y="5775"/>
                    <a:pt x="10978" y="5870"/>
                  </a:cubicBezTo>
                  <a:cubicBezTo>
                    <a:pt x="11609" y="6799"/>
                    <a:pt x="10966" y="8109"/>
                    <a:pt x="9740" y="8109"/>
                  </a:cubicBezTo>
                  <a:cubicBezTo>
                    <a:pt x="8478" y="8109"/>
                    <a:pt x="7823" y="6549"/>
                    <a:pt x="8728" y="5632"/>
                  </a:cubicBezTo>
                  <a:cubicBezTo>
                    <a:pt x="9013" y="5347"/>
                    <a:pt x="9379" y="5201"/>
                    <a:pt x="9749" y="5201"/>
                  </a:cubicBezTo>
                  <a:cubicBezTo>
                    <a:pt x="10029" y="5201"/>
                    <a:pt x="10311" y="5285"/>
                    <a:pt x="10562" y="5454"/>
                  </a:cubicBezTo>
                  <a:cubicBezTo>
                    <a:pt x="10587" y="5466"/>
                    <a:pt x="10618" y="5473"/>
                    <a:pt x="10649" y="5473"/>
                  </a:cubicBezTo>
                  <a:cubicBezTo>
                    <a:pt x="10704" y="5473"/>
                    <a:pt x="10762" y="5452"/>
                    <a:pt x="10800" y="5406"/>
                  </a:cubicBezTo>
                  <a:cubicBezTo>
                    <a:pt x="10847" y="5334"/>
                    <a:pt x="10836" y="5227"/>
                    <a:pt x="10752" y="5168"/>
                  </a:cubicBezTo>
                  <a:cubicBezTo>
                    <a:pt x="10439" y="4961"/>
                    <a:pt x="10099" y="4867"/>
                    <a:pt x="9768" y="4867"/>
                  </a:cubicBezTo>
                  <a:cubicBezTo>
                    <a:pt x="8839" y="4867"/>
                    <a:pt x="7978" y="5606"/>
                    <a:pt x="7978" y="6668"/>
                  </a:cubicBezTo>
                  <a:cubicBezTo>
                    <a:pt x="7978" y="7609"/>
                    <a:pt x="8692" y="8371"/>
                    <a:pt x="9585" y="8454"/>
                  </a:cubicBezTo>
                  <a:lnTo>
                    <a:pt x="9585" y="9406"/>
                  </a:lnTo>
                  <a:cubicBezTo>
                    <a:pt x="9585" y="10395"/>
                    <a:pt x="8776" y="11192"/>
                    <a:pt x="7799" y="11192"/>
                  </a:cubicBezTo>
                  <a:lnTo>
                    <a:pt x="5954" y="11192"/>
                  </a:lnTo>
                  <a:cubicBezTo>
                    <a:pt x="4966" y="11192"/>
                    <a:pt x="4168" y="10395"/>
                    <a:pt x="4168" y="9406"/>
                  </a:cubicBezTo>
                  <a:lnTo>
                    <a:pt x="4168" y="8787"/>
                  </a:lnTo>
                  <a:cubicBezTo>
                    <a:pt x="4430" y="8704"/>
                    <a:pt x="4620" y="8466"/>
                    <a:pt x="4620" y="8168"/>
                  </a:cubicBezTo>
                  <a:lnTo>
                    <a:pt x="4620" y="7478"/>
                  </a:lnTo>
                  <a:lnTo>
                    <a:pt x="5073" y="7478"/>
                  </a:lnTo>
                  <a:cubicBezTo>
                    <a:pt x="6418" y="7478"/>
                    <a:pt x="7573" y="6466"/>
                    <a:pt x="7740" y="5120"/>
                  </a:cubicBezTo>
                  <a:lnTo>
                    <a:pt x="7954" y="3382"/>
                  </a:lnTo>
                  <a:cubicBezTo>
                    <a:pt x="7990" y="3096"/>
                    <a:pt x="7823" y="2834"/>
                    <a:pt x="7573" y="2727"/>
                  </a:cubicBezTo>
                  <a:lnTo>
                    <a:pt x="7573" y="1763"/>
                  </a:lnTo>
                  <a:cubicBezTo>
                    <a:pt x="7573" y="1191"/>
                    <a:pt x="7109" y="751"/>
                    <a:pt x="6561" y="751"/>
                  </a:cubicBezTo>
                  <a:lnTo>
                    <a:pt x="6168" y="751"/>
                  </a:lnTo>
                  <a:lnTo>
                    <a:pt x="6168" y="477"/>
                  </a:lnTo>
                  <a:cubicBezTo>
                    <a:pt x="6168" y="215"/>
                    <a:pt x="5966" y="0"/>
                    <a:pt x="569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7"/>
          <p:cNvSpPr txBox="1">
            <a:spLocks noGrp="1"/>
          </p:cNvSpPr>
          <p:nvPr>
            <p:ph type="ctrTitle" idx="4294967295"/>
          </p:nvPr>
        </p:nvSpPr>
        <p:spPr>
          <a:xfrm>
            <a:off x="696596" y="571800"/>
            <a:ext cx="7173900" cy="894900"/>
          </a:xfrm>
          <a:prstGeom prst="rect">
            <a:avLst/>
          </a:prstGeom>
        </p:spPr>
        <p:txBody>
          <a:bodyPr spcFirstLastPara="1" wrap="square" lIns="91425" tIns="91425" rIns="91425" bIns="91425" anchor="b" anchorCtr="0">
            <a:noAutofit/>
          </a:bodyPr>
          <a:lstStyle/>
          <a:p>
            <a:pPr marL="0" lvl="0" indent="0" algn="l" rtl="0">
              <a:spcBef>
                <a:spcPct val="0"/>
              </a:spcBef>
              <a:spcAft>
                <a:spcPct val="0"/>
              </a:spcAft>
              <a:buNone/>
            </a:pPr>
            <a:r>
              <a:rPr lang="en" sz="7200" b="1">
                <a:solidFill>
                  <a:srgbClr val="F69F90"/>
                </a:solidFill>
              </a:rPr>
              <a:t>89,526,124$</a:t>
            </a:r>
            <a:endParaRPr sz="7200" b="1">
              <a:solidFill>
                <a:srgbClr val="F69F90"/>
              </a:solidFill>
            </a:endParaRPr>
          </a:p>
        </p:txBody>
      </p:sp>
      <p:sp>
        <p:nvSpPr>
          <p:cNvPr id="271" name="Google Shape;271;p27"/>
          <p:cNvSpPr txBox="1">
            <a:spLocks noGrp="1"/>
          </p:cNvSpPr>
          <p:nvPr>
            <p:ph type="subTitle" idx="4294967295"/>
          </p:nvPr>
        </p:nvSpPr>
        <p:spPr>
          <a:xfrm>
            <a:off x="696596" y="1030308"/>
            <a:ext cx="7173900" cy="463200"/>
          </a:xfrm>
          <a:prstGeom prst="rect">
            <a:avLst/>
          </a:prstGeom>
        </p:spPr>
        <p:txBody>
          <a:bodyPr spcFirstLastPara="1" wrap="square" lIns="91425" tIns="91425" rIns="91425" bIns="91425" anchor="t" anchorCtr="0">
            <a:noAutofit/>
          </a:bodyPr>
          <a:lstStyle/>
          <a:p>
            <a:pPr marL="0" lvl="0" indent="0" algn="l" rtl="0">
              <a:spcBef>
                <a:spcPts val="600"/>
              </a:spcBef>
              <a:spcAft>
                <a:spcPct val="0"/>
              </a:spcAft>
              <a:buNone/>
            </a:pPr>
            <a:r>
              <a:rPr lang="en" sz="2000">
                <a:solidFill>
                  <a:schemeClr val="accent1">
                    <a:lumMod val="65000"/>
                  </a:schemeClr>
                </a:solidFill>
              </a:rPr>
              <a:t>That’s a lot of money</a:t>
            </a:r>
            <a:endParaRPr sz="2000">
              <a:solidFill>
                <a:schemeClr val="accent1">
                  <a:lumMod val="65000"/>
                </a:schemeClr>
              </a:solidFill>
            </a:endParaRPr>
          </a:p>
        </p:txBody>
      </p:sp>
      <p:sp>
        <p:nvSpPr>
          <p:cNvPr id="272" name="Google Shape;272;p27"/>
          <p:cNvSpPr txBox="1">
            <a:spLocks noGrp="1"/>
          </p:cNvSpPr>
          <p:nvPr>
            <p:ph type="ctrTitle" idx="4294967295"/>
          </p:nvPr>
        </p:nvSpPr>
        <p:spPr>
          <a:xfrm>
            <a:off x="696596" y="3810293"/>
            <a:ext cx="7173900" cy="894900"/>
          </a:xfrm>
          <a:prstGeom prst="rect">
            <a:avLst/>
          </a:prstGeom>
        </p:spPr>
        <p:txBody>
          <a:bodyPr spcFirstLastPara="1" wrap="square" lIns="91425" tIns="91425" rIns="91425" bIns="91425" anchor="b" anchorCtr="0">
            <a:noAutofit/>
          </a:bodyPr>
          <a:lstStyle/>
          <a:p>
            <a:pPr marL="0" lvl="0" indent="0" algn="l" rtl="0">
              <a:spcBef>
                <a:spcPct val="0"/>
              </a:spcBef>
              <a:spcAft>
                <a:spcPct val="0"/>
              </a:spcAft>
              <a:buNone/>
            </a:pPr>
            <a:r>
              <a:rPr lang="en" sz="7200" b="1">
                <a:solidFill>
                  <a:srgbClr val="F69F90"/>
                </a:solidFill>
              </a:rPr>
              <a:t>100%</a:t>
            </a:r>
            <a:endParaRPr sz="7200" b="1">
              <a:solidFill>
                <a:srgbClr val="F69F90"/>
              </a:solidFill>
            </a:endParaRPr>
          </a:p>
        </p:txBody>
      </p:sp>
      <p:sp>
        <p:nvSpPr>
          <p:cNvPr id="273" name="Google Shape;273;p27"/>
          <p:cNvSpPr txBox="1">
            <a:spLocks noGrp="1"/>
          </p:cNvSpPr>
          <p:nvPr>
            <p:ph type="subTitle" idx="4294967295"/>
          </p:nvPr>
        </p:nvSpPr>
        <p:spPr>
          <a:xfrm>
            <a:off x="696596" y="4268801"/>
            <a:ext cx="7173900" cy="463200"/>
          </a:xfrm>
          <a:prstGeom prst="rect">
            <a:avLst/>
          </a:prstGeom>
        </p:spPr>
        <p:txBody>
          <a:bodyPr spcFirstLastPara="1" wrap="square" lIns="91425" tIns="91425" rIns="91425" bIns="91425" anchor="t" anchorCtr="0">
            <a:noAutofit/>
          </a:bodyPr>
          <a:lstStyle/>
          <a:p>
            <a:pPr marL="0" lvl="0" indent="0" algn="l" rtl="0">
              <a:spcBef>
                <a:spcPts val="600"/>
              </a:spcBef>
              <a:spcAft>
                <a:spcPct val="0"/>
              </a:spcAft>
              <a:buNone/>
            </a:pPr>
            <a:r>
              <a:rPr lang="en" sz="2000">
                <a:solidFill>
                  <a:schemeClr val="accent1">
                    <a:lumMod val="65000"/>
                  </a:schemeClr>
                </a:solidFill>
              </a:rPr>
              <a:t>Total success!</a:t>
            </a:r>
            <a:endParaRPr sz="2000">
              <a:solidFill>
                <a:schemeClr val="accent1">
                  <a:lumMod val="65000"/>
                </a:schemeClr>
              </a:solidFill>
            </a:endParaRPr>
          </a:p>
        </p:txBody>
      </p:sp>
      <p:sp>
        <p:nvSpPr>
          <p:cNvPr id="274" name="Google Shape;274;p27"/>
          <p:cNvSpPr txBox="1">
            <a:spLocks noGrp="1"/>
          </p:cNvSpPr>
          <p:nvPr>
            <p:ph type="ctrTitle" idx="4294967295"/>
          </p:nvPr>
        </p:nvSpPr>
        <p:spPr>
          <a:xfrm>
            <a:off x="696596" y="2191047"/>
            <a:ext cx="7173900" cy="894900"/>
          </a:xfrm>
          <a:prstGeom prst="rect">
            <a:avLst/>
          </a:prstGeom>
        </p:spPr>
        <p:txBody>
          <a:bodyPr spcFirstLastPara="1" wrap="square" lIns="91425" tIns="91425" rIns="91425" bIns="91425" anchor="b" anchorCtr="0">
            <a:noAutofit/>
          </a:bodyPr>
          <a:lstStyle/>
          <a:p>
            <a:pPr marL="0" lvl="0" indent="0" algn="l" rtl="0">
              <a:spcBef>
                <a:spcPct val="0"/>
              </a:spcBef>
              <a:spcAft>
                <a:spcPct val="0"/>
              </a:spcAft>
              <a:buNone/>
            </a:pPr>
            <a:r>
              <a:rPr lang="en" sz="7200" b="1">
                <a:solidFill>
                  <a:srgbClr val="F69F90"/>
                </a:solidFill>
              </a:rPr>
              <a:t>185,244</a:t>
            </a:r>
            <a:r>
              <a:rPr lang="en" sz="4800" b="1">
                <a:solidFill>
                  <a:srgbClr val="F69F90"/>
                </a:solidFill>
              </a:rPr>
              <a:t> users</a:t>
            </a:r>
            <a:endParaRPr sz="4800" b="1">
              <a:solidFill>
                <a:srgbClr val="F69F90"/>
              </a:solidFill>
            </a:endParaRPr>
          </a:p>
        </p:txBody>
      </p:sp>
      <p:sp>
        <p:nvSpPr>
          <p:cNvPr id="275" name="Google Shape;275;p27"/>
          <p:cNvSpPr txBox="1">
            <a:spLocks noGrp="1"/>
          </p:cNvSpPr>
          <p:nvPr>
            <p:ph type="subTitle" idx="4294967295"/>
          </p:nvPr>
        </p:nvSpPr>
        <p:spPr>
          <a:xfrm>
            <a:off x="696596" y="2649555"/>
            <a:ext cx="7173900" cy="463200"/>
          </a:xfrm>
          <a:prstGeom prst="rect">
            <a:avLst/>
          </a:prstGeom>
        </p:spPr>
        <p:txBody>
          <a:bodyPr spcFirstLastPara="1" wrap="square" lIns="91425" tIns="91425" rIns="91425" bIns="91425" anchor="t" anchorCtr="0">
            <a:noAutofit/>
          </a:bodyPr>
          <a:lstStyle/>
          <a:p>
            <a:pPr marL="0" lvl="0" indent="0" algn="l" rtl="0">
              <a:spcBef>
                <a:spcPts val="600"/>
              </a:spcBef>
              <a:spcAft>
                <a:spcPct val="0"/>
              </a:spcAft>
              <a:buNone/>
            </a:pPr>
            <a:r>
              <a:rPr lang="en" sz="2000">
                <a:solidFill>
                  <a:schemeClr val="accent1">
                    <a:lumMod val="65000"/>
                  </a:schemeClr>
                </a:solidFill>
              </a:rPr>
              <a:t>And a lot of users</a:t>
            </a:r>
            <a:endParaRPr sz="2000">
              <a:solidFill>
                <a:schemeClr val="accent1">
                  <a:lumMod val="65000"/>
                </a:schemeClr>
              </a:solidFill>
            </a:endParaRPr>
          </a:p>
        </p:txBody>
      </p:sp>
      <p:grpSp>
        <p:nvGrpSpPr>
          <p:cNvPr id="13" name="Grupo 12">
            <a:extLst>
              <a:ext uri="{FF2B5EF4-FFF2-40B4-BE49-F238E27FC236}">
                <a16:creationId xmlns:a16="http://schemas.microsoft.com/office/drawing/2014/main" id="{9C0A87B3-552E-4C9D-8568-0C87AA6FCA8B}"/>
              </a:ext>
            </a:extLst>
          </p:cNvPr>
          <p:cNvGrpSpPr/>
          <p:nvPr/>
        </p:nvGrpSpPr>
        <p:grpSpPr>
          <a:xfrm>
            <a:off x="5111210" y="1078955"/>
            <a:ext cx="3719619" cy="3653046"/>
            <a:chOff x="5324476" y="1508125"/>
            <a:chExt cx="3459162" cy="3397251"/>
          </a:xfrm>
          <a:solidFill>
            <a:srgbClr val="DA7565"/>
          </a:solidFill>
        </p:grpSpPr>
        <p:sp>
          <p:nvSpPr>
            <p:cNvPr id="6" name="Freeform 5">
              <a:extLst>
                <a:ext uri="{FF2B5EF4-FFF2-40B4-BE49-F238E27FC236}">
                  <a16:creationId xmlns:a16="http://schemas.microsoft.com/office/drawing/2014/main" id="{3DFF3B9C-F15B-4925-A08C-79D77AE44576}"/>
                </a:ext>
              </a:extLst>
            </p:cNvPr>
            <p:cNvSpPr>
              <a:spLocks noEditPoints="1"/>
            </p:cNvSpPr>
            <p:nvPr/>
          </p:nvSpPr>
          <p:spPr bwMode="auto">
            <a:xfrm>
              <a:off x="5324476" y="1508125"/>
              <a:ext cx="3459162" cy="3397251"/>
            </a:xfrm>
            <a:custGeom>
              <a:avLst/>
              <a:gdLst>
                <a:gd name="T0" fmla="*/ 605 w 614"/>
                <a:gd name="T1" fmla="*/ 565 h 603"/>
                <a:gd name="T2" fmla="*/ 585 w 614"/>
                <a:gd name="T3" fmla="*/ 519 h 603"/>
                <a:gd name="T4" fmla="*/ 572 w 614"/>
                <a:gd name="T5" fmla="*/ 496 h 603"/>
                <a:gd name="T6" fmla="*/ 549 w 614"/>
                <a:gd name="T7" fmla="*/ 478 h 603"/>
                <a:gd name="T8" fmla="*/ 525 w 614"/>
                <a:gd name="T9" fmla="*/ 467 h 603"/>
                <a:gd name="T10" fmla="*/ 509 w 614"/>
                <a:gd name="T11" fmla="*/ 460 h 603"/>
                <a:gd name="T12" fmla="*/ 419 w 614"/>
                <a:gd name="T13" fmla="*/ 427 h 603"/>
                <a:gd name="T14" fmla="*/ 429 w 614"/>
                <a:gd name="T15" fmla="*/ 289 h 603"/>
                <a:gd name="T16" fmla="*/ 466 w 614"/>
                <a:gd name="T17" fmla="*/ 183 h 603"/>
                <a:gd name="T18" fmla="*/ 450 w 614"/>
                <a:gd name="T19" fmla="*/ 83 h 603"/>
                <a:gd name="T20" fmla="*/ 419 w 614"/>
                <a:gd name="T21" fmla="*/ 9 h 603"/>
                <a:gd name="T22" fmla="*/ 164 w 614"/>
                <a:gd name="T23" fmla="*/ 102 h 603"/>
                <a:gd name="T24" fmla="*/ 149 w 614"/>
                <a:gd name="T25" fmla="*/ 182 h 603"/>
                <a:gd name="T26" fmla="*/ 186 w 614"/>
                <a:gd name="T27" fmla="*/ 290 h 603"/>
                <a:gd name="T28" fmla="*/ 197 w 614"/>
                <a:gd name="T29" fmla="*/ 427 h 603"/>
                <a:gd name="T30" fmla="*/ 5 w 614"/>
                <a:gd name="T31" fmla="*/ 582 h 603"/>
                <a:gd name="T32" fmla="*/ 57 w 614"/>
                <a:gd name="T33" fmla="*/ 521 h 603"/>
                <a:gd name="T34" fmla="*/ 128 w 614"/>
                <a:gd name="T35" fmla="*/ 504 h 603"/>
                <a:gd name="T36" fmla="*/ 83 w 614"/>
                <a:gd name="T37" fmla="*/ 591 h 603"/>
                <a:gd name="T38" fmla="*/ 107 w 614"/>
                <a:gd name="T39" fmla="*/ 587 h 603"/>
                <a:gd name="T40" fmla="*/ 159 w 614"/>
                <a:gd name="T41" fmla="*/ 546 h 603"/>
                <a:gd name="T42" fmla="*/ 193 w 614"/>
                <a:gd name="T43" fmla="*/ 582 h 603"/>
                <a:gd name="T44" fmla="*/ 151 w 614"/>
                <a:gd name="T45" fmla="*/ 503 h 603"/>
                <a:gd name="T46" fmla="*/ 233 w 614"/>
                <a:gd name="T47" fmla="*/ 589 h 603"/>
                <a:gd name="T48" fmla="*/ 255 w 614"/>
                <a:gd name="T49" fmla="*/ 572 h 603"/>
                <a:gd name="T50" fmla="*/ 246 w 614"/>
                <a:gd name="T51" fmla="*/ 438 h 603"/>
                <a:gd name="T52" fmla="*/ 323 w 614"/>
                <a:gd name="T53" fmla="*/ 584 h 603"/>
                <a:gd name="T54" fmla="*/ 392 w 614"/>
                <a:gd name="T55" fmla="*/ 449 h 603"/>
                <a:gd name="T56" fmla="*/ 368 w 614"/>
                <a:gd name="T57" fmla="*/ 594 h 603"/>
                <a:gd name="T58" fmla="*/ 412 w 614"/>
                <a:gd name="T59" fmla="*/ 464 h 603"/>
                <a:gd name="T60" fmla="*/ 458 w 614"/>
                <a:gd name="T61" fmla="*/ 470 h 603"/>
                <a:gd name="T62" fmla="*/ 448 w 614"/>
                <a:gd name="T63" fmla="*/ 561 h 603"/>
                <a:gd name="T64" fmla="*/ 450 w 614"/>
                <a:gd name="T65" fmla="*/ 569 h 603"/>
                <a:gd name="T66" fmla="*/ 518 w 614"/>
                <a:gd name="T67" fmla="*/ 564 h 603"/>
                <a:gd name="T68" fmla="*/ 496 w 614"/>
                <a:gd name="T69" fmla="*/ 525 h 603"/>
                <a:gd name="T70" fmla="*/ 490 w 614"/>
                <a:gd name="T71" fmla="*/ 480 h 603"/>
                <a:gd name="T72" fmla="*/ 506 w 614"/>
                <a:gd name="T73" fmla="*/ 486 h 603"/>
                <a:gd name="T74" fmla="*/ 580 w 614"/>
                <a:gd name="T75" fmla="*/ 565 h 603"/>
                <a:gd name="T76" fmla="*/ 599 w 614"/>
                <a:gd name="T77" fmla="*/ 595 h 603"/>
                <a:gd name="T78" fmla="*/ 330 w 614"/>
                <a:gd name="T79" fmla="*/ 469 h 603"/>
                <a:gd name="T80" fmla="*/ 261 w 614"/>
                <a:gd name="T81" fmla="*/ 418 h 603"/>
                <a:gd name="T82" fmla="*/ 358 w 614"/>
                <a:gd name="T83" fmla="*/ 395 h 603"/>
                <a:gd name="T84" fmla="*/ 237 w 614"/>
                <a:gd name="T85" fmla="*/ 344 h 603"/>
                <a:gd name="T86" fmla="*/ 172 w 614"/>
                <a:gd name="T87" fmla="*/ 239 h 603"/>
                <a:gd name="T88" fmla="*/ 188 w 614"/>
                <a:gd name="T89" fmla="*/ 192 h 603"/>
                <a:gd name="T90" fmla="*/ 387 w 614"/>
                <a:gd name="T91" fmla="*/ 24 h 603"/>
                <a:gd name="T92" fmla="*/ 242 w 614"/>
                <a:gd name="T93" fmla="*/ 90 h 603"/>
                <a:gd name="T94" fmla="*/ 223 w 614"/>
                <a:gd name="T95" fmla="*/ 135 h 603"/>
                <a:gd name="T96" fmla="*/ 323 w 614"/>
                <a:gd name="T97" fmla="*/ 113 h 603"/>
                <a:gd name="T98" fmla="*/ 427 w 614"/>
                <a:gd name="T99" fmla="*/ 85 h 603"/>
                <a:gd name="T100" fmla="*/ 443 w 614"/>
                <a:gd name="T101" fmla="*/ 206 h 603"/>
                <a:gd name="T102" fmla="*/ 410 w 614"/>
                <a:gd name="T103" fmla="*/ 270 h 603"/>
                <a:gd name="T104" fmla="*/ 484 w 614"/>
                <a:gd name="T105" fmla="*/ 581 h 603"/>
                <a:gd name="T106" fmla="*/ 505 w 614"/>
                <a:gd name="T107" fmla="*/ 559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4" h="603">
                  <a:moveTo>
                    <a:pt x="609" y="577"/>
                  </a:moveTo>
                  <a:cubicBezTo>
                    <a:pt x="608" y="574"/>
                    <a:pt x="607" y="571"/>
                    <a:pt x="607" y="567"/>
                  </a:cubicBezTo>
                  <a:cubicBezTo>
                    <a:pt x="606" y="566"/>
                    <a:pt x="605" y="566"/>
                    <a:pt x="605" y="565"/>
                  </a:cubicBezTo>
                  <a:cubicBezTo>
                    <a:pt x="602" y="553"/>
                    <a:pt x="596" y="543"/>
                    <a:pt x="591" y="533"/>
                  </a:cubicBezTo>
                  <a:cubicBezTo>
                    <a:pt x="591" y="533"/>
                    <a:pt x="589" y="527"/>
                    <a:pt x="585" y="519"/>
                  </a:cubicBezTo>
                  <a:cubicBezTo>
                    <a:pt x="585" y="519"/>
                    <a:pt x="585" y="519"/>
                    <a:pt x="585" y="519"/>
                  </a:cubicBezTo>
                  <a:cubicBezTo>
                    <a:pt x="586" y="519"/>
                    <a:pt x="586" y="519"/>
                    <a:pt x="586" y="519"/>
                  </a:cubicBezTo>
                  <a:cubicBezTo>
                    <a:pt x="585" y="518"/>
                    <a:pt x="584" y="516"/>
                    <a:pt x="583" y="515"/>
                  </a:cubicBezTo>
                  <a:cubicBezTo>
                    <a:pt x="580" y="509"/>
                    <a:pt x="576" y="502"/>
                    <a:pt x="572" y="496"/>
                  </a:cubicBezTo>
                  <a:cubicBezTo>
                    <a:pt x="571" y="495"/>
                    <a:pt x="571" y="494"/>
                    <a:pt x="570" y="493"/>
                  </a:cubicBezTo>
                  <a:cubicBezTo>
                    <a:pt x="570" y="493"/>
                    <a:pt x="569" y="492"/>
                    <a:pt x="569" y="492"/>
                  </a:cubicBezTo>
                  <a:cubicBezTo>
                    <a:pt x="563" y="485"/>
                    <a:pt x="556" y="479"/>
                    <a:pt x="549" y="478"/>
                  </a:cubicBezTo>
                  <a:cubicBezTo>
                    <a:pt x="549" y="478"/>
                    <a:pt x="549" y="478"/>
                    <a:pt x="549" y="478"/>
                  </a:cubicBezTo>
                  <a:cubicBezTo>
                    <a:pt x="543" y="475"/>
                    <a:pt x="537" y="473"/>
                    <a:pt x="531" y="469"/>
                  </a:cubicBezTo>
                  <a:cubicBezTo>
                    <a:pt x="529" y="468"/>
                    <a:pt x="527" y="468"/>
                    <a:pt x="525" y="467"/>
                  </a:cubicBezTo>
                  <a:cubicBezTo>
                    <a:pt x="525" y="467"/>
                    <a:pt x="525" y="467"/>
                    <a:pt x="525" y="467"/>
                  </a:cubicBezTo>
                  <a:cubicBezTo>
                    <a:pt x="525" y="467"/>
                    <a:pt x="525" y="467"/>
                    <a:pt x="525" y="467"/>
                  </a:cubicBezTo>
                  <a:cubicBezTo>
                    <a:pt x="520" y="464"/>
                    <a:pt x="515" y="462"/>
                    <a:pt x="509" y="460"/>
                  </a:cubicBezTo>
                  <a:cubicBezTo>
                    <a:pt x="509" y="459"/>
                    <a:pt x="509" y="459"/>
                    <a:pt x="509" y="459"/>
                  </a:cubicBezTo>
                  <a:cubicBezTo>
                    <a:pt x="509" y="459"/>
                    <a:pt x="509" y="459"/>
                    <a:pt x="509" y="459"/>
                  </a:cubicBezTo>
                  <a:cubicBezTo>
                    <a:pt x="479" y="447"/>
                    <a:pt x="449" y="437"/>
                    <a:pt x="419" y="427"/>
                  </a:cubicBezTo>
                  <a:cubicBezTo>
                    <a:pt x="398" y="420"/>
                    <a:pt x="386" y="407"/>
                    <a:pt x="380" y="386"/>
                  </a:cubicBezTo>
                  <a:cubicBezTo>
                    <a:pt x="379" y="382"/>
                    <a:pt x="379" y="378"/>
                    <a:pt x="382" y="374"/>
                  </a:cubicBezTo>
                  <a:cubicBezTo>
                    <a:pt x="406" y="351"/>
                    <a:pt x="420" y="321"/>
                    <a:pt x="429" y="289"/>
                  </a:cubicBezTo>
                  <a:cubicBezTo>
                    <a:pt x="430" y="286"/>
                    <a:pt x="431" y="283"/>
                    <a:pt x="436" y="282"/>
                  </a:cubicBezTo>
                  <a:cubicBezTo>
                    <a:pt x="454" y="275"/>
                    <a:pt x="463" y="261"/>
                    <a:pt x="465" y="242"/>
                  </a:cubicBezTo>
                  <a:cubicBezTo>
                    <a:pt x="467" y="222"/>
                    <a:pt x="466" y="203"/>
                    <a:pt x="466" y="183"/>
                  </a:cubicBezTo>
                  <a:cubicBezTo>
                    <a:pt x="466" y="177"/>
                    <a:pt x="464" y="176"/>
                    <a:pt x="459" y="176"/>
                  </a:cubicBezTo>
                  <a:cubicBezTo>
                    <a:pt x="451" y="178"/>
                    <a:pt x="450" y="174"/>
                    <a:pt x="450" y="167"/>
                  </a:cubicBezTo>
                  <a:cubicBezTo>
                    <a:pt x="451" y="139"/>
                    <a:pt x="450" y="111"/>
                    <a:pt x="450" y="83"/>
                  </a:cubicBezTo>
                  <a:cubicBezTo>
                    <a:pt x="450" y="66"/>
                    <a:pt x="445" y="51"/>
                    <a:pt x="432" y="42"/>
                  </a:cubicBezTo>
                  <a:cubicBezTo>
                    <a:pt x="420" y="34"/>
                    <a:pt x="418" y="25"/>
                    <a:pt x="419" y="12"/>
                  </a:cubicBezTo>
                  <a:cubicBezTo>
                    <a:pt x="419" y="11"/>
                    <a:pt x="419" y="10"/>
                    <a:pt x="419" y="9"/>
                  </a:cubicBezTo>
                  <a:cubicBezTo>
                    <a:pt x="420" y="2"/>
                    <a:pt x="417" y="1"/>
                    <a:pt x="411" y="1"/>
                  </a:cubicBezTo>
                  <a:cubicBezTo>
                    <a:pt x="361" y="1"/>
                    <a:pt x="312" y="0"/>
                    <a:pt x="262" y="1"/>
                  </a:cubicBezTo>
                  <a:cubicBezTo>
                    <a:pt x="207" y="2"/>
                    <a:pt x="164" y="47"/>
                    <a:pt x="164" y="102"/>
                  </a:cubicBezTo>
                  <a:cubicBezTo>
                    <a:pt x="164" y="123"/>
                    <a:pt x="164" y="145"/>
                    <a:pt x="164" y="166"/>
                  </a:cubicBezTo>
                  <a:cubicBezTo>
                    <a:pt x="164" y="173"/>
                    <a:pt x="164" y="178"/>
                    <a:pt x="155" y="177"/>
                  </a:cubicBezTo>
                  <a:cubicBezTo>
                    <a:pt x="150" y="176"/>
                    <a:pt x="149" y="178"/>
                    <a:pt x="149" y="182"/>
                  </a:cubicBezTo>
                  <a:cubicBezTo>
                    <a:pt x="149" y="202"/>
                    <a:pt x="148" y="222"/>
                    <a:pt x="149" y="242"/>
                  </a:cubicBezTo>
                  <a:cubicBezTo>
                    <a:pt x="151" y="260"/>
                    <a:pt x="160" y="275"/>
                    <a:pt x="179" y="281"/>
                  </a:cubicBezTo>
                  <a:cubicBezTo>
                    <a:pt x="184" y="283"/>
                    <a:pt x="185" y="286"/>
                    <a:pt x="186" y="290"/>
                  </a:cubicBezTo>
                  <a:cubicBezTo>
                    <a:pt x="196" y="322"/>
                    <a:pt x="209" y="352"/>
                    <a:pt x="234" y="375"/>
                  </a:cubicBezTo>
                  <a:cubicBezTo>
                    <a:pt x="238" y="379"/>
                    <a:pt x="237" y="383"/>
                    <a:pt x="236" y="387"/>
                  </a:cubicBezTo>
                  <a:cubicBezTo>
                    <a:pt x="230" y="407"/>
                    <a:pt x="217" y="420"/>
                    <a:pt x="197" y="427"/>
                  </a:cubicBezTo>
                  <a:cubicBezTo>
                    <a:pt x="151" y="442"/>
                    <a:pt x="106" y="457"/>
                    <a:pt x="63" y="481"/>
                  </a:cubicBezTo>
                  <a:cubicBezTo>
                    <a:pt x="56" y="484"/>
                    <a:pt x="51" y="489"/>
                    <a:pt x="46" y="496"/>
                  </a:cubicBezTo>
                  <a:cubicBezTo>
                    <a:pt x="28" y="522"/>
                    <a:pt x="14" y="551"/>
                    <a:pt x="5" y="582"/>
                  </a:cubicBezTo>
                  <a:cubicBezTo>
                    <a:pt x="4" y="586"/>
                    <a:pt x="0" y="593"/>
                    <a:pt x="9" y="593"/>
                  </a:cubicBezTo>
                  <a:cubicBezTo>
                    <a:pt x="16" y="593"/>
                    <a:pt x="25" y="603"/>
                    <a:pt x="28" y="589"/>
                  </a:cubicBezTo>
                  <a:cubicBezTo>
                    <a:pt x="34" y="564"/>
                    <a:pt x="45" y="542"/>
                    <a:pt x="57" y="521"/>
                  </a:cubicBezTo>
                  <a:cubicBezTo>
                    <a:pt x="64" y="509"/>
                    <a:pt x="73" y="500"/>
                    <a:pt x="86" y="495"/>
                  </a:cubicBezTo>
                  <a:cubicBezTo>
                    <a:pt x="102" y="488"/>
                    <a:pt x="117" y="480"/>
                    <a:pt x="135" y="474"/>
                  </a:cubicBezTo>
                  <a:cubicBezTo>
                    <a:pt x="132" y="485"/>
                    <a:pt x="129" y="494"/>
                    <a:pt x="128" y="504"/>
                  </a:cubicBezTo>
                  <a:cubicBezTo>
                    <a:pt x="128" y="511"/>
                    <a:pt x="126" y="517"/>
                    <a:pt x="116" y="519"/>
                  </a:cubicBezTo>
                  <a:cubicBezTo>
                    <a:pt x="110" y="520"/>
                    <a:pt x="104" y="525"/>
                    <a:pt x="99" y="530"/>
                  </a:cubicBezTo>
                  <a:cubicBezTo>
                    <a:pt x="82" y="547"/>
                    <a:pt x="83" y="569"/>
                    <a:pt x="83" y="591"/>
                  </a:cubicBezTo>
                  <a:cubicBezTo>
                    <a:pt x="83" y="594"/>
                    <a:pt x="86" y="594"/>
                    <a:pt x="89" y="594"/>
                  </a:cubicBezTo>
                  <a:cubicBezTo>
                    <a:pt x="92" y="594"/>
                    <a:pt x="96" y="594"/>
                    <a:pt x="99" y="594"/>
                  </a:cubicBezTo>
                  <a:cubicBezTo>
                    <a:pt x="105" y="595"/>
                    <a:pt x="107" y="593"/>
                    <a:pt x="107" y="587"/>
                  </a:cubicBezTo>
                  <a:cubicBezTo>
                    <a:pt x="106" y="580"/>
                    <a:pt x="106" y="574"/>
                    <a:pt x="107" y="567"/>
                  </a:cubicBezTo>
                  <a:cubicBezTo>
                    <a:pt x="108" y="554"/>
                    <a:pt x="114" y="545"/>
                    <a:pt x="125" y="540"/>
                  </a:cubicBezTo>
                  <a:cubicBezTo>
                    <a:pt x="138" y="535"/>
                    <a:pt x="149" y="537"/>
                    <a:pt x="159" y="546"/>
                  </a:cubicBezTo>
                  <a:cubicBezTo>
                    <a:pt x="171" y="556"/>
                    <a:pt x="171" y="569"/>
                    <a:pt x="170" y="583"/>
                  </a:cubicBezTo>
                  <a:cubicBezTo>
                    <a:pt x="169" y="592"/>
                    <a:pt x="172" y="594"/>
                    <a:pt x="181" y="595"/>
                  </a:cubicBezTo>
                  <a:cubicBezTo>
                    <a:pt x="191" y="595"/>
                    <a:pt x="194" y="592"/>
                    <a:pt x="193" y="582"/>
                  </a:cubicBezTo>
                  <a:cubicBezTo>
                    <a:pt x="192" y="578"/>
                    <a:pt x="193" y="573"/>
                    <a:pt x="193" y="568"/>
                  </a:cubicBezTo>
                  <a:cubicBezTo>
                    <a:pt x="191" y="545"/>
                    <a:pt x="181" y="528"/>
                    <a:pt x="161" y="519"/>
                  </a:cubicBezTo>
                  <a:cubicBezTo>
                    <a:pt x="151" y="516"/>
                    <a:pt x="149" y="512"/>
                    <a:pt x="151" y="503"/>
                  </a:cubicBezTo>
                  <a:cubicBezTo>
                    <a:pt x="157" y="482"/>
                    <a:pt x="159" y="460"/>
                    <a:pt x="186" y="455"/>
                  </a:cubicBezTo>
                  <a:cubicBezTo>
                    <a:pt x="199" y="452"/>
                    <a:pt x="199" y="451"/>
                    <a:pt x="203" y="464"/>
                  </a:cubicBezTo>
                  <a:cubicBezTo>
                    <a:pt x="217" y="505"/>
                    <a:pt x="230" y="546"/>
                    <a:pt x="233" y="589"/>
                  </a:cubicBezTo>
                  <a:cubicBezTo>
                    <a:pt x="233" y="593"/>
                    <a:pt x="234" y="594"/>
                    <a:pt x="238" y="594"/>
                  </a:cubicBezTo>
                  <a:cubicBezTo>
                    <a:pt x="255" y="597"/>
                    <a:pt x="257" y="595"/>
                    <a:pt x="256" y="578"/>
                  </a:cubicBezTo>
                  <a:cubicBezTo>
                    <a:pt x="255" y="576"/>
                    <a:pt x="255" y="574"/>
                    <a:pt x="255" y="572"/>
                  </a:cubicBezTo>
                  <a:cubicBezTo>
                    <a:pt x="250" y="532"/>
                    <a:pt x="239" y="494"/>
                    <a:pt x="225" y="457"/>
                  </a:cubicBezTo>
                  <a:cubicBezTo>
                    <a:pt x="222" y="447"/>
                    <a:pt x="221" y="441"/>
                    <a:pt x="231" y="434"/>
                  </a:cubicBezTo>
                  <a:cubicBezTo>
                    <a:pt x="240" y="428"/>
                    <a:pt x="242" y="431"/>
                    <a:pt x="246" y="438"/>
                  </a:cubicBezTo>
                  <a:cubicBezTo>
                    <a:pt x="270" y="482"/>
                    <a:pt x="285" y="529"/>
                    <a:pt x="293" y="578"/>
                  </a:cubicBezTo>
                  <a:cubicBezTo>
                    <a:pt x="295" y="594"/>
                    <a:pt x="295" y="594"/>
                    <a:pt x="312" y="594"/>
                  </a:cubicBezTo>
                  <a:cubicBezTo>
                    <a:pt x="320" y="595"/>
                    <a:pt x="322" y="592"/>
                    <a:pt x="323" y="584"/>
                  </a:cubicBezTo>
                  <a:cubicBezTo>
                    <a:pt x="329" y="533"/>
                    <a:pt x="345" y="484"/>
                    <a:pt x="370" y="438"/>
                  </a:cubicBezTo>
                  <a:cubicBezTo>
                    <a:pt x="372" y="435"/>
                    <a:pt x="374" y="426"/>
                    <a:pt x="379" y="431"/>
                  </a:cubicBezTo>
                  <a:cubicBezTo>
                    <a:pt x="384" y="435"/>
                    <a:pt x="397" y="436"/>
                    <a:pt x="392" y="449"/>
                  </a:cubicBezTo>
                  <a:cubicBezTo>
                    <a:pt x="385" y="470"/>
                    <a:pt x="378" y="492"/>
                    <a:pt x="372" y="514"/>
                  </a:cubicBezTo>
                  <a:cubicBezTo>
                    <a:pt x="366" y="537"/>
                    <a:pt x="361" y="560"/>
                    <a:pt x="359" y="584"/>
                  </a:cubicBezTo>
                  <a:cubicBezTo>
                    <a:pt x="358" y="591"/>
                    <a:pt x="359" y="596"/>
                    <a:pt x="368" y="594"/>
                  </a:cubicBezTo>
                  <a:cubicBezTo>
                    <a:pt x="371" y="594"/>
                    <a:pt x="373" y="594"/>
                    <a:pt x="376" y="594"/>
                  </a:cubicBezTo>
                  <a:cubicBezTo>
                    <a:pt x="381" y="595"/>
                    <a:pt x="382" y="593"/>
                    <a:pt x="382" y="588"/>
                  </a:cubicBezTo>
                  <a:cubicBezTo>
                    <a:pt x="385" y="545"/>
                    <a:pt x="398" y="504"/>
                    <a:pt x="412" y="464"/>
                  </a:cubicBezTo>
                  <a:cubicBezTo>
                    <a:pt x="416" y="450"/>
                    <a:pt x="417" y="450"/>
                    <a:pt x="430" y="455"/>
                  </a:cubicBezTo>
                  <a:cubicBezTo>
                    <a:pt x="438" y="458"/>
                    <a:pt x="449" y="458"/>
                    <a:pt x="455" y="466"/>
                  </a:cubicBezTo>
                  <a:cubicBezTo>
                    <a:pt x="455" y="468"/>
                    <a:pt x="456" y="470"/>
                    <a:pt x="458" y="470"/>
                  </a:cubicBezTo>
                  <a:cubicBezTo>
                    <a:pt x="458" y="470"/>
                    <a:pt x="474" y="511"/>
                    <a:pt x="472" y="522"/>
                  </a:cubicBezTo>
                  <a:cubicBezTo>
                    <a:pt x="471" y="523"/>
                    <a:pt x="471" y="524"/>
                    <a:pt x="471" y="524"/>
                  </a:cubicBezTo>
                  <a:cubicBezTo>
                    <a:pt x="471" y="524"/>
                    <a:pt x="447" y="535"/>
                    <a:pt x="448" y="561"/>
                  </a:cubicBezTo>
                  <a:cubicBezTo>
                    <a:pt x="448" y="562"/>
                    <a:pt x="448" y="563"/>
                    <a:pt x="448" y="565"/>
                  </a:cubicBezTo>
                  <a:cubicBezTo>
                    <a:pt x="449" y="566"/>
                    <a:pt x="449" y="568"/>
                    <a:pt x="450" y="569"/>
                  </a:cubicBezTo>
                  <a:cubicBezTo>
                    <a:pt x="450" y="569"/>
                    <a:pt x="450" y="569"/>
                    <a:pt x="450" y="569"/>
                  </a:cubicBezTo>
                  <a:cubicBezTo>
                    <a:pt x="456" y="586"/>
                    <a:pt x="471" y="596"/>
                    <a:pt x="488" y="594"/>
                  </a:cubicBezTo>
                  <a:cubicBezTo>
                    <a:pt x="504" y="592"/>
                    <a:pt x="516" y="580"/>
                    <a:pt x="517" y="565"/>
                  </a:cubicBezTo>
                  <a:cubicBezTo>
                    <a:pt x="517" y="565"/>
                    <a:pt x="518" y="565"/>
                    <a:pt x="518" y="564"/>
                  </a:cubicBezTo>
                  <a:cubicBezTo>
                    <a:pt x="518" y="562"/>
                    <a:pt x="518" y="559"/>
                    <a:pt x="517" y="556"/>
                  </a:cubicBezTo>
                  <a:cubicBezTo>
                    <a:pt x="517" y="554"/>
                    <a:pt x="517" y="553"/>
                    <a:pt x="516" y="551"/>
                  </a:cubicBezTo>
                  <a:cubicBezTo>
                    <a:pt x="515" y="541"/>
                    <a:pt x="510" y="527"/>
                    <a:pt x="496" y="525"/>
                  </a:cubicBezTo>
                  <a:cubicBezTo>
                    <a:pt x="496" y="525"/>
                    <a:pt x="497" y="508"/>
                    <a:pt x="494" y="493"/>
                  </a:cubicBezTo>
                  <a:cubicBezTo>
                    <a:pt x="494" y="491"/>
                    <a:pt x="493" y="489"/>
                    <a:pt x="492" y="486"/>
                  </a:cubicBezTo>
                  <a:cubicBezTo>
                    <a:pt x="492" y="484"/>
                    <a:pt x="491" y="482"/>
                    <a:pt x="490" y="480"/>
                  </a:cubicBezTo>
                  <a:cubicBezTo>
                    <a:pt x="496" y="481"/>
                    <a:pt x="501" y="484"/>
                    <a:pt x="506" y="486"/>
                  </a:cubicBezTo>
                  <a:cubicBezTo>
                    <a:pt x="506" y="486"/>
                    <a:pt x="506" y="486"/>
                    <a:pt x="506" y="486"/>
                  </a:cubicBezTo>
                  <a:cubicBezTo>
                    <a:pt x="506" y="486"/>
                    <a:pt x="506" y="486"/>
                    <a:pt x="506" y="486"/>
                  </a:cubicBezTo>
                  <a:cubicBezTo>
                    <a:pt x="507" y="486"/>
                    <a:pt x="508" y="487"/>
                    <a:pt x="509" y="487"/>
                  </a:cubicBezTo>
                  <a:cubicBezTo>
                    <a:pt x="519" y="490"/>
                    <a:pt x="549" y="503"/>
                    <a:pt x="568" y="538"/>
                  </a:cubicBezTo>
                  <a:cubicBezTo>
                    <a:pt x="573" y="546"/>
                    <a:pt x="577" y="555"/>
                    <a:pt x="580" y="565"/>
                  </a:cubicBezTo>
                  <a:cubicBezTo>
                    <a:pt x="580" y="566"/>
                    <a:pt x="581" y="566"/>
                    <a:pt x="582" y="567"/>
                  </a:cubicBezTo>
                  <a:cubicBezTo>
                    <a:pt x="584" y="575"/>
                    <a:pt x="587" y="582"/>
                    <a:pt x="589" y="590"/>
                  </a:cubicBezTo>
                  <a:cubicBezTo>
                    <a:pt x="590" y="596"/>
                    <a:pt x="593" y="597"/>
                    <a:pt x="599" y="595"/>
                  </a:cubicBezTo>
                  <a:cubicBezTo>
                    <a:pt x="614" y="592"/>
                    <a:pt x="614" y="592"/>
                    <a:pt x="609" y="577"/>
                  </a:cubicBezTo>
                  <a:close/>
                  <a:moveTo>
                    <a:pt x="361" y="410"/>
                  </a:moveTo>
                  <a:cubicBezTo>
                    <a:pt x="348" y="428"/>
                    <a:pt x="338" y="448"/>
                    <a:pt x="330" y="469"/>
                  </a:cubicBezTo>
                  <a:cubicBezTo>
                    <a:pt x="321" y="489"/>
                    <a:pt x="315" y="510"/>
                    <a:pt x="308" y="531"/>
                  </a:cubicBezTo>
                  <a:cubicBezTo>
                    <a:pt x="299" y="500"/>
                    <a:pt x="289" y="470"/>
                    <a:pt x="275" y="442"/>
                  </a:cubicBezTo>
                  <a:cubicBezTo>
                    <a:pt x="270" y="434"/>
                    <a:pt x="266" y="425"/>
                    <a:pt x="261" y="418"/>
                  </a:cubicBezTo>
                  <a:cubicBezTo>
                    <a:pt x="254" y="410"/>
                    <a:pt x="253" y="402"/>
                    <a:pt x="259" y="394"/>
                  </a:cubicBezTo>
                  <a:cubicBezTo>
                    <a:pt x="290" y="407"/>
                    <a:pt x="321" y="408"/>
                    <a:pt x="352" y="395"/>
                  </a:cubicBezTo>
                  <a:cubicBezTo>
                    <a:pt x="354" y="394"/>
                    <a:pt x="357" y="391"/>
                    <a:pt x="358" y="395"/>
                  </a:cubicBezTo>
                  <a:cubicBezTo>
                    <a:pt x="359" y="400"/>
                    <a:pt x="365" y="404"/>
                    <a:pt x="361" y="410"/>
                  </a:cubicBezTo>
                  <a:close/>
                  <a:moveTo>
                    <a:pt x="374" y="349"/>
                  </a:moveTo>
                  <a:cubicBezTo>
                    <a:pt x="341" y="392"/>
                    <a:pt x="270" y="392"/>
                    <a:pt x="237" y="344"/>
                  </a:cubicBezTo>
                  <a:cubicBezTo>
                    <a:pt x="221" y="322"/>
                    <a:pt x="211" y="297"/>
                    <a:pt x="205" y="271"/>
                  </a:cubicBezTo>
                  <a:cubicBezTo>
                    <a:pt x="204" y="264"/>
                    <a:pt x="202" y="260"/>
                    <a:pt x="194" y="260"/>
                  </a:cubicBezTo>
                  <a:cubicBezTo>
                    <a:pt x="181" y="260"/>
                    <a:pt x="173" y="253"/>
                    <a:pt x="172" y="239"/>
                  </a:cubicBezTo>
                  <a:cubicBezTo>
                    <a:pt x="172" y="228"/>
                    <a:pt x="172" y="216"/>
                    <a:pt x="172" y="205"/>
                  </a:cubicBezTo>
                  <a:cubicBezTo>
                    <a:pt x="172" y="199"/>
                    <a:pt x="176" y="199"/>
                    <a:pt x="179" y="200"/>
                  </a:cubicBezTo>
                  <a:cubicBezTo>
                    <a:pt x="186" y="201"/>
                    <a:pt x="188" y="198"/>
                    <a:pt x="188" y="192"/>
                  </a:cubicBezTo>
                  <a:cubicBezTo>
                    <a:pt x="187" y="163"/>
                    <a:pt x="187" y="134"/>
                    <a:pt x="187" y="105"/>
                  </a:cubicBezTo>
                  <a:cubicBezTo>
                    <a:pt x="187" y="58"/>
                    <a:pt x="219" y="25"/>
                    <a:pt x="265" y="25"/>
                  </a:cubicBezTo>
                  <a:cubicBezTo>
                    <a:pt x="306" y="24"/>
                    <a:pt x="347" y="25"/>
                    <a:pt x="387" y="24"/>
                  </a:cubicBezTo>
                  <a:cubicBezTo>
                    <a:pt x="395" y="24"/>
                    <a:pt x="396" y="27"/>
                    <a:pt x="395" y="33"/>
                  </a:cubicBezTo>
                  <a:cubicBezTo>
                    <a:pt x="390" y="65"/>
                    <a:pt x="363" y="89"/>
                    <a:pt x="329" y="90"/>
                  </a:cubicBezTo>
                  <a:cubicBezTo>
                    <a:pt x="300" y="90"/>
                    <a:pt x="271" y="90"/>
                    <a:pt x="242" y="90"/>
                  </a:cubicBezTo>
                  <a:cubicBezTo>
                    <a:pt x="218" y="90"/>
                    <a:pt x="205" y="104"/>
                    <a:pt x="206" y="128"/>
                  </a:cubicBezTo>
                  <a:cubicBezTo>
                    <a:pt x="206" y="134"/>
                    <a:pt x="208" y="135"/>
                    <a:pt x="213" y="135"/>
                  </a:cubicBezTo>
                  <a:cubicBezTo>
                    <a:pt x="216" y="134"/>
                    <a:pt x="219" y="134"/>
                    <a:pt x="223" y="135"/>
                  </a:cubicBezTo>
                  <a:cubicBezTo>
                    <a:pt x="228" y="135"/>
                    <a:pt x="229" y="133"/>
                    <a:pt x="229" y="128"/>
                  </a:cubicBezTo>
                  <a:cubicBezTo>
                    <a:pt x="229" y="114"/>
                    <a:pt x="231" y="113"/>
                    <a:pt x="245" y="113"/>
                  </a:cubicBezTo>
                  <a:cubicBezTo>
                    <a:pt x="271" y="113"/>
                    <a:pt x="297" y="113"/>
                    <a:pt x="323" y="113"/>
                  </a:cubicBezTo>
                  <a:cubicBezTo>
                    <a:pt x="363" y="113"/>
                    <a:pt x="393" y="97"/>
                    <a:pt x="411" y="61"/>
                  </a:cubicBezTo>
                  <a:cubicBezTo>
                    <a:pt x="412" y="59"/>
                    <a:pt x="412" y="58"/>
                    <a:pt x="413" y="57"/>
                  </a:cubicBezTo>
                  <a:cubicBezTo>
                    <a:pt x="423" y="64"/>
                    <a:pt x="427" y="73"/>
                    <a:pt x="427" y="85"/>
                  </a:cubicBezTo>
                  <a:cubicBezTo>
                    <a:pt x="427" y="119"/>
                    <a:pt x="427" y="154"/>
                    <a:pt x="427" y="189"/>
                  </a:cubicBezTo>
                  <a:cubicBezTo>
                    <a:pt x="427" y="196"/>
                    <a:pt x="427" y="201"/>
                    <a:pt x="437" y="200"/>
                  </a:cubicBezTo>
                  <a:cubicBezTo>
                    <a:pt x="441" y="199"/>
                    <a:pt x="443" y="201"/>
                    <a:pt x="443" y="206"/>
                  </a:cubicBezTo>
                  <a:cubicBezTo>
                    <a:pt x="442" y="217"/>
                    <a:pt x="443" y="229"/>
                    <a:pt x="442" y="240"/>
                  </a:cubicBezTo>
                  <a:cubicBezTo>
                    <a:pt x="441" y="254"/>
                    <a:pt x="434" y="260"/>
                    <a:pt x="420" y="260"/>
                  </a:cubicBezTo>
                  <a:cubicBezTo>
                    <a:pt x="413" y="260"/>
                    <a:pt x="411" y="263"/>
                    <a:pt x="410" y="270"/>
                  </a:cubicBezTo>
                  <a:cubicBezTo>
                    <a:pt x="404" y="299"/>
                    <a:pt x="392" y="325"/>
                    <a:pt x="374" y="349"/>
                  </a:cubicBezTo>
                  <a:close/>
                  <a:moveTo>
                    <a:pt x="505" y="559"/>
                  </a:moveTo>
                  <a:cubicBezTo>
                    <a:pt x="505" y="571"/>
                    <a:pt x="496" y="581"/>
                    <a:pt x="484" y="581"/>
                  </a:cubicBezTo>
                  <a:cubicBezTo>
                    <a:pt x="472" y="581"/>
                    <a:pt x="463" y="571"/>
                    <a:pt x="463" y="559"/>
                  </a:cubicBezTo>
                  <a:cubicBezTo>
                    <a:pt x="463" y="548"/>
                    <a:pt x="472" y="538"/>
                    <a:pt x="484" y="538"/>
                  </a:cubicBezTo>
                  <a:cubicBezTo>
                    <a:pt x="496" y="538"/>
                    <a:pt x="505" y="548"/>
                    <a:pt x="505" y="5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C0E63C3E-3CFA-442D-B5C3-46BEFB44A302}"/>
                </a:ext>
              </a:extLst>
            </p:cNvPr>
            <p:cNvSpPr/>
            <p:nvPr/>
          </p:nvSpPr>
          <p:spPr bwMode="auto">
            <a:xfrm flipH="1">
              <a:off x="6984506" y="2467042"/>
              <a:ext cx="269637" cy="632309"/>
            </a:xfrm>
            <a:custGeom>
              <a:avLst/>
              <a:gdLst>
                <a:gd name="T0" fmla="*/ 41 w 48"/>
                <a:gd name="T1" fmla="*/ 24 h 113"/>
                <a:gd name="T2" fmla="*/ 30 w 48"/>
                <a:gd name="T3" fmla="*/ 77 h 113"/>
                <a:gd name="T4" fmla="*/ 35 w 48"/>
                <a:gd name="T5" fmla="*/ 87 h 113"/>
                <a:gd name="T6" fmla="*/ 40 w 48"/>
                <a:gd name="T7" fmla="*/ 103 h 113"/>
                <a:gd name="T8" fmla="*/ 27 w 48"/>
                <a:gd name="T9" fmla="*/ 109 h 113"/>
                <a:gd name="T10" fmla="*/ 17 w 48"/>
                <a:gd name="T11" fmla="*/ 105 h 113"/>
                <a:gd name="T12" fmla="*/ 4 w 48"/>
                <a:gd name="T13" fmla="*/ 80 h 113"/>
                <a:gd name="T14" fmla="*/ 18 w 48"/>
                <a:gd name="T15" fmla="*/ 10 h 113"/>
                <a:gd name="T16" fmla="*/ 24 w 48"/>
                <a:gd name="T17" fmla="*/ 2 h 113"/>
                <a:gd name="T18" fmla="*/ 41 w 48"/>
                <a:gd name="T19" fmla="*/ 2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113">
                  <a:moveTo>
                    <a:pt x="41" y="24"/>
                  </a:moveTo>
                  <a:cubicBezTo>
                    <a:pt x="40" y="38"/>
                    <a:pt x="37" y="58"/>
                    <a:pt x="30" y="77"/>
                  </a:cubicBezTo>
                  <a:cubicBezTo>
                    <a:pt x="28" y="83"/>
                    <a:pt x="28" y="86"/>
                    <a:pt x="35" y="87"/>
                  </a:cubicBezTo>
                  <a:cubicBezTo>
                    <a:pt x="48" y="89"/>
                    <a:pt x="41" y="97"/>
                    <a:pt x="40" y="103"/>
                  </a:cubicBezTo>
                  <a:cubicBezTo>
                    <a:pt x="38" y="111"/>
                    <a:pt x="34" y="113"/>
                    <a:pt x="27" y="109"/>
                  </a:cubicBezTo>
                  <a:cubicBezTo>
                    <a:pt x="24" y="108"/>
                    <a:pt x="20" y="107"/>
                    <a:pt x="17" y="105"/>
                  </a:cubicBezTo>
                  <a:cubicBezTo>
                    <a:pt x="5" y="101"/>
                    <a:pt x="0" y="91"/>
                    <a:pt x="4" y="80"/>
                  </a:cubicBezTo>
                  <a:cubicBezTo>
                    <a:pt x="13" y="57"/>
                    <a:pt x="18" y="34"/>
                    <a:pt x="18" y="10"/>
                  </a:cubicBezTo>
                  <a:cubicBezTo>
                    <a:pt x="18" y="5"/>
                    <a:pt x="19" y="3"/>
                    <a:pt x="24" y="2"/>
                  </a:cubicBezTo>
                  <a:cubicBezTo>
                    <a:pt x="41" y="1"/>
                    <a:pt x="41" y="0"/>
                    <a:pt x="4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00904DBE-85C3-4116-85E9-E35B4427B274}"/>
                </a:ext>
              </a:extLst>
            </p:cNvPr>
            <p:cNvSpPr/>
            <p:nvPr/>
          </p:nvSpPr>
          <p:spPr bwMode="auto">
            <a:xfrm>
              <a:off x="6754813" y="3159125"/>
              <a:ext cx="569912" cy="258763"/>
            </a:xfrm>
            <a:custGeom>
              <a:avLst/>
              <a:gdLst>
                <a:gd name="T0" fmla="*/ 66 w 101"/>
                <a:gd name="T1" fmla="*/ 46 h 46"/>
                <a:gd name="T2" fmla="*/ 5 w 101"/>
                <a:gd name="T3" fmla="*/ 21 h 46"/>
                <a:gd name="T4" fmla="*/ 5 w 101"/>
                <a:gd name="T5" fmla="*/ 10 h 46"/>
                <a:gd name="T6" fmla="*/ 11 w 101"/>
                <a:gd name="T7" fmla="*/ 5 h 46"/>
                <a:gd name="T8" fmla="*/ 23 w 101"/>
                <a:gd name="T9" fmla="*/ 5 h 46"/>
                <a:gd name="T10" fmla="*/ 82 w 101"/>
                <a:gd name="T11" fmla="*/ 20 h 46"/>
                <a:gd name="T12" fmla="*/ 96 w 101"/>
                <a:gd name="T13" fmla="*/ 34 h 46"/>
                <a:gd name="T14" fmla="*/ 88 w 101"/>
                <a:gd name="T15" fmla="*/ 42 h 46"/>
                <a:gd name="T16" fmla="*/ 66 w 10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46">
                  <a:moveTo>
                    <a:pt x="66" y="46"/>
                  </a:moveTo>
                  <a:cubicBezTo>
                    <a:pt x="42" y="45"/>
                    <a:pt x="22" y="37"/>
                    <a:pt x="5" y="21"/>
                  </a:cubicBezTo>
                  <a:cubicBezTo>
                    <a:pt x="0" y="16"/>
                    <a:pt x="0" y="13"/>
                    <a:pt x="5" y="10"/>
                  </a:cubicBezTo>
                  <a:cubicBezTo>
                    <a:pt x="7" y="9"/>
                    <a:pt x="9" y="7"/>
                    <a:pt x="11" y="5"/>
                  </a:cubicBezTo>
                  <a:cubicBezTo>
                    <a:pt x="15" y="1"/>
                    <a:pt x="18" y="0"/>
                    <a:pt x="23" y="5"/>
                  </a:cubicBezTo>
                  <a:cubicBezTo>
                    <a:pt x="39" y="21"/>
                    <a:pt x="60" y="26"/>
                    <a:pt x="82" y="20"/>
                  </a:cubicBezTo>
                  <a:cubicBezTo>
                    <a:pt x="97" y="15"/>
                    <a:pt x="93" y="29"/>
                    <a:pt x="96" y="34"/>
                  </a:cubicBezTo>
                  <a:cubicBezTo>
                    <a:pt x="101" y="42"/>
                    <a:pt x="92" y="41"/>
                    <a:pt x="88" y="42"/>
                  </a:cubicBezTo>
                  <a:cubicBezTo>
                    <a:pt x="81" y="45"/>
                    <a:pt x="73" y="46"/>
                    <a:pt x="66"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71088916-0268-405B-8848-4605890768C2}"/>
                </a:ext>
              </a:extLst>
            </p:cNvPr>
            <p:cNvSpPr/>
            <p:nvPr/>
          </p:nvSpPr>
          <p:spPr bwMode="auto">
            <a:xfrm>
              <a:off x="7234238" y="2359025"/>
              <a:ext cx="377825" cy="163513"/>
            </a:xfrm>
            <a:custGeom>
              <a:avLst/>
              <a:gdLst>
                <a:gd name="T0" fmla="*/ 22 w 67"/>
                <a:gd name="T1" fmla="*/ 1 h 29"/>
                <a:gd name="T2" fmla="*/ 58 w 67"/>
                <a:gd name="T3" fmla="*/ 5 h 29"/>
                <a:gd name="T4" fmla="*/ 65 w 67"/>
                <a:gd name="T5" fmla="*/ 14 h 29"/>
                <a:gd name="T6" fmla="*/ 63 w 67"/>
                <a:gd name="T7" fmla="*/ 23 h 29"/>
                <a:gd name="T8" fmla="*/ 56 w 67"/>
                <a:gd name="T9" fmla="*/ 28 h 29"/>
                <a:gd name="T10" fmla="*/ 9 w 67"/>
                <a:gd name="T11" fmla="*/ 25 h 29"/>
                <a:gd name="T12" fmla="*/ 0 w 67"/>
                <a:gd name="T13" fmla="*/ 16 h 29"/>
                <a:gd name="T14" fmla="*/ 22 w 67"/>
                <a:gd name="T15" fmla="*/ 1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8">
                  <a:moveTo>
                    <a:pt x="22" y="1"/>
                  </a:moveTo>
                  <a:cubicBezTo>
                    <a:pt x="34" y="2"/>
                    <a:pt x="46" y="4"/>
                    <a:pt x="58" y="5"/>
                  </a:cubicBezTo>
                  <a:cubicBezTo>
                    <a:pt x="65" y="5"/>
                    <a:pt x="67" y="8"/>
                    <a:pt x="65" y="14"/>
                  </a:cubicBezTo>
                  <a:cubicBezTo>
                    <a:pt x="64" y="17"/>
                    <a:pt x="64" y="20"/>
                    <a:pt x="63" y="23"/>
                  </a:cubicBezTo>
                  <a:cubicBezTo>
                    <a:pt x="63" y="28"/>
                    <a:pt x="61" y="29"/>
                    <a:pt x="56" y="28"/>
                  </a:cubicBezTo>
                  <a:cubicBezTo>
                    <a:pt x="41" y="26"/>
                    <a:pt x="25" y="24"/>
                    <a:pt x="9" y="25"/>
                  </a:cubicBezTo>
                  <a:cubicBezTo>
                    <a:pt x="2" y="25"/>
                    <a:pt x="0" y="23"/>
                    <a:pt x="0" y="16"/>
                  </a:cubicBezTo>
                  <a:cubicBezTo>
                    <a:pt x="0" y="0"/>
                    <a:pt x="0"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73AACBF2-0F76-489D-B182-F3656956E58E}"/>
                </a:ext>
              </a:extLst>
            </p:cNvPr>
            <p:cNvSpPr/>
            <p:nvPr/>
          </p:nvSpPr>
          <p:spPr bwMode="auto">
            <a:xfrm>
              <a:off x="6507163" y="2354263"/>
              <a:ext cx="388937" cy="168275"/>
            </a:xfrm>
            <a:custGeom>
              <a:avLst/>
              <a:gdLst>
                <a:gd name="T0" fmla="*/ 44 w 69"/>
                <a:gd name="T1" fmla="*/ 3 h 30"/>
                <a:gd name="T2" fmla="*/ 52 w 69"/>
                <a:gd name="T3" fmla="*/ 2 h 30"/>
                <a:gd name="T4" fmla="*/ 67 w 69"/>
                <a:gd name="T5" fmla="*/ 17 h 30"/>
                <a:gd name="T6" fmla="*/ 58 w 69"/>
                <a:gd name="T7" fmla="*/ 26 h 30"/>
                <a:gd name="T8" fmla="*/ 11 w 69"/>
                <a:gd name="T9" fmla="*/ 29 h 30"/>
                <a:gd name="T10" fmla="*/ 4 w 69"/>
                <a:gd name="T11" fmla="*/ 24 h 30"/>
                <a:gd name="T12" fmla="*/ 2 w 69"/>
                <a:gd name="T13" fmla="*/ 15 h 30"/>
                <a:gd name="T14" fmla="*/ 9 w 69"/>
                <a:gd name="T15" fmla="*/ 6 h 30"/>
                <a:gd name="T16" fmla="*/ 44 w 69"/>
                <a:gd name="T17" fmla="*/ 2 h 30"/>
                <a:gd name="T18" fmla="*/ 44 w 69"/>
                <a:gd name="T1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30">
                  <a:moveTo>
                    <a:pt x="44" y="3"/>
                  </a:moveTo>
                  <a:cubicBezTo>
                    <a:pt x="47" y="3"/>
                    <a:pt x="49" y="2"/>
                    <a:pt x="52" y="2"/>
                  </a:cubicBezTo>
                  <a:cubicBezTo>
                    <a:pt x="69" y="1"/>
                    <a:pt x="66" y="0"/>
                    <a:pt x="67" y="17"/>
                  </a:cubicBezTo>
                  <a:cubicBezTo>
                    <a:pt x="67" y="23"/>
                    <a:pt x="65" y="26"/>
                    <a:pt x="58" y="26"/>
                  </a:cubicBezTo>
                  <a:cubicBezTo>
                    <a:pt x="42" y="25"/>
                    <a:pt x="27" y="27"/>
                    <a:pt x="11" y="29"/>
                  </a:cubicBezTo>
                  <a:cubicBezTo>
                    <a:pt x="6" y="30"/>
                    <a:pt x="4" y="29"/>
                    <a:pt x="4" y="24"/>
                  </a:cubicBezTo>
                  <a:cubicBezTo>
                    <a:pt x="4" y="21"/>
                    <a:pt x="3" y="18"/>
                    <a:pt x="2" y="15"/>
                  </a:cubicBezTo>
                  <a:cubicBezTo>
                    <a:pt x="0" y="8"/>
                    <a:pt x="3" y="6"/>
                    <a:pt x="9" y="6"/>
                  </a:cubicBezTo>
                  <a:cubicBezTo>
                    <a:pt x="21" y="5"/>
                    <a:pt x="33" y="3"/>
                    <a:pt x="44" y="2"/>
                  </a:cubicBezTo>
                  <a:cubicBezTo>
                    <a:pt x="44" y="2"/>
                    <a:pt x="44" y="3"/>
                    <a:pt x="4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1" name="Freeform 10">
              <a:extLst>
                <a:ext uri="{FF2B5EF4-FFF2-40B4-BE49-F238E27FC236}">
                  <a16:creationId xmlns:a16="http://schemas.microsoft.com/office/drawing/2014/main" id="{1DB362AE-CB75-45A7-B3D1-263E826586D0}"/>
                </a:ext>
              </a:extLst>
            </p:cNvPr>
            <p:cNvSpPr/>
            <p:nvPr/>
          </p:nvSpPr>
          <p:spPr bwMode="auto">
            <a:xfrm>
              <a:off x="7351713" y="2579688"/>
              <a:ext cx="130175" cy="128588"/>
            </a:xfrm>
            <a:custGeom>
              <a:avLst/>
              <a:gdLst>
                <a:gd name="T0" fmla="*/ 11 w 23"/>
                <a:gd name="T1" fmla="*/ 0 h 23"/>
                <a:gd name="T2" fmla="*/ 23 w 23"/>
                <a:gd name="T3" fmla="*/ 11 h 23"/>
                <a:gd name="T4" fmla="*/ 11 w 23"/>
                <a:gd name="T5" fmla="*/ 23 h 23"/>
                <a:gd name="T6" fmla="*/ 0 w 23"/>
                <a:gd name="T7" fmla="*/ 12 h 23"/>
                <a:gd name="T8" fmla="*/ 11 w 23"/>
                <a:gd name="T9" fmla="*/ 0 h 23"/>
              </a:gdLst>
              <a:ahLst/>
              <a:cxnLst>
                <a:cxn ang="0">
                  <a:pos x="T0" y="T1"/>
                </a:cxn>
                <a:cxn ang="0">
                  <a:pos x="T2" y="T3"/>
                </a:cxn>
                <a:cxn ang="0">
                  <a:pos x="T4" y="T5"/>
                </a:cxn>
                <a:cxn ang="0">
                  <a:pos x="T6" y="T7"/>
                </a:cxn>
                <a:cxn ang="0">
                  <a:pos x="T8" y="T9"/>
                </a:cxn>
              </a:cxnLst>
              <a:rect l="0" t="0" r="r" b="b"/>
              <a:pathLst>
                <a:path w="23" h="23">
                  <a:moveTo>
                    <a:pt x="11" y="0"/>
                  </a:moveTo>
                  <a:cubicBezTo>
                    <a:pt x="18" y="1"/>
                    <a:pt x="23" y="4"/>
                    <a:pt x="23" y="11"/>
                  </a:cubicBezTo>
                  <a:cubicBezTo>
                    <a:pt x="23" y="18"/>
                    <a:pt x="18" y="23"/>
                    <a:pt x="11" y="23"/>
                  </a:cubicBezTo>
                  <a:cubicBezTo>
                    <a:pt x="5" y="23"/>
                    <a:pt x="0" y="19"/>
                    <a:pt x="0" y="12"/>
                  </a:cubicBezTo>
                  <a:cubicBezTo>
                    <a:pt x="0" y="4"/>
                    <a:pt x="5" y="1"/>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2" name="Freeform 11">
              <a:extLst>
                <a:ext uri="{FF2B5EF4-FFF2-40B4-BE49-F238E27FC236}">
                  <a16:creationId xmlns:a16="http://schemas.microsoft.com/office/drawing/2014/main" id="{4C4DA22E-CC48-4CA1-8F01-3F7C1E72B283}"/>
                </a:ext>
              </a:extLst>
            </p:cNvPr>
            <p:cNvSpPr/>
            <p:nvPr/>
          </p:nvSpPr>
          <p:spPr bwMode="auto">
            <a:xfrm>
              <a:off x="6637338" y="2579688"/>
              <a:ext cx="128587" cy="128588"/>
            </a:xfrm>
            <a:custGeom>
              <a:avLst/>
              <a:gdLst>
                <a:gd name="T0" fmla="*/ 23 w 23"/>
                <a:gd name="T1" fmla="*/ 11 h 23"/>
                <a:gd name="T2" fmla="*/ 11 w 23"/>
                <a:gd name="T3" fmla="*/ 23 h 23"/>
                <a:gd name="T4" fmla="*/ 0 w 23"/>
                <a:gd name="T5" fmla="*/ 11 h 23"/>
                <a:gd name="T6" fmla="*/ 12 w 23"/>
                <a:gd name="T7" fmla="*/ 0 h 23"/>
                <a:gd name="T8" fmla="*/ 23 w 23"/>
                <a:gd name="T9" fmla="*/ 11 h 23"/>
              </a:gdLst>
              <a:ahLst/>
              <a:cxnLst>
                <a:cxn ang="0">
                  <a:pos x="T0" y="T1"/>
                </a:cxn>
                <a:cxn ang="0">
                  <a:pos x="T2" y="T3"/>
                </a:cxn>
                <a:cxn ang="0">
                  <a:pos x="T4" y="T5"/>
                </a:cxn>
                <a:cxn ang="0">
                  <a:pos x="T6" y="T7"/>
                </a:cxn>
                <a:cxn ang="0">
                  <a:pos x="T8" y="T9"/>
                </a:cxn>
              </a:cxnLst>
              <a:rect l="0" t="0" r="r" b="b"/>
              <a:pathLst>
                <a:path w="23" h="23">
                  <a:moveTo>
                    <a:pt x="23" y="11"/>
                  </a:moveTo>
                  <a:cubicBezTo>
                    <a:pt x="22" y="19"/>
                    <a:pt x="18" y="23"/>
                    <a:pt x="11" y="23"/>
                  </a:cubicBezTo>
                  <a:cubicBezTo>
                    <a:pt x="4" y="23"/>
                    <a:pt x="0" y="18"/>
                    <a:pt x="0" y="11"/>
                  </a:cubicBezTo>
                  <a:cubicBezTo>
                    <a:pt x="0" y="4"/>
                    <a:pt x="5" y="0"/>
                    <a:pt x="12" y="0"/>
                  </a:cubicBezTo>
                  <a:cubicBezTo>
                    <a:pt x="19" y="0"/>
                    <a:pt x="22" y="5"/>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17" name="Grupo 16">
            <a:extLst>
              <a:ext uri="{FF2B5EF4-FFF2-40B4-BE49-F238E27FC236}">
                <a16:creationId xmlns:a16="http://schemas.microsoft.com/office/drawing/2014/main" id="{612276F0-02E2-4731-B93D-3BFE537BEF3E}"/>
              </a:ext>
            </a:extLst>
          </p:cNvPr>
          <p:cNvGrpSpPr/>
          <p:nvPr/>
        </p:nvGrpSpPr>
        <p:grpSpPr>
          <a:xfrm>
            <a:off x="427889" y="4751485"/>
            <a:ext cx="8483400" cy="156754"/>
            <a:chOff x="330225" y="4698275"/>
            <a:chExt cx="8483400" cy="156754"/>
          </a:xfrm>
        </p:grpSpPr>
        <p:cxnSp>
          <p:nvCxnSpPr>
            <p:cNvPr id="18" name="Google Shape;286;p21">
              <a:extLst>
                <a:ext uri="{FF2B5EF4-FFF2-40B4-BE49-F238E27FC236}">
                  <a16:creationId xmlns:a16="http://schemas.microsoft.com/office/drawing/2014/main" id="{B472A46E-AC00-450C-A49D-E6890D8F97EB}"/>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9" name="Rectángulo 18">
              <a:extLst>
                <a:ext uri="{FF2B5EF4-FFF2-40B4-BE49-F238E27FC236}">
                  <a16:creationId xmlns:a16="http://schemas.microsoft.com/office/drawing/2014/main" id="{51361268-2E9A-4411-A306-B71A0A9A3EDE}"/>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a:extLst>
                <a:ext uri="{FF2B5EF4-FFF2-40B4-BE49-F238E27FC236}">
                  <a16:creationId xmlns:a16="http://schemas.microsoft.com/office/drawing/2014/main" id="{771921F9-8018-4408-A956-4135FFF46BA7}"/>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51197138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39"/>
          <p:cNvSpPr txBox="1">
            <a:spLocks noGrp="1"/>
          </p:cNvSpPr>
          <p:nvPr>
            <p:ph type="title"/>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Monkeypox disease symptoms</a:t>
            </a:r>
            <a:endParaRPr/>
          </a:p>
        </p:txBody>
      </p:sp>
      <p:sp>
        <p:nvSpPr>
          <p:cNvPr id="557" name="Google Shape;557;p39"/>
          <p:cNvSpPr txBox="1">
            <a:spLocks noGrp="1"/>
          </p:cNvSpPr>
          <p:nvPr>
            <p:ph type="title" idx="4294967295"/>
          </p:nvPr>
        </p:nvSpPr>
        <p:spPr>
          <a:xfrm>
            <a:off x="5756824" y="3602125"/>
            <a:ext cx="2543100" cy="317400"/>
          </a:xfrm>
          <a:prstGeom prst="rect">
            <a:avLst/>
          </a:prstGeom>
          <a:ln>
            <a:noFill/>
          </a:ln>
        </p:spPr>
        <p:txBody>
          <a:bodyPr spcFirstLastPara="1" wrap="square" lIns="91425" tIns="91425" rIns="91425" bIns="91425" anchor="ctr" anchorCtr="0">
            <a:noAutofit/>
          </a:bodyPr>
          <a:lstStyle/>
          <a:p>
            <a:pPr marL="0" lvl="0" indent="0" algn="l" rtl="0">
              <a:spcBef>
                <a:spcPct val="0"/>
              </a:spcBef>
              <a:spcAft>
                <a:spcPct val="0"/>
              </a:spcAft>
              <a:buNone/>
            </a:pPr>
            <a:r>
              <a:rPr lang="en" sz="2400"/>
              <a:t>Mars</a:t>
            </a:r>
            <a:endParaRPr sz="2400"/>
          </a:p>
        </p:txBody>
      </p:sp>
      <p:sp>
        <p:nvSpPr>
          <p:cNvPr id="558" name="Google Shape;558;p39"/>
          <p:cNvSpPr txBox="1">
            <a:spLocks noGrp="1"/>
          </p:cNvSpPr>
          <p:nvPr>
            <p:ph type="subTitle" idx="4294967295"/>
          </p:nvPr>
        </p:nvSpPr>
        <p:spPr>
          <a:xfrm>
            <a:off x="5756826" y="3948111"/>
            <a:ext cx="2543100" cy="317400"/>
          </a:xfrm>
          <a:prstGeom prst="rect">
            <a:avLst/>
          </a:prstGeom>
          <a:ln>
            <a:noFill/>
          </a:ln>
        </p:spPr>
        <p:txBody>
          <a:bodyPr spcFirstLastPara="1" wrap="square" lIns="91425" tIns="91425" rIns="91425" bIns="91425" anchor="ctr" anchorCtr="0">
            <a:noAutofit/>
          </a:bodyPr>
          <a:lstStyle/>
          <a:p>
            <a:pPr marL="0" lvl="0" indent="0" algn="l" rtl="0">
              <a:spcBef>
                <a:spcPct val="0"/>
              </a:spcBef>
              <a:spcAft>
                <a:spcPct val="0"/>
              </a:spcAft>
              <a:buNone/>
            </a:pPr>
            <a:r>
              <a:rPr lang="en"/>
              <a:t>Mars is actually a cold place</a:t>
            </a:r>
            <a:endParaRPr/>
          </a:p>
        </p:txBody>
      </p:sp>
      <p:sp>
        <p:nvSpPr>
          <p:cNvPr id="559" name="Google Shape;559;p39"/>
          <p:cNvSpPr txBox="1">
            <a:spLocks noGrp="1"/>
          </p:cNvSpPr>
          <p:nvPr>
            <p:ph type="title" idx="4294967295"/>
          </p:nvPr>
        </p:nvSpPr>
        <p:spPr>
          <a:xfrm>
            <a:off x="5756826" y="1421513"/>
            <a:ext cx="2543100" cy="317400"/>
          </a:xfrm>
          <a:prstGeom prst="rect">
            <a:avLst/>
          </a:prstGeom>
          <a:ln>
            <a:noFill/>
          </a:ln>
        </p:spPr>
        <p:txBody>
          <a:bodyPr spcFirstLastPara="1" wrap="square" lIns="91425" tIns="91425" rIns="91425" bIns="91425" anchor="ctr" anchorCtr="0">
            <a:noAutofit/>
          </a:bodyPr>
          <a:lstStyle/>
          <a:p>
            <a:pPr marL="0" lvl="0" indent="0" algn="l" rtl="0">
              <a:spcBef>
                <a:spcPct val="0"/>
              </a:spcBef>
              <a:spcAft>
                <a:spcPct val="0"/>
              </a:spcAft>
              <a:buNone/>
            </a:pPr>
            <a:r>
              <a:rPr lang="en" sz="2400"/>
              <a:t>Venus</a:t>
            </a:r>
            <a:endParaRPr sz="2400"/>
          </a:p>
        </p:txBody>
      </p:sp>
      <p:sp>
        <p:nvSpPr>
          <p:cNvPr id="560" name="Google Shape;560;p39"/>
          <p:cNvSpPr txBox="1">
            <a:spLocks noGrp="1"/>
          </p:cNvSpPr>
          <p:nvPr>
            <p:ph type="subTitle" idx="4294967295"/>
          </p:nvPr>
        </p:nvSpPr>
        <p:spPr>
          <a:xfrm>
            <a:off x="5756826" y="1767490"/>
            <a:ext cx="2543100" cy="317400"/>
          </a:xfrm>
          <a:prstGeom prst="rect">
            <a:avLst/>
          </a:prstGeom>
          <a:ln>
            <a:noFill/>
          </a:ln>
        </p:spPr>
        <p:txBody>
          <a:bodyPr spcFirstLastPara="1" wrap="square" lIns="91425" tIns="91425" rIns="91425" bIns="91425" anchor="ctr" anchorCtr="0">
            <a:noAutofit/>
          </a:bodyPr>
          <a:lstStyle/>
          <a:p>
            <a:pPr marL="0" lvl="0" indent="0" algn="l" rtl="0">
              <a:spcBef>
                <a:spcPct val="0"/>
              </a:spcBef>
              <a:spcAft>
                <a:spcPct val="0"/>
              </a:spcAft>
              <a:buNone/>
            </a:pPr>
            <a:r>
              <a:rPr lang="en"/>
              <a:t>Venus has a nice name</a:t>
            </a:r>
            <a:endParaRPr/>
          </a:p>
        </p:txBody>
      </p:sp>
      <p:sp>
        <p:nvSpPr>
          <p:cNvPr id="561" name="Google Shape;561;p39"/>
          <p:cNvSpPr txBox="1">
            <a:spLocks noGrp="1"/>
          </p:cNvSpPr>
          <p:nvPr>
            <p:ph type="title" idx="4294967295"/>
          </p:nvPr>
        </p:nvSpPr>
        <p:spPr>
          <a:xfrm>
            <a:off x="5756826" y="2511814"/>
            <a:ext cx="2543100" cy="317400"/>
          </a:xfrm>
          <a:prstGeom prst="rect">
            <a:avLst/>
          </a:prstGeom>
          <a:ln>
            <a:noFill/>
          </a:ln>
        </p:spPr>
        <p:txBody>
          <a:bodyPr spcFirstLastPara="1" wrap="square" lIns="91425" tIns="91425" rIns="91425" bIns="91425" anchor="ctr" anchorCtr="0">
            <a:noAutofit/>
          </a:bodyPr>
          <a:lstStyle/>
          <a:p>
            <a:pPr marL="0" lvl="0" indent="0" algn="l" rtl="0">
              <a:spcBef>
                <a:spcPct val="0"/>
              </a:spcBef>
              <a:spcAft>
                <a:spcPct val="0"/>
              </a:spcAft>
              <a:buNone/>
            </a:pPr>
            <a:r>
              <a:rPr lang="en" sz="2400"/>
              <a:t>Jupiter</a:t>
            </a:r>
            <a:endParaRPr sz="2400"/>
          </a:p>
        </p:txBody>
      </p:sp>
      <p:sp>
        <p:nvSpPr>
          <p:cNvPr id="562" name="Google Shape;562;p39"/>
          <p:cNvSpPr txBox="1">
            <a:spLocks noGrp="1"/>
          </p:cNvSpPr>
          <p:nvPr>
            <p:ph type="subTitle" idx="4294967295"/>
          </p:nvPr>
        </p:nvSpPr>
        <p:spPr>
          <a:xfrm>
            <a:off x="5756826" y="2857794"/>
            <a:ext cx="2543100" cy="317400"/>
          </a:xfrm>
          <a:prstGeom prst="rect">
            <a:avLst/>
          </a:prstGeom>
          <a:ln>
            <a:noFill/>
          </a:ln>
        </p:spPr>
        <p:txBody>
          <a:bodyPr spcFirstLastPara="1" wrap="square" lIns="91425" tIns="91425" rIns="91425" bIns="91425" anchor="ctr" anchorCtr="0">
            <a:noAutofit/>
          </a:bodyPr>
          <a:lstStyle/>
          <a:p>
            <a:pPr marL="0" lvl="0" indent="0" algn="l" rtl="0">
              <a:spcBef>
                <a:spcPct val="0"/>
              </a:spcBef>
              <a:spcAft>
                <a:spcPct val="0"/>
              </a:spcAft>
              <a:buNone/>
            </a:pPr>
            <a:r>
              <a:rPr lang="en"/>
              <a:t>Jupiter is a gas giant</a:t>
            </a:r>
            <a:endParaRPr/>
          </a:p>
        </p:txBody>
      </p:sp>
      <p:pic>
        <p:nvPicPr>
          <p:cNvPr id="563" name="Google Shape;563;p39"/>
          <p:cNvPicPr preferRelativeResize="0"/>
          <p:nvPr/>
        </p:nvPicPr>
        <p:blipFill>
          <a:blip r:embed="rId3">
            <a:alphaModFix/>
          </a:blip>
          <a:srcRect l="17553" r="17553"/>
          <a:stretch>
            <a:fillRect/>
          </a:stretch>
        </p:blipFill>
        <p:spPr>
          <a:xfrm>
            <a:off x="844074" y="1855000"/>
            <a:ext cx="1928400" cy="1977600"/>
          </a:xfrm>
          <a:prstGeom prst="ellipse">
            <a:avLst/>
          </a:prstGeom>
          <a:noFill/>
          <a:ln>
            <a:noFill/>
          </a:ln>
          <a:effectLst>
            <a:outerShdw dist="123825" dir="2880000" algn="bl" rotWithShape="0">
              <a:schemeClr val="lt2">
                <a:alpha val="33000"/>
              </a:schemeClr>
            </a:outerShdw>
          </a:effectLst>
        </p:spPr>
      </p:pic>
      <p:sp>
        <p:nvSpPr>
          <p:cNvPr id="564" name="Google Shape;564;p39"/>
          <p:cNvSpPr/>
          <p:nvPr/>
        </p:nvSpPr>
        <p:spPr>
          <a:xfrm>
            <a:off x="876300" y="3973725"/>
            <a:ext cx="441000" cy="441000"/>
          </a:xfrm>
          <a:prstGeom prst="ellipse">
            <a:avLst/>
          </a:prstGeom>
          <a:noFill/>
          <a:ln>
            <a:noFill/>
          </a:ln>
          <a:effectLst>
            <a:outerShdw dist="123825" dir="2880000" algn="bl" rotWithShape="0">
              <a:schemeClr val="lt2">
                <a:alpha val="33000"/>
              </a:schemeClr>
            </a:outerShdw>
          </a:effectLst>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5" name="Google Shape;565;p39"/>
          <p:cNvSpPr/>
          <p:nvPr/>
        </p:nvSpPr>
        <p:spPr>
          <a:xfrm>
            <a:off x="4777899" y="1383600"/>
            <a:ext cx="739200" cy="739200"/>
          </a:xfrm>
          <a:prstGeom prst="arc">
            <a:avLst>
              <a:gd name="adj1" fmla="val 16200000"/>
              <a:gd name="adj2" fmla="val 2974981"/>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39"/>
          <p:cNvSpPr/>
          <p:nvPr/>
        </p:nvSpPr>
        <p:spPr>
          <a:xfrm>
            <a:off x="4777899" y="2473900"/>
            <a:ext cx="739200" cy="739200"/>
          </a:xfrm>
          <a:prstGeom prst="arc">
            <a:avLst>
              <a:gd name="adj1" fmla="val 16200000"/>
              <a:gd name="adj2" fmla="val 1084258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7" name="Google Shape;567;p39"/>
          <p:cNvSpPr/>
          <p:nvPr/>
        </p:nvSpPr>
        <p:spPr>
          <a:xfrm>
            <a:off x="4777899" y="3564200"/>
            <a:ext cx="739200" cy="739200"/>
          </a:xfrm>
          <a:prstGeom prst="arc">
            <a:avLst>
              <a:gd name="adj1" fmla="val 16200000"/>
              <a:gd name="adj2" fmla="val 5057588"/>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8" name="Google Shape;568;p39"/>
          <p:cNvSpPr txBox="1">
            <a:spLocks noGrp="1"/>
          </p:cNvSpPr>
          <p:nvPr>
            <p:ph type="title" idx="4294967295"/>
          </p:nvPr>
        </p:nvSpPr>
        <p:spPr>
          <a:xfrm>
            <a:off x="4685499" y="1594500"/>
            <a:ext cx="924000" cy="3174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sz="2400">
                <a:solidFill>
                  <a:srgbClr val="D94949"/>
                </a:solidFill>
              </a:rPr>
              <a:t>30%</a:t>
            </a:r>
            <a:endParaRPr sz="2400">
              <a:solidFill>
                <a:srgbClr val="D94949"/>
              </a:solidFill>
            </a:endParaRPr>
          </a:p>
        </p:txBody>
      </p:sp>
      <p:sp>
        <p:nvSpPr>
          <p:cNvPr id="569" name="Google Shape;569;p39"/>
          <p:cNvSpPr txBox="1">
            <a:spLocks noGrp="1"/>
          </p:cNvSpPr>
          <p:nvPr>
            <p:ph type="title" idx="4294967295"/>
          </p:nvPr>
        </p:nvSpPr>
        <p:spPr>
          <a:xfrm>
            <a:off x="4685499" y="2684800"/>
            <a:ext cx="924000" cy="3174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sz="2400">
                <a:solidFill>
                  <a:srgbClr val="D94949"/>
                </a:solidFill>
              </a:rPr>
              <a:t>75%</a:t>
            </a:r>
            <a:endParaRPr sz="2400">
              <a:solidFill>
                <a:srgbClr val="D94949"/>
              </a:solidFill>
            </a:endParaRPr>
          </a:p>
        </p:txBody>
      </p:sp>
      <p:sp>
        <p:nvSpPr>
          <p:cNvPr id="570" name="Google Shape;570;p39"/>
          <p:cNvSpPr txBox="1">
            <a:spLocks noGrp="1"/>
          </p:cNvSpPr>
          <p:nvPr>
            <p:ph type="title" idx="4294967295"/>
          </p:nvPr>
        </p:nvSpPr>
        <p:spPr>
          <a:xfrm>
            <a:off x="4685499" y="3775100"/>
            <a:ext cx="924000" cy="3174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sz="2400">
                <a:solidFill>
                  <a:srgbClr val="D94949"/>
                </a:solidFill>
              </a:rPr>
              <a:t>50%</a:t>
            </a:r>
            <a:endParaRPr sz="2400">
              <a:solidFill>
                <a:srgbClr val="D94949"/>
              </a:solidFill>
            </a:endParaRPr>
          </a:p>
        </p:txBody>
      </p:sp>
      <p:cxnSp>
        <p:nvCxnSpPr>
          <p:cNvPr id="571" name="Google Shape;571;p39"/>
          <p:cNvCxnSpPr>
            <a:stCxn id="563" idx="6"/>
            <a:endCxn id="568" idx="1"/>
          </p:cNvCxnSpPr>
          <p:nvPr/>
        </p:nvCxnSpPr>
        <p:spPr>
          <a:xfrm flipV="1">
            <a:off x="2772474" y="1753200"/>
            <a:ext cx="1913025" cy="1090600"/>
          </a:xfrm>
          <a:prstGeom prst="bentConnector3">
            <a:avLst>
              <a:gd name="adj1" fmla="val 50000"/>
            </a:avLst>
          </a:prstGeom>
          <a:noFill/>
          <a:ln w="9525" cap="flat" cmpd="sng">
            <a:solidFill>
              <a:schemeClr val="lt2"/>
            </a:solidFill>
            <a:prstDash val="solid"/>
            <a:round/>
            <a:headEnd type="none" w="med" len="med"/>
            <a:tailEnd type="oval" w="med" len="med"/>
          </a:ln>
        </p:spPr>
      </p:cxnSp>
      <p:cxnSp>
        <p:nvCxnSpPr>
          <p:cNvPr id="572" name="Google Shape;572;p39"/>
          <p:cNvCxnSpPr>
            <a:stCxn id="563" idx="6"/>
            <a:endCxn id="569" idx="1"/>
          </p:cNvCxnSpPr>
          <p:nvPr/>
        </p:nvCxnSpPr>
        <p:spPr>
          <a:xfrm flipV="1">
            <a:off x="2772474" y="2843500"/>
            <a:ext cx="1913025" cy="300"/>
          </a:xfrm>
          <a:prstGeom prst="bentConnector3">
            <a:avLst>
              <a:gd name="adj1" fmla="val 50000"/>
            </a:avLst>
          </a:prstGeom>
          <a:noFill/>
          <a:ln w="9525" cap="flat" cmpd="sng">
            <a:solidFill>
              <a:schemeClr val="lt2"/>
            </a:solidFill>
            <a:prstDash val="solid"/>
            <a:round/>
            <a:headEnd type="none" w="med" len="med"/>
            <a:tailEnd type="oval" w="med" len="med"/>
          </a:ln>
        </p:spPr>
      </p:cxnSp>
      <p:cxnSp>
        <p:nvCxnSpPr>
          <p:cNvPr id="573" name="Google Shape;573;p39"/>
          <p:cNvCxnSpPr>
            <a:stCxn id="563" idx="6"/>
            <a:endCxn id="570" idx="1"/>
          </p:cNvCxnSpPr>
          <p:nvPr/>
        </p:nvCxnSpPr>
        <p:spPr>
          <a:xfrm>
            <a:off x="2772474" y="2843800"/>
            <a:ext cx="1913025" cy="1090000"/>
          </a:xfrm>
          <a:prstGeom prst="bentConnector3">
            <a:avLst>
              <a:gd name="adj1" fmla="val 50000"/>
            </a:avLst>
          </a:prstGeom>
          <a:noFill/>
          <a:ln w="9525" cap="flat" cmpd="sng">
            <a:solidFill>
              <a:schemeClr val="lt2"/>
            </a:solidFill>
            <a:prstDash val="solid"/>
            <a:round/>
            <a:headEnd type="none" w="med" len="med"/>
            <a:tailEnd type="oval" w="med" len="med"/>
          </a:ln>
        </p:spPr>
      </p:cxnSp>
      <p:grpSp>
        <p:nvGrpSpPr>
          <p:cNvPr id="20" name="Grupo 19">
            <a:extLst>
              <a:ext uri="{FF2B5EF4-FFF2-40B4-BE49-F238E27FC236}">
                <a16:creationId xmlns:a16="http://schemas.microsoft.com/office/drawing/2014/main" id="{01C42BDD-9060-4605-B91B-C7640BE51BBF}"/>
              </a:ext>
            </a:extLst>
          </p:cNvPr>
          <p:cNvGrpSpPr/>
          <p:nvPr/>
        </p:nvGrpSpPr>
        <p:grpSpPr>
          <a:xfrm>
            <a:off x="427889" y="4751485"/>
            <a:ext cx="8483400" cy="156754"/>
            <a:chOff x="330225" y="4698275"/>
            <a:chExt cx="8483400" cy="156754"/>
          </a:xfrm>
        </p:grpSpPr>
        <p:cxnSp>
          <p:nvCxnSpPr>
            <p:cNvPr id="21" name="Google Shape;286;p21">
              <a:extLst>
                <a:ext uri="{FF2B5EF4-FFF2-40B4-BE49-F238E27FC236}">
                  <a16:creationId xmlns:a16="http://schemas.microsoft.com/office/drawing/2014/main" id="{FFF676E3-39C0-4307-8BB1-111D796A526E}"/>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22" name="Rectángulo 21">
              <a:extLst>
                <a:ext uri="{FF2B5EF4-FFF2-40B4-BE49-F238E27FC236}">
                  <a16:creationId xmlns:a16="http://schemas.microsoft.com/office/drawing/2014/main" id="{30C06154-318B-4FC2-BC79-EE956E4704A2}"/>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34B9DCDC-12F9-481E-9087-AA116A780A13}"/>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40"/>
          <p:cNvSpPr txBox="1">
            <a:spLocks noGrp="1"/>
          </p:cNvSpPr>
          <p:nvPr>
            <p:ph type="title"/>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Risk factors</a:t>
            </a:r>
            <a:endParaRPr>
              <a:solidFill>
                <a:srgbClr val="D94949"/>
              </a:solidFill>
            </a:endParaRPr>
          </a:p>
        </p:txBody>
      </p:sp>
      <p:sp>
        <p:nvSpPr>
          <p:cNvPr id="579" name="Google Shape;579;p40"/>
          <p:cNvSpPr txBox="1">
            <a:spLocks noGrp="1"/>
          </p:cNvSpPr>
          <p:nvPr>
            <p:ph type="subTitle" idx="4294967295"/>
          </p:nvPr>
        </p:nvSpPr>
        <p:spPr>
          <a:xfrm>
            <a:off x="725650" y="4302450"/>
            <a:ext cx="7698300" cy="179400"/>
          </a:xfrm>
          <a:prstGeom prst="rect">
            <a:avLst/>
          </a:prstGeom>
        </p:spPr>
        <p:txBody>
          <a:bodyPr spcFirstLastPara="1" wrap="square" lIns="91425" tIns="91425" rIns="91425" bIns="91425" anchor="ctr" anchorCtr="0">
            <a:noAutofit/>
          </a:bodyPr>
          <a:lstStyle/>
          <a:p>
            <a:pPr marL="0" lvl="0" indent="0" algn="ctr" rtl="0">
              <a:lnSpc>
                <a:spcPct val="100000"/>
              </a:lnSpc>
              <a:spcBef>
                <a:spcPct val="0"/>
              </a:spcBef>
              <a:spcAft>
                <a:spcPct val="0"/>
              </a:spcAft>
              <a:buNone/>
            </a:pPr>
            <a:r>
              <a:rPr lang="en" sz="1200"/>
              <a:t>Follow the link in the graph to modify its data and then paste the new one here. </a:t>
            </a:r>
            <a:r>
              <a:rPr lang="en" sz="1200" b="1">
                <a:uFill>
                  <a:noFill/>
                </a:uFill>
                <a:hlinkClick r:id="rId3"/>
              </a:rPr>
              <a:t>For more info, click here</a:t>
            </a:r>
            <a:endParaRPr sz="1200" b="1"/>
          </a:p>
        </p:txBody>
      </p:sp>
      <p:sp>
        <p:nvSpPr>
          <p:cNvPr id="580" name="Google Shape;580;p40"/>
          <p:cNvSpPr txBox="1">
            <a:spLocks noGrp="1"/>
          </p:cNvSpPr>
          <p:nvPr>
            <p:ph type="subTitle" idx="4294967295"/>
          </p:nvPr>
        </p:nvSpPr>
        <p:spPr>
          <a:xfrm>
            <a:off x="4693700" y="2923288"/>
            <a:ext cx="2990700" cy="574500"/>
          </a:xfrm>
          <a:prstGeom prst="rect">
            <a:avLst/>
          </a:prstGeom>
          <a:ln>
            <a:noFill/>
          </a:ln>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sz="3000">
                <a:solidFill>
                  <a:schemeClr val="dk1"/>
                </a:solidFill>
                <a:latin typeface="Bodoni"/>
                <a:ea typeface="Bodoni"/>
                <a:cs typeface="Bodoni"/>
                <a:sym typeface="Bodoni"/>
              </a:rPr>
              <a:t>200,000,000</a:t>
            </a:r>
            <a:endParaRPr sz="3000">
              <a:solidFill>
                <a:schemeClr val="dk1"/>
              </a:solidFill>
              <a:latin typeface="Bodoni"/>
              <a:ea typeface="Bodoni"/>
              <a:cs typeface="Bodoni"/>
              <a:sym typeface="Bodoni"/>
            </a:endParaRPr>
          </a:p>
        </p:txBody>
      </p:sp>
      <p:sp>
        <p:nvSpPr>
          <p:cNvPr id="581" name="Google Shape;581;p40"/>
          <p:cNvSpPr txBox="1">
            <a:spLocks noGrp="1"/>
          </p:cNvSpPr>
          <p:nvPr>
            <p:ph type="subTitle" idx="4294967295"/>
          </p:nvPr>
        </p:nvSpPr>
        <p:spPr>
          <a:xfrm>
            <a:off x="4693700" y="3495095"/>
            <a:ext cx="2990700" cy="574500"/>
          </a:xfrm>
          <a:prstGeom prst="rect">
            <a:avLst/>
          </a:prstGeom>
          <a:ln>
            <a:noFill/>
          </a:ln>
        </p:spPr>
        <p:txBody>
          <a:bodyPr spcFirstLastPara="1" wrap="square" lIns="91425" tIns="91425" rIns="91425" bIns="91425" anchor="t" anchorCtr="0">
            <a:noAutofit/>
          </a:bodyPr>
          <a:lstStyle/>
          <a:p>
            <a:pPr marL="0" lvl="0" indent="0" algn="l" rtl="0">
              <a:lnSpc>
                <a:spcPct val="100000"/>
              </a:lnSpc>
              <a:spcBef>
                <a:spcPct val="0"/>
              </a:spcBef>
              <a:spcAft>
                <a:spcPct val="0"/>
              </a:spcAft>
              <a:buNone/>
            </a:pPr>
            <a:r>
              <a:rPr lang="en"/>
              <a:t>Venus is the second planet from the Sun and has a beautiful name</a:t>
            </a:r>
            <a:endParaRPr/>
          </a:p>
        </p:txBody>
      </p:sp>
      <p:sp>
        <p:nvSpPr>
          <p:cNvPr id="582" name="Google Shape;582;p40"/>
          <p:cNvSpPr txBox="1">
            <a:spLocks noGrp="1"/>
          </p:cNvSpPr>
          <p:nvPr>
            <p:ph type="subTitle" idx="4294967295"/>
          </p:nvPr>
        </p:nvSpPr>
        <p:spPr>
          <a:xfrm>
            <a:off x="733135" y="1182050"/>
            <a:ext cx="3863700" cy="362100"/>
          </a:xfrm>
          <a:prstGeom prst="rect">
            <a:avLst/>
          </a:prstGeom>
          <a:ln>
            <a:noFill/>
          </a:ln>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sz="2400">
                <a:solidFill>
                  <a:schemeClr val="dk1"/>
                </a:solidFill>
                <a:latin typeface="Bodoni"/>
                <a:ea typeface="Bodoni"/>
                <a:cs typeface="Bodoni"/>
                <a:sym typeface="Bodoni"/>
              </a:rPr>
              <a:t>Evolution</a:t>
            </a:r>
            <a:endParaRPr sz="2400">
              <a:solidFill>
                <a:schemeClr val="dk1"/>
              </a:solidFill>
              <a:latin typeface="Bodoni"/>
              <a:ea typeface="Bodoni"/>
              <a:cs typeface="Bodoni"/>
              <a:sym typeface="Bodoni"/>
            </a:endParaRPr>
          </a:p>
        </p:txBody>
      </p:sp>
      <p:sp>
        <p:nvSpPr>
          <p:cNvPr id="583" name="Google Shape;583;p40"/>
          <p:cNvSpPr txBox="1">
            <a:spLocks noGrp="1"/>
          </p:cNvSpPr>
          <p:nvPr>
            <p:ph type="subTitle" idx="4294967295"/>
          </p:nvPr>
        </p:nvSpPr>
        <p:spPr>
          <a:xfrm>
            <a:off x="4693700" y="1182050"/>
            <a:ext cx="2990700" cy="362100"/>
          </a:xfrm>
          <a:prstGeom prst="rect">
            <a:avLst/>
          </a:prstGeom>
          <a:ln>
            <a:noFill/>
          </a:ln>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sz="2400">
                <a:solidFill>
                  <a:schemeClr val="dk1"/>
                </a:solidFill>
                <a:latin typeface="Bodoni"/>
                <a:ea typeface="Bodoni"/>
                <a:cs typeface="Bodoni"/>
                <a:sym typeface="Bodoni"/>
              </a:rPr>
              <a:t>Prevalence</a:t>
            </a:r>
            <a:endParaRPr sz="2400">
              <a:solidFill>
                <a:schemeClr val="dk1"/>
              </a:solidFill>
              <a:latin typeface="Bodoni"/>
              <a:ea typeface="Bodoni"/>
              <a:cs typeface="Bodoni"/>
              <a:sym typeface="Bodoni"/>
            </a:endParaRPr>
          </a:p>
        </p:txBody>
      </p:sp>
      <p:sp>
        <p:nvSpPr>
          <p:cNvPr id="584" name="Google Shape;584;p40"/>
          <p:cNvSpPr txBox="1">
            <a:spLocks noGrp="1"/>
          </p:cNvSpPr>
          <p:nvPr>
            <p:ph type="subTitle" idx="4294967295"/>
          </p:nvPr>
        </p:nvSpPr>
        <p:spPr>
          <a:xfrm>
            <a:off x="4693700" y="1784775"/>
            <a:ext cx="1065300" cy="201300"/>
          </a:xfrm>
          <a:prstGeom prst="rect">
            <a:avLst/>
          </a:prstGeom>
          <a:ln>
            <a:noFill/>
          </a:ln>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a:t>Elder</a:t>
            </a:r>
            <a:endParaRPr/>
          </a:p>
        </p:txBody>
      </p:sp>
      <p:sp>
        <p:nvSpPr>
          <p:cNvPr id="585" name="Google Shape;585;p40"/>
          <p:cNvSpPr txBox="1">
            <a:spLocks noGrp="1"/>
          </p:cNvSpPr>
          <p:nvPr>
            <p:ph type="subTitle" idx="4294967295"/>
          </p:nvPr>
        </p:nvSpPr>
        <p:spPr>
          <a:xfrm>
            <a:off x="4693700" y="2380100"/>
            <a:ext cx="1065300" cy="207600"/>
          </a:xfrm>
          <a:prstGeom prst="rect">
            <a:avLst/>
          </a:prstGeom>
          <a:ln>
            <a:noFill/>
          </a:ln>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a:t>Younger</a:t>
            </a:r>
            <a:endParaRPr/>
          </a:p>
        </p:txBody>
      </p:sp>
      <p:sp>
        <p:nvSpPr>
          <p:cNvPr id="586" name="Google Shape;586;p40"/>
          <p:cNvSpPr txBox="1">
            <a:spLocks noGrp="1"/>
          </p:cNvSpPr>
          <p:nvPr>
            <p:ph type="subTitle" idx="4294967295"/>
          </p:nvPr>
        </p:nvSpPr>
        <p:spPr>
          <a:xfrm>
            <a:off x="7573600" y="1784775"/>
            <a:ext cx="728700" cy="201300"/>
          </a:xfrm>
          <a:prstGeom prst="rect">
            <a:avLst/>
          </a:prstGeom>
          <a:ln>
            <a:noFill/>
          </a:ln>
        </p:spPr>
        <p:txBody>
          <a:bodyPr spcFirstLastPara="1" wrap="square" lIns="91425" tIns="91425" rIns="91425" bIns="91425" anchor="ctr" anchorCtr="0">
            <a:noAutofit/>
          </a:bodyPr>
          <a:lstStyle/>
          <a:p>
            <a:pPr marL="0" lvl="0" indent="0" algn="ctr" rtl="0">
              <a:lnSpc>
                <a:spcPct val="100000"/>
              </a:lnSpc>
              <a:spcBef>
                <a:spcPct val="0"/>
              </a:spcBef>
              <a:spcAft>
                <a:spcPct val="0"/>
              </a:spcAft>
              <a:buNone/>
            </a:pPr>
            <a:r>
              <a:rPr lang="en"/>
              <a:t>70%</a:t>
            </a:r>
            <a:endParaRPr/>
          </a:p>
        </p:txBody>
      </p:sp>
      <p:sp>
        <p:nvSpPr>
          <p:cNvPr id="587" name="Google Shape;587;p40"/>
          <p:cNvSpPr txBox="1">
            <a:spLocks noGrp="1"/>
          </p:cNvSpPr>
          <p:nvPr>
            <p:ph type="subTitle" idx="4294967295"/>
          </p:nvPr>
        </p:nvSpPr>
        <p:spPr>
          <a:xfrm>
            <a:off x="7573600" y="2380100"/>
            <a:ext cx="728700" cy="207600"/>
          </a:xfrm>
          <a:prstGeom prst="rect">
            <a:avLst/>
          </a:prstGeom>
          <a:ln>
            <a:noFill/>
          </a:ln>
        </p:spPr>
        <p:txBody>
          <a:bodyPr spcFirstLastPara="1" wrap="square" lIns="91425" tIns="91425" rIns="91425" bIns="91425" anchor="ctr" anchorCtr="0">
            <a:noAutofit/>
          </a:bodyPr>
          <a:lstStyle/>
          <a:p>
            <a:pPr marL="0" lvl="0" indent="0" algn="ctr" rtl="0">
              <a:lnSpc>
                <a:spcPct val="100000"/>
              </a:lnSpc>
              <a:spcBef>
                <a:spcPct val="0"/>
              </a:spcBef>
              <a:spcAft>
                <a:spcPct val="0"/>
              </a:spcAft>
              <a:buNone/>
            </a:pPr>
            <a:r>
              <a:rPr lang="en"/>
              <a:t>40%</a:t>
            </a:r>
            <a:endParaRPr/>
          </a:p>
        </p:txBody>
      </p:sp>
      <p:cxnSp>
        <p:nvCxnSpPr>
          <p:cNvPr id="588" name="Google Shape;588;p40"/>
          <p:cNvCxnSpPr/>
          <p:nvPr/>
        </p:nvCxnSpPr>
        <p:spPr>
          <a:xfrm>
            <a:off x="4800600" y="2870200"/>
            <a:ext cx="4013100" cy="0"/>
          </a:xfrm>
          <a:prstGeom prst="straightConnector1">
            <a:avLst/>
          </a:prstGeom>
          <a:noFill/>
          <a:ln w="9525" cap="flat" cmpd="sng">
            <a:solidFill>
              <a:schemeClr val="lt2"/>
            </a:solidFill>
            <a:prstDash val="solid"/>
            <a:round/>
            <a:headEnd type="none" w="med" len="med"/>
            <a:tailEnd type="none" w="med" len="med"/>
          </a:ln>
        </p:spPr>
      </p:cxnSp>
      <p:sp>
        <p:nvSpPr>
          <p:cNvPr id="589" name="Google Shape;589;p40"/>
          <p:cNvSpPr/>
          <p:nvPr/>
        </p:nvSpPr>
        <p:spPr>
          <a:xfrm>
            <a:off x="5759100" y="1784775"/>
            <a:ext cx="1814400" cy="2013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90" name="Google Shape;590;p40"/>
          <p:cNvSpPr/>
          <p:nvPr/>
        </p:nvSpPr>
        <p:spPr>
          <a:xfrm>
            <a:off x="5759100" y="1784775"/>
            <a:ext cx="1315800" cy="201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91" name="Google Shape;591;p40"/>
          <p:cNvSpPr/>
          <p:nvPr/>
        </p:nvSpPr>
        <p:spPr>
          <a:xfrm>
            <a:off x="5759100" y="2380100"/>
            <a:ext cx="1814400" cy="2013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92" name="Google Shape;592;p40"/>
          <p:cNvSpPr/>
          <p:nvPr/>
        </p:nvSpPr>
        <p:spPr>
          <a:xfrm>
            <a:off x="5759100" y="2380100"/>
            <a:ext cx="458700" cy="201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 name="Freeform 5">
            <a:extLst>
              <a:ext uri="{FF2B5EF4-FFF2-40B4-BE49-F238E27FC236}">
                <a16:creationId xmlns:a16="http://schemas.microsoft.com/office/drawing/2014/main" id="{933AF116-CEFF-44F1-B3EE-34E033F6CEB7}"/>
              </a:ext>
            </a:extLst>
          </p:cNvPr>
          <p:cNvSpPr>
            <a:spLocks noEditPoints="1"/>
          </p:cNvSpPr>
          <p:nvPr/>
        </p:nvSpPr>
        <p:spPr bwMode="auto">
          <a:xfrm>
            <a:off x="1435101" y="1535113"/>
            <a:ext cx="2446338" cy="2446338"/>
          </a:xfrm>
          <a:custGeom>
            <a:avLst/>
            <a:gdLst>
              <a:gd name="T0" fmla="*/ 103 w 279"/>
              <a:gd name="T1" fmla="*/ 274 h 279"/>
              <a:gd name="T2" fmla="*/ 58 w 279"/>
              <a:gd name="T3" fmla="*/ 252 h 279"/>
              <a:gd name="T4" fmla="*/ 14 w 279"/>
              <a:gd name="T5" fmla="*/ 200 h 279"/>
              <a:gd name="T6" fmla="*/ 1 w 279"/>
              <a:gd name="T7" fmla="*/ 124 h 279"/>
              <a:gd name="T8" fmla="*/ 5 w 279"/>
              <a:gd name="T9" fmla="*/ 103 h 279"/>
              <a:gd name="T10" fmla="*/ 23 w 279"/>
              <a:gd name="T11" fmla="*/ 64 h 279"/>
              <a:gd name="T12" fmla="*/ 43 w 279"/>
              <a:gd name="T13" fmla="*/ 39 h 279"/>
              <a:gd name="T14" fmla="*/ 58 w 279"/>
              <a:gd name="T15" fmla="*/ 27 h 279"/>
              <a:gd name="T16" fmla="*/ 100 w 279"/>
              <a:gd name="T17" fmla="*/ 6 h 279"/>
              <a:gd name="T18" fmla="*/ 141 w 279"/>
              <a:gd name="T19" fmla="*/ 0 h 279"/>
              <a:gd name="T20" fmla="*/ 192 w 279"/>
              <a:gd name="T21" fmla="*/ 11 h 279"/>
              <a:gd name="T22" fmla="*/ 240 w 279"/>
              <a:gd name="T23" fmla="*/ 44 h 279"/>
              <a:gd name="T24" fmla="*/ 265 w 279"/>
              <a:gd name="T25" fmla="*/ 80 h 279"/>
              <a:gd name="T26" fmla="*/ 277 w 279"/>
              <a:gd name="T27" fmla="*/ 120 h 279"/>
              <a:gd name="T28" fmla="*/ 274 w 279"/>
              <a:gd name="T29" fmla="*/ 172 h 279"/>
              <a:gd name="T30" fmla="*/ 254 w 279"/>
              <a:gd name="T31" fmla="*/ 217 h 279"/>
              <a:gd name="T32" fmla="*/ 238 w 279"/>
              <a:gd name="T33" fmla="*/ 236 h 279"/>
              <a:gd name="T34" fmla="*/ 190 w 279"/>
              <a:gd name="T35" fmla="*/ 269 h 279"/>
              <a:gd name="T36" fmla="*/ 157 w 279"/>
              <a:gd name="T37" fmla="*/ 277 h 279"/>
              <a:gd name="T38" fmla="*/ 170 w 279"/>
              <a:gd name="T39" fmla="*/ 48 h 279"/>
              <a:gd name="T40" fmla="*/ 169 w 279"/>
              <a:gd name="T41" fmla="*/ 24 h 279"/>
              <a:gd name="T42" fmla="*/ 115 w 279"/>
              <a:gd name="T43" fmla="*/ 18 h 279"/>
              <a:gd name="T44" fmla="*/ 109 w 279"/>
              <a:gd name="T45" fmla="*/ 41 h 279"/>
              <a:gd name="T46" fmla="*/ 65 w 279"/>
              <a:gd name="T47" fmla="*/ 67 h 279"/>
              <a:gd name="T48" fmla="*/ 33 w 279"/>
              <a:gd name="T49" fmla="*/ 66 h 279"/>
              <a:gd name="T50" fmla="*/ 31 w 279"/>
              <a:gd name="T51" fmla="*/ 116 h 279"/>
              <a:gd name="T52" fmla="*/ 31 w 279"/>
              <a:gd name="T53" fmla="*/ 166 h 279"/>
              <a:gd name="T54" fmla="*/ 71 w 279"/>
              <a:gd name="T55" fmla="*/ 159 h 279"/>
              <a:gd name="T56" fmla="*/ 79 w 279"/>
              <a:gd name="T57" fmla="*/ 171 h 279"/>
              <a:gd name="T58" fmla="*/ 79 w 279"/>
              <a:gd name="T59" fmla="*/ 256 h 279"/>
              <a:gd name="T60" fmla="*/ 87 w 279"/>
              <a:gd name="T61" fmla="*/ 261 h 279"/>
              <a:gd name="T62" fmla="*/ 193 w 279"/>
              <a:gd name="T63" fmla="*/ 261 h 279"/>
              <a:gd name="T64" fmla="*/ 199 w 279"/>
              <a:gd name="T65" fmla="*/ 244 h 279"/>
              <a:gd name="T66" fmla="*/ 203 w 279"/>
              <a:gd name="T67" fmla="*/ 148 h 279"/>
              <a:gd name="T68" fmla="*/ 219 w 279"/>
              <a:gd name="T69" fmla="*/ 166 h 279"/>
              <a:gd name="T70" fmla="*/ 259 w 279"/>
              <a:gd name="T71" fmla="*/ 149 h 279"/>
              <a:gd name="T72" fmla="*/ 224 w 279"/>
              <a:gd name="T73" fmla="*/ 74 h 279"/>
              <a:gd name="T74" fmla="*/ 217 w 279"/>
              <a:gd name="T75" fmla="*/ 37 h 279"/>
              <a:gd name="T76" fmla="*/ 170 w 279"/>
              <a:gd name="T77" fmla="*/ 4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9" h="279">
                <a:moveTo>
                  <a:pt x="139" y="278"/>
                </a:moveTo>
                <a:cubicBezTo>
                  <a:pt x="126" y="279"/>
                  <a:pt x="115" y="277"/>
                  <a:pt x="103" y="274"/>
                </a:cubicBezTo>
                <a:cubicBezTo>
                  <a:pt x="97" y="272"/>
                  <a:pt x="90" y="269"/>
                  <a:pt x="83" y="266"/>
                </a:cubicBezTo>
                <a:cubicBezTo>
                  <a:pt x="74" y="263"/>
                  <a:pt x="66" y="257"/>
                  <a:pt x="58" y="252"/>
                </a:cubicBezTo>
                <a:cubicBezTo>
                  <a:pt x="43" y="242"/>
                  <a:pt x="31" y="229"/>
                  <a:pt x="22" y="213"/>
                </a:cubicBezTo>
                <a:cubicBezTo>
                  <a:pt x="19" y="209"/>
                  <a:pt x="16" y="205"/>
                  <a:pt x="14" y="200"/>
                </a:cubicBezTo>
                <a:cubicBezTo>
                  <a:pt x="11" y="191"/>
                  <a:pt x="7" y="182"/>
                  <a:pt x="4" y="173"/>
                </a:cubicBezTo>
                <a:cubicBezTo>
                  <a:pt x="0" y="156"/>
                  <a:pt x="2" y="140"/>
                  <a:pt x="1" y="124"/>
                </a:cubicBezTo>
                <a:cubicBezTo>
                  <a:pt x="1" y="121"/>
                  <a:pt x="1" y="118"/>
                  <a:pt x="2" y="115"/>
                </a:cubicBezTo>
                <a:cubicBezTo>
                  <a:pt x="3" y="111"/>
                  <a:pt x="4" y="107"/>
                  <a:pt x="5" y="103"/>
                </a:cubicBezTo>
                <a:cubicBezTo>
                  <a:pt x="7" y="96"/>
                  <a:pt x="9" y="90"/>
                  <a:pt x="12" y="84"/>
                </a:cubicBezTo>
                <a:cubicBezTo>
                  <a:pt x="15" y="77"/>
                  <a:pt x="19" y="70"/>
                  <a:pt x="23" y="64"/>
                </a:cubicBezTo>
                <a:cubicBezTo>
                  <a:pt x="26" y="58"/>
                  <a:pt x="31" y="53"/>
                  <a:pt x="35" y="48"/>
                </a:cubicBezTo>
                <a:cubicBezTo>
                  <a:pt x="38" y="45"/>
                  <a:pt x="41" y="42"/>
                  <a:pt x="43" y="39"/>
                </a:cubicBezTo>
                <a:cubicBezTo>
                  <a:pt x="44" y="38"/>
                  <a:pt x="44" y="38"/>
                  <a:pt x="44" y="37"/>
                </a:cubicBezTo>
                <a:cubicBezTo>
                  <a:pt x="50" y="36"/>
                  <a:pt x="53" y="30"/>
                  <a:pt x="58" y="27"/>
                </a:cubicBezTo>
                <a:cubicBezTo>
                  <a:pt x="62" y="23"/>
                  <a:pt x="67" y="21"/>
                  <a:pt x="72" y="18"/>
                </a:cubicBezTo>
                <a:cubicBezTo>
                  <a:pt x="81" y="13"/>
                  <a:pt x="91" y="9"/>
                  <a:pt x="100" y="6"/>
                </a:cubicBezTo>
                <a:cubicBezTo>
                  <a:pt x="107" y="4"/>
                  <a:pt x="113" y="4"/>
                  <a:pt x="120" y="2"/>
                </a:cubicBezTo>
                <a:cubicBezTo>
                  <a:pt x="127" y="1"/>
                  <a:pt x="134" y="0"/>
                  <a:pt x="141" y="0"/>
                </a:cubicBezTo>
                <a:cubicBezTo>
                  <a:pt x="153" y="1"/>
                  <a:pt x="166" y="2"/>
                  <a:pt x="178" y="6"/>
                </a:cubicBezTo>
                <a:cubicBezTo>
                  <a:pt x="183" y="8"/>
                  <a:pt x="188" y="9"/>
                  <a:pt x="192" y="11"/>
                </a:cubicBezTo>
                <a:cubicBezTo>
                  <a:pt x="201" y="15"/>
                  <a:pt x="210" y="20"/>
                  <a:pt x="217" y="25"/>
                </a:cubicBezTo>
                <a:cubicBezTo>
                  <a:pt x="226" y="31"/>
                  <a:pt x="233" y="37"/>
                  <a:pt x="240" y="44"/>
                </a:cubicBezTo>
                <a:cubicBezTo>
                  <a:pt x="245" y="49"/>
                  <a:pt x="250" y="55"/>
                  <a:pt x="254" y="61"/>
                </a:cubicBezTo>
                <a:cubicBezTo>
                  <a:pt x="258" y="67"/>
                  <a:pt x="262" y="73"/>
                  <a:pt x="265" y="80"/>
                </a:cubicBezTo>
                <a:cubicBezTo>
                  <a:pt x="268" y="88"/>
                  <a:pt x="271" y="97"/>
                  <a:pt x="274" y="105"/>
                </a:cubicBezTo>
                <a:cubicBezTo>
                  <a:pt x="276" y="110"/>
                  <a:pt x="276" y="115"/>
                  <a:pt x="277" y="120"/>
                </a:cubicBezTo>
                <a:cubicBezTo>
                  <a:pt x="277" y="127"/>
                  <a:pt x="279" y="134"/>
                  <a:pt x="278" y="141"/>
                </a:cubicBezTo>
                <a:cubicBezTo>
                  <a:pt x="277" y="152"/>
                  <a:pt x="277" y="162"/>
                  <a:pt x="274" y="172"/>
                </a:cubicBezTo>
                <a:cubicBezTo>
                  <a:pt x="273" y="178"/>
                  <a:pt x="270" y="185"/>
                  <a:pt x="268" y="191"/>
                </a:cubicBezTo>
                <a:cubicBezTo>
                  <a:pt x="264" y="201"/>
                  <a:pt x="259" y="209"/>
                  <a:pt x="254" y="217"/>
                </a:cubicBezTo>
                <a:cubicBezTo>
                  <a:pt x="252" y="221"/>
                  <a:pt x="249" y="225"/>
                  <a:pt x="246" y="228"/>
                </a:cubicBezTo>
                <a:cubicBezTo>
                  <a:pt x="243" y="231"/>
                  <a:pt x="240" y="233"/>
                  <a:pt x="238" y="236"/>
                </a:cubicBezTo>
                <a:cubicBezTo>
                  <a:pt x="230" y="245"/>
                  <a:pt x="221" y="251"/>
                  <a:pt x="212" y="258"/>
                </a:cubicBezTo>
                <a:cubicBezTo>
                  <a:pt x="205" y="263"/>
                  <a:pt x="197" y="265"/>
                  <a:pt x="190" y="269"/>
                </a:cubicBezTo>
                <a:cubicBezTo>
                  <a:pt x="185" y="270"/>
                  <a:pt x="181" y="272"/>
                  <a:pt x="176" y="274"/>
                </a:cubicBezTo>
                <a:cubicBezTo>
                  <a:pt x="170" y="275"/>
                  <a:pt x="163" y="276"/>
                  <a:pt x="157" y="277"/>
                </a:cubicBezTo>
                <a:cubicBezTo>
                  <a:pt x="151" y="279"/>
                  <a:pt x="144" y="278"/>
                  <a:pt x="139" y="278"/>
                </a:cubicBezTo>
                <a:close/>
                <a:moveTo>
                  <a:pt x="170" y="48"/>
                </a:moveTo>
                <a:cubicBezTo>
                  <a:pt x="169" y="46"/>
                  <a:pt x="169" y="44"/>
                  <a:pt x="169" y="42"/>
                </a:cubicBezTo>
                <a:cubicBezTo>
                  <a:pt x="169" y="36"/>
                  <a:pt x="169" y="30"/>
                  <a:pt x="169" y="24"/>
                </a:cubicBezTo>
                <a:cubicBezTo>
                  <a:pt x="169" y="19"/>
                  <a:pt x="168" y="18"/>
                  <a:pt x="163" y="18"/>
                </a:cubicBezTo>
                <a:cubicBezTo>
                  <a:pt x="147" y="18"/>
                  <a:pt x="131" y="18"/>
                  <a:pt x="115" y="18"/>
                </a:cubicBezTo>
                <a:cubicBezTo>
                  <a:pt x="111" y="18"/>
                  <a:pt x="109" y="19"/>
                  <a:pt x="109" y="24"/>
                </a:cubicBezTo>
                <a:cubicBezTo>
                  <a:pt x="109" y="29"/>
                  <a:pt x="109" y="35"/>
                  <a:pt x="109" y="41"/>
                </a:cubicBezTo>
                <a:cubicBezTo>
                  <a:pt x="109" y="50"/>
                  <a:pt x="106" y="54"/>
                  <a:pt x="97" y="57"/>
                </a:cubicBezTo>
                <a:cubicBezTo>
                  <a:pt x="86" y="60"/>
                  <a:pt x="75" y="63"/>
                  <a:pt x="65" y="67"/>
                </a:cubicBezTo>
                <a:cubicBezTo>
                  <a:pt x="65" y="67"/>
                  <a:pt x="64" y="67"/>
                  <a:pt x="64" y="66"/>
                </a:cubicBezTo>
                <a:cubicBezTo>
                  <a:pt x="54" y="61"/>
                  <a:pt x="43" y="60"/>
                  <a:pt x="33" y="66"/>
                </a:cubicBezTo>
                <a:cubicBezTo>
                  <a:pt x="23" y="72"/>
                  <a:pt x="18" y="81"/>
                  <a:pt x="18" y="92"/>
                </a:cubicBezTo>
                <a:cubicBezTo>
                  <a:pt x="18" y="102"/>
                  <a:pt x="23" y="110"/>
                  <a:pt x="31" y="116"/>
                </a:cubicBezTo>
                <a:cubicBezTo>
                  <a:pt x="27" y="127"/>
                  <a:pt x="23" y="138"/>
                  <a:pt x="19" y="149"/>
                </a:cubicBezTo>
                <a:cubicBezTo>
                  <a:pt x="16" y="158"/>
                  <a:pt x="22" y="166"/>
                  <a:pt x="31" y="166"/>
                </a:cubicBezTo>
                <a:cubicBezTo>
                  <a:pt x="41" y="166"/>
                  <a:pt x="50" y="166"/>
                  <a:pt x="60" y="166"/>
                </a:cubicBezTo>
                <a:cubicBezTo>
                  <a:pt x="65" y="166"/>
                  <a:pt x="69" y="163"/>
                  <a:pt x="71" y="159"/>
                </a:cubicBezTo>
                <a:cubicBezTo>
                  <a:pt x="72" y="155"/>
                  <a:pt x="73" y="151"/>
                  <a:pt x="75" y="148"/>
                </a:cubicBezTo>
                <a:cubicBezTo>
                  <a:pt x="77" y="156"/>
                  <a:pt x="78" y="163"/>
                  <a:pt x="79" y="171"/>
                </a:cubicBezTo>
                <a:cubicBezTo>
                  <a:pt x="82" y="188"/>
                  <a:pt x="84" y="206"/>
                  <a:pt x="82" y="223"/>
                </a:cubicBezTo>
                <a:cubicBezTo>
                  <a:pt x="81" y="234"/>
                  <a:pt x="80" y="245"/>
                  <a:pt x="79" y="256"/>
                </a:cubicBezTo>
                <a:cubicBezTo>
                  <a:pt x="78" y="260"/>
                  <a:pt x="80" y="261"/>
                  <a:pt x="83" y="261"/>
                </a:cubicBezTo>
                <a:cubicBezTo>
                  <a:pt x="84" y="261"/>
                  <a:pt x="86" y="261"/>
                  <a:pt x="87" y="261"/>
                </a:cubicBezTo>
                <a:cubicBezTo>
                  <a:pt x="114" y="261"/>
                  <a:pt x="142" y="261"/>
                  <a:pt x="169" y="261"/>
                </a:cubicBezTo>
                <a:cubicBezTo>
                  <a:pt x="177" y="261"/>
                  <a:pt x="185" y="261"/>
                  <a:pt x="193" y="261"/>
                </a:cubicBezTo>
                <a:cubicBezTo>
                  <a:pt x="199" y="261"/>
                  <a:pt x="200" y="260"/>
                  <a:pt x="200" y="255"/>
                </a:cubicBezTo>
                <a:cubicBezTo>
                  <a:pt x="199" y="251"/>
                  <a:pt x="199" y="248"/>
                  <a:pt x="199" y="244"/>
                </a:cubicBezTo>
                <a:cubicBezTo>
                  <a:pt x="196" y="221"/>
                  <a:pt x="194" y="199"/>
                  <a:pt x="198" y="176"/>
                </a:cubicBezTo>
                <a:cubicBezTo>
                  <a:pt x="200" y="167"/>
                  <a:pt x="201" y="157"/>
                  <a:pt x="203" y="148"/>
                </a:cubicBezTo>
                <a:cubicBezTo>
                  <a:pt x="205" y="151"/>
                  <a:pt x="206" y="154"/>
                  <a:pt x="207" y="158"/>
                </a:cubicBezTo>
                <a:cubicBezTo>
                  <a:pt x="210" y="164"/>
                  <a:pt x="213" y="166"/>
                  <a:pt x="219" y="166"/>
                </a:cubicBezTo>
                <a:cubicBezTo>
                  <a:pt x="228" y="166"/>
                  <a:pt x="238" y="166"/>
                  <a:pt x="247" y="166"/>
                </a:cubicBezTo>
                <a:cubicBezTo>
                  <a:pt x="257" y="166"/>
                  <a:pt x="262" y="158"/>
                  <a:pt x="259" y="149"/>
                </a:cubicBezTo>
                <a:cubicBezTo>
                  <a:pt x="252" y="131"/>
                  <a:pt x="246" y="114"/>
                  <a:pt x="240" y="97"/>
                </a:cubicBezTo>
                <a:cubicBezTo>
                  <a:pt x="236" y="88"/>
                  <a:pt x="231" y="80"/>
                  <a:pt x="224" y="74"/>
                </a:cubicBezTo>
                <a:cubicBezTo>
                  <a:pt x="224" y="73"/>
                  <a:pt x="225" y="72"/>
                  <a:pt x="225" y="70"/>
                </a:cubicBezTo>
                <a:cubicBezTo>
                  <a:pt x="230" y="58"/>
                  <a:pt x="227" y="45"/>
                  <a:pt x="217" y="37"/>
                </a:cubicBezTo>
                <a:cubicBezTo>
                  <a:pt x="208" y="29"/>
                  <a:pt x="195" y="27"/>
                  <a:pt x="184" y="33"/>
                </a:cubicBezTo>
                <a:cubicBezTo>
                  <a:pt x="177" y="37"/>
                  <a:pt x="173" y="42"/>
                  <a:pt x="170" y="4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 name="Grupo 1">
            <a:extLst>
              <a:ext uri="{FF2B5EF4-FFF2-40B4-BE49-F238E27FC236}">
                <a16:creationId xmlns:a16="http://schemas.microsoft.com/office/drawing/2014/main" id="{3C5F9F63-C3F9-26ED-ABC2-9CAEFF8F8479}"/>
              </a:ext>
            </a:extLst>
          </p:cNvPr>
          <p:cNvGrpSpPr/>
          <p:nvPr/>
        </p:nvGrpSpPr>
        <p:grpSpPr>
          <a:xfrm>
            <a:off x="1576388" y="1693863"/>
            <a:ext cx="2155825" cy="2130426"/>
            <a:chOff x="1576388" y="1693863"/>
            <a:chExt cx="2155825" cy="2130426"/>
          </a:xfrm>
        </p:grpSpPr>
        <p:sp>
          <p:nvSpPr>
            <p:cNvPr id="7" name="Freeform 6">
              <a:extLst>
                <a:ext uri="{FF2B5EF4-FFF2-40B4-BE49-F238E27FC236}">
                  <a16:creationId xmlns:a16="http://schemas.microsoft.com/office/drawing/2014/main" id="{3CB3B99B-AB41-490D-8E9C-4168240AF68A}"/>
                </a:ext>
              </a:extLst>
            </p:cNvPr>
            <p:cNvSpPr/>
            <p:nvPr/>
          </p:nvSpPr>
          <p:spPr bwMode="auto">
            <a:xfrm>
              <a:off x="1576388" y="2184401"/>
              <a:ext cx="2155825" cy="1639888"/>
            </a:xfrm>
            <a:custGeom>
              <a:avLst/>
              <a:gdLst>
                <a:gd name="T0" fmla="*/ 208 w 246"/>
                <a:gd name="T1" fmla="*/ 0 h 187"/>
                <a:gd name="T2" fmla="*/ 224 w 246"/>
                <a:gd name="T3" fmla="*/ 23 h 187"/>
                <a:gd name="T4" fmla="*/ 243 w 246"/>
                <a:gd name="T5" fmla="*/ 75 h 187"/>
                <a:gd name="T6" fmla="*/ 231 w 246"/>
                <a:gd name="T7" fmla="*/ 92 h 187"/>
                <a:gd name="T8" fmla="*/ 203 w 246"/>
                <a:gd name="T9" fmla="*/ 92 h 187"/>
                <a:gd name="T10" fmla="*/ 191 w 246"/>
                <a:gd name="T11" fmla="*/ 84 h 187"/>
                <a:gd name="T12" fmla="*/ 187 w 246"/>
                <a:gd name="T13" fmla="*/ 74 h 187"/>
                <a:gd name="T14" fmla="*/ 182 w 246"/>
                <a:gd name="T15" fmla="*/ 102 h 187"/>
                <a:gd name="T16" fmla="*/ 183 w 246"/>
                <a:gd name="T17" fmla="*/ 170 h 187"/>
                <a:gd name="T18" fmla="*/ 184 w 246"/>
                <a:gd name="T19" fmla="*/ 181 h 187"/>
                <a:gd name="T20" fmla="*/ 177 w 246"/>
                <a:gd name="T21" fmla="*/ 187 h 187"/>
                <a:gd name="T22" fmla="*/ 153 w 246"/>
                <a:gd name="T23" fmla="*/ 187 h 187"/>
                <a:gd name="T24" fmla="*/ 71 w 246"/>
                <a:gd name="T25" fmla="*/ 187 h 187"/>
                <a:gd name="T26" fmla="*/ 67 w 246"/>
                <a:gd name="T27" fmla="*/ 187 h 187"/>
                <a:gd name="T28" fmla="*/ 63 w 246"/>
                <a:gd name="T29" fmla="*/ 182 h 187"/>
                <a:gd name="T30" fmla="*/ 66 w 246"/>
                <a:gd name="T31" fmla="*/ 149 h 187"/>
                <a:gd name="T32" fmla="*/ 63 w 246"/>
                <a:gd name="T33" fmla="*/ 97 h 187"/>
                <a:gd name="T34" fmla="*/ 59 w 246"/>
                <a:gd name="T35" fmla="*/ 74 h 187"/>
                <a:gd name="T36" fmla="*/ 55 w 246"/>
                <a:gd name="T37" fmla="*/ 85 h 187"/>
                <a:gd name="T38" fmla="*/ 44 w 246"/>
                <a:gd name="T39" fmla="*/ 92 h 187"/>
                <a:gd name="T40" fmla="*/ 15 w 246"/>
                <a:gd name="T41" fmla="*/ 92 h 187"/>
                <a:gd name="T42" fmla="*/ 3 w 246"/>
                <a:gd name="T43" fmla="*/ 75 h 187"/>
                <a:gd name="T44" fmla="*/ 15 w 246"/>
                <a:gd name="T45" fmla="*/ 42 h 187"/>
                <a:gd name="T46" fmla="*/ 23 w 246"/>
                <a:gd name="T47" fmla="*/ 46 h 187"/>
                <a:gd name="T48" fmla="*/ 12 w 246"/>
                <a:gd name="T49" fmla="*/ 77 h 187"/>
                <a:gd name="T50" fmla="*/ 16 w 246"/>
                <a:gd name="T51" fmla="*/ 83 h 187"/>
                <a:gd name="T52" fmla="*/ 42 w 246"/>
                <a:gd name="T53" fmla="*/ 83 h 187"/>
                <a:gd name="T54" fmla="*/ 47 w 246"/>
                <a:gd name="T55" fmla="*/ 80 h 187"/>
                <a:gd name="T56" fmla="*/ 56 w 246"/>
                <a:gd name="T57" fmla="*/ 56 h 187"/>
                <a:gd name="T58" fmla="*/ 61 w 246"/>
                <a:gd name="T59" fmla="*/ 52 h 187"/>
                <a:gd name="T60" fmla="*/ 65 w 246"/>
                <a:gd name="T61" fmla="*/ 56 h 187"/>
                <a:gd name="T62" fmla="*/ 66 w 246"/>
                <a:gd name="T63" fmla="*/ 59 h 187"/>
                <a:gd name="T64" fmla="*/ 72 w 246"/>
                <a:gd name="T65" fmla="*/ 94 h 187"/>
                <a:gd name="T66" fmla="*/ 75 w 246"/>
                <a:gd name="T67" fmla="*/ 141 h 187"/>
                <a:gd name="T68" fmla="*/ 72 w 246"/>
                <a:gd name="T69" fmla="*/ 176 h 187"/>
                <a:gd name="T70" fmla="*/ 74 w 246"/>
                <a:gd name="T71" fmla="*/ 179 h 187"/>
                <a:gd name="T72" fmla="*/ 172 w 246"/>
                <a:gd name="T73" fmla="*/ 179 h 187"/>
                <a:gd name="T74" fmla="*/ 175 w 246"/>
                <a:gd name="T75" fmla="*/ 176 h 187"/>
                <a:gd name="T76" fmla="*/ 172 w 246"/>
                <a:gd name="T77" fmla="*/ 152 h 187"/>
                <a:gd name="T78" fmla="*/ 172 w 246"/>
                <a:gd name="T79" fmla="*/ 112 h 187"/>
                <a:gd name="T80" fmla="*/ 181 w 246"/>
                <a:gd name="T81" fmla="*/ 57 h 187"/>
                <a:gd name="T82" fmla="*/ 185 w 246"/>
                <a:gd name="T83" fmla="*/ 52 h 187"/>
                <a:gd name="T84" fmla="*/ 190 w 246"/>
                <a:gd name="T85" fmla="*/ 56 h 187"/>
                <a:gd name="T86" fmla="*/ 199 w 246"/>
                <a:gd name="T87" fmla="*/ 80 h 187"/>
                <a:gd name="T88" fmla="*/ 204 w 246"/>
                <a:gd name="T89" fmla="*/ 83 h 187"/>
                <a:gd name="T90" fmla="*/ 230 w 246"/>
                <a:gd name="T91" fmla="*/ 83 h 187"/>
                <a:gd name="T92" fmla="*/ 234 w 246"/>
                <a:gd name="T93" fmla="*/ 77 h 187"/>
                <a:gd name="T94" fmla="*/ 215 w 246"/>
                <a:gd name="T95" fmla="*/ 25 h 187"/>
                <a:gd name="T96" fmla="*/ 203 w 246"/>
                <a:gd name="T97" fmla="*/ 7 h 187"/>
                <a:gd name="T98" fmla="*/ 208 w 246"/>
                <a:gd name="T9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6" h="187">
                  <a:moveTo>
                    <a:pt x="208" y="0"/>
                  </a:moveTo>
                  <a:cubicBezTo>
                    <a:pt x="215" y="6"/>
                    <a:pt x="220" y="14"/>
                    <a:pt x="224" y="23"/>
                  </a:cubicBezTo>
                  <a:cubicBezTo>
                    <a:pt x="230" y="40"/>
                    <a:pt x="236" y="57"/>
                    <a:pt x="243" y="75"/>
                  </a:cubicBezTo>
                  <a:cubicBezTo>
                    <a:pt x="246" y="84"/>
                    <a:pt x="241" y="92"/>
                    <a:pt x="231" y="92"/>
                  </a:cubicBezTo>
                  <a:cubicBezTo>
                    <a:pt x="222" y="92"/>
                    <a:pt x="212" y="92"/>
                    <a:pt x="203" y="92"/>
                  </a:cubicBezTo>
                  <a:cubicBezTo>
                    <a:pt x="197" y="92"/>
                    <a:pt x="194" y="90"/>
                    <a:pt x="191" y="84"/>
                  </a:cubicBezTo>
                  <a:cubicBezTo>
                    <a:pt x="190" y="80"/>
                    <a:pt x="189" y="77"/>
                    <a:pt x="187" y="74"/>
                  </a:cubicBezTo>
                  <a:cubicBezTo>
                    <a:pt x="185" y="83"/>
                    <a:pt x="184" y="93"/>
                    <a:pt x="182" y="102"/>
                  </a:cubicBezTo>
                  <a:cubicBezTo>
                    <a:pt x="178" y="125"/>
                    <a:pt x="180" y="147"/>
                    <a:pt x="183" y="170"/>
                  </a:cubicBezTo>
                  <a:cubicBezTo>
                    <a:pt x="183" y="174"/>
                    <a:pt x="183" y="177"/>
                    <a:pt x="184" y="181"/>
                  </a:cubicBezTo>
                  <a:cubicBezTo>
                    <a:pt x="184" y="186"/>
                    <a:pt x="183" y="187"/>
                    <a:pt x="177" y="187"/>
                  </a:cubicBezTo>
                  <a:cubicBezTo>
                    <a:pt x="169" y="187"/>
                    <a:pt x="161" y="187"/>
                    <a:pt x="153" y="187"/>
                  </a:cubicBezTo>
                  <a:cubicBezTo>
                    <a:pt x="126" y="187"/>
                    <a:pt x="98" y="187"/>
                    <a:pt x="71" y="187"/>
                  </a:cubicBezTo>
                  <a:cubicBezTo>
                    <a:pt x="70" y="187"/>
                    <a:pt x="68" y="187"/>
                    <a:pt x="67" y="187"/>
                  </a:cubicBezTo>
                  <a:cubicBezTo>
                    <a:pt x="64" y="187"/>
                    <a:pt x="62" y="186"/>
                    <a:pt x="63" y="182"/>
                  </a:cubicBezTo>
                  <a:cubicBezTo>
                    <a:pt x="64" y="171"/>
                    <a:pt x="65" y="160"/>
                    <a:pt x="66" y="149"/>
                  </a:cubicBezTo>
                  <a:cubicBezTo>
                    <a:pt x="68" y="132"/>
                    <a:pt x="66" y="114"/>
                    <a:pt x="63" y="97"/>
                  </a:cubicBezTo>
                  <a:cubicBezTo>
                    <a:pt x="62" y="89"/>
                    <a:pt x="61" y="82"/>
                    <a:pt x="59" y="74"/>
                  </a:cubicBezTo>
                  <a:cubicBezTo>
                    <a:pt x="57" y="77"/>
                    <a:pt x="56" y="81"/>
                    <a:pt x="55" y="85"/>
                  </a:cubicBezTo>
                  <a:cubicBezTo>
                    <a:pt x="53" y="89"/>
                    <a:pt x="49" y="92"/>
                    <a:pt x="44" y="92"/>
                  </a:cubicBezTo>
                  <a:cubicBezTo>
                    <a:pt x="34" y="92"/>
                    <a:pt x="25" y="92"/>
                    <a:pt x="15" y="92"/>
                  </a:cubicBezTo>
                  <a:cubicBezTo>
                    <a:pt x="6" y="92"/>
                    <a:pt x="0" y="84"/>
                    <a:pt x="3" y="75"/>
                  </a:cubicBezTo>
                  <a:cubicBezTo>
                    <a:pt x="7" y="64"/>
                    <a:pt x="11" y="53"/>
                    <a:pt x="15" y="42"/>
                  </a:cubicBezTo>
                  <a:cubicBezTo>
                    <a:pt x="18" y="43"/>
                    <a:pt x="21" y="45"/>
                    <a:pt x="23" y="46"/>
                  </a:cubicBezTo>
                  <a:cubicBezTo>
                    <a:pt x="19" y="56"/>
                    <a:pt x="16" y="67"/>
                    <a:pt x="12" y="77"/>
                  </a:cubicBezTo>
                  <a:cubicBezTo>
                    <a:pt x="10" y="81"/>
                    <a:pt x="12" y="83"/>
                    <a:pt x="16" y="83"/>
                  </a:cubicBezTo>
                  <a:cubicBezTo>
                    <a:pt x="25" y="83"/>
                    <a:pt x="34" y="83"/>
                    <a:pt x="42" y="83"/>
                  </a:cubicBezTo>
                  <a:cubicBezTo>
                    <a:pt x="45" y="83"/>
                    <a:pt x="46" y="82"/>
                    <a:pt x="47" y="80"/>
                  </a:cubicBezTo>
                  <a:cubicBezTo>
                    <a:pt x="50" y="72"/>
                    <a:pt x="53" y="64"/>
                    <a:pt x="56" y="56"/>
                  </a:cubicBezTo>
                  <a:cubicBezTo>
                    <a:pt x="57" y="53"/>
                    <a:pt x="59" y="52"/>
                    <a:pt x="61" y="52"/>
                  </a:cubicBezTo>
                  <a:cubicBezTo>
                    <a:pt x="64" y="52"/>
                    <a:pt x="65" y="54"/>
                    <a:pt x="65" y="56"/>
                  </a:cubicBezTo>
                  <a:cubicBezTo>
                    <a:pt x="65" y="57"/>
                    <a:pt x="66" y="58"/>
                    <a:pt x="66" y="59"/>
                  </a:cubicBezTo>
                  <a:cubicBezTo>
                    <a:pt x="68" y="71"/>
                    <a:pt x="70" y="83"/>
                    <a:pt x="72" y="94"/>
                  </a:cubicBezTo>
                  <a:cubicBezTo>
                    <a:pt x="74" y="110"/>
                    <a:pt x="76" y="125"/>
                    <a:pt x="75" y="141"/>
                  </a:cubicBezTo>
                  <a:cubicBezTo>
                    <a:pt x="74" y="153"/>
                    <a:pt x="73" y="164"/>
                    <a:pt x="72" y="176"/>
                  </a:cubicBezTo>
                  <a:cubicBezTo>
                    <a:pt x="72" y="177"/>
                    <a:pt x="71" y="179"/>
                    <a:pt x="74" y="179"/>
                  </a:cubicBezTo>
                  <a:cubicBezTo>
                    <a:pt x="107" y="179"/>
                    <a:pt x="139" y="179"/>
                    <a:pt x="172" y="179"/>
                  </a:cubicBezTo>
                  <a:cubicBezTo>
                    <a:pt x="174" y="179"/>
                    <a:pt x="175" y="178"/>
                    <a:pt x="175" y="176"/>
                  </a:cubicBezTo>
                  <a:cubicBezTo>
                    <a:pt x="174" y="168"/>
                    <a:pt x="173" y="160"/>
                    <a:pt x="172" y="152"/>
                  </a:cubicBezTo>
                  <a:cubicBezTo>
                    <a:pt x="170" y="138"/>
                    <a:pt x="170" y="125"/>
                    <a:pt x="172" y="112"/>
                  </a:cubicBezTo>
                  <a:cubicBezTo>
                    <a:pt x="174" y="93"/>
                    <a:pt x="178" y="75"/>
                    <a:pt x="181" y="57"/>
                  </a:cubicBezTo>
                  <a:cubicBezTo>
                    <a:pt x="181" y="54"/>
                    <a:pt x="182" y="52"/>
                    <a:pt x="185" y="52"/>
                  </a:cubicBezTo>
                  <a:cubicBezTo>
                    <a:pt x="188" y="52"/>
                    <a:pt x="189" y="53"/>
                    <a:pt x="190" y="56"/>
                  </a:cubicBezTo>
                  <a:cubicBezTo>
                    <a:pt x="193" y="64"/>
                    <a:pt x="196" y="72"/>
                    <a:pt x="199" y="80"/>
                  </a:cubicBezTo>
                  <a:cubicBezTo>
                    <a:pt x="200" y="82"/>
                    <a:pt x="201" y="83"/>
                    <a:pt x="204" y="83"/>
                  </a:cubicBezTo>
                  <a:cubicBezTo>
                    <a:pt x="212" y="83"/>
                    <a:pt x="221" y="83"/>
                    <a:pt x="230" y="83"/>
                  </a:cubicBezTo>
                  <a:cubicBezTo>
                    <a:pt x="235" y="83"/>
                    <a:pt x="236" y="81"/>
                    <a:pt x="234" y="77"/>
                  </a:cubicBezTo>
                  <a:cubicBezTo>
                    <a:pt x="228" y="60"/>
                    <a:pt x="222" y="42"/>
                    <a:pt x="215" y="25"/>
                  </a:cubicBezTo>
                  <a:cubicBezTo>
                    <a:pt x="213" y="18"/>
                    <a:pt x="209" y="12"/>
                    <a:pt x="203" y="7"/>
                  </a:cubicBezTo>
                  <a:cubicBezTo>
                    <a:pt x="203" y="4"/>
                    <a:pt x="206" y="2"/>
                    <a:pt x="208" y="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279442CF-2754-4506-A4EE-0BCF14EF59BC}"/>
                </a:ext>
              </a:extLst>
            </p:cNvPr>
            <p:cNvSpPr/>
            <p:nvPr/>
          </p:nvSpPr>
          <p:spPr bwMode="auto">
            <a:xfrm>
              <a:off x="2005013" y="1693863"/>
              <a:ext cx="920750" cy="490538"/>
            </a:xfrm>
            <a:custGeom>
              <a:avLst/>
              <a:gdLst>
                <a:gd name="T0" fmla="*/ 0 w 105"/>
                <a:gd name="T1" fmla="*/ 49 h 56"/>
                <a:gd name="T2" fmla="*/ 32 w 105"/>
                <a:gd name="T3" fmla="*/ 39 h 56"/>
                <a:gd name="T4" fmla="*/ 44 w 105"/>
                <a:gd name="T5" fmla="*/ 23 h 56"/>
                <a:gd name="T6" fmla="*/ 44 w 105"/>
                <a:gd name="T7" fmla="*/ 6 h 56"/>
                <a:gd name="T8" fmla="*/ 50 w 105"/>
                <a:gd name="T9" fmla="*/ 0 h 56"/>
                <a:gd name="T10" fmla="*/ 98 w 105"/>
                <a:gd name="T11" fmla="*/ 0 h 56"/>
                <a:gd name="T12" fmla="*/ 104 w 105"/>
                <a:gd name="T13" fmla="*/ 6 h 56"/>
                <a:gd name="T14" fmla="*/ 104 w 105"/>
                <a:gd name="T15" fmla="*/ 24 h 56"/>
                <a:gd name="T16" fmla="*/ 105 w 105"/>
                <a:gd name="T17" fmla="*/ 30 h 56"/>
                <a:gd name="T18" fmla="*/ 103 w 105"/>
                <a:gd name="T19" fmla="*/ 41 h 56"/>
                <a:gd name="T20" fmla="*/ 95 w 105"/>
                <a:gd name="T21" fmla="*/ 25 h 56"/>
                <a:gd name="T22" fmla="*/ 95 w 105"/>
                <a:gd name="T23" fmla="*/ 11 h 56"/>
                <a:gd name="T24" fmla="*/ 93 w 105"/>
                <a:gd name="T25" fmla="*/ 8 h 56"/>
                <a:gd name="T26" fmla="*/ 55 w 105"/>
                <a:gd name="T27" fmla="*/ 8 h 56"/>
                <a:gd name="T28" fmla="*/ 53 w 105"/>
                <a:gd name="T29" fmla="*/ 11 h 56"/>
                <a:gd name="T30" fmla="*/ 53 w 105"/>
                <a:gd name="T31" fmla="*/ 24 h 56"/>
                <a:gd name="T32" fmla="*/ 36 w 105"/>
                <a:gd name="T33" fmla="*/ 47 h 56"/>
                <a:gd name="T34" fmla="*/ 7 w 105"/>
                <a:gd name="T35" fmla="*/ 56 h 56"/>
                <a:gd name="T36" fmla="*/ 0 w 105"/>
                <a:gd name="T37" fmla="*/ 4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5" h="56">
                  <a:moveTo>
                    <a:pt x="0" y="49"/>
                  </a:moveTo>
                  <a:cubicBezTo>
                    <a:pt x="10" y="45"/>
                    <a:pt x="21" y="42"/>
                    <a:pt x="32" y="39"/>
                  </a:cubicBezTo>
                  <a:cubicBezTo>
                    <a:pt x="41" y="36"/>
                    <a:pt x="44" y="32"/>
                    <a:pt x="44" y="23"/>
                  </a:cubicBezTo>
                  <a:cubicBezTo>
                    <a:pt x="44" y="17"/>
                    <a:pt x="44" y="11"/>
                    <a:pt x="44" y="6"/>
                  </a:cubicBezTo>
                  <a:cubicBezTo>
                    <a:pt x="44" y="1"/>
                    <a:pt x="46" y="0"/>
                    <a:pt x="50" y="0"/>
                  </a:cubicBezTo>
                  <a:cubicBezTo>
                    <a:pt x="66" y="0"/>
                    <a:pt x="82" y="0"/>
                    <a:pt x="98" y="0"/>
                  </a:cubicBezTo>
                  <a:cubicBezTo>
                    <a:pt x="103" y="0"/>
                    <a:pt x="104" y="1"/>
                    <a:pt x="104" y="6"/>
                  </a:cubicBezTo>
                  <a:cubicBezTo>
                    <a:pt x="104" y="12"/>
                    <a:pt x="104" y="18"/>
                    <a:pt x="104" y="24"/>
                  </a:cubicBezTo>
                  <a:cubicBezTo>
                    <a:pt x="104" y="26"/>
                    <a:pt x="104" y="28"/>
                    <a:pt x="105" y="30"/>
                  </a:cubicBezTo>
                  <a:cubicBezTo>
                    <a:pt x="104" y="34"/>
                    <a:pt x="103" y="38"/>
                    <a:pt x="103" y="41"/>
                  </a:cubicBezTo>
                  <a:cubicBezTo>
                    <a:pt x="98" y="37"/>
                    <a:pt x="96" y="31"/>
                    <a:pt x="95" y="25"/>
                  </a:cubicBezTo>
                  <a:cubicBezTo>
                    <a:pt x="95" y="20"/>
                    <a:pt x="95" y="16"/>
                    <a:pt x="95" y="11"/>
                  </a:cubicBezTo>
                  <a:cubicBezTo>
                    <a:pt x="95" y="9"/>
                    <a:pt x="95" y="8"/>
                    <a:pt x="93" y="8"/>
                  </a:cubicBezTo>
                  <a:cubicBezTo>
                    <a:pt x="80" y="9"/>
                    <a:pt x="68" y="9"/>
                    <a:pt x="55" y="8"/>
                  </a:cubicBezTo>
                  <a:cubicBezTo>
                    <a:pt x="53" y="8"/>
                    <a:pt x="53" y="9"/>
                    <a:pt x="53" y="11"/>
                  </a:cubicBezTo>
                  <a:cubicBezTo>
                    <a:pt x="53" y="15"/>
                    <a:pt x="53" y="20"/>
                    <a:pt x="53" y="24"/>
                  </a:cubicBezTo>
                  <a:cubicBezTo>
                    <a:pt x="53" y="35"/>
                    <a:pt x="47" y="43"/>
                    <a:pt x="36" y="47"/>
                  </a:cubicBezTo>
                  <a:cubicBezTo>
                    <a:pt x="27" y="50"/>
                    <a:pt x="17" y="53"/>
                    <a:pt x="7" y="56"/>
                  </a:cubicBezTo>
                  <a:cubicBezTo>
                    <a:pt x="4" y="54"/>
                    <a:pt x="3" y="52"/>
                    <a:pt x="0" y="49"/>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B7F1400F-1085-4043-8515-13F0AF663205}"/>
                </a:ext>
              </a:extLst>
            </p:cNvPr>
            <p:cNvSpPr>
              <a:spLocks noEditPoints="1"/>
            </p:cNvSpPr>
            <p:nvPr/>
          </p:nvSpPr>
          <p:spPr bwMode="auto">
            <a:xfrm>
              <a:off x="2908301" y="1773238"/>
              <a:ext cx="542925" cy="587375"/>
            </a:xfrm>
            <a:custGeom>
              <a:avLst/>
              <a:gdLst>
                <a:gd name="T0" fmla="*/ 0 w 62"/>
                <a:gd name="T1" fmla="*/ 32 h 67"/>
                <a:gd name="T2" fmla="*/ 2 w 62"/>
                <a:gd name="T3" fmla="*/ 21 h 67"/>
                <a:gd name="T4" fmla="*/ 16 w 62"/>
                <a:gd name="T5" fmla="*/ 6 h 67"/>
                <a:gd name="T6" fmla="*/ 49 w 62"/>
                <a:gd name="T7" fmla="*/ 10 h 67"/>
                <a:gd name="T8" fmla="*/ 57 w 62"/>
                <a:gd name="T9" fmla="*/ 43 h 67"/>
                <a:gd name="T10" fmla="*/ 56 w 62"/>
                <a:gd name="T11" fmla="*/ 47 h 67"/>
                <a:gd name="T12" fmla="*/ 51 w 62"/>
                <a:gd name="T13" fmla="*/ 54 h 67"/>
                <a:gd name="T14" fmla="*/ 48 w 62"/>
                <a:gd name="T15" fmla="*/ 56 h 67"/>
                <a:gd name="T16" fmla="*/ 4 w 62"/>
                <a:gd name="T17" fmla="*/ 48 h 67"/>
                <a:gd name="T18" fmla="*/ 0 w 62"/>
                <a:gd name="T19" fmla="*/ 32 h 67"/>
                <a:gd name="T20" fmla="*/ 9 w 62"/>
                <a:gd name="T21" fmla="*/ 32 h 67"/>
                <a:gd name="T22" fmla="*/ 29 w 62"/>
                <a:gd name="T23" fmla="*/ 53 h 67"/>
                <a:gd name="T24" fmla="*/ 51 w 62"/>
                <a:gd name="T25" fmla="*/ 33 h 67"/>
                <a:gd name="T26" fmla="*/ 30 w 62"/>
                <a:gd name="T27" fmla="*/ 12 h 67"/>
                <a:gd name="T28" fmla="*/ 9 w 62"/>
                <a:gd name="T29" fmla="*/ 3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67">
                  <a:moveTo>
                    <a:pt x="0" y="32"/>
                  </a:moveTo>
                  <a:cubicBezTo>
                    <a:pt x="0" y="29"/>
                    <a:pt x="1" y="25"/>
                    <a:pt x="2" y="21"/>
                  </a:cubicBezTo>
                  <a:cubicBezTo>
                    <a:pt x="5" y="15"/>
                    <a:pt x="9" y="10"/>
                    <a:pt x="16" y="6"/>
                  </a:cubicBezTo>
                  <a:cubicBezTo>
                    <a:pt x="27" y="0"/>
                    <a:pt x="40" y="2"/>
                    <a:pt x="49" y="10"/>
                  </a:cubicBezTo>
                  <a:cubicBezTo>
                    <a:pt x="59" y="18"/>
                    <a:pt x="62" y="31"/>
                    <a:pt x="57" y="43"/>
                  </a:cubicBezTo>
                  <a:cubicBezTo>
                    <a:pt x="57" y="45"/>
                    <a:pt x="56" y="46"/>
                    <a:pt x="56" y="47"/>
                  </a:cubicBezTo>
                  <a:cubicBezTo>
                    <a:pt x="54" y="49"/>
                    <a:pt x="51" y="51"/>
                    <a:pt x="51" y="54"/>
                  </a:cubicBezTo>
                  <a:cubicBezTo>
                    <a:pt x="49" y="54"/>
                    <a:pt x="49" y="55"/>
                    <a:pt x="48" y="56"/>
                  </a:cubicBezTo>
                  <a:cubicBezTo>
                    <a:pt x="33" y="67"/>
                    <a:pt x="14" y="63"/>
                    <a:pt x="4" y="48"/>
                  </a:cubicBezTo>
                  <a:cubicBezTo>
                    <a:pt x="1" y="43"/>
                    <a:pt x="1" y="38"/>
                    <a:pt x="0" y="32"/>
                  </a:cubicBezTo>
                  <a:close/>
                  <a:moveTo>
                    <a:pt x="9" y="32"/>
                  </a:moveTo>
                  <a:cubicBezTo>
                    <a:pt x="9" y="44"/>
                    <a:pt x="18" y="53"/>
                    <a:pt x="29" y="53"/>
                  </a:cubicBezTo>
                  <a:cubicBezTo>
                    <a:pt x="41" y="53"/>
                    <a:pt x="50" y="44"/>
                    <a:pt x="51" y="33"/>
                  </a:cubicBezTo>
                  <a:cubicBezTo>
                    <a:pt x="51" y="21"/>
                    <a:pt x="42" y="12"/>
                    <a:pt x="30" y="12"/>
                  </a:cubicBezTo>
                  <a:cubicBezTo>
                    <a:pt x="18" y="11"/>
                    <a:pt x="9" y="20"/>
                    <a:pt x="9" y="32"/>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75CFCB00-4BBB-4FBE-BEED-A2A5738F23A6}"/>
                </a:ext>
              </a:extLst>
            </p:cNvPr>
            <p:cNvSpPr>
              <a:spLocks noEditPoints="1"/>
            </p:cNvSpPr>
            <p:nvPr/>
          </p:nvSpPr>
          <p:spPr bwMode="auto">
            <a:xfrm>
              <a:off x="1593851" y="2062163"/>
              <a:ext cx="552450" cy="542925"/>
            </a:xfrm>
            <a:custGeom>
              <a:avLst/>
              <a:gdLst>
                <a:gd name="T0" fmla="*/ 47 w 63"/>
                <a:gd name="T1" fmla="*/ 7 h 62"/>
                <a:gd name="T2" fmla="*/ 54 w 63"/>
                <a:gd name="T3" fmla="*/ 14 h 62"/>
                <a:gd name="T4" fmla="*/ 56 w 63"/>
                <a:gd name="T5" fmla="*/ 17 h 62"/>
                <a:gd name="T6" fmla="*/ 46 w 63"/>
                <a:gd name="T7" fmla="*/ 56 h 62"/>
                <a:gd name="T8" fmla="*/ 21 w 63"/>
                <a:gd name="T9" fmla="*/ 60 h 62"/>
                <a:gd name="T10" fmla="*/ 13 w 63"/>
                <a:gd name="T11" fmla="*/ 56 h 62"/>
                <a:gd name="T12" fmla="*/ 0 w 63"/>
                <a:gd name="T13" fmla="*/ 32 h 62"/>
                <a:gd name="T14" fmla="*/ 15 w 63"/>
                <a:gd name="T15" fmla="*/ 6 h 62"/>
                <a:gd name="T16" fmla="*/ 46 w 63"/>
                <a:gd name="T17" fmla="*/ 6 h 62"/>
                <a:gd name="T18" fmla="*/ 47 w 63"/>
                <a:gd name="T19" fmla="*/ 7 h 62"/>
                <a:gd name="T20" fmla="*/ 51 w 63"/>
                <a:gd name="T21" fmla="*/ 32 h 62"/>
                <a:gd name="T22" fmla="*/ 30 w 63"/>
                <a:gd name="T23" fmla="*/ 11 h 62"/>
                <a:gd name="T24" fmla="*/ 9 w 63"/>
                <a:gd name="T25" fmla="*/ 32 h 62"/>
                <a:gd name="T26" fmla="*/ 30 w 63"/>
                <a:gd name="T27" fmla="*/ 53 h 62"/>
                <a:gd name="T28" fmla="*/ 51 w 63"/>
                <a:gd name="T29" fmla="*/ 3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62">
                  <a:moveTo>
                    <a:pt x="47" y="7"/>
                  </a:moveTo>
                  <a:cubicBezTo>
                    <a:pt x="50" y="10"/>
                    <a:pt x="51" y="12"/>
                    <a:pt x="54" y="14"/>
                  </a:cubicBezTo>
                  <a:cubicBezTo>
                    <a:pt x="54" y="15"/>
                    <a:pt x="55" y="16"/>
                    <a:pt x="56" y="17"/>
                  </a:cubicBezTo>
                  <a:cubicBezTo>
                    <a:pt x="63" y="31"/>
                    <a:pt x="59" y="47"/>
                    <a:pt x="46" y="56"/>
                  </a:cubicBezTo>
                  <a:cubicBezTo>
                    <a:pt x="39" y="61"/>
                    <a:pt x="30" y="62"/>
                    <a:pt x="21" y="60"/>
                  </a:cubicBezTo>
                  <a:cubicBezTo>
                    <a:pt x="19" y="59"/>
                    <a:pt x="16" y="57"/>
                    <a:pt x="13" y="56"/>
                  </a:cubicBezTo>
                  <a:cubicBezTo>
                    <a:pt x="5" y="50"/>
                    <a:pt x="0" y="42"/>
                    <a:pt x="0" y="32"/>
                  </a:cubicBezTo>
                  <a:cubicBezTo>
                    <a:pt x="0" y="21"/>
                    <a:pt x="5" y="12"/>
                    <a:pt x="15" y="6"/>
                  </a:cubicBezTo>
                  <a:cubicBezTo>
                    <a:pt x="25" y="0"/>
                    <a:pt x="36" y="1"/>
                    <a:pt x="46" y="6"/>
                  </a:cubicBezTo>
                  <a:cubicBezTo>
                    <a:pt x="46" y="7"/>
                    <a:pt x="47" y="7"/>
                    <a:pt x="47" y="7"/>
                  </a:cubicBezTo>
                  <a:close/>
                  <a:moveTo>
                    <a:pt x="51" y="32"/>
                  </a:moveTo>
                  <a:cubicBezTo>
                    <a:pt x="51" y="20"/>
                    <a:pt x="42" y="11"/>
                    <a:pt x="30" y="11"/>
                  </a:cubicBezTo>
                  <a:cubicBezTo>
                    <a:pt x="18" y="11"/>
                    <a:pt x="9" y="20"/>
                    <a:pt x="9" y="32"/>
                  </a:cubicBezTo>
                  <a:cubicBezTo>
                    <a:pt x="9" y="43"/>
                    <a:pt x="18" y="52"/>
                    <a:pt x="30" y="53"/>
                  </a:cubicBezTo>
                  <a:cubicBezTo>
                    <a:pt x="41" y="53"/>
                    <a:pt x="51" y="43"/>
                    <a:pt x="51" y="32"/>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4" name="Freeform 13">
              <a:extLst>
                <a:ext uri="{FF2B5EF4-FFF2-40B4-BE49-F238E27FC236}">
                  <a16:creationId xmlns:a16="http://schemas.microsoft.com/office/drawing/2014/main" id="{20683412-6C7E-4DD0-9528-4DCD5AD921D5}"/>
                </a:ext>
              </a:extLst>
            </p:cNvPr>
            <p:cNvSpPr>
              <a:spLocks noEditPoints="1"/>
            </p:cNvSpPr>
            <p:nvPr/>
          </p:nvSpPr>
          <p:spPr bwMode="auto">
            <a:xfrm>
              <a:off x="2382838" y="2833688"/>
              <a:ext cx="577850" cy="515938"/>
            </a:xfrm>
            <a:custGeom>
              <a:avLst/>
              <a:gdLst>
                <a:gd name="T0" fmla="*/ 35 w 66"/>
                <a:gd name="T1" fmla="*/ 0 h 59"/>
                <a:gd name="T2" fmla="*/ 57 w 66"/>
                <a:gd name="T3" fmla="*/ 15 h 59"/>
                <a:gd name="T4" fmla="*/ 39 w 66"/>
                <a:gd name="T5" fmla="*/ 58 h 59"/>
                <a:gd name="T6" fmla="*/ 35 w 66"/>
                <a:gd name="T7" fmla="*/ 59 h 59"/>
                <a:gd name="T8" fmla="*/ 27 w 66"/>
                <a:gd name="T9" fmla="*/ 59 h 59"/>
                <a:gd name="T10" fmla="*/ 11 w 66"/>
                <a:gd name="T11" fmla="*/ 52 h 59"/>
                <a:gd name="T12" fmla="*/ 3 w 66"/>
                <a:gd name="T13" fmla="*/ 22 h 59"/>
                <a:gd name="T14" fmla="*/ 25 w 66"/>
                <a:gd name="T15" fmla="*/ 1 h 59"/>
                <a:gd name="T16" fmla="*/ 27 w 66"/>
                <a:gd name="T17" fmla="*/ 0 h 59"/>
                <a:gd name="T18" fmla="*/ 35 w 66"/>
                <a:gd name="T19" fmla="*/ 0 h 59"/>
                <a:gd name="T20" fmla="*/ 31 w 66"/>
                <a:gd name="T21" fmla="*/ 9 h 59"/>
                <a:gd name="T22" fmla="*/ 10 w 66"/>
                <a:gd name="T23" fmla="*/ 30 h 59"/>
                <a:gd name="T24" fmla="*/ 31 w 66"/>
                <a:gd name="T25" fmla="*/ 51 h 59"/>
                <a:gd name="T26" fmla="*/ 52 w 66"/>
                <a:gd name="T27" fmla="*/ 30 h 59"/>
                <a:gd name="T28" fmla="*/ 31 w 66"/>
                <a:gd name="T29" fmla="*/ 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59">
                  <a:moveTo>
                    <a:pt x="35" y="0"/>
                  </a:moveTo>
                  <a:cubicBezTo>
                    <a:pt x="44" y="2"/>
                    <a:pt x="52" y="7"/>
                    <a:pt x="57" y="15"/>
                  </a:cubicBezTo>
                  <a:cubicBezTo>
                    <a:pt x="66" y="32"/>
                    <a:pt x="58" y="53"/>
                    <a:pt x="39" y="58"/>
                  </a:cubicBezTo>
                  <a:cubicBezTo>
                    <a:pt x="38" y="58"/>
                    <a:pt x="37" y="59"/>
                    <a:pt x="35" y="59"/>
                  </a:cubicBezTo>
                  <a:cubicBezTo>
                    <a:pt x="33" y="59"/>
                    <a:pt x="30" y="59"/>
                    <a:pt x="27" y="59"/>
                  </a:cubicBezTo>
                  <a:cubicBezTo>
                    <a:pt x="21" y="58"/>
                    <a:pt x="16" y="56"/>
                    <a:pt x="11" y="52"/>
                  </a:cubicBezTo>
                  <a:cubicBezTo>
                    <a:pt x="3" y="43"/>
                    <a:pt x="0" y="33"/>
                    <a:pt x="3" y="22"/>
                  </a:cubicBezTo>
                  <a:cubicBezTo>
                    <a:pt x="5" y="11"/>
                    <a:pt x="13" y="4"/>
                    <a:pt x="25" y="1"/>
                  </a:cubicBezTo>
                  <a:cubicBezTo>
                    <a:pt x="25" y="1"/>
                    <a:pt x="26" y="0"/>
                    <a:pt x="27" y="0"/>
                  </a:cubicBezTo>
                  <a:cubicBezTo>
                    <a:pt x="30" y="0"/>
                    <a:pt x="33" y="1"/>
                    <a:pt x="35" y="0"/>
                  </a:cubicBezTo>
                  <a:close/>
                  <a:moveTo>
                    <a:pt x="31" y="9"/>
                  </a:moveTo>
                  <a:cubicBezTo>
                    <a:pt x="20" y="9"/>
                    <a:pt x="10" y="18"/>
                    <a:pt x="10" y="30"/>
                  </a:cubicBezTo>
                  <a:cubicBezTo>
                    <a:pt x="10" y="41"/>
                    <a:pt x="20" y="50"/>
                    <a:pt x="31" y="51"/>
                  </a:cubicBezTo>
                  <a:cubicBezTo>
                    <a:pt x="42" y="51"/>
                    <a:pt x="52" y="41"/>
                    <a:pt x="52" y="30"/>
                  </a:cubicBezTo>
                  <a:cubicBezTo>
                    <a:pt x="52" y="18"/>
                    <a:pt x="43" y="9"/>
                    <a:pt x="31" y="9"/>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5" name="Freeform 14">
              <a:extLst>
                <a:ext uri="{FF2B5EF4-FFF2-40B4-BE49-F238E27FC236}">
                  <a16:creationId xmlns:a16="http://schemas.microsoft.com/office/drawing/2014/main" id="{7B9AAF3F-2C81-4B21-BE52-B2F9534F90FA}"/>
                </a:ext>
              </a:extLst>
            </p:cNvPr>
            <p:cNvSpPr/>
            <p:nvPr/>
          </p:nvSpPr>
          <p:spPr bwMode="auto">
            <a:xfrm>
              <a:off x="2619376" y="2087563"/>
              <a:ext cx="69850" cy="754063"/>
            </a:xfrm>
            <a:custGeom>
              <a:avLst/>
              <a:gdLst>
                <a:gd name="T0" fmla="*/ 8 w 8"/>
                <a:gd name="T1" fmla="*/ 85 h 86"/>
                <a:gd name="T2" fmla="*/ 0 w 8"/>
                <a:gd name="T3" fmla="*/ 85 h 86"/>
                <a:gd name="T4" fmla="*/ 0 w 8"/>
                <a:gd name="T5" fmla="*/ 6 h 86"/>
                <a:gd name="T6" fmla="*/ 4 w 8"/>
                <a:gd name="T7" fmla="*/ 1 h 86"/>
                <a:gd name="T8" fmla="*/ 8 w 8"/>
                <a:gd name="T9" fmla="*/ 6 h 86"/>
                <a:gd name="T10" fmla="*/ 8 w 8"/>
                <a:gd name="T11" fmla="*/ 85 h 86"/>
              </a:gdLst>
              <a:ahLst/>
              <a:cxnLst>
                <a:cxn ang="0">
                  <a:pos x="T0" y="T1"/>
                </a:cxn>
                <a:cxn ang="0">
                  <a:pos x="T2" y="T3"/>
                </a:cxn>
                <a:cxn ang="0">
                  <a:pos x="T4" y="T5"/>
                </a:cxn>
                <a:cxn ang="0">
                  <a:pos x="T6" y="T7"/>
                </a:cxn>
                <a:cxn ang="0">
                  <a:pos x="T8" y="T9"/>
                </a:cxn>
                <a:cxn ang="0">
                  <a:pos x="T10" y="T11"/>
                </a:cxn>
              </a:cxnLst>
              <a:rect l="0" t="0" r="r" b="b"/>
              <a:pathLst>
                <a:path w="8" h="86">
                  <a:moveTo>
                    <a:pt x="8" y="85"/>
                  </a:moveTo>
                  <a:cubicBezTo>
                    <a:pt x="6" y="86"/>
                    <a:pt x="3" y="85"/>
                    <a:pt x="0" y="85"/>
                  </a:cubicBezTo>
                  <a:cubicBezTo>
                    <a:pt x="0" y="59"/>
                    <a:pt x="0" y="33"/>
                    <a:pt x="0" y="6"/>
                  </a:cubicBezTo>
                  <a:cubicBezTo>
                    <a:pt x="0" y="2"/>
                    <a:pt x="1" y="0"/>
                    <a:pt x="4" y="1"/>
                  </a:cubicBezTo>
                  <a:cubicBezTo>
                    <a:pt x="8" y="1"/>
                    <a:pt x="8" y="3"/>
                    <a:pt x="8" y="6"/>
                  </a:cubicBezTo>
                  <a:cubicBezTo>
                    <a:pt x="8" y="32"/>
                    <a:pt x="8" y="59"/>
                    <a:pt x="8" y="85"/>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6" name="Freeform 15">
              <a:extLst>
                <a:ext uri="{FF2B5EF4-FFF2-40B4-BE49-F238E27FC236}">
                  <a16:creationId xmlns:a16="http://schemas.microsoft.com/office/drawing/2014/main" id="{EFE55350-658A-4C17-AB78-4616CB482AF0}"/>
                </a:ext>
              </a:extLst>
            </p:cNvPr>
            <p:cNvSpPr/>
            <p:nvPr/>
          </p:nvSpPr>
          <p:spPr bwMode="auto">
            <a:xfrm>
              <a:off x="2619376" y="3349626"/>
              <a:ext cx="77788" cy="149225"/>
            </a:xfrm>
            <a:custGeom>
              <a:avLst/>
              <a:gdLst>
                <a:gd name="T0" fmla="*/ 0 w 9"/>
                <a:gd name="T1" fmla="*/ 0 h 17"/>
                <a:gd name="T2" fmla="*/ 8 w 9"/>
                <a:gd name="T3" fmla="*/ 0 h 17"/>
                <a:gd name="T4" fmla="*/ 8 w 9"/>
                <a:gd name="T5" fmla="*/ 12 h 17"/>
                <a:gd name="T6" fmla="*/ 4 w 9"/>
                <a:gd name="T7" fmla="*/ 17 h 17"/>
                <a:gd name="T8" fmla="*/ 0 w 9"/>
                <a:gd name="T9" fmla="*/ 12 h 17"/>
                <a:gd name="T10" fmla="*/ 0 w 9"/>
                <a:gd name="T11" fmla="*/ 0 h 17"/>
              </a:gdLst>
              <a:ahLst/>
              <a:cxnLst>
                <a:cxn ang="0">
                  <a:pos x="T0" y="T1"/>
                </a:cxn>
                <a:cxn ang="0">
                  <a:pos x="T2" y="T3"/>
                </a:cxn>
                <a:cxn ang="0">
                  <a:pos x="T4" y="T5"/>
                </a:cxn>
                <a:cxn ang="0">
                  <a:pos x="T6" y="T7"/>
                </a:cxn>
                <a:cxn ang="0">
                  <a:pos x="T8" y="T9"/>
                </a:cxn>
                <a:cxn ang="0">
                  <a:pos x="T10" y="T11"/>
                </a:cxn>
              </a:cxnLst>
              <a:rect l="0" t="0" r="r" b="b"/>
              <a:pathLst>
                <a:path w="9" h="17">
                  <a:moveTo>
                    <a:pt x="0" y="0"/>
                  </a:moveTo>
                  <a:cubicBezTo>
                    <a:pt x="3" y="0"/>
                    <a:pt x="6" y="0"/>
                    <a:pt x="8" y="0"/>
                  </a:cubicBezTo>
                  <a:cubicBezTo>
                    <a:pt x="8" y="4"/>
                    <a:pt x="9" y="8"/>
                    <a:pt x="8" y="12"/>
                  </a:cubicBezTo>
                  <a:cubicBezTo>
                    <a:pt x="8" y="15"/>
                    <a:pt x="7" y="17"/>
                    <a:pt x="4" y="17"/>
                  </a:cubicBezTo>
                  <a:cubicBezTo>
                    <a:pt x="1" y="17"/>
                    <a:pt x="0" y="15"/>
                    <a:pt x="0" y="12"/>
                  </a:cubicBezTo>
                  <a:cubicBezTo>
                    <a:pt x="0" y="8"/>
                    <a:pt x="0" y="4"/>
                    <a:pt x="0" y="0"/>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7" name="Freeform 16">
              <a:extLst>
                <a:ext uri="{FF2B5EF4-FFF2-40B4-BE49-F238E27FC236}">
                  <a16:creationId xmlns:a16="http://schemas.microsoft.com/office/drawing/2014/main" id="{5A7DAEC5-D4D1-42AC-97FA-F3F67602E0D5}"/>
                </a:ext>
              </a:extLst>
            </p:cNvPr>
            <p:cNvSpPr/>
            <p:nvPr/>
          </p:nvSpPr>
          <p:spPr bwMode="auto">
            <a:xfrm>
              <a:off x="3065463" y="1895476"/>
              <a:ext cx="211138" cy="323850"/>
            </a:xfrm>
            <a:custGeom>
              <a:avLst/>
              <a:gdLst>
                <a:gd name="T0" fmla="*/ 14 w 24"/>
                <a:gd name="T1" fmla="*/ 14 h 37"/>
                <a:gd name="T2" fmla="*/ 19 w 24"/>
                <a:gd name="T3" fmla="*/ 25 h 37"/>
                <a:gd name="T4" fmla="*/ 13 w 24"/>
                <a:gd name="T5" fmla="*/ 34 h 37"/>
                <a:gd name="T6" fmla="*/ 6 w 24"/>
                <a:gd name="T7" fmla="*/ 35 h 37"/>
                <a:gd name="T8" fmla="*/ 6 w 24"/>
                <a:gd name="T9" fmla="*/ 29 h 37"/>
                <a:gd name="T10" fmla="*/ 9 w 24"/>
                <a:gd name="T11" fmla="*/ 23 h 37"/>
                <a:gd name="T12" fmla="*/ 6 w 24"/>
                <a:gd name="T13" fmla="*/ 22 h 37"/>
                <a:gd name="T14" fmla="*/ 2 w 24"/>
                <a:gd name="T15" fmla="*/ 15 h 37"/>
                <a:gd name="T16" fmla="*/ 11 w 24"/>
                <a:gd name="T17" fmla="*/ 3 h 37"/>
                <a:gd name="T18" fmla="*/ 17 w 24"/>
                <a:gd name="T19" fmla="*/ 1 h 37"/>
                <a:gd name="T20" fmla="*/ 18 w 24"/>
                <a:gd name="T21" fmla="*/ 8 h 37"/>
                <a:gd name="T22" fmla="*/ 14 w 24"/>
                <a:gd name="T23"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7">
                  <a:moveTo>
                    <a:pt x="14" y="14"/>
                  </a:moveTo>
                  <a:cubicBezTo>
                    <a:pt x="23" y="15"/>
                    <a:pt x="24" y="17"/>
                    <a:pt x="19" y="25"/>
                  </a:cubicBezTo>
                  <a:cubicBezTo>
                    <a:pt x="17" y="28"/>
                    <a:pt x="15" y="31"/>
                    <a:pt x="13" y="34"/>
                  </a:cubicBezTo>
                  <a:cubicBezTo>
                    <a:pt x="11" y="36"/>
                    <a:pt x="9" y="37"/>
                    <a:pt x="6" y="35"/>
                  </a:cubicBezTo>
                  <a:cubicBezTo>
                    <a:pt x="4" y="33"/>
                    <a:pt x="4" y="31"/>
                    <a:pt x="6" y="29"/>
                  </a:cubicBezTo>
                  <a:cubicBezTo>
                    <a:pt x="7" y="27"/>
                    <a:pt x="8" y="25"/>
                    <a:pt x="9" y="23"/>
                  </a:cubicBezTo>
                  <a:cubicBezTo>
                    <a:pt x="8" y="22"/>
                    <a:pt x="7" y="22"/>
                    <a:pt x="6" y="22"/>
                  </a:cubicBezTo>
                  <a:cubicBezTo>
                    <a:pt x="2" y="21"/>
                    <a:pt x="0" y="18"/>
                    <a:pt x="2" y="15"/>
                  </a:cubicBezTo>
                  <a:cubicBezTo>
                    <a:pt x="5" y="11"/>
                    <a:pt x="8" y="7"/>
                    <a:pt x="11" y="3"/>
                  </a:cubicBezTo>
                  <a:cubicBezTo>
                    <a:pt x="12" y="1"/>
                    <a:pt x="14" y="0"/>
                    <a:pt x="17" y="1"/>
                  </a:cubicBezTo>
                  <a:cubicBezTo>
                    <a:pt x="19" y="3"/>
                    <a:pt x="19" y="5"/>
                    <a:pt x="18" y="8"/>
                  </a:cubicBezTo>
                  <a:cubicBezTo>
                    <a:pt x="16" y="10"/>
                    <a:pt x="15" y="12"/>
                    <a:pt x="14" y="14"/>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8" name="Freeform 17">
              <a:extLst>
                <a:ext uri="{FF2B5EF4-FFF2-40B4-BE49-F238E27FC236}">
                  <a16:creationId xmlns:a16="http://schemas.microsoft.com/office/drawing/2014/main" id="{02602C0A-EE05-4652-9644-AFBC098166BE}"/>
                </a:ext>
              </a:extLst>
            </p:cNvPr>
            <p:cNvSpPr/>
            <p:nvPr/>
          </p:nvSpPr>
          <p:spPr bwMode="auto">
            <a:xfrm>
              <a:off x="1760538" y="2176463"/>
              <a:ext cx="201613" cy="323850"/>
            </a:xfrm>
            <a:custGeom>
              <a:avLst/>
              <a:gdLst>
                <a:gd name="T0" fmla="*/ 18 w 23"/>
                <a:gd name="T1" fmla="*/ 6 h 37"/>
                <a:gd name="T2" fmla="*/ 14 w 23"/>
                <a:gd name="T3" fmla="*/ 12 h 37"/>
                <a:gd name="T4" fmla="*/ 15 w 23"/>
                <a:gd name="T5" fmla="*/ 15 h 37"/>
                <a:gd name="T6" fmla="*/ 19 w 23"/>
                <a:gd name="T7" fmla="*/ 24 h 37"/>
                <a:gd name="T8" fmla="*/ 12 w 23"/>
                <a:gd name="T9" fmla="*/ 34 h 37"/>
                <a:gd name="T10" fmla="*/ 6 w 23"/>
                <a:gd name="T11" fmla="*/ 36 h 37"/>
                <a:gd name="T12" fmla="*/ 5 w 23"/>
                <a:gd name="T13" fmla="*/ 29 h 37"/>
                <a:gd name="T14" fmla="*/ 6 w 23"/>
                <a:gd name="T15" fmla="*/ 28 h 37"/>
                <a:gd name="T16" fmla="*/ 4 w 23"/>
                <a:gd name="T17" fmla="*/ 22 h 37"/>
                <a:gd name="T18" fmla="*/ 1 w 23"/>
                <a:gd name="T19" fmla="*/ 16 h 37"/>
                <a:gd name="T20" fmla="*/ 10 w 23"/>
                <a:gd name="T21" fmla="*/ 2 h 37"/>
                <a:gd name="T22" fmla="*/ 16 w 23"/>
                <a:gd name="T23" fmla="*/ 1 h 37"/>
                <a:gd name="T24" fmla="*/ 18 w 23"/>
                <a:gd name="T25"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37">
                  <a:moveTo>
                    <a:pt x="18" y="6"/>
                  </a:moveTo>
                  <a:cubicBezTo>
                    <a:pt x="18" y="8"/>
                    <a:pt x="16" y="10"/>
                    <a:pt x="14" y="12"/>
                  </a:cubicBezTo>
                  <a:cubicBezTo>
                    <a:pt x="13" y="14"/>
                    <a:pt x="13" y="14"/>
                    <a:pt x="15" y="15"/>
                  </a:cubicBezTo>
                  <a:cubicBezTo>
                    <a:pt x="22" y="16"/>
                    <a:pt x="23" y="18"/>
                    <a:pt x="19" y="24"/>
                  </a:cubicBezTo>
                  <a:cubicBezTo>
                    <a:pt x="17" y="27"/>
                    <a:pt x="14" y="31"/>
                    <a:pt x="12" y="34"/>
                  </a:cubicBezTo>
                  <a:cubicBezTo>
                    <a:pt x="10" y="36"/>
                    <a:pt x="8" y="37"/>
                    <a:pt x="6" y="36"/>
                  </a:cubicBezTo>
                  <a:cubicBezTo>
                    <a:pt x="3" y="34"/>
                    <a:pt x="3" y="32"/>
                    <a:pt x="5" y="29"/>
                  </a:cubicBezTo>
                  <a:cubicBezTo>
                    <a:pt x="5" y="29"/>
                    <a:pt x="6" y="28"/>
                    <a:pt x="6" y="28"/>
                  </a:cubicBezTo>
                  <a:cubicBezTo>
                    <a:pt x="9" y="24"/>
                    <a:pt x="9" y="24"/>
                    <a:pt x="4" y="22"/>
                  </a:cubicBezTo>
                  <a:cubicBezTo>
                    <a:pt x="1" y="21"/>
                    <a:pt x="0" y="19"/>
                    <a:pt x="1" y="16"/>
                  </a:cubicBezTo>
                  <a:cubicBezTo>
                    <a:pt x="4" y="11"/>
                    <a:pt x="7" y="7"/>
                    <a:pt x="10" y="2"/>
                  </a:cubicBezTo>
                  <a:cubicBezTo>
                    <a:pt x="12" y="1"/>
                    <a:pt x="14" y="0"/>
                    <a:pt x="16" y="1"/>
                  </a:cubicBezTo>
                  <a:cubicBezTo>
                    <a:pt x="17" y="2"/>
                    <a:pt x="18" y="3"/>
                    <a:pt x="18" y="6"/>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0" name="Freeform 19">
              <a:extLst>
                <a:ext uri="{FF2B5EF4-FFF2-40B4-BE49-F238E27FC236}">
                  <a16:creationId xmlns:a16="http://schemas.microsoft.com/office/drawing/2014/main" id="{D0787F2F-B76C-4046-BCEC-CA477709155A}"/>
                </a:ext>
              </a:extLst>
            </p:cNvPr>
            <p:cNvSpPr/>
            <p:nvPr/>
          </p:nvSpPr>
          <p:spPr bwMode="auto">
            <a:xfrm>
              <a:off x="2549526" y="2928938"/>
              <a:ext cx="209550" cy="325438"/>
            </a:xfrm>
            <a:custGeom>
              <a:avLst/>
              <a:gdLst>
                <a:gd name="T0" fmla="*/ 10 w 24"/>
                <a:gd name="T1" fmla="*/ 23 h 37"/>
                <a:gd name="T2" fmla="*/ 5 w 24"/>
                <a:gd name="T3" fmla="*/ 12 h 37"/>
                <a:gd name="T4" fmla="*/ 11 w 24"/>
                <a:gd name="T5" fmla="*/ 3 h 37"/>
                <a:gd name="T6" fmla="*/ 17 w 24"/>
                <a:gd name="T7" fmla="*/ 2 h 37"/>
                <a:gd name="T8" fmla="*/ 18 w 24"/>
                <a:gd name="T9" fmla="*/ 8 h 37"/>
                <a:gd name="T10" fmla="*/ 17 w 24"/>
                <a:gd name="T11" fmla="*/ 10 h 37"/>
                <a:gd name="T12" fmla="*/ 18 w 24"/>
                <a:gd name="T13" fmla="*/ 15 h 37"/>
                <a:gd name="T14" fmla="*/ 22 w 24"/>
                <a:gd name="T15" fmla="*/ 22 h 37"/>
                <a:gd name="T16" fmla="*/ 13 w 24"/>
                <a:gd name="T17" fmla="*/ 34 h 37"/>
                <a:gd name="T18" fmla="*/ 7 w 24"/>
                <a:gd name="T19" fmla="*/ 36 h 37"/>
                <a:gd name="T20" fmla="*/ 6 w 24"/>
                <a:gd name="T21" fmla="*/ 29 h 37"/>
                <a:gd name="T22" fmla="*/ 10 w 24"/>
                <a:gd name="T23"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7">
                  <a:moveTo>
                    <a:pt x="10" y="23"/>
                  </a:moveTo>
                  <a:cubicBezTo>
                    <a:pt x="0" y="21"/>
                    <a:pt x="0" y="20"/>
                    <a:pt x="5" y="12"/>
                  </a:cubicBezTo>
                  <a:cubicBezTo>
                    <a:pt x="7" y="9"/>
                    <a:pt x="9" y="6"/>
                    <a:pt x="11" y="3"/>
                  </a:cubicBezTo>
                  <a:cubicBezTo>
                    <a:pt x="13" y="1"/>
                    <a:pt x="15" y="0"/>
                    <a:pt x="17" y="2"/>
                  </a:cubicBezTo>
                  <a:cubicBezTo>
                    <a:pt x="20" y="4"/>
                    <a:pt x="20" y="6"/>
                    <a:pt x="18" y="8"/>
                  </a:cubicBezTo>
                  <a:cubicBezTo>
                    <a:pt x="18" y="9"/>
                    <a:pt x="17" y="10"/>
                    <a:pt x="17" y="10"/>
                  </a:cubicBezTo>
                  <a:cubicBezTo>
                    <a:pt x="14" y="14"/>
                    <a:pt x="14" y="14"/>
                    <a:pt x="18" y="15"/>
                  </a:cubicBezTo>
                  <a:cubicBezTo>
                    <a:pt x="22" y="16"/>
                    <a:pt x="24" y="19"/>
                    <a:pt x="22" y="22"/>
                  </a:cubicBezTo>
                  <a:cubicBezTo>
                    <a:pt x="19" y="26"/>
                    <a:pt x="16" y="30"/>
                    <a:pt x="13" y="34"/>
                  </a:cubicBezTo>
                  <a:cubicBezTo>
                    <a:pt x="12" y="36"/>
                    <a:pt x="9" y="37"/>
                    <a:pt x="7" y="36"/>
                  </a:cubicBezTo>
                  <a:cubicBezTo>
                    <a:pt x="5" y="34"/>
                    <a:pt x="5" y="32"/>
                    <a:pt x="6" y="29"/>
                  </a:cubicBezTo>
                  <a:cubicBezTo>
                    <a:pt x="7" y="27"/>
                    <a:pt x="9" y="25"/>
                    <a:pt x="10" y="23"/>
                  </a:cubicBezTo>
                  <a:close/>
                </a:path>
              </a:pathLst>
            </a:custGeom>
            <a:solidFill>
              <a:srgbClr val="DF4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41"/>
          <p:cNvSpPr txBox="1">
            <a:spLocks noGrp="1"/>
          </p:cNvSpPr>
          <p:nvPr>
            <p:ph type="title"/>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Prevalence</a:t>
            </a:r>
            <a:endParaRPr>
              <a:solidFill>
                <a:srgbClr val="D94949"/>
              </a:solidFill>
            </a:endParaRPr>
          </a:p>
        </p:txBody>
      </p:sp>
      <p:sp>
        <p:nvSpPr>
          <p:cNvPr id="599" name="Google Shape;599;p41"/>
          <p:cNvSpPr txBox="1">
            <a:spLocks noGrp="1"/>
          </p:cNvSpPr>
          <p:nvPr>
            <p:ph type="title" idx="4294967295"/>
          </p:nvPr>
        </p:nvSpPr>
        <p:spPr>
          <a:xfrm>
            <a:off x="1354032" y="2514625"/>
            <a:ext cx="1677600" cy="365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2400"/>
              <a:t>Medium</a:t>
            </a:r>
            <a:endParaRPr sz="2400"/>
          </a:p>
        </p:txBody>
      </p:sp>
      <p:sp>
        <p:nvSpPr>
          <p:cNvPr id="600" name="Google Shape;600;p41"/>
          <p:cNvSpPr txBox="1">
            <a:spLocks noGrp="1"/>
          </p:cNvSpPr>
          <p:nvPr>
            <p:ph type="subTitle" idx="4294967295"/>
          </p:nvPr>
        </p:nvSpPr>
        <p:spPr>
          <a:xfrm>
            <a:off x="1354032" y="2862954"/>
            <a:ext cx="1677600" cy="484800"/>
          </a:xfrm>
          <a:prstGeom prst="rect">
            <a:avLst/>
          </a:prstGeom>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a:t>Mercury is the smallest planet</a:t>
            </a:r>
            <a:endParaRPr/>
          </a:p>
        </p:txBody>
      </p:sp>
      <p:sp>
        <p:nvSpPr>
          <p:cNvPr id="601" name="Google Shape;601;p41"/>
          <p:cNvSpPr txBox="1">
            <a:spLocks noGrp="1"/>
          </p:cNvSpPr>
          <p:nvPr>
            <p:ph type="title" idx="4294967295"/>
          </p:nvPr>
        </p:nvSpPr>
        <p:spPr>
          <a:xfrm>
            <a:off x="1354032" y="1603475"/>
            <a:ext cx="1677600" cy="365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2400"/>
              <a:t>High</a:t>
            </a:r>
            <a:endParaRPr sz="2400"/>
          </a:p>
        </p:txBody>
      </p:sp>
      <p:sp>
        <p:nvSpPr>
          <p:cNvPr id="602" name="Google Shape;602;p41"/>
          <p:cNvSpPr txBox="1">
            <a:spLocks noGrp="1"/>
          </p:cNvSpPr>
          <p:nvPr>
            <p:ph type="subTitle" idx="4294967295"/>
          </p:nvPr>
        </p:nvSpPr>
        <p:spPr>
          <a:xfrm>
            <a:off x="1354032" y="1951800"/>
            <a:ext cx="1677600" cy="484800"/>
          </a:xfrm>
          <a:prstGeom prst="rect">
            <a:avLst/>
          </a:prstGeom>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a:t>Venus has a very nice name</a:t>
            </a:r>
            <a:endParaRPr/>
          </a:p>
        </p:txBody>
      </p:sp>
      <p:sp>
        <p:nvSpPr>
          <p:cNvPr id="603" name="Google Shape;603;p41"/>
          <p:cNvSpPr txBox="1">
            <a:spLocks noGrp="1"/>
          </p:cNvSpPr>
          <p:nvPr>
            <p:ph type="title" idx="4294967295"/>
          </p:nvPr>
        </p:nvSpPr>
        <p:spPr>
          <a:xfrm>
            <a:off x="1354032" y="3425800"/>
            <a:ext cx="1677600" cy="365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2400"/>
              <a:t>Low</a:t>
            </a:r>
            <a:endParaRPr sz="2400"/>
          </a:p>
        </p:txBody>
      </p:sp>
      <p:sp>
        <p:nvSpPr>
          <p:cNvPr id="604" name="Google Shape;604;p41"/>
          <p:cNvSpPr txBox="1">
            <a:spLocks noGrp="1"/>
          </p:cNvSpPr>
          <p:nvPr>
            <p:ph type="subTitle" idx="4294967295"/>
          </p:nvPr>
        </p:nvSpPr>
        <p:spPr>
          <a:xfrm>
            <a:off x="1354032" y="3774129"/>
            <a:ext cx="1677600" cy="484800"/>
          </a:xfrm>
          <a:prstGeom prst="rect">
            <a:avLst/>
          </a:prstGeom>
        </p:spPr>
        <p:txBody>
          <a:bodyPr spcFirstLastPara="1" wrap="square" lIns="91425" tIns="91425" rIns="91425" bIns="91425" anchor="ctr" anchorCtr="0">
            <a:noAutofit/>
          </a:bodyPr>
          <a:lstStyle/>
          <a:p>
            <a:pPr marL="0" lvl="0" indent="0" algn="l" rtl="0">
              <a:lnSpc>
                <a:spcPct val="100000"/>
              </a:lnSpc>
              <a:spcBef>
                <a:spcPct val="0"/>
              </a:spcBef>
              <a:spcAft>
                <a:spcPct val="0"/>
              </a:spcAft>
              <a:buNone/>
            </a:pPr>
            <a:r>
              <a:rPr lang="en"/>
              <a:t>Mars is actually a cold place</a:t>
            </a:r>
            <a:endParaRPr/>
          </a:p>
        </p:txBody>
      </p:sp>
      <p:grpSp>
        <p:nvGrpSpPr>
          <p:cNvPr id="606" name="Google Shape;606;p41"/>
          <p:cNvGrpSpPr/>
          <p:nvPr/>
        </p:nvGrpSpPr>
        <p:grpSpPr>
          <a:xfrm>
            <a:off x="3093935" y="1564530"/>
            <a:ext cx="5131005" cy="2733473"/>
            <a:chOff x="233350" y="949250"/>
            <a:chExt cx="7137300" cy="3802300"/>
          </a:xfrm>
        </p:grpSpPr>
        <p:sp>
          <p:nvSpPr>
            <p:cNvPr id="607" name="Google Shape;607;p41"/>
            <p:cNvSpPr/>
            <p:nvPr/>
          </p:nvSpPr>
          <p:spPr>
            <a:xfrm>
              <a:off x="4428450" y="2808675"/>
              <a:ext cx="1478900" cy="330100"/>
            </a:xfrm>
            <a:custGeom>
              <a:avLst/>
              <a:gdLst/>
              <a:ahLst/>
              <a:cxnLst/>
              <a:rect l="l" t="t" r="r" b="b"/>
              <a:pathLst>
                <a:path w="59155" h="13204" extrusionOk="0">
                  <a:moveTo>
                    <a:pt x="1" y="0"/>
                  </a:moveTo>
                  <a:lnTo>
                    <a:pt x="1" y="0"/>
                  </a:lnTo>
                  <a:close/>
                  <a:moveTo>
                    <a:pt x="59155" y="13203"/>
                  </a:move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8" name="Google Shape;608;p41"/>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9" name="Google Shape;609;p41"/>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0" name="Google Shape;610;p41"/>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1" name="Google Shape;611;p41"/>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2" name="Google Shape;612;p41"/>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3" name="Google Shape;613;p41"/>
            <p:cNvSpPr/>
            <p:nvPr/>
          </p:nvSpPr>
          <p:spPr>
            <a:xfrm>
              <a:off x="4388700" y="3530600"/>
              <a:ext cx="227275" cy="395425"/>
            </a:xfrm>
            <a:custGeom>
              <a:avLst/>
              <a:gdLst/>
              <a:ahLst/>
              <a:cxnLst/>
              <a:rect l="l" t="t" r="r" b="b"/>
              <a:pathLst>
                <a:path w="9091" h="15816"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4" name="Google Shape;614;p41"/>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5" name="Google Shape;615;p41"/>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6" name="Google Shape;616;p41"/>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7" name="Google Shape;617;p41"/>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8" name="Google Shape;618;p41"/>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19" name="Google Shape;619;p41"/>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0" name="Google Shape;620;p41"/>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1" name="Google Shape;621;p41"/>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2" name="Google Shape;622;p41"/>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1"/>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4" name="Google Shape;624;p41"/>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5" name="Google Shape;625;p41"/>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6" name="Google Shape;626;p41"/>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7" name="Google Shape;627;p41"/>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8" name="Google Shape;628;p41"/>
            <p:cNvSpPr/>
            <p:nvPr/>
          </p:nvSpPr>
          <p:spPr>
            <a:xfrm>
              <a:off x="6286725" y="2464325"/>
              <a:ext cx="67775" cy="93850"/>
            </a:xfrm>
            <a:custGeom>
              <a:avLst/>
              <a:gdLst/>
              <a:ahLst/>
              <a:cxnLst/>
              <a:rect l="l" t="t" r="r" b="b"/>
              <a:pathLst>
                <a:path w="2711" h="3753"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9" name="Google Shape;629;p41"/>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1"/>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1" name="Google Shape;631;p41"/>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2" name="Google Shape;632;p41"/>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3" name="Google Shape;633;p41"/>
            <p:cNvSpPr/>
            <p:nvPr/>
          </p:nvSpPr>
          <p:spPr>
            <a:xfrm>
              <a:off x="4278100" y="987200"/>
              <a:ext cx="87225" cy="50150"/>
            </a:xfrm>
            <a:custGeom>
              <a:avLst/>
              <a:gdLst/>
              <a:ahLst/>
              <a:cxnLst/>
              <a:rect l="l" t="t" r="r" b="b"/>
              <a:pathLst>
                <a:path w="3488"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4" name="Google Shape;634;p41"/>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5" name="Google Shape;635;p41"/>
            <p:cNvSpPr/>
            <p:nvPr/>
          </p:nvSpPr>
          <p:spPr>
            <a:xfrm>
              <a:off x="5040350" y="1034625"/>
              <a:ext cx="81550" cy="46975"/>
            </a:xfrm>
            <a:custGeom>
              <a:avLst/>
              <a:gdLst/>
              <a:ahLst/>
              <a:cxnLst/>
              <a:rect l="l" t="t" r="r" b="b"/>
              <a:pathLst>
                <a:path w="3261"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6" name="Google Shape;636;p41"/>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1"/>
            <p:cNvSpPr/>
            <p:nvPr/>
          </p:nvSpPr>
          <p:spPr>
            <a:xfrm>
              <a:off x="4384825" y="996700"/>
              <a:ext cx="62025" cy="39775"/>
            </a:xfrm>
            <a:custGeom>
              <a:avLst/>
              <a:gdLst/>
              <a:ahLst/>
              <a:cxnLst/>
              <a:rect l="l" t="t" r="r" b="b"/>
              <a:pathLst>
                <a:path w="2481" h="1590"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8" name="Google Shape;638;p41"/>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9" name="Google Shape;639;p41"/>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0" name="Google Shape;640;p41"/>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1" name="Google Shape;641;p41"/>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2" name="Google Shape;642;p41"/>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3" name="Google Shape;643;p41"/>
            <p:cNvSpPr/>
            <p:nvPr/>
          </p:nvSpPr>
          <p:spPr>
            <a:xfrm>
              <a:off x="1880725" y="1020350"/>
              <a:ext cx="162025" cy="112025"/>
            </a:xfrm>
            <a:custGeom>
              <a:avLst/>
              <a:gdLst/>
              <a:ahLst/>
              <a:cxnLst/>
              <a:rect l="l" t="t" r="r" b="b"/>
              <a:pathLst>
                <a:path w="6480"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1"/>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5" name="Google Shape;645;p41"/>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6" name="Google Shape;646;p41"/>
            <p:cNvSpPr/>
            <p:nvPr/>
          </p:nvSpPr>
          <p:spPr>
            <a:xfrm>
              <a:off x="1787825" y="1030550"/>
              <a:ext cx="94250" cy="44825"/>
            </a:xfrm>
            <a:custGeom>
              <a:avLst/>
              <a:gdLst/>
              <a:ahLst/>
              <a:cxnLst/>
              <a:rect l="l" t="t" r="r" b="b"/>
              <a:pathLst>
                <a:path w="3770" h="1792"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7" name="Google Shape;647;p41"/>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8" name="Google Shape;648;p41"/>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9" name="Google Shape;649;p41"/>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0" name="Google Shape;650;p41"/>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1"/>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2" name="Google Shape;652;p41"/>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3" name="Google Shape;653;p41"/>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4" name="Google Shape;654;p41"/>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5" name="Google Shape;655;p41"/>
            <p:cNvSpPr/>
            <p:nvPr/>
          </p:nvSpPr>
          <p:spPr>
            <a:xfrm>
              <a:off x="3910000" y="2161475"/>
              <a:ext cx="93775" cy="45400"/>
            </a:xfrm>
            <a:custGeom>
              <a:avLst/>
              <a:gdLst/>
              <a:ahLst/>
              <a:cxnLst/>
              <a:rect l="l" t="t" r="r" b="b"/>
              <a:pathLst>
                <a:path w="3751" h="1815"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6" name="Google Shape;656;p41"/>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7" name="Google Shape;657;p41"/>
            <p:cNvSpPr/>
            <p:nvPr/>
          </p:nvSpPr>
          <p:spPr>
            <a:xfrm>
              <a:off x="3415775" y="2038325"/>
              <a:ext cx="44925" cy="38175"/>
            </a:xfrm>
            <a:custGeom>
              <a:avLst/>
              <a:gdLst/>
              <a:ahLst/>
              <a:cxnLst/>
              <a:rect l="l" t="t" r="r" b="b"/>
              <a:pathLst>
                <a:path w="1796"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658" name="Google Shape;658;p41"/>
          <p:cNvSpPr/>
          <p:nvPr/>
        </p:nvSpPr>
        <p:spPr>
          <a:xfrm>
            <a:off x="919060" y="1564500"/>
            <a:ext cx="200100" cy="911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1"/>
          <p:cNvSpPr/>
          <p:nvPr/>
        </p:nvSpPr>
        <p:spPr>
          <a:xfrm>
            <a:off x="919110" y="2475658"/>
            <a:ext cx="200100" cy="911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0" name="Google Shape;660;p41"/>
          <p:cNvSpPr/>
          <p:nvPr/>
        </p:nvSpPr>
        <p:spPr>
          <a:xfrm>
            <a:off x="919110" y="3386825"/>
            <a:ext cx="200100" cy="911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1" name="Google Shape;661;p41"/>
          <p:cNvSpPr/>
          <p:nvPr/>
        </p:nvSpPr>
        <p:spPr>
          <a:xfrm>
            <a:off x="5325435" y="2102400"/>
            <a:ext cx="200100" cy="200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2" name="Google Shape;662;p41"/>
          <p:cNvSpPr/>
          <p:nvPr/>
        </p:nvSpPr>
        <p:spPr>
          <a:xfrm>
            <a:off x="4049085" y="2244750"/>
            <a:ext cx="200100" cy="200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3" name="Google Shape;663;p41"/>
          <p:cNvSpPr/>
          <p:nvPr/>
        </p:nvSpPr>
        <p:spPr>
          <a:xfrm>
            <a:off x="5068260" y="2721000"/>
            <a:ext cx="200100" cy="200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4" name="Google Shape;664;p41"/>
          <p:cNvSpPr/>
          <p:nvPr/>
        </p:nvSpPr>
        <p:spPr>
          <a:xfrm>
            <a:off x="4496760" y="3425800"/>
            <a:ext cx="200100" cy="200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5" name="Google Shape;665;p41"/>
          <p:cNvSpPr/>
          <p:nvPr/>
        </p:nvSpPr>
        <p:spPr>
          <a:xfrm>
            <a:off x="6916110" y="2302500"/>
            <a:ext cx="200100" cy="200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6" name="Google Shape;666;p41"/>
          <p:cNvSpPr/>
          <p:nvPr/>
        </p:nvSpPr>
        <p:spPr>
          <a:xfrm>
            <a:off x="5868360" y="3283575"/>
            <a:ext cx="200100" cy="200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41"/>
          <p:cNvSpPr/>
          <p:nvPr/>
        </p:nvSpPr>
        <p:spPr>
          <a:xfrm>
            <a:off x="7649535" y="3186725"/>
            <a:ext cx="200100" cy="200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8" name="Google Shape;668;p41"/>
          <p:cNvSpPr/>
          <p:nvPr/>
        </p:nvSpPr>
        <p:spPr>
          <a:xfrm>
            <a:off x="7201860" y="3742325"/>
            <a:ext cx="200100" cy="200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9" name="Google Shape;669;p41"/>
          <p:cNvSpPr/>
          <p:nvPr/>
        </p:nvSpPr>
        <p:spPr>
          <a:xfrm>
            <a:off x="7201860" y="3005325"/>
            <a:ext cx="200100" cy="2001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74" name="Grupo 73">
            <a:extLst>
              <a:ext uri="{FF2B5EF4-FFF2-40B4-BE49-F238E27FC236}">
                <a16:creationId xmlns:a16="http://schemas.microsoft.com/office/drawing/2014/main" id="{54F26342-9952-4C96-9E12-48EA10811431}"/>
              </a:ext>
            </a:extLst>
          </p:cNvPr>
          <p:cNvGrpSpPr/>
          <p:nvPr/>
        </p:nvGrpSpPr>
        <p:grpSpPr>
          <a:xfrm>
            <a:off x="427889" y="4751485"/>
            <a:ext cx="8483400" cy="156754"/>
            <a:chOff x="330225" y="4698275"/>
            <a:chExt cx="8483400" cy="156754"/>
          </a:xfrm>
        </p:grpSpPr>
        <p:cxnSp>
          <p:nvCxnSpPr>
            <p:cNvPr id="75" name="Google Shape;286;p21">
              <a:extLst>
                <a:ext uri="{FF2B5EF4-FFF2-40B4-BE49-F238E27FC236}">
                  <a16:creationId xmlns:a16="http://schemas.microsoft.com/office/drawing/2014/main" id="{187B5C6A-B79D-4B28-945B-FB75605D3E32}"/>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76" name="Rectángulo 75">
              <a:extLst>
                <a:ext uri="{FF2B5EF4-FFF2-40B4-BE49-F238E27FC236}">
                  <a16:creationId xmlns:a16="http://schemas.microsoft.com/office/drawing/2014/main" id="{56E94377-59D5-4157-BD84-BBD221B39252}"/>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7" name="Rectángulo 76">
              <a:extLst>
                <a:ext uri="{FF2B5EF4-FFF2-40B4-BE49-F238E27FC236}">
                  <a16:creationId xmlns:a16="http://schemas.microsoft.com/office/drawing/2014/main" id="{C32BCF7C-E9C5-4915-AD1E-1B75F64FD6EC}"/>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42"/>
          <p:cNvSpPr txBox="1">
            <a:spLocks noGrp="1"/>
          </p:cNvSpPr>
          <p:nvPr>
            <p:ph type="title"/>
          </p:nvPr>
        </p:nvSpPr>
        <p:spPr>
          <a:xfrm>
            <a:off x="637498" y="2142892"/>
            <a:ext cx="8004994" cy="10731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sz="16600">
                <a:solidFill>
                  <a:schemeClr val="accent3">
                    <a:lumMod val="50000"/>
                  </a:schemeClr>
                </a:solidFill>
              </a:rPr>
              <a:t>150,000</a:t>
            </a:r>
            <a:endParaRPr sz="16600">
              <a:solidFill>
                <a:schemeClr val="accent3">
                  <a:lumMod val="50000"/>
                </a:schemeClr>
              </a:solidFill>
            </a:endParaRPr>
          </a:p>
        </p:txBody>
      </p:sp>
      <p:sp>
        <p:nvSpPr>
          <p:cNvPr id="675" name="Google Shape;675;p42"/>
          <p:cNvSpPr txBox="1">
            <a:spLocks noGrp="1"/>
          </p:cNvSpPr>
          <p:nvPr>
            <p:ph type="subTitle" idx="1"/>
          </p:nvPr>
        </p:nvSpPr>
        <p:spPr>
          <a:xfrm>
            <a:off x="2078550" y="3696354"/>
            <a:ext cx="4986900" cy="3051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Big numbers catch your audience’s attention</a:t>
            </a:r>
            <a:endParaRPr/>
          </a:p>
        </p:txBody>
      </p:sp>
      <p:sp>
        <p:nvSpPr>
          <p:cNvPr id="676" name="Google Shape;676;p42"/>
          <p:cNvSpPr txBox="1">
            <a:spLocks noGrp="1"/>
          </p:cNvSpPr>
          <p:nvPr>
            <p:ph type="subTitle" idx="4294967295"/>
          </p:nvPr>
        </p:nvSpPr>
        <p:spPr>
          <a:xfrm>
            <a:off x="514618" y="300029"/>
            <a:ext cx="5072265" cy="725587"/>
          </a:xfrm>
          <a:prstGeom prst="rect">
            <a:avLst/>
          </a:prstGeom>
        </p:spPr>
        <p:txBody>
          <a:bodyPr spcFirstLastPara="1" wrap="square" lIns="0" tIns="91425" rIns="0" bIns="91425" anchor="ctr" anchorCtr="0">
            <a:noAutofit/>
          </a:bodyPr>
          <a:lstStyle/>
          <a:p>
            <a:pPr marL="0" lvl="0" indent="0" rtl="0">
              <a:spcBef>
                <a:spcPct val="0"/>
              </a:spcBef>
              <a:spcAft>
                <a:spcPct val="0"/>
              </a:spcAft>
              <a:buNone/>
            </a:pPr>
            <a:r>
              <a:rPr lang="en" sz="4000">
                <a:solidFill>
                  <a:schemeClr val="tx1"/>
                </a:solidFill>
                <a:latin typeface="Bodoni"/>
              </a:rPr>
              <a:t>Free Template </a:t>
            </a:r>
            <a:endParaRPr sz="4000">
              <a:solidFill>
                <a:schemeClr val="tx1"/>
              </a:solidFill>
              <a:latin typeface="Bodoni"/>
            </a:endParaRPr>
          </a:p>
        </p:txBody>
      </p:sp>
      <p:pic>
        <p:nvPicPr>
          <p:cNvPr id="678" name="Google Shape;678;p42"/>
          <p:cNvPicPr preferRelativeResize="0"/>
          <p:nvPr/>
        </p:nvPicPr>
        <p:blipFill>
          <a:blip r:embed="rId3">
            <a:alphaModFix amt="72000"/>
          </a:blip>
          <a:stretch>
            <a:fillRect/>
          </a:stretch>
        </p:blipFill>
        <p:spPr>
          <a:xfrm>
            <a:off x="637498" y="3513074"/>
            <a:ext cx="323482" cy="323482"/>
          </a:xfrm>
          <a:prstGeom prst="rect">
            <a:avLst/>
          </a:prstGeom>
          <a:noFill/>
          <a:ln>
            <a:noFill/>
          </a:ln>
        </p:spPr>
      </p:pic>
      <p:pic>
        <p:nvPicPr>
          <p:cNvPr id="679" name="Google Shape;679;p42"/>
          <p:cNvPicPr preferRelativeResize="0"/>
          <p:nvPr/>
        </p:nvPicPr>
        <p:blipFill>
          <a:blip r:embed="rId3">
            <a:alphaModFix amt="72000"/>
          </a:blip>
          <a:stretch>
            <a:fillRect/>
          </a:stretch>
        </p:blipFill>
        <p:spPr>
          <a:xfrm>
            <a:off x="2395050" y="4157195"/>
            <a:ext cx="323482" cy="323482"/>
          </a:xfrm>
          <a:prstGeom prst="rect">
            <a:avLst/>
          </a:prstGeom>
          <a:noFill/>
          <a:ln>
            <a:noFill/>
          </a:ln>
        </p:spPr>
      </p:pic>
      <p:pic>
        <p:nvPicPr>
          <p:cNvPr id="680" name="Google Shape;680;p42"/>
          <p:cNvPicPr preferRelativeResize="0"/>
          <p:nvPr/>
        </p:nvPicPr>
        <p:blipFill>
          <a:blip r:embed="rId3">
            <a:alphaModFix amt="72000"/>
          </a:blip>
          <a:stretch>
            <a:fillRect/>
          </a:stretch>
        </p:blipFill>
        <p:spPr>
          <a:xfrm>
            <a:off x="6748950" y="4157195"/>
            <a:ext cx="323482" cy="323482"/>
          </a:xfrm>
          <a:prstGeom prst="rect">
            <a:avLst/>
          </a:prstGeom>
          <a:noFill/>
          <a:ln>
            <a:noFill/>
          </a:ln>
        </p:spPr>
      </p:pic>
      <p:pic>
        <p:nvPicPr>
          <p:cNvPr id="681" name="Google Shape;681;p42"/>
          <p:cNvPicPr preferRelativeResize="0"/>
          <p:nvPr/>
        </p:nvPicPr>
        <p:blipFill>
          <a:blip r:embed="rId3">
            <a:alphaModFix amt="72000"/>
          </a:blip>
          <a:stretch>
            <a:fillRect/>
          </a:stretch>
        </p:blipFill>
        <p:spPr>
          <a:xfrm>
            <a:off x="8183020" y="3488988"/>
            <a:ext cx="323482" cy="323482"/>
          </a:xfrm>
          <a:prstGeom prst="rect">
            <a:avLst/>
          </a:prstGeom>
          <a:noFill/>
          <a:ln>
            <a:noFill/>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43"/>
          <p:cNvSpPr txBox="1">
            <a:spLocks noGrp="1"/>
          </p:cNvSpPr>
          <p:nvPr>
            <p:ph type="title"/>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Recovery</a:t>
            </a:r>
            <a:endParaRPr>
              <a:solidFill>
                <a:srgbClr val="D94949"/>
              </a:solidFill>
            </a:endParaRPr>
          </a:p>
        </p:txBody>
      </p:sp>
      <p:sp>
        <p:nvSpPr>
          <p:cNvPr id="688" name="Google Shape;688;p43"/>
          <p:cNvSpPr txBox="1">
            <a:spLocks noGrp="1"/>
          </p:cNvSpPr>
          <p:nvPr>
            <p:ph type="title" idx="4294967295"/>
          </p:nvPr>
        </p:nvSpPr>
        <p:spPr>
          <a:xfrm>
            <a:off x="853622" y="1556775"/>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bg1">
                    <a:lumMod val="75000"/>
                  </a:schemeClr>
                </a:solidFill>
              </a:rPr>
              <a:t>Week 1</a:t>
            </a:r>
            <a:endParaRPr sz="2400">
              <a:solidFill>
                <a:schemeClr val="bg1">
                  <a:lumMod val="75000"/>
                </a:schemeClr>
              </a:solidFill>
            </a:endParaRPr>
          </a:p>
        </p:txBody>
      </p:sp>
      <p:sp>
        <p:nvSpPr>
          <p:cNvPr id="689" name="Google Shape;689;p43"/>
          <p:cNvSpPr txBox="1">
            <a:spLocks noGrp="1"/>
          </p:cNvSpPr>
          <p:nvPr>
            <p:ph type="subTitle" idx="4294967295"/>
          </p:nvPr>
        </p:nvSpPr>
        <p:spPr>
          <a:xfrm>
            <a:off x="2250428" y="1556775"/>
            <a:ext cx="2038200" cy="365700"/>
          </a:xfrm>
          <a:prstGeom prst="rect">
            <a:avLst/>
          </a:prstGeom>
        </p:spPr>
        <p:txBody>
          <a:bodyPr spcFirstLastPara="1" wrap="square" lIns="0" tIns="91425" rIns="91425" bIns="91425" anchor="ctr" anchorCtr="0">
            <a:noAutofit/>
          </a:bodyPr>
          <a:lstStyle/>
          <a:p>
            <a:pPr marL="0" lvl="0" indent="0" algn="l" rtl="0">
              <a:lnSpc>
                <a:spcPct val="100000"/>
              </a:lnSpc>
              <a:spcBef>
                <a:spcPct val="0"/>
              </a:spcBef>
              <a:spcAft>
                <a:spcPct val="0"/>
              </a:spcAft>
              <a:buNone/>
            </a:pPr>
            <a:r>
              <a:rPr lang="en"/>
              <a:t>Venus is the second planet from the Sun</a:t>
            </a:r>
            <a:endParaRPr/>
          </a:p>
        </p:txBody>
      </p:sp>
      <p:sp>
        <p:nvSpPr>
          <p:cNvPr id="690" name="Google Shape;690;p43"/>
          <p:cNvSpPr txBox="1">
            <a:spLocks noGrp="1"/>
          </p:cNvSpPr>
          <p:nvPr>
            <p:ph type="title" idx="4294967295"/>
          </p:nvPr>
        </p:nvSpPr>
        <p:spPr>
          <a:xfrm>
            <a:off x="853622" y="2049975"/>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accent3">
                    <a:lumMod val="50000"/>
                  </a:schemeClr>
                </a:solidFill>
              </a:rPr>
              <a:t>20%</a:t>
            </a:r>
            <a:endParaRPr sz="2400">
              <a:solidFill>
                <a:schemeClr val="accent3">
                  <a:lumMod val="50000"/>
                </a:schemeClr>
              </a:solidFill>
            </a:endParaRPr>
          </a:p>
        </p:txBody>
      </p:sp>
      <p:sp>
        <p:nvSpPr>
          <p:cNvPr id="691" name="Google Shape;691;p43"/>
          <p:cNvSpPr txBox="1">
            <a:spLocks noGrp="1"/>
          </p:cNvSpPr>
          <p:nvPr>
            <p:ph type="title" idx="4294967295"/>
          </p:nvPr>
        </p:nvSpPr>
        <p:spPr>
          <a:xfrm>
            <a:off x="4855347" y="1556775"/>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bg1">
                    <a:lumMod val="75000"/>
                  </a:schemeClr>
                </a:solidFill>
              </a:rPr>
              <a:t>Week 2</a:t>
            </a:r>
            <a:endParaRPr sz="2400">
              <a:solidFill>
                <a:schemeClr val="bg1">
                  <a:lumMod val="75000"/>
                </a:schemeClr>
              </a:solidFill>
            </a:endParaRPr>
          </a:p>
        </p:txBody>
      </p:sp>
      <p:sp>
        <p:nvSpPr>
          <p:cNvPr id="692" name="Google Shape;692;p43"/>
          <p:cNvSpPr txBox="1">
            <a:spLocks noGrp="1"/>
          </p:cNvSpPr>
          <p:nvPr>
            <p:ph type="subTitle" idx="4294967295"/>
          </p:nvPr>
        </p:nvSpPr>
        <p:spPr>
          <a:xfrm>
            <a:off x="6252178" y="1556775"/>
            <a:ext cx="2038200" cy="365700"/>
          </a:xfrm>
          <a:prstGeom prst="rect">
            <a:avLst/>
          </a:prstGeom>
        </p:spPr>
        <p:txBody>
          <a:bodyPr spcFirstLastPara="1" wrap="square" lIns="0" tIns="91425" rIns="91425" bIns="91425" anchor="ctr" anchorCtr="0">
            <a:noAutofit/>
          </a:bodyPr>
          <a:lstStyle/>
          <a:p>
            <a:pPr marL="0" lvl="0" indent="0" algn="l" rtl="0">
              <a:lnSpc>
                <a:spcPct val="100000"/>
              </a:lnSpc>
              <a:spcBef>
                <a:spcPct val="0"/>
              </a:spcBef>
              <a:spcAft>
                <a:spcPct val="0"/>
              </a:spcAft>
              <a:buNone/>
            </a:pPr>
            <a:r>
              <a:rPr lang="en"/>
              <a:t>Jupiter is the biggest planet of them all</a:t>
            </a:r>
            <a:endParaRPr/>
          </a:p>
        </p:txBody>
      </p:sp>
      <p:sp>
        <p:nvSpPr>
          <p:cNvPr id="693" name="Google Shape;693;p43"/>
          <p:cNvSpPr txBox="1">
            <a:spLocks noGrp="1"/>
          </p:cNvSpPr>
          <p:nvPr>
            <p:ph type="title" idx="4294967295"/>
          </p:nvPr>
        </p:nvSpPr>
        <p:spPr>
          <a:xfrm>
            <a:off x="4855347" y="2049975"/>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accent3">
                    <a:lumMod val="50000"/>
                  </a:schemeClr>
                </a:solidFill>
              </a:rPr>
              <a:t>40%</a:t>
            </a:r>
            <a:endParaRPr sz="2400">
              <a:solidFill>
                <a:schemeClr val="accent3">
                  <a:lumMod val="50000"/>
                </a:schemeClr>
              </a:solidFill>
            </a:endParaRPr>
          </a:p>
        </p:txBody>
      </p:sp>
      <p:sp>
        <p:nvSpPr>
          <p:cNvPr id="694" name="Google Shape;694;p43"/>
          <p:cNvSpPr txBox="1">
            <a:spLocks noGrp="1"/>
          </p:cNvSpPr>
          <p:nvPr>
            <p:ph type="title" idx="4294967295"/>
          </p:nvPr>
        </p:nvSpPr>
        <p:spPr>
          <a:xfrm>
            <a:off x="853622" y="3337950"/>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bg1">
                    <a:lumMod val="75000"/>
                  </a:schemeClr>
                </a:solidFill>
              </a:rPr>
              <a:t>Week 3</a:t>
            </a:r>
            <a:endParaRPr sz="2400">
              <a:solidFill>
                <a:schemeClr val="bg1">
                  <a:lumMod val="75000"/>
                </a:schemeClr>
              </a:solidFill>
            </a:endParaRPr>
          </a:p>
        </p:txBody>
      </p:sp>
      <p:sp>
        <p:nvSpPr>
          <p:cNvPr id="695" name="Google Shape;695;p43"/>
          <p:cNvSpPr txBox="1">
            <a:spLocks noGrp="1"/>
          </p:cNvSpPr>
          <p:nvPr>
            <p:ph type="subTitle" idx="4294967295"/>
          </p:nvPr>
        </p:nvSpPr>
        <p:spPr>
          <a:xfrm>
            <a:off x="2250428" y="3337950"/>
            <a:ext cx="2038200" cy="365700"/>
          </a:xfrm>
          <a:prstGeom prst="rect">
            <a:avLst/>
          </a:prstGeom>
        </p:spPr>
        <p:txBody>
          <a:bodyPr spcFirstLastPara="1" wrap="square" lIns="0" tIns="91425" rIns="91425" bIns="91425" anchor="ctr" anchorCtr="0">
            <a:noAutofit/>
          </a:bodyPr>
          <a:lstStyle/>
          <a:p>
            <a:pPr marL="0" lvl="0" indent="0" algn="l" rtl="0">
              <a:lnSpc>
                <a:spcPct val="100000"/>
              </a:lnSpc>
              <a:spcBef>
                <a:spcPct val="0"/>
              </a:spcBef>
              <a:spcAft>
                <a:spcPct val="0"/>
              </a:spcAft>
              <a:buNone/>
            </a:pPr>
            <a:r>
              <a:rPr lang="en"/>
              <a:t>Despite being red, Mars is a cold place</a:t>
            </a:r>
            <a:endParaRPr/>
          </a:p>
        </p:txBody>
      </p:sp>
      <p:sp>
        <p:nvSpPr>
          <p:cNvPr id="696" name="Google Shape;696;p43"/>
          <p:cNvSpPr txBox="1">
            <a:spLocks noGrp="1"/>
          </p:cNvSpPr>
          <p:nvPr>
            <p:ph type="title" idx="4294967295"/>
          </p:nvPr>
        </p:nvSpPr>
        <p:spPr>
          <a:xfrm>
            <a:off x="853622" y="3831150"/>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accent3">
                    <a:lumMod val="50000"/>
                  </a:schemeClr>
                </a:solidFill>
              </a:rPr>
              <a:t>60%</a:t>
            </a:r>
            <a:endParaRPr sz="2400">
              <a:solidFill>
                <a:schemeClr val="accent3">
                  <a:lumMod val="50000"/>
                </a:schemeClr>
              </a:solidFill>
            </a:endParaRPr>
          </a:p>
        </p:txBody>
      </p:sp>
      <p:sp>
        <p:nvSpPr>
          <p:cNvPr id="697" name="Google Shape;697;p43"/>
          <p:cNvSpPr txBox="1">
            <a:spLocks noGrp="1"/>
          </p:cNvSpPr>
          <p:nvPr>
            <p:ph type="title" idx="4294967295"/>
          </p:nvPr>
        </p:nvSpPr>
        <p:spPr>
          <a:xfrm>
            <a:off x="4855347" y="3337950"/>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bg1">
                    <a:lumMod val="75000"/>
                  </a:schemeClr>
                </a:solidFill>
              </a:rPr>
              <a:t>Week 4</a:t>
            </a:r>
            <a:endParaRPr sz="2400">
              <a:solidFill>
                <a:schemeClr val="bg1">
                  <a:lumMod val="75000"/>
                </a:schemeClr>
              </a:solidFill>
            </a:endParaRPr>
          </a:p>
        </p:txBody>
      </p:sp>
      <p:sp>
        <p:nvSpPr>
          <p:cNvPr id="698" name="Google Shape;698;p43"/>
          <p:cNvSpPr txBox="1">
            <a:spLocks noGrp="1"/>
          </p:cNvSpPr>
          <p:nvPr>
            <p:ph type="subTitle" idx="4294967295"/>
          </p:nvPr>
        </p:nvSpPr>
        <p:spPr>
          <a:xfrm>
            <a:off x="6252178" y="3337950"/>
            <a:ext cx="2038200" cy="365700"/>
          </a:xfrm>
          <a:prstGeom prst="rect">
            <a:avLst/>
          </a:prstGeom>
        </p:spPr>
        <p:txBody>
          <a:bodyPr spcFirstLastPara="1" wrap="square" lIns="0" tIns="91425" rIns="91425" bIns="91425" anchor="ctr" anchorCtr="0">
            <a:noAutofit/>
          </a:bodyPr>
          <a:lstStyle/>
          <a:p>
            <a:pPr marL="0" lvl="0" indent="0" algn="l" rtl="0">
              <a:lnSpc>
                <a:spcPct val="100000"/>
              </a:lnSpc>
              <a:spcBef>
                <a:spcPct val="0"/>
              </a:spcBef>
              <a:spcAft>
                <a:spcPct val="0"/>
              </a:spcAft>
              <a:buNone/>
            </a:pPr>
            <a:r>
              <a:rPr lang="en"/>
              <a:t>Saturn is a gas giant and has several rings</a:t>
            </a:r>
            <a:endParaRPr/>
          </a:p>
        </p:txBody>
      </p:sp>
      <p:sp>
        <p:nvSpPr>
          <p:cNvPr id="699" name="Google Shape;699;p43"/>
          <p:cNvSpPr txBox="1">
            <a:spLocks noGrp="1"/>
          </p:cNvSpPr>
          <p:nvPr>
            <p:ph type="title" idx="4294967295"/>
          </p:nvPr>
        </p:nvSpPr>
        <p:spPr>
          <a:xfrm>
            <a:off x="4855347" y="3831150"/>
            <a:ext cx="1149000" cy="365700"/>
          </a:xfrm>
          <a:prstGeom prst="rect">
            <a:avLst/>
          </a:prstGeom>
        </p:spPr>
        <p:txBody>
          <a:bodyPr spcFirstLastPara="1" wrap="square" lIns="91425" tIns="91425" rIns="0" bIns="91425" anchor="ctr" anchorCtr="0">
            <a:noAutofit/>
          </a:bodyPr>
          <a:lstStyle/>
          <a:p>
            <a:pPr marL="0" lvl="0" indent="0" algn="r" rtl="0">
              <a:spcBef>
                <a:spcPct val="0"/>
              </a:spcBef>
              <a:spcAft>
                <a:spcPct val="0"/>
              </a:spcAft>
              <a:buNone/>
            </a:pPr>
            <a:r>
              <a:rPr lang="en" sz="2400">
                <a:solidFill>
                  <a:schemeClr val="accent3">
                    <a:lumMod val="50000"/>
                  </a:schemeClr>
                </a:solidFill>
              </a:rPr>
              <a:t>80%</a:t>
            </a:r>
            <a:endParaRPr sz="2400">
              <a:solidFill>
                <a:schemeClr val="accent3">
                  <a:lumMod val="50000"/>
                </a:schemeClr>
              </a:solidFill>
            </a:endParaRPr>
          </a:p>
        </p:txBody>
      </p:sp>
      <p:sp>
        <p:nvSpPr>
          <p:cNvPr id="700" name="Google Shape;700;p43"/>
          <p:cNvSpPr/>
          <p:nvPr/>
        </p:nvSpPr>
        <p:spPr>
          <a:xfrm>
            <a:off x="2250421" y="2132175"/>
            <a:ext cx="1814400" cy="2013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1" name="Google Shape;701;p43"/>
          <p:cNvSpPr/>
          <p:nvPr/>
        </p:nvSpPr>
        <p:spPr>
          <a:xfrm>
            <a:off x="2250421" y="2132175"/>
            <a:ext cx="480900" cy="201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3" name="Google Shape;703;p43"/>
          <p:cNvSpPr/>
          <p:nvPr/>
        </p:nvSpPr>
        <p:spPr>
          <a:xfrm>
            <a:off x="2250421" y="3913350"/>
            <a:ext cx="1814400" cy="2013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4" name="Google Shape;704;p43"/>
          <p:cNvSpPr/>
          <p:nvPr/>
        </p:nvSpPr>
        <p:spPr>
          <a:xfrm>
            <a:off x="2250421" y="3913350"/>
            <a:ext cx="1149000" cy="201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5" name="Google Shape;705;p43"/>
          <p:cNvSpPr/>
          <p:nvPr/>
        </p:nvSpPr>
        <p:spPr>
          <a:xfrm>
            <a:off x="6252171" y="2132175"/>
            <a:ext cx="1814400" cy="2013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6" name="Google Shape;706;p43"/>
          <p:cNvSpPr/>
          <p:nvPr/>
        </p:nvSpPr>
        <p:spPr>
          <a:xfrm>
            <a:off x="6252171" y="2132175"/>
            <a:ext cx="841500" cy="201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43"/>
          <p:cNvSpPr/>
          <p:nvPr/>
        </p:nvSpPr>
        <p:spPr>
          <a:xfrm>
            <a:off x="6252171" y="3913350"/>
            <a:ext cx="1814400" cy="2013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8" name="Google Shape;708;p43"/>
          <p:cNvSpPr/>
          <p:nvPr/>
        </p:nvSpPr>
        <p:spPr>
          <a:xfrm>
            <a:off x="6252171" y="3913350"/>
            <a:ext cx="1346400" cy="2013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44"/>
          <p:cNvSpPr txBox="1">
            <a:spLocks noGrp="1"/>
          </p:cNvSpPr>
          <p:nvPr>
            <p:ph type="title"/>
          </p:nvPr>
        </p:nvSpPr>
        <p:spPr>
          <a:xfrm>
            <a:off x="953675" y="1347000"/>
            <a:ext cx="7236600" cy="7377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50,000</a:t>
            </a:r>
            <a:endParaRPr>
              <a:solidFill>
                <a:srgbClr val="D94949"/>
              </a:solidFill>
            </a:endParaRPr>
          </a:p>
        </p:txBody>
      </p:sp>
      <p:pic>
        <p:nvPicPr>
          <p:cNvPr id="714" name="Google Shape;714;p44"/>
          <p:cNvPicPr preferRelativeResize="0"/>
          <p:nvPr/>
        </p:nvPicPr>
        <p:blipFill>
          <a:blip r:embed="rId3">
            <a:alphaModFix amt="72000"/>
          </a:blip>
          <a:stretch>
            <a:fillRect/>
          </a:stretch>
        </p:blipFill>
        <p:spPr>
          <a:xfrm>
            <a:off x="5525600" y="4686557"/>
            <a:ext cx="323482" cy="323482"/>
          </a:xfrm>
          <a:prstGeom prst="rect">
            <a:avLst/>
          </a:prstGeom>
          <a:noFill/>
          <a:ln>
            <a:noFill/>
          </a:ln>
        </p:spPr>
      </p:pic>
      <p:pic>
        <p:nvPicPr>
          <p:cNvPr id="715" name="Google Shape;715;p44"/>
          <p:cNvPicPr preferRelativeResize="0"/>
          <p:nvPr/>
        </p:nvPicPr>
        <p:blipFill>
          <a:blip r:embed="rId3">
            <a:alphaModFix amt="72000"/>
          </a:blip>
          <a:stretch>
            <a:fillRect/>
          </a:stretch>
        </p:blipFill>
        <p:spPr>
          <a:xfrm>
            <a:off x="1036700" y="4820007"/>
            <a:ext cx="323482" cy="323482"/>
          </a:xfrm>
          <a:prstGeom prst="rect">
            <a:avLst/>
          </a:prstGeom>
          <a:noFill/>
          <a:ln>
            <a:noFill/>
          </a:ln>
        </p:spPr>
      </p:pic>
      <p:sp>
        <p:nvSpPr>
          <p:cNvPr id="718" name="Google Shape;718;p44"/>
          <p:cNvSpPr txBox="1">
            <a:spLocks noGrp="1"/>
          </p:cNvSpPr>
          <p:nvPr>
            <p:ph type="title" idx="4"/>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Key numbers</a:t>
            </a:r>
            <a:endParaRPr>
              <a:solidFill>
                <a:srgbClr val="D94949"/>
              </a:solidFill>
            </a:endParaRPr>
          </a:p>
        </p:txBody>
      </p:sp>
      <p:sp>
        <p:nvSpPr>
          <p:cNvPr id="719" name="Google Shape;719;p44"/>
          <p:cNvSpPr txBox="1">
            <a:spLocks noGrp="1"/>
          </p:cNvSpPr>
          <p:nvPr>
            <p:ph type="subTitle" idx="1"/>
          </p:nvPr>
        </p:nvSpPr>
        <p:spPr>
          <a:xfrm>
            <a:off x="953675" y="2145771"/>
            <a:ext cx="7236600" cy="5190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Mercury is the closest planet to the Sun and the smallest one</a:t>
            </a:r>
            <a:endParaRPr/>
          </a:p>
        </p:txBody>
      </p:sp>
      <p:sp>
        <p:nvSpPr>
          <p:cNvPr id="720" name="Google Shape;720;p44"/>
          <p:cNvSpPr txBox="1">
            <a:spLocks noGrp="1"/>
          </p:cNvSpPr>
          <p:nvPr>
            <p:ph type="title" idx="2"/>
          </p:nvPr>
        </p:nvSpPr>
        <p:spPr>
          <a:xfrm>
            <a:off x="953675" y="3116079"/>
            <a:ext cx="7236600" cy="7377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3,586 h</a:t>
            </a:r>
            <a:endParaRPr>
              <a:solidFill>
                <a:srgbClr val="D94949"/>
              </a:solidFill>
            </a:endParaRPr>
          </a:p>
        </p:txBody>
      </p:sp>
      <p:sp>
        <p:nvSpPr>
          <p:cNvPr id="721" name="Google Shape;721;p44"/>
          <p:cNvSpPr txBox="1">
            <a:spLocks noGrp="1"/>
          </p:cNvSpPr>
          <p:nvPr>
            <p:ph type="subTitle" idx="3"/>
          </p:nvPr>
        </p:nvSpPr>
        <p:spPr>
          <a:xfrm>
            <a:off x="953675" y="3914850"/>
            <a:ext cx="7236600" cy="5190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Venus has a beautiful name and is the second planet from the Sun</a:t>
            </a:r>
            <a:endParaRPr/>
          </a:p>
        </p:txBody>
      </p:sp>
      <p:pic>
        <p:nvPicPr>
          <p:cNvPr id="722" name="Google Shape;722;p44"/>
          <p:cNvPicPr preferRelativeResize="0"/>
          <p:nvPr/>
        </p:nvPicPr>
        <p:blipFill>
          <a:blip r:embed="rId3">
            <a:alphaModFix amt="72000"/>
          </a:blip>
          <a:stretch>
            <a:fillRect/>
          </a:stretch>
        </p:blipFill>
        <p:spPr>
          <a:xfrm>
            <a:off x="189650" y="3445482"/>
            <a:ext cx="323482" cy="323482"/>
          </a:xfrm>
          <a:prstGeom prst="rect">
            <a:avLst/>
          </a:prstGeom>
          <a:noFill/>
          <a:ln>
            <a:noFill/>
          </a:ln>
        </p:spPr>
      </p:pic>
      <p:grpSp>
        <p:nvGrpSpPr>
          <p:cNvPr id="12" name="Grupo 11">
            <a:extLst>
              <a:ext uri="{FF2B5EF4-FFF2-40B4-BE49-F238E27FC236}">
                <a16:creationId xmlns:a16="http://schemas.microsoft.com/office/drawing/2014/main" id="{5CFEFD48-2949-4939-8384-47B0E3909870}"/>
              </a:ext>
            </a:extLst>
          </p:cNvPr>
          <p:cNvGrpSpPr/>
          <p:nvPr/>
        </p:nvGrpSpPr>
        <p:grpSpPr>
          <a:xfrm>
            <a:off x="351391" y="4660051"/>
            <a:ext cx="8483400" cy="156754"/>
            <a:chOff x="330225" y="4698275"/>
            <a:chExt cx="8483400" cy="156754"/>
          </a:xfrm>
        </p:grpSpPr>
        <p:cxnSp>
          <p:nvCxnSpPr>
            <p:cNvPr id="13" name="Google Shape;286;p21">
              <a:extLst>
                <a:ext uri="{FF2B5EF4-FFF2-40B4-BE49-F238E27FC236}">
                  <a16:creationId xmlns:a16="http://schemas.microsoft.com/office/drawing/2014/main" id="{422BBA4D-1D37-4E58-95DE-85BC08BA34D8}"/>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4" name="Rectángulo 13">
              <a:extLst>
                <a:ext uri="{FF2B5EF4-FFF2-40B4-BE49-F238E27FC236}">
                  <a16:creationId xmlns:a16="http://schemas.microsoft.com/office/drawing/2014/main" id="{B01AD3E3-6EFF-4501-9AA9-A6B942EF548B}"/>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3A93A509-F995-475A-A335-F976AE4AF99A}"/>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6"/>
        <p:cNvGrpSpPr/>
        <p:nvPr/>
      </p:nvGrpSpPr>
      <p:grpSpPr>
        <a:xfrm>
          <a:off x="0" y="0"/>
          <a:ext cx="0" cy="0"/>
          <a:chOff x="0" y="0"/>
          <a:chExt cx="0" cy="0"/>
        </a:xfrm>
      </p:grpSpPr>
      <p:sp>
        <p:nvSpPr>
          <p:cNvPr id="727" name="Google Shape;727;p45"/>
          <p:cNvSpPr txBox="1">
            <a:spLocks noGrp="1"/>
          </p:cNvSpPr>
          <p:nvPr>
            <p:ph type="title"/>
          </p:nvPr>
        </p:nvSpPr>
        <p:spPr>
          <a:xfrm>
            <a:off x="713225" y="3133725"/>
            <a:ext cx="4068300" cy="14703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A picture is worth a thousand words</a:t>
            </a:r>
            <a:endParaRPr/>
          </a:p>
        </p:txBody>
      </p:sp>
      <p:grpSp>
        <p:nvGrpSpPr>
          <p:cNvPr id="2" name="Grupo 1">
            <a:extLst>
              <a:ext uri="{FF2B5EF4-FFF2-40B4-BE49-F238E27FC236}">
                <a16:creationId xmlns:a16="http://schemas.microsoft.com/office/drawing/2014/main" id="{F79D178B-A75F-EBC3-4714-C7011406B391}"/>
              </a:ext>
            </a:extLst>
          </p:cNvPr>
          <p:cNvGrpSpPr/>
          <p:nvPr/>
        </p:nvGrpSpPr>
        <p:grpSpPr>
          <a:xfrm>
            <a:off x="84900" y="-141393"/>
            <a:ext cx="8952032" cy="5131532"/>
            <a:chOff x="84900" y="-141393"/>
            <a:chExt cx="8952032" cy="5131532"/>
          </a:xfrm>
        </p:grpSpPr>
        <p:pic>
          <p:nvPicPr>
            <p:cNvPr id="731" name="Google Shape;731;p45"/>
            <p:cNvPicPr preferRelativeResize="0"/>
            <p:nvPr/>
          </p:nvPicPr>
          <p:blipFill>
            <a:blip r:embed="rId4">
              <a:alphaModFix amt="72000"/>
            </a:blip>
            <a:stretch>
              <a:fillRect/>
            </a:stretch>
          </p:blipFill>
          <p:spPr>
            <a:xfrm>
              <a:off x="8100525" y="-141393"/>
              <a:ext cx="323482" cy="323482"/>
            </a:xfrm>
            <a:prstGeom prst="rect">
              <a:avLst/>
            </a:prstGeom>
            <a:noFill/>
            <a:ln>
              <a:noFill/>
            </a:ln>
          </p:spPr>
        </p:pic>
        <p:pic>
          <p:nvPicPr>
            <p:cNvPr id="732" name="Google Shape;732;p45"/>
            <p:cNvPicPr preferRelativeResize="0"/>
            <p:nvPr/>
          </p:nvPicPr>
          <p:blipFill>
            <a:blip r:embed="rId4">
              <a:alphaModFix amt="72000"/>
            </a:blip>
            <a:stretch>
              <a:fillRect/>
            </a:stretch>
          </p:blipFill>
          <p:spPr>
            <a:xfrm>
              <a:off x="8713450" y="1448957"/>
              <a:ext cx="323482" cy="323482"/>
            </a:xfrm>
            <a:prstGeom prst="rect">
              <a:avLst/>
            </a:prstGeom>
            <a:noFill/>
            <a:ln>
              <a:noFill/>
            </a:ln>
          </p:spPr>
        </p:pic>
        <p:pic>
          <p:nvPicPr>
            <p:cNvPr id="733" name="Google Shape;733;p45"/>
            <p:cNvPicPr preferRelativeResize="0"/>
            <p:nvPr/>
          </p:nvPicPr>
          <p:blipFill>
            <a:blip r:embed="rId4">
              <a:alphaModFix amt="72000"/>
            </a:blip>
            <a:stretch>
              <a:fillRect/>
            </a:stretch>
          </p:blipFill>
          <p:spPr>
            <a:xfrm>
              <a:off x="8424000" y="4018482"/>
              <a:ext cx="323482" cy="323482"/>
            </a:xfrm>
            <a:prstGeom prst="rect">
              <a:avLst/>
            </a:prstGeom>
            <a:noFill/>
            <a:ln>
              <a:noFill/>
            </a:ln>
          </p:spPr>
        </p:pic>
        <p:pic>
          <p:nvPicPr>
            <p:cNvPr id="734" name="Google Shape;734;p45"/>
            <p:cNvPicPr preferRelativeResize="0"/>
            <p:nvPr/>
          </p:nvPicPr>
          <p:blipFill>
            <a:blip r:embed="rId4">
              <a:alphaModFix amt="72000"/>
            </a:blip>
            <a:stretch>
              <a:fillRect/>
            </a:stretch>
          </p:blipFill>
          <p:spPr>
            <a:xfrm>
              <a:off x="5439325" y="4666657"/>
              <a:ext cx="323482" cy="323482"/>
            </a:xfrm>
            <a:prstGeom prst="rect">
              <a:avLst/>
            </a:prstGeom>
            <a:noFill/>
            <a:ln>
              <a:noFill/>
            </a:ln>
          </p:spPr>
        </p:pic>
        <p:pic>
          <p:nvPicPr>
            <p:cNvPr id="735" name="Google Shape;735;p45"/>
            <p:cNvPicPr preferRelativeResize="0"/>
            <p:nvPr/>
          </p:nvPicPr>
          <p:blipFill>
            <a:blip r:embed="rId4">
              <a:alphaModFix amt="72000"/>
            </a:blip>
            <a:stretch>
              <a:fillRect/>
            </a:stretch>
          </p:blipFill>
          <p:spPr>
            <a:xfrm>
              <a:off x="1592900" y="4666657"/>
              <a:ext cx="323482" cy="323482"/>
            </a:xfrm>
            <a:prstGeom prst="rect">
              <a:avLst/>
            </a:prstGeom>
            <a:noFill/>
            <a:ln>
              <a:noFill/>
            </a:ln>
          </p:spPr>
        </p:pic>
        <p:pic>
          <p:nvPicPr>
            <p:cNvPr id="736" name="Google Shape;736;p45"/>
            <p:cNvPicPr preferRelativeResize="0"/>
            <p:nvPr/>
          </p:nvPicPr>
          <p:blipFill>
            <a:blip r:embed="rId4">
              <a:alphaModFix amt="72000"/>
            </a:blip>
            <a:stretch>
              <a:fillRect/>
            </a:stretch>
          </p:blipFill>
          <p:spPr>
            <a:xfrm>
              <a:off x="84900" y="2686232"/>
              <a:ext cx="323482" cy="323482"/>
            </a:xfrm>
            <a:prstGeom prst="rect">
              <a:avLst/>
            </a:prstGeom>
            <a:noFill/>
            <a:ln>
              <a:noFill/>
            </a:ln>
          </p:spPr>
        </p:pic>
        <p:pic>
          <p:nvPicPr>
            <p:cNvPr id="737" name="Google Shape;737;p45"/>
            <p:cNvPicPr preferRelativeResize="0"/>
            <p:nvPr/>
          </p:nvPicPr>
          <p:blipFill>
            <a:blip r:embed="rId4">
              <a:alphaModFix amt="72000"/>
            </a:blip>
            <a:stretch>
              <a:fillRect/>
            </a:stretch>
          </p:blipFill>
          <p:spPr>
            <a:xfrm>
              <a:off x="3377300" y="-141393"/>
              <a:ext cx="323482" cy="323482"/>
            </a:xfrm>
            <a:prstGeom prst="rect">
              <a:avLst/>
            </a:prstGeom>
            <a:noFill/>
            <a:ln>
              <a:noFill/>
            </a:ln>
          </p:spPr>
        </p:pic>
      </p:gr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46"/>
          <p:cNvSpPr txBox="1">
            <a:spLocks noGrp="1"/>
          </p:cNvSpPr>
          <p:nvPr>
            <p:ph type="title"/>
          </p:nvPr>
        </p:nvSpPr>
        <p:spPr>
          <a:xfrm>
            <a:off x="666542" y="3270600"/>
            <a:ext cx="5748900" cy="356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chemeClr val="tx1"/>
                </a:solidFill>
              </a:rPr>
              <a:t>—Someone Famous</a:t>
            </a:r>
            <a:endParaRPr>
              <a:solidFill>
                <a:schemeClr val="tx1"/>
              </a:solidFill>
            </a:endParaRPr>
          </a:p>
        </p:txBody>
      </p:sp>
      <p:sp>
        <p:nvSpPr>
          <p:cNvPr id="743" name="Google Shape;743;p46"/>
          <p:cNvSpPr txBox="1">
            <a:spLocks noGrp="1"/>
          </p:cNvSpPr>
          <p:nvPr>
            <p:ph type="subTitle" idx="1"/>
          </p:nvPr>
        </p:nvSpPr>
        <p:spPr>
          <a:xfrm>
            <a:off x="666542" y="1872900"/>
            <a:ext cx="5748900" cy="13977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chemeClr val="tx1"/>
                </a:solidFill>
              </a:rPr>
              <a:t>“This is a quote, words full of wisdom that someone important said and can make the reader get inspired.”</a:t>
            </a:r>
            <a:endParaRPr>
              <a:solidFill>
                <a:schemeClr val="tx1"/>
              </a:solidFill>
            </a:endParaRPr>
          </a:p>
        </p:txBody>
      </p:sp>
      <p:sp>
        <p:nvSpPr>
          <p:cNvPr id="11" name="Google Shape;763;p48">
            <a:extLst>
              <a:ext uri="{FF2B5EF4-FFF2-40B4-BE49-F238E27FC236}">
                <a16:creationId xmlns:a16="http://schemas.microsoft.com/office/drawing/2014/main" id="{BF6FD43E-F458-4965-9A90-628EF2B41620}"/>
              </a:ext>
            </a:extLst>
          </p:cNvPr>
          <p:cNvSpPr txBox="1"/>
          <p:nvPr/>
        </p:nvSpPr>
        <p:spPr>
          <a:xfrm>
            <a:off x="330380" y="303000"/>
            <a:ext cx="7704000" cy="387900"/>
          </a:xfrm>
          <a:prstGeom prst="rect">
            <a:avLst/>
          </a:prstGeom>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PE" sz="3600">
                <a:solidFill>
                  <a:srgbClr val="D94949"/>
                </a:solidFill>
                <a:latin typeface="Bodoni"/>
              </a:rPr>
              <a:t>Diagnosis</a:t>
            </a:r>
          </a:p>
        </p:txBody>
      </p:sp>
      <p:grpSp>
        <p:nvGrpSpPr>
          <p:cNvPr id="13" name="Grupo 12">
            <a:extLst>
              <a:ext uri="{FF2B5EF4-FFF2-40B4-BE49-F238E27FC236}">
                <a16:creationId xmlns:a16="http://schemas.microsoft.com/office/drawing/2014/main" id="{003F84BB-622F-4DA6-8955-D3C99520FA98}"/>
              </a:ext>
            </a:extLst>
          </p:cNvPr>
          <p:cNvGrpSpPr/>
          <p:nvPr/>
        </p:nvGrpSpPr>
        <p:grpSpPr>
          <a:xfrm>
            <a:off x="427889" y="4751485"/>
            <a:ext cx="8483400" cy="156754"/>
            <a:chOff x="330225" y="4698275"/>
            <a:chExt cx="8483400" cy="156754"/>
          </a:xfrm>
          <a:solidFill>
            <a:schemeClr val="tx1"/>
          </a:solidFill>
        </p:grpSpPr>
        <p:cxnSp>
          <p:nvCxnSpPr>
            <p:cNvPr id="14" name="Google Shape;286;p21">
              <a:extLst>
                <a:ext uri="{FF2B5EF4-FFF2-40B4-BE49-F238E27FC236}">
                  <a16:creationId xmlns:a16="http://schemas.microsoft.com/office/drawing/2014/main" id="{D8854F4B-483C-4379-8029-EFDDDE90150B}"/>
                </a:ext>
              </a:extLst>
            </p:cNvPr>
            <p:cNvCxnSpPr/>
            <p:nvPr/>
          </p:nvCxnSpPr>
          <p:spPr>
            <a:xfrm>
              <a:off x="330225" y="4782600"/>
              <a:ext cx="8483400" cy="0"/>
            </a:xfrm>
            <a:prstGeom prst="straightConnector1">
              <a:avLst/>
            </a:prstGeom>
            <a:grpFill/>
            <a:ln w="9525" cap="flat" cmpd="sng">
              <a:solidFill>
                <a:schemeClr val="lt2"/>
              </a:solidFill>
              <a:prstDash val="solid"/>
              <a:round/>
              <a:headEnd type="none" w="med" len="med"/>
              <a:tailEnd type="none" w="med" len="med"/>
            </a:ln>
          </p:spPr>
        </p:cxnSp>
        <p:sp>
          <p:nvSpPr>
            <p:cNvPr id="15" name="Rectángulo 14">
              <a:extLst>
                <a:ext uri="{FF2B5EF4-FFF2-40B4-BE49-F238E27FC236}">
                  <a16:creationId xmlns:a16="http://schemas.microsoft.com/office/drawing/2014/main" id="{36B0117F-626A-4C4C-94D3-46233C8B65BC}"/>
                </a:ext>
              </a:extLst>
            </p:cNvPr>
            <p:cNvSpPr/>
            <p:nvPr userDrawn="1"/>
          </p:nvSpPr>
          <p:spPr>
            <a:xfrm>
              <a:off x="330225" y="4698275"/>
              <a:ext cx="600892" cy="1567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54F8876D-2C24-4F99-95AF-77DE2B38B703}"/>
                </a:ext>
              </a:extLst>
            </p:cNvPr>
            <p:cNvSpPr/>
            <p:nvPr userDrawn="1"/>
          </p:nvSpPr>
          <p:spPr>
            <a:xfrm>
              <a:off x="8203474" y="4698275"/>
              <a:ext cx="600892" cy="1567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9" name="Grupo 8">
            <a:extLst>
              <a:ext uri="{FF2B5EF4-FFF2-40B4-BE49-F238E27FC236}">
                <a16:creationId xmlns:a16="http://schemas.microsoft.com/office/drawing/2014/main" id="{A0D9EE91-DCC7-49E0-A93C-B02186A29829}"/>
              </a:ext>
            </a:extLst>
          </p:cNvPr>
          <p:cNvGrpSpPr/>
          <p:nvPr/>
        </p:nvGrpSpPr>
        <p:grpSpPr>
          <a:xfrm>
            <a:off x="6284913" y="2424113"/>
            <a:ext cx="2189162" cy="2051050"/>
            <a:chOff x="6284913" y="2424113"/>
            <a:chExt cx="2189162" cy="2051050"/>
          </a:xfrm>
        </p:grpSpPr>
        <p:sp>
          <p:nvSpPr>
            <p:cNvPr id="6" name="Freeform 4">
              <a:extLst>
                <a:ext uri="{FF2B5EF4-FFF2-40B4-BE49-F238E27FC236}">
                  <a16:creationId xmlns:a16="http://schemas.microsoft.com/office/drawing/2014/main" id="{72DD8A99-9F3B-4CA8-8754-C3937F76387D}"/>
                </a:ext>
              </a:extLst>
            </p:cNvPr>
            <p:cNvSpPr/>
            <p:nvPr/>
          </p:nvSpPr>
          <p:spPr bwMode="auto">
            <a:xfrm>
              <a:off x="6284913" y="2424113"/>
              <a:ext cx="2189162" cy="2051050"/>
            </a:xfrm>
            <a:custGeom>
              <a:avLst/>
              <a:gdLst>
                <a:gd name="T0" fmla="*/ 578 w 579"/>
                <a:gd name="T1" fmla="*/ 271 h 542"/>
                <a:gd name="T2" fmla="*/ 577 w 579"/>
                <a:gd name="T3" fmla="*/ 302 h 542"/>
                <a:gd name="T4" fmla="*/ 569 w 579"/>
                <a:gd name="T5" fmla="*/ 340 h 542"/>
                <a:gd name="T6" fmla="*/ 551 w 579"/>
                <a:gd name="T7" fmla="*/ 386 h 542"/>
                <a:gd name="T8" fmla="*/ 521 w 579"/>
                <a:gd name="T9" fmla="*/ 433 h 542"/>
                <a:gd name="T10" fmla="*/ 495 w 579"/>
                <a:gd name="T11" fmla="*/ 462 h 542"/>
                <a:gd name="T12" fmla="*/ 457 w 579"/>
                <a:gd name="T13" fmla="*/ 492 h 542"/>
                <a:gd name="T14" fmla="*/ 418 w 579"/>
                <a:gd name="T15" fmla="*/ 514 h 542"/>
                <a:gd name="T16" fmla="*/ 347 w 579"/>
                <a:gd name="T17" fmla="*/ 536 h 542"/>
                <a:gd name="T18" fmla="*/ 310 w 579"/>
                <a:gd name="T19" fmla="*/ 541 h 542"/>
                <a:gd name="T20" fmla="*/ 286 w 579"/>
                <a:gd name="T21" fmla="*/ 542 h 542"/>
                <a:gd name="T22" fmla="*/ 245 w 579"/>
                <a:gd name="T23" fmla="*/ 538 h 542"/>
                <a:gd name="T24" fmla="*/ 190 w 579"/>
                <a:gd name="T25" fmla="*/ 525 h 542"/>
                <a:gd name="T26" fmla="*/ 132 w 579"/>
                <a:gd name="T27" fmla="*/ 498 h 542"/>
                <a:gd name="T28" fmla="*/ 92 w 579"/>
                <a:gd name="T29" fmla="*/ 469 h 542"/>
                <a:gd name="T30" fmla="*/ 64 w 579"/>
                <a:gd name="T31" fmla="*/ 440 h 542"/>
                <a:gd name="T32" fmla="*/ 29 w 579"/>
                <a:gd name="T33" fmla="*/ 390 h 542"/>
                <a:gd name="T34" fmla="*/ 6 w 579"/>
                <a:gd name="T35" fmla="*/ 325 h 542"/>
                <a:gd name="T36" fmla="*/ 1 w 579"/>
                <a:gd name="T37" fmla="*/ 293 h 542"/>
                <a:gd name="T38" fmla="*/ 0 w 579"/>
                <a:gd name="T39" fmla="*/ 263 h 542"/>
                <a:gd name="T40" fmla="*/ 3 w 579"/>
                <a:gd name="T41" fmla="*/ 234 h 542"/>
                <a:gd name="T42" fmla="*/ 13 w 579"/>
                <a:gd name="T43" fmla="*/ 191 h 542"/>
                <a:gd name="T44" fmla="*/ 34 w 579"/>
                <a:gd name="T45" fmla="*/ 144 h 542"/>
                <a:gd name="T46" fmla="*/ 60 w 579"/>
                <a:gd name="T47" fmla="*/ 105 h 542"/>
                <a:gd name="T48" fmla="*/ 90 w 579"/>
                <a:gd name="T49" fmla="*/ 74 h 542"/>
                <a:gd name="T50" fmla="*/ 121 w 579"/>
                <a:gd name="T51" fmla="*/ 51 h 542"/>
                <a:gd name="T52" fmla="*/ 162 w 579"/>
                <a:gd name="T53" fmla="*/ 28 h 542"/>
                <a:gd name="T54" fmla="*/ 194 w 579"/>
                <a:gd name="T55" fmla="*/ 15 h 542"/>
                <a:gd name="T56" fmla="*/ 243 w 579"/>
                <a:gd name="T57" fmla="*/ 3 h 542"/>
                <a:gd name="T58" fmla="*/ 278 w 579"/>
                <a:gd name="T59" fmla="*/ 0 h 542"/>
                <a:gd name="T60" fmla="*/ 291 w 579"/>
                <a:gd name="T61" fmla="*/ 0 h 542"/>
                <a:gd name="T62" fmla="*/ 343 w 579"/>
                <a:gd name="T63" fmla="*/ 5 h 542"/>
                <a:gd name="T64" fmla="*/ 407 w 579"/>
                <a:gd name="T65" fmla="*/ 23 h 542"/>
                <a:gd name="T66" fmla="*/ 472 w 579"/>
                <a:gd name="T67" fmla="*/ 60 h 542"/>
                <a:gd name="T68" fmla="*/ 509 w 579"/>
                <a:gd name="T69" fmla="*/ 94 h 542"/>
                <a:gd name="T70" fmla="*/ 543 w 579"/>
                <a:gd name="T71" fmla="*/ 141 h 542"/>
                <a:gd name="T72" fmla="*/ 566 w 579"/>
                <a:gd name="T73" fmla="*/ 189 h 542"/>
                <a:gd name="T74" fmla="*/ 576 w 579"/>
                <a:gd name="T75" fmla="*/ 233 h 542"/>
                <a:gd name="T76" fmla="*/ 578 w 579"/>
                <a:gd name="T77" fmla="*/ 271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9" h="542">
                  <a:moveTo>
                    <a:pt x="578" y="271"/>
                  </a:moveTo>
                  <a:cubicBezTo>
                    <a:pt x="579" y="281"/>
                    <a:pt x="578" y="292"/>
                    <a:pt x="577" y="302"/>
                  </a:cubicBezTo>
                  <a:cubicBezTo>
                    <a:pt x="576" y="315"/>
                    <a:pt x="573" y="328"/>
                    <a:pt x="569" y="340"/>
                  </a:cubicBezTo>
                  <a:cubicBezTo>
                    <a:pt x="565" y="356"/>
                    <a:pt x="559" y="371"/>
                    <a:pt x="551" y="386"/>
                  </a:cubicBezTo>
                  <a:cubicBezTo>
                    <a:pt x="543" y="403"/>
                    <a:pt x="533" y="419"/>
                    <a:pt x="521" y="433"/>
                  </a:cubicBezTo>
                  <a:cubicBezTo>
                    <a:pt x="513" y="444"/>
                    <a:pt x="504" y="453"/>
                    <a:pt x="495" y="462"/>
                  </a:cubicBezTo>
                  <a:cubicBezTo>
                    <a:pt x="483" y="473"/>
                    <a:pt x="470" y="483"/>
                    <a:pt x="457" y="492"/>
                  </a:cubicBezTo>
                  <a:cubicBezTo>
                    <a:pt x="444" y="500"/>
                    <a:pt x="431" y="507"/>
                    <a:pt x="418" y="514"/>
                  </a:cubicBezTo>
                  <a:cubicBezTo>
                    <a:pt x="395" y="524"/>
                    <a:pt x="372" y="532"/>
                    <a:pt x="347" y="536"/>
                  </a:cubicBezTo>
                  <a:cubicBezTo>
                    <a:pt x="335" y="539"/>
                    <a:pt x="323" y="540"/>
                    <a:pt x="310" y="541"/>
                  </a:cubicBezTo>
                  <a:cubicBezTo>
                    <a:pt x="302" y="541"/>
                    <a:pt x="294" y="542"/>
                    <a:pt x="286" y="542"/>
                  </a:cubicBezTo>
                  <a:cubicBezTo>
                    <a:pt x="272" y="541"/>
                    <a:pt x="258" y="540"/>
                    <a:pt x="245" y="538"/>
                  </a:cubicBezTo>
                  <a:cubicBezTo>
                    <a:pt x="226" y="536"/>
                    <a:pt x="208" y="531"/>
                    <a:pt x="190" y="525"/>
                  </a:cubicBezTo>
                  <a:cubicBezTo>
                    <a:pt x="170" y="518"/>
                    <a:pt x="151" y="509"/>
                    <a:pt x="132" y="498"/>
                  </a:cubicBezTo>
                  <a:cubicBezTo>
                    <a:pt x="118" y="490"/>
                    <a:pt x="105" y="480"/>
                    <a:pt x="92" y="469"/>
                  </a:cubicBezTo>
                  <a:cubicBezTo>
                    <a:pt x="82" y="460"/>
                    <a:pt x="73" y="451"/>
                    <a:pt x="64" y="440"/>
                  </a:cubicBezTo>
                  <a:cubicBezTo>
                    <a:pt x="50" y="425"/>
                    <a:pt x="39" y="408"/>
                    <a:pt x="29" y="390"/>
                  </a:cubicBezTo>
                  <a:cubicBezTo>
                    <a:pt x="19" y="369"/>
                    <a:pt x="11" y="348"/>
                    <a:pt x="6" y="325"/>
                  </a:cubicBezTo>
                  <a:cubicBezTo>
                    <a:pt x="4" y="314"/>
                    <a:pt x="2" y="304"/>
                    <a:pt x="1" y="293"/>
                  </a:cubicBezTo>
                  <a:cubicBezTo>
                    <a:pt x="0" y="283"/>
                    <a:pt x="0" y="273"/>
                    <a:pt x="0" y="263"/>
                  </a:cubicBezTo>
                  <a:cubicBezTo>
                    <a:pt x="1" y="253"/>
                    <a:pt x="2" y="244"/>
                    <a:pt x="3" y="234"/>
                  </a:cubicBezTo>
                  <a:cubicBezTo>
                    <a:pt x="5" y="219"/>
                    <a:pt x="8" y="205"/>
                    <a:pt x="13" y="191"/>
                  </a:cubicBezTo>
                  <a:cubicBezTo>
                    <a:pt x="18" y="174"/>
                    <a:pt x="25" y="159"/>
                    <a:pt x="34" y="144"/>
                  </a:cubicBezTo>
                  <a:cubicBezTo>
                    <a:pt x="42" y="130"/>
                    <a:pt x="50" y="117"/>
                    <a:pt x="60" y="105"/>
                  </a:cubicBezTo>
                  <a:cubicBezTo>
                    <a:pt x="69" y="94"/>
                    <a:pt x="79" y="84"/>
                    <a:pt x="90" y="74"/>
                  </a:cubicBezTo>
                  <a:cubicBezTo>
                    <a:pt x="100" y="66"/>
                    <a:pt x="110" y="58"/>
                    <a:pt x="121" y="51"/>
                  </a:cubicBezTo>
                  <a:cubicBezTo>
                    <a:pt x="134" y="42"/>
                    <a:pt x="147" y="34"/>
                    <a:pt x="162" y="28"/>
                  </a:cubicBezTo>
                  <a:cubicBezTo>
                    <a:pt x="172" y="23"/>
                    <a:pt x="183" y="18"/>
                    <a:pt x="194" y="15"/>
                  </a:cubicBezTo>
                  <a:cubicBezTo>
                    <a:pt x="210" y="10"/>
                    <a:pt x="227" y="6"/>
                    <a:pt x="243" y="3"/>
                  </a:cubicBezTo>
                  <a:cubicBezTo>
                    <a:pt x="255" y="2"/>
                    <a:pt x="266" y="1"/>
                    <a:pt x="278" y="0"/>
                  </a:cubicBezTo>
                  <a:cubicBezTo>
                    <a:pt x="282" y="0"/>
                    <a:pt x="287" y="0"/>
                    <a:pt x="291" y="0"/>
                  </a:cubicBezTo>
                  <a:cubicBezTo>
                    <a:pt x="309" y="0"/>
                    <a:pt x="326" y="2"/>
                    <a:pt x="343" y="5"/>
                  </a:cubicBezTo>
                  <a:cubicBezTo>
                    <a:pt x="365" y="8"/>
                    <a:pt x="386" y="15"/>
                    <a:pt x="407" y="23"/>
                  </a:cubicBezTo>
                  <a:cubicBezTo>
                    <a:pt x="430" y="33"/>
                    <a:pt x="452" y="45"/>
                    <a:pt x="472" y="60"/>
                  </a:cubicBezTo>
                  <a:cubicBezTo>
                    <a:pt x="485" y="71"/>
                    <a:pt x="498" y="82"/>
                    <a:pt x="509" y="94"/>
                  </a:cubicBezTo>
                  <a:cubicBezTo>
                    <a:pt x="522" y="109"/>
                    <a:pt x="534" y="124"/>
                    <a:pt x="543" y="141"/>
                  </a:cubicBezTo>
                  <a:cubicBezTo>
                    <a:pt x="552" y="156"/>
                    <a:pt x="560" y="173"/>
                    <a:pt x="566" y="189"/>
                  </a:cubicBezTo>
                  <a:cubicBezTo>
                    <a:pt x="570" y="204"/>
                    <a:pt x="574" y="218"/>
                    <a:pt x="576" y="233"/>
                  </a:cubicBezTo>
                  <a:cubicBezTo>
                    <a:pt x="578" y="246"/>
                    <a:pt x="579" y="258"/>
                    <a:pt x="578" y="271"/>
                  </a:cubicBezTo>
                  <a:close/>
                </a:path>
              </a:pathLst>
            </a:custGeom>
            <a:solidFill>
              <a:srgbClr val="FBDCD2"/>
            </a:solidFill>
            <a:ln w="9525">
              <a:solidFill>
                <a:schemeClr val="tx1"/>
              </a:solidFill>
              <a:round/>
            </a:ln>
          </p:spPr>
          <p:txBody>
            <a:bodyPr vert="horz" wrap="square" lIns="91440" tIns="45720" rIns="91440" bIns="45720" numCol="1" anchor="t" anchorCtr="0" compatLnSpc="1">
              <a:prstTxWarp prst="textNoShape">
                <a:avLst/>
              </a:prstTxWarp>
            </a:bodyPr>
            <a:lstStyle/>
            <a:p>
              <a:endParaRPr lang="es-ES"/>
            </a:p>
          </p:txBody>
        </p:sp>
        <p:sp>
          <p:nvSpPr>
            <p:cNvPr id="7" name="Freeform 5">
              <a:extLst>
                <a:ext uri="{FF2B5EF4-FFF2-40B4-BE49-F238E27FC236}">
                  <a16:creationId xmlns:a16="http://schemas.microsoft.com/office/drawing/2014/main" id="{DDBEC121-0A1B-4741-952D-01F4C997B098}"/>
                </a:ext>
              </a:extLst>
            </p:cNvPr>
            <p:cNvSpPr/>
            <p:nvPr/>
          </p:nvSpPr>
          <p:spPr bwMode="auto">
            <a:xfrm>
              <a:off x="6477000" y="2735263"/>
              <a:ext cx="1535112" cy="1376363"/>
            </a:xfrm>
            <a:custGeom>
              <a:avLst/>
              <a:gdLst>
                <a:gd name="T0" fmla="*/ 197 w 406"/>
                <a:gd name="T1" fmla="*/ 1 h 364"/>
                <a:gd name="T2" fmla="*/ 250 w 406"/>
                <a:gd name="T3" fmla="*/ 6 h 364"/>
                <a:gd name="T4" fmla="*/ 314 w 406"/>
                <a:gd name="T5" fmla="*/ 31 h 364"/>
                <a:gd name="T6" fmla="*/ 357 w 406"/>
                <a:gd name="T7" fmla="*/ 66 h 364"/>
                <a:gd name="T8" fmla="*/ 400 w 406"/>
                <a:gd name="T9" fmla="*/ 144 h 364"/>
                <a:gd name="T10" fmla="*/ 404 w 406"/>
                <a:gd name="T11" fmla="*/ 170 h 364"/>
                <a:gd name="T12" fmla="*/ 393 w 406"/>
                <a:gd name="T13" fmla="*/ 243 h 364"/>
                <a:gd name="T14" fmla="*/ 363 w 406"/>
                <a:gd name="T15" fmla="*/ 292 h 364"/>
                <a:gd name="T16" fmla="*/ 295 w 406"/>
                <a:gd name="T17" fmla="*/ 343 h 364"/>
                <a:gd name="T18" fmla="*/ 250 w 406"/>
                <a:gd name="T19" fmla="*/ 358 h 364"/>
                <a:gd name="T20" fmla="*/ 214 w 406"/>
                <a:gd name="T21" fmla="*/ 363 h 364"/>
                <a:gd name="T22" fmla="*/ 164 w 406"/>
                <a:gd name="T23" fmla="*/ 360 h 364"/>
                <a:gd name="T24" fmla="*/ 126 w 406"/>
                <a:gd name="T25" fmla="*/ 350 h 364"/>
                <a:gd name="T26" fmla="*/ 78 w 406"/>
                <a:gd name="T27" fmla="*/ 325 h 364"/>
                <a:gd name="T28" fmla="*/ 45 w 406"/>
                <a:gd name="T29" fmla="*/ 296 h 364"/>
                <a:gd name="T30" fmla="*/ 19 w 406"/>
                <a:gd name="T31" fmla="*/ 260 h 364"/>
                <a:gd name="T32" fmla="*/ 5 w 406"/>
                <a:gd name="T33" fmla="*/ 224 h 364"/>
                <a:gd name="T34" fmla="*/ 0 w 406"/>
                <a:gd name="T35" fmla="*/ 192 h 364"/>
                <a:gd name="T36" fmla="*/ 0 w 406"/>
                <a:gd name="T37" fmla="*/ 182 h 364"/>
                <a:gd name="T38" fmla="*/ 9 w 406"/>
                <a:gd name="T39" fmla="*/ 126 h 364"/>
                <a:gd name="T40" fmla="*/ 36 w 406"/>
                <a:gd name="T41" fmla="*/ 78 h 364"/>
                <a:gd name="T42" fmla="*/ 69 w 406"/>
                <a:gd name="T43" fmla="*/ 45 h 364"/>
                <a:gd name="T44" fmla="*/ 103 w 406"/>
                <a:gd name="T45" fmla="*/ 23 h 364"/>
                <a:gd name="T46" fmla="*/ 166 w 406"/>
                <a:gd name="T47" fmla="*/ 3 h 364"/>
                <a:gd name="T48" fmla="*/ 197 w 406"/>
                <a:gd name="T49" fmla="*/ 1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6" h="364">
                  <a:moveTo>
                    <a:pt x="197" y="1"/>
                  </a:moveTo>
                  <a:cubicBezTo>
                    <a:pt x="218" y="1"/>
                    <a:pt x="234" y="2"/>
                    <a:pt x="250" y="6"/>
                  </a:cubicBezTo>
                  <a:cubicBezTo>
                    <a:pt x="273" y="11"/>
                    <a:pt x="294" y="19"/>
                    <a:pt x="314" y="31"/>
                  </a:cubicBezTo>
                  <a:cubicBezTo>
                    <a:pt x="330" y="40"/>
                    <a:pt x="345" y="52"/>
                    <a:pt x="357" y="66"/>
                  </a:cubicBezTo>
                  <a:cubicBezTo>
                    <a:pt x="378" y="88"/>
                    <a:pt x="393" y="114"/>
                    <a:pt x="400" y="144"/>
                  </a:cubicBezTo>
                  <a:cubicBezTo>
                    <a:pt x="402" y="152"/>
                    <a:pt x="403" y="161"/>
                    <a:pt x="404" y="170"/>
                  </a:cubicBezTo>
                  <a:cubicBezTo>
                    <a:pt x="406" y="195"/>
                    <a:pt x="402" y="219"/>
                    <a:pt x="393" y="243"/>
                  </a:cubicBezTo>
                  <a:cubicBezTo>
                    <a:pt x="385" y="261"/>
                    <a:pt x="375" y="277"/>
                    <a:pt x="363" y="292"/>
                  </a:cubicBezTo>
                  <a:cubicBezTo>
                    <a:pt x="344" y="314"/>
                    <a:pt x="321" y="331"/>
                    <a:pt x="295" y="343"/>
                  </a:cubicBezTo>
                  <a:cubicBezTo>
                    <a:pt x="281" y="350"/>
                    <a:pt x="266" y="355"/>
                    <a:pt x="250" y="358"/>
                  </a:cubicBezTo>
                  <a:cubicBezTo>
                    <a:pt x="238" y="361"/>
                    <a:pt x="226" y="362"/>
                    <a:pt x="214" y="363"/>
                  </a:cubicBezTo>
                  <a:cubicBezTo>
                    <a:pt x="197" y="364"/>
                    <a:pt x="180" y="363"/>
                    <a:pt x="164" y="360"/>
                  </a:cubicBezTo>
                  <a:cubicBezTo>
                    <a:pt x="151" y="358"/>
                    <a:pt x="138" y="355"/>
                    <a:pt x="126" y="350"/>
                  </a:cubicBezTo>
                  <a:cubicBezTo>
                    <a:pt x="109" y="344"/>
                    <a:pt x="93" y="336"/>
                    <a:pt x="78" y="325"/>
                  </a:cubicBezTo>
                  <a:cubicBezTo>
                    <a:pt x="66" y="317"/>
                    <a:pt x="55" y="307"/>
                    <a:pt x="45" y="296"/>
                  </a:cubicBezTo>
                  <a:cubicBezTo>
                    <a:pt x="35" y="285"/>
                    <a:pt x="26" y="273"/>
                    <a:pt x="19" y="260"/>
                  </a:cubicBezTo>
                  <a:cubicBezTo>
                    <a:pt x="13" y="248"/>
                    <a:pt x="8" y="236"/>
                    <a:pt x="5" y="224"/>
                  </a:cubicBezTo>
                  <a:cubicBezTo>
                    <a:pt x="2" y="213"/>
                    <a:pt x="0" y="203"/>
                    <a:pt x="0" y="192"/>
                  </a:cubicBezTo>
                  <a:cubicBezTo>
                    <a:pt x="0" y="189"/>
                    <a:pt x="0" y="185"/>
                    <a:pt x="0" y="182"/>
                  </a:cubicBezTo>
                  <a:cubicBezTo>
                    <a:pt x="0" y="163"/>
                    <a:pt x="3" y="144"/>
                    <a:pt x="9" y="126"/>
                  </a:cubicBezTo>
                  <a:cubicBezTo>
                    <a:pt x="16" y="109"/>
                    <a:pt x="25" y="93"/>
                    <a:pt x="36" y="78"/>
                  </a:cubicBezTo>
                  <a:cubicBezTo>
                    <a:pt x="46" y="66"/>
                    <a:pt x="56" y="55"/>
                    <a:pt x="69" y="45"/>
                  </a:cubicBezTo>
                  <a:cubicBezTo>
                    <a:pt x="80" y="37"/>
                    <a:pt x="91" y="30"/>
                    <a:pt x="103" y="23"/>
                  </a:cubicBezTo>
                  <a:cubicBezTo>
                    <a:pt x="123" y="13"/>
                    <a:pt x="144" y="7"/>
                    <a:pt x="166" y="3"/>
                  </a:cubicBezTo>
                  <a:cubicBezTo>
                    <a:pt x="178" y="1"/>
                    <a:pt x="190" y="0"/>
                    <a:pt x="197" y="1"/>
                  </a:cubicBezTo>
                  <a:close/>
                </a:path>
              </a:pathLst>
            </a:custGeom>
            <a:solidFill>
              <a:srgbClr val="F4A390"/>
            </a:solidFill>
            <a:ln w="9525">
              <a:solidFill>
                <a:schemeClr val="tx1"/>
              </a:solidFill>
              <a:round/>
            </a:ln>
          </p:spPr>
          <p:txBody>
            <a:bodyPr vert="horz" wrap="square" lIns="91440" tIns="45720" rIns="91440" bIns="45720" numCol="1" anchor="t" anchorCtr="0" compatLnSpc="1">
              <a:prstTxWarp prst="textNoShape">
                <a:avLst/>
              </a:prstTxWarp>
            </a:bodyPr>
            <a:lstStyle/>
            <a:p>
              <a:endParaRPr lang="es-ES"/>
            </a:p>
          </p:txBody>
        </p:sp>
        <p:sp>
          <p:nvSpPr>
            <p:cNvPr id="8" name="Freeform 6">
              <a:extLst>
                <a:ext uri="{FF2B5EF4-FFF2-40B4-BE49-F238E27FC236}">
                  <a16:creationId xmlns:a16="http://schemas.microsoft.com/office/drawing/2014/main" id="{798BDEB2-D8B8-4A37-B551-F03A4E0D97D9}"/>
                </a:ext>
              </a:extLst>
            </p:cNvPr>
            <p:cNvSpPr/>
            <p:nvPr/>
          </p:nvSpPr>
          <p:spPr bwMode="auto">
            <a:xfrm>
              <a:off x="6767513" y="2938463"/>
              <a:ext cx="579437" cy="522288"/>
            </a:xfrm>
            <a:custGeom>
              <a:avLst/>
              <a:gdLst>
                <a:gd name="T0" fmla="*/ 0 w 153"/>
                <a:gd name="T1" fmla="*/ 70 h 138"/>
                <a:gd name="T2" fmla="*/ 16 w 153"/>
                <a:gd name="T3" fmla="*/ 28 h 138"/>
                <a:gd name="T4" fmla="*/ 64 w 153"/>
                <a:gd name="T5" fmla="*/ 3 h 138"/>
                <a:gd name="T6" fmla="*/ 113 w 153"/>
                <a:gd name="T7" fmla="*/ 11 h 138"/>
                <a:gd name="T8" fmla="*/ 148 w 153"/>
                <a:gd name="T9" fmla="*/ 50 h 138"/>
                <a:gd name="T10" fmla="*/ 143 w 153"/>
                <a:gd name="T11" fmla="*/ 100 h 138"/>
                <a:gd name="T12" fmla="*/ 99 w 153"/>
                <a:gd name="T13" fmla="*/ 134 h 138"/>
                <a:gd name="T14" fmla="*/ 73 w 153"/>
                <a:gd name="T15" fmla="*/ 137 h 138"/>
                <a:gd name="T16" fmla="*/ 23 w 153"/>
                <a:gd name="T17" fmla="*/ 118 h 138"/>
                <a:gd name="T18" fmla="*/ 3 w 153"/>
                <a:gd name="T19" fmla="*/ 88 h 138"/>
                <a:gd name="T20" fmla="*/ 0 w 153"/>
                <a:gd name="T21" fmla="*/ 7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38">
                  <a:moveTo>
                    <a:pt x="0" y="70"/>
                  </a:moveTo>
                  <a:cubicBezTo>
                    <a:pt x="1" y="54"/>
                    <a:pt x="6" y="40"/>
                    <a:pt x="16" y="28"/>
                  </a:cubicBezTo>
                  <a:cubicBezTo>
                    <a:pt x="29" y="13"/>
                    <a:pt x="45" y="6"/>
                    <a:pt x="64" y="3"/>
                  </a:cubicBezTo>
                  <a:cubicBezTo>
                    <a:pt x="81" y="0"/>
                    <a:pt x="97" y="3"/>
                    <a:pt x="113" y="11"/>
                  </a:cubicBezTo>
                  <a:cubicBezTo>
                    <a:pt x="129" y="20"/>
                    <a:pt x="142" y="32"/>
                    <a:pt x="148" y="50"/>
                  </a:cubicBezTo>
                  <a:cubicBezTo>
                    <a:pt x="153" y="67"/>
                    <a:pt x="152" y="84"/>
                    <a:pt x="143" y="100"/>
                  </a:cubicBezTo>
                  <a:cubicBezTo>
                    <a:pt x="133" y="118"/>
                    <a:pt x="118" y="128"/>
                    <a:pt x="99" y="134"/>
                  </a:cubicBezTo>
                  <a:cubicBezTo>
                    <a:pt x="90" y="137"/>
                    <a:pt x="82" y="138"/>
                    <a:pt x="73" y="137"/>
                  </a:cubicBezTo>
                  <a:cubicBezTo>
                    <a:pt x="54" y="136"/>
                    <a:pt x="37" y="131"/>
                    <a:pt x="23" y="118"/>
                  </a:cubicBezTo>
                  <a:cubicBezTo>
                    <a:pt x="13" y="110"/>
                    <a:pt x="7" y="100"/>
                    <a:pt x="3" y="88"/>
                  </a:cubicBezTo>
                  <a:cubicBezTo>
                    <a:pt x="1" y="82"/>
                    <a:pt x="0" y="76"/>
                    <a:pt x="0" y="70"/>
                  </a:cubicBezTo>
                  <a:close/>
                </a:path>
              </a:pathLst>
            </a:custGeom>
            <a:solidFill>
              <a:srgbClr val="F6B4A9"/>
            </a:solidFill>
            <a:ln w="9525">
              <a:noFill/>
              <a:rou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47"/>
          <p:cNvSpPr txBox="1">
            <a:spLocks noGrp="1"/>
          </p:cNvSpPr>
          <p:nvPr>
            <p:ph type="title"/>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rgbClr val="D94949"/>
                </a:solidFill>
              </a:rPr>
              <a:t>Prevention of the disease</a:t>
            </a:r>
            <a:endParaRPr>
              <a:solidFill>
                <a:srgbClr val="D94949"/>
              </a:solidFill>
            </a:endParaRPr>
          </a:p>
        </p:txBody>
      </p:sp>
      <p:graphicFrame>
        <p:nvGraphicFramePr>
          <p:cNvPr id="756" name="Google Shape;756;p47"/>
          <p:cNvGraphicFramePr>
            <a:graphicFrameLocks noGrp="1"/>
          </p:cNvGraphicFramePr>
          <p:nvPr>
            <p:extLst>
              <p:ext uri="{D42A27DB-BD31-4B8C-83A1-F6EECF244321}">
                <p14:modId xmlns:p14="http://schemas.microsoft.com/office/powerpoint/2010/main" val="993312124"/>
              </p:ext>
            </p:extLst>
          </p:nvPr>
        </p:nvGraphicFramePr>
        <p:xfrm>
          <a:off x="812400" y="1476375"/>
          <a:ext cx="7519200" cy="3108810"/>
        </p:xfrm>
        <a:graphic>
          <a:graphicData uri="http://schemas.openxmlformats.org/drawingml/2006/table">
            <a:tbl>
              <a:tblPr>
                <a:noFill/>
                <a:tableStyleId>{9752E337-173D-45B0-B1A5-402D35A0563C}</a:tableStyleId>
              </a:tblPr>
              <a:tblGrid>
                <a:gridCol w="38997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ct val="0"/>
                        </a:spcBef>
                        <a:spcAft>
                          <a:spcPct val="0"/>
                        </a:spcAft>
                        <a:buNone/>
                      </a:pPr>
                      <a:r>
                        <a:rPr lang="en" sz="2400">
                          <a:solidFill>
                            <a:schemeClr val="tx1">
                              <a:lumMod val="50000"/>
                            </a:schemeClr>
                          </a:solidFill>
                          <a:latin typeface="Bodoni"/>
                          <a:ea typeface="Bodoni"/>
                          <a:cs typeface="Bodoni"/>
                          <a:sym typeface="Bodoni"/>
                        </a:rPr>
                        <a:t>Isolate infected patients</a:t>
                      </a:r>
                      <a:endParaRPr sz="2400">
                        <a:solidFill>
                          <a:schemeClr val="tx1">
                            <a:lumMod val="50000"/>
                          </a:schemeClr>
                        </a:solidFill>
                        <a:latin typeface="Bodoni"/>
                        <a:ea typeface="Bodoni"/>
                        <a:cs typeface="Bodoni"/>
                        <a:sym typeface="Bodoni"/>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ct val="0"/>
                        </a:spcBef>
                        <a:spcAft>
                          <a:spcPct val="0"/>
                        </a:spcAft>
                        <a:buNone/>
                      </a:pPr>
                      <a:r>
                        <a:rPr lang="en">
                          <a:solidFill>
                            <a:schemeClr val="lt2"/>
                          </a:solidFill>
                          <a:latin typeface="Manrope Medium"/>
                          <a:ea typeface="Manrope Medium"/>
                          <a:cs typeface="Manrope Medium"/>
                          <a:sym typeface="Manrope Medium"/>
                        </a:rPr>
                        <a:t>Mercury is the smallest planet</a:t>
                      </a:r>
                      <a:endParaRPr>
                        <a:solidFill>
                          <a:schemeClr val="lt2"/>
                        </a:solidFill>
                        <a:latin typeface="Manrope Medium"/>
                        <a:ea typeface="Manrope Medium"/>
                        <a:cs typeface="Manrope Medium"/>
                        <a:sym typeface="Manrope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ct val="0"/>
                        </a:spcBef>
                        <a:spcAft>
                          <a:spcPct val="0"/>
                        </a:spcAft>
                        <a:buNone/>
                      </a:pPr>
                      <a:r>
                        <a:rPr lang="en" sz="2400">
                          <a:solidFill>
                            <a:schemeClr val="tx1">
                              <a:lumMod val="50000"/>
                            </a:schemeClr>
                          </a:solidFill>
                          <a:latin typeface="Bodoni"/>
                          <a:ea typeface="Bodoni"/>
                          <a:cs typeface="Bodoni"/>
                          <a:sym typeface="Bodoni"/>
                        </a:rPr>
                        <a:t>Practice good hand hygiene</a:t>
                      </a:r>
                      <a:endParaRPr sz="2400">
                        <a:solidFill>
                          <a:schemeClr val="tx1">
                            <a:lumMod val="50000"/>
                          </a:schemeClr>
                        </a:solidFill>
                        <a:latin typeface="Bodoni"/>
                        <a:ea typeface="Bodoni"/>
                        <a:cs typeface="Bodoni"/>
                        <a:sym typeface="Bodoni"/>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ct val="0"/>
                        </a:spcBef>
                        <a:spcAft>
                          <a:spcPct val="0"/>
                        </a:spcAft>
                        <a:buNone/>
                      </a:pPr>
                      <a:r>
                        <a:rPr lang="en">
                          <a:solidFill>
                            <a:schemeClr val="lt2"/>
                          </a:solidFill>
                          <a:latin typeface="Manrope Medium"/>
                          <a:ea typeface="Manrope Medium"/>
                          <a:cs typeface="Manrope Medium"/>
                          <a:sym typeface="Manrope Medium"/>
                        </a:rPr>
                        <a:t>Venus is the second planet from the Sun</a:t>
                      </a:r>
                      <a:endParaRPr>
                        <a:solidFill>
                          <a:schemeClr val="lt2"/>
                        </a:solidFill>
                        <a:latin typeface="Manrope Medium"/>
                        <a:ea typeface="Manrope Medium"/>
                        <a:cs typeface="Manrope Medium"/>
                        <a:sym typeface="Manrope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ct val="0"/>
                        </a:spcBef>
                        <a:spcAft>
                          <a:spcPct val="0"/>
                        </a:spcAft>
                        <a:buNone/>
                      </a:pPr>
                      <a:r>
                        <a:rPr lang="en" sz="2400">
                          <a:solidFill>
                            <a:schemeClr val="tx1">
                              <a:lumMod val="50000"/>
                            </a:schemeClr>
                          </a:solidFill>
                          <a:latin typeface="Bodoni"/>
                          <a:ea typeface="Bodoni"/>
                          <a:cs typeface="Bodoni"/>
                          <a:sym typeface="Bodoni"/>
                        </a:rPr>
                        <a:t>Avoid contact with animals</a:t>
                      </a:r>
                      <a:endParaRPr sz="2400">
                        <a:solidFill>
                          <a:schemeClr val="tx1">
                            <a:lumMod val="50000"/>
                          </a:schemeClr>
                        </a:solidFill>
                        <a:latin typeface="Bodoni"/>
                        <a:ea typeface="Bodoni"/>
                        <a:cs typeface="Bodoni"/>
                        <a:sym typeface="Bodoni"/>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ct val="0"/>
                        </a:spcBef>
                        <a:spcAft>
                          <a:spcPct val="0"/>
                        </a:spcAft>
                        <a:buNone/>
                      </a:pPr>
                      <a:r>
                        <a:rPr lang="en">
                          <a:solidFill>
                            <a:schemeClr val="lt2"/>
                          </a:solidFill>
                          <a:latin typeface="Manrope Medium"/>
                          <a:ea typeface="Manrope Medium"/>
                          <a:cs typeface="Manrope Medium"/>
                          <a:sym typeface="Manrope Medium"/>
                        </a:rPr>
                        <a:t>Mars is actually a very cold place</a:t>
                      </a:r>
                      <a:endParaRPr>
                        <a:solidFill>
                          <a:schemeClr val="lt2"/>
                        </a:solidFill>
                        <a:latin typeface="Manrope Medium"/>
                        <a:ea typeface="Manrope Medium"/>
                        <a:cs typeface="Manrope Medium"/>
                        <a:sym typeface="Manrope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ct val="0"/>
                        </a:spcBef>
                        <a:spcAft>
                          <a:spcPct val="0"/>
                        </a:spcAft>
                        <a:buNone/>
                      </a:pPr>
                      <a:r>
                        <a:rPr lang="en" sz="2400">
                          <a:solidFill>
                            <a:schemeClr val="tx1">
                              <a:lumMod val="50000"/>
                            </a:schemeClr>
                          </a:solidFill>
                          <a:latin typeface="Bodoni"/>
                          <a:ea typeface="Bodoni"/>
                          <a:cs typeface="Bodoni"/>
                          <a:sym typeface="Bodoni"/>
                        </a:rPr>
                        <a:t>Avoid direct contact </a:t>
                      </a:r>
                      <a:endParaRPr sz="2400">
                        <a:solidFill>
                          <a:schemeClr val="tx1">
                            <a:lumMod val="50000"/>
                          </a:schemeClr>
                        </a:solidFill>
                        <a:latin typeface="Bodoni"/>
                        <a:ea typeface="Bodoni"/>
                        <a:cs typeface="Bodoni"/>
                        <a:sym typeface="Bodoni"/>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spcBef>
                          <a:spcPct val="0"/>
                        </a:spcBef>
                        <a:spcAft>
                          <a:spcPct val="0"/>
                        </a:spcAft>
                        <a:buNone/>
                      </a:pPr>
                      <a:r>
                        <a:rPr lang="en">
                          <a:solidFill>
                            <a:schemeClr val="lt2"/>
                          </a:solidFill>
                          <a:latin typeface="Manrope Medium"/>
                          <a:ea typeface="Manrope Medium"/>
                          <a:cs typeface="Manrope Medium"/>
                          <a:sym typeface="Manrope Medium"/>
                        </a:rPr>
                        <a:t>Saturn is a gas giant and has rings</a:t>
                      </a:r>
                      <a:endParaRPr>
                        <a:solidFill>
                          <a:schemeClr val="lt2"/>
                        </a:solidFill>
                        <a:latin typeface="Manrope Medium"/>
                        <a:ea typeface="Manrope Medium"/>
                        <a:cs typeface="Manrope Medium"/>
                        <a:sym typeface="Manrope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spcBef>
                          <a:spcPct val="0"/>
                        </a:spcBef>
                        <a:spcAft>
                          <a:spcPct val="0"/>
                        </a:spcAft>
                        <a:buNone/>
                      </a:pPr>
                      <a:r>
                        <a:rPr lang="en" sz="2400">
                          <a:solidFill>
                            <a:schemeClr val="tx1">
                              <a:lumMod val="50000"/>
                            </a:schemeClr>
                          </a:solidFill>
                          <a:latin typeface="Bodoni"/>
                          <a:ea typeface="Bodoni"/>
                          <a:cs typeface="Bodoni"/>
                          <a:sym typeface="Bodoni"/>
                        </a:rPr>
                        <a:t>Use protective equipment</a:t>
                      </a:r>
                      <a:endParaRPr sz="2400">
                        <a:solidFill>
                          <a:schemeClr val="tx1">
                            <a:lumMod val="50000"/>
                          </a:schemeClr>
                        </a:solidFill>
                        <a:latin typeface="Bodoni"/>
                        <a:ea typeface="Bodoni"/>
                        <a:cs typeface="Bodoni"/>
                        <a:sym typeface="Bodoni"/>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ct val="0"/>
                        </a:spcBef>
                        <a:spcAft>
                          <a:spcPct val="0"/>
                        </a:spcAft>
                        <a:buNone/>
                      </a:pPr>
                      <a:r>
                        <a:rPr lang="en">
                          <a:solidFill>
                            <a:schemeClr val="lt2"/>
                          </a:solidFill>
                          <a:latin typeface="Manrope Medium"/>
                          <a:ea typeface="Manrope Medium"/>
                          <a:cs typeface="Manrope Medium"/>
                          <a:sym typeface="Manrope Medium"/>
                        </a:rPr>
                        <a:t>Neptune is far away from Earth</a:t>
                      </a:r>
                      <a:endParaRPr>
                        <a:solidFill>
                          <a:schemeClr val="lt2"/>
                        </a:solidFill>
                        <a:latin typeface="Manrope Medium"/>
                        <a:ea typeface="Manrope Medium"/>
                        <a:cs typeface="Manrope Medium"/>
                        <a:sym typeface="Manrope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pSp>
        <p:nvGrpSpPr>
          <p:cNvPr id="4" name="Grupo 3">
            <a:extLst>
              <a:ext uri="{FF2B5EF4-FFF2-40B4-BE49-F238E27FC236}">
                <a16:creationId xmlns:a16="http://schemas.microsoft.com/office/drawing/2014/main" id="{1D32CFD2-00D4-49F7-8940-544D78A968D6}"/>
              </a:ext>
            </a:extLst>
          </p:cNvPr>
          <p:cNvGrpSpPr/>
          <p:nvPr/>
        </p:nvGrpSpPr>
        <p:grpSpPr>
          <a:xfrm>
            <a:off x="427889" y="4751485"/>
            <a:ext cx="8483400" cy="156754"/>
            <a:chOff x="330225" y="4698275"/>
            <a:chExt cx="8483400" cy="156754"/>
          </a:xfrm>
        </p:grpSpPr>
        <p:cxnSp>
          <p:nvCxnSpPr>
            <p:cNvPr id="5" name="Google Shape;286;p21">
              <a:extLst>
                <a:ext uri="{FF2B5EF4-FFF2-40B4-BE49-F238E27FC236}">
                  <a16:creationId xmlns:a16="http://schemas.microsoft.com/office/drawing/2014/main" id="{0F8260FA-6470-4820-8D2C-5CE0F4B134D7}"/>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6" name="Rectángulo 5">
              <a:extLst>
                <a:ext uri="{FF2B5EF4-FFF2-40B4-BE49-F238E27FC236}">
                  <a16:creationId xmlns:a16="http://schemas.microsoft.com/office/drawing/2014/main" id="{524FE7D5-5FA3-4DAB-8A1D-E7DF550A75D5}"/>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C19C109E-0111-47E9-8771-9ABCAFD188BA}"/>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2" name="Google Shape;762;p48"/>
          <p:cNvSpPr txBox="1">
            <a:spLocks noGrp="1"/>
          </p:cNvSpPr>
          <p:nvPr>
            <p:ph type="subTitle" idx="5"/>
          </p:nvPr>
        </p:nvSpPr>
        <p:spPr>
          <a:xfrm>
            <a:off x="879000" y="4302678"/>
            <a:ext cx="2253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Jupiter is the biggest planet of them all</a:t>
            </a:r>
            <a:endParaRPr/>
          </a:p>
        </p:txBody>
      </p:sp>
      <p:sp>
        <p:nvSpPr>
          <p:cNvPr id="763" name="Google Shape;763;p48"/>
          <p:cNvSpPr txBox="1">
            <a:spLocks noGrp="1"/>
          </p:cNvSpPr>
          <p:nvPr>
            <p:ph type="title" idx="15"/>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Diagnosis</a:t>
            </a:r>
            <a:endParaRPr/>
          </a:p>
        </p:txBody>
      </p:sp>
      <p:sp>
        <p:nvSpPr>
          <p:cNvPr id="764" name="Google Shape;764;p48"/>
          <p:cNvSpPr txBox="1">
            <a:spLocks noGrp="1"/>
          </p:cNvSpPr>
          <p:nvPr>
            <p:ph type="title"/>
          </p:nvPr>
        </p:nvSpPr>
        <p:spPr>
          <a:xfrm>
            <a:off x="879000" y="1950014"/>
            <a:ext cx="2253000" cy="339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Mercury</a:t>
            </a:r>
            <a:endParaRPr>
              <a:solidFill>
                <a:srgbClr val="D94949"/>
              </a:solidFill>
            </a:endParaRPr>
          </a:p>
        </p:txBody>
      </p:sp>
      <p:sp>
        <p:nvSpPr>
          <p:cNvPr id="765" name="Google Shape;765;p48"/>
          <p:cNvSpPr txBox="1">
            <a:spLocks noGrp="1"/>
          </p:cNvSpPr>
          <p:nvPr>
            <p:ph type="subTitle" idx="1"/>
          </p:nvPr>
        </p:nvSpPr>
        <p:spPr>
          <a:xfrm>
            <a:off x="879000" y="2314839"/>
            <a:ext cx="2253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Mercury is the closest planet to the Sun</a:t>
            </a:r>
            <a:endParaRPr/>
          </a:p>
        </p:txBody>
      </p:sp>
      <p:sp>
        <p:nvSpPr>
          <p:cNvPr id="766" name="Google Shape;766;p48"/>
          <p:cNvSpPr txBox="1">
            <a:spLocks noGrp="1"/>
          </p:cNvSpPr>
          <p:nvPr>
            <p:ph type="title" idx="2"/>
          </p:nvPr>
        </p:nvSpPr>
        <p:spPr>
          <a:xfrm>
            <a:off x="3445500" y="1950014"/>
            <a:ext cx="2253000" cy="339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Venus</a:t>
            </a:r>
            <a:endParaRPr>
              <a:solidFill>
                <a:srgbClr val="D94949"/>
              </a:solidFill>
            </a:endParaRPr>
          </a:p>
        </p:txBody>
      </p:sp>
      <p:sp>
        <p:nvSpPr>
          <p:cNvPr id="767" name="Google Shape;767;p48"/>
          <p:cNvSpPr txBox="1">
            <a:spLocks noGrp="1"/>
          </p:cNvSpPr>
          <p:nvPr>
            <p:ph type="subTitle" idx="3"/>
          </p:nvPr>
        </p:nvSpPr>
        <p:spPr>
          <a:xfrm>
            <a:off x="3445500" y="2314839"/>
            <a:ext cx="2253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Venus is the second planet from the Sun</a:t>
            </a:r>
            <a:endParaRPr/>
          </a:p>
        </p:txBody>
      </p:sp>
      <p:sp>
        <p:nvSpPr>
          <p:cNvPr id="768" name="Google Shape;768;p48"/>
          <p:cNvSpPr txBox="1">
            <a:spLocks noGrp="1"/>
          </p:cNvSpPr>
          <p:nvPr>
            <p:ph type="title" idx="4"/>
          </p:nvPr>
        </p:nvSpPr>
        <p:spPr>
          <a:xfrm>
            <a:off x="879000" y="3937803"/>
            <a:ext cx="2253000" cy="339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Jupiter</a:t>
            </a:r>
            <a:endParaRPr>
              <a:solidFill>
                <a:srgbClr val="D94949"/>
              </a:solidFill>
            </a:endParaRPr>
          </a:p>
        </p:txBody>
      </p:sp>
      <p:sp>
        <p:nvSpPr>
          <p:cNvPr id="769" name="Google Shape;769;p48"/>
          <p:cNvSpPr txBox="1">
            <a:spLocks noGrp="1"/>
          </p:cNvSpPr>
          <p:nvPr>
            <p:ph type="title" idx="6"/>
          </p:nvPr>
        </p:nvSpPr>
        <p:spPr>
          <a:xfrm>
            <a:off x="3445500" y="3937803"/>
            <a:ext cx="2253000" cy="339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Saturn</a:t>
            </a:r>
            <a:endParaRPr>
              <a:solidFill>
                <a:srgbClr val="D94949"/>
              </a:solidFill>
            </a:endParaRPr>
          </a:p>
        </p:txBody>
      </p:sp>
      <p:sp>
        <p:nvSpPr>
          <p:cNvPr id="770" name="Google Shape;770;p48"/>
          <p:cNvSpPr txBox="1">
            <a:spLocks noGrp="1"/>
          </p:cNvSpPr>
          <p:nvPr>
            <p:ph type="subTitle" idx="7"/>
          </p:nvPr>
        </p:nvSpPr>
        <p:spPr>
          <a:xfrm>
            <a:off x="3445500" y="4302678"/>
            <a:ext cx="2253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Saturn is composed of hydrogen and helium</a:t>
            </a:r>
            <a:endParaRPr/>
          </a:p>
        </p:txBody>
      </p:sp>
      <p:sp>
        <p:nvSpPr>
          <p:cNvPr id="771" name="Google Shape;771;p48"/>
          <p:cNvSpPr txBox="1">
            <a:spLocks noGrp="1"/>
          </p:cNvSpPr>
          <p:nvPr>
            <p:ph type="title" idx="8"/>
          </p:nvPr>
        </p:nvSpPr>
        <p:spPr>
          <a:xfrm>
            <a:off x="6011999" y="1950014"/>
            <a:ext cx="2253000" cy="339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Mars</a:t>
            </a:r>
            <a:endParaRPr>
              <a:solidFill>
                <a:srgbClr val="D94949"/>
              </a:solidFill>
            </a:endParaRPr>
          </a:p>
        </p:txBody>
      </p:sp>
      <p:sp>
        <p:nvSpPr>
          <p:cNvPr id="772" name="Google Shape;772;p48"/>
          <p:cNvSpPr txBox="1">
            <a:spLocks noGrp="1"/>
          </p:cNvSpPr>
          <p:nvPr>
            <p:ph type="subTitle" idx="9"/>
          </p:nvPr>
        </p:nvSpPr>
        <p:spPr>
          <a:xfrm>
            <a:off x="6011991" y="2314839"/>
            <a:ext cx="2253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Despite being red, Mars is actually a cold place</a:t>
            </a:r>
            <a:endParaRPr/>
          </a:p>
        </p:txBody>
      </p:sp>
      <p:sp>
        <p:nvSpPr>
          <p:cNvPr id="773" name="Google Shape;773;p48"/>
          <p:cNvSpPr txBox="1">
            <a:spLocks noGrp="1"/>
          </p:cNvSpPr>
          <p:nvPr>
            <p:ph type="title" idx="13"/>
          </p:nvPr>
        </p:nvSpPr>
        <p:spPr>
          <a:xfrm>
            <a:off x="6012000" y="3937803"/>
            <a:ext cx="2253000" cy="339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rgbClr val="D94949"/>
                </a:solidFill>
              </a:rPr>
              <a:t>Neptune</a:t>
            </a:r>
            <a:endParaRPr>
              <a:solidFill>
                <a:srgbClr val="D94949"/>
              </a:solidFill>
            </a:endParaRPr>
          </a:p>
        </p:txBody>
      </p:sp>
      <p:sp>
        <p:nvSpPr>
          <p:cNvPr id="774" name="Google Shape;774;p48"/>
          <p:cNvSpPr txBox="1">
            <a:spLocks noGrp="1"/>
          </p:cNvSpPr>
          <p:nvPr>
            <p:ph type="subTitle" idx="14"/>
          </p:nvPr>
        </p:nvSpPr>
        <p:spPr>
          <a:xfrm>
            <a:off x="6011991" y="4302678"/>
            <a:ext cx="2253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Neptune is the farthest planet from the Sun</a:t>
            </a:r>
            <a:endParaRPr/>
          </a:p>
        </p:txBody>
      </p:sp>
      <p:grpSp>
        <p:nvGrpSpPr>
          <p:cNvPr id="2" name="Grupo 1">
            <a:extLst>
              <a:ext uri="{FF2B5EF4-FFF2-40B4-BE49-F238E27FC236}">
                <a16:creationId xmlns:a16="http://schemas.microsoft.com/office/drawing/2014/main" id="{009E922B-803B-49AA-7193-46A496A34CDB}"/>
              </a:ext>
            </a:extLst>
          </p:cNvPr>
          <p:cNvGrpSpPr/>
          <p:nvPr/>
        </p:nvGrpSpPr>
        <p:grpSpPr>
          <a:xfrm>
            <a:off x="4297363" y="1133475"/>
            <a:ext cx="536575" cy="779463"/>
            <a:chOff x="4297363" y="1133475"/>
            <a:chExt cx="536575" cy="779463"/>
          </a:xfrm>
        </p:grpSpPr>
        <p:sp>
          <p:nvSpPr>
            <p:cNvPr id="6" name="Freeform 5">
              <a:extLst>
                <a:ext uri="{FF2B5EF4-FFF2-40B4-BE49-F238E27FC236}">
                  <a16:creationId xmlns:a16="http://schemas.microsoft.com/office/drawing/2014/main" id="{88C5ABF1-6D63-493D-B80F-F2A0F3497D81}"/>
                </a:ext>
              </a:extLst>
            </p:cNvPr>
            <p:cNvSpPr>
              <a:spLocks noEditPoints="1"/>
            </p:cNvSpPr>
            <p:nvPr/>
          </p:nvSpPr>
          <p:spPr bwMode="auto">
            <a:xfrm>
              <a:off x="4297363" y="1133475"/>
              <a:ext cx="536575" cy="779463"/>
            </a:xfrm>
            <a:custGeom>
              <a:avLst/>
              <a:gdLst>
                <a:gd name="T0" fmla="*/ 150 w 172"/>
                <a:gd name="T1" fmla="*/ 178 h 252"/>
                <a:gd name="T2" fmla="*/ 151 w 172"/>
                <a:gd name="T3" fmla="*/ 133 h 252"/>
                <a:gd name="T4" fmla="*/ 145 w 172"/>
                <a:gd name="T5" fmla="*/ 41 h 252"/>
                <a:gd name="T6" fmla="*/ 131 w 172"/>
                <a:gd name="T7" fmla="*/ 41 h 252"/>
                <a:gd name="T8" fmla="*/ 127 w 172"/>
                <a:gd name="T9" fmla="*/ 94 h 252"/>
                <a:gd name="T10" fmla="*/ 118 w 172"/>
                <a:gd name="T11" fmla="*/ 94 h 252"/>
                <a:gd name="T12" fmla="*/ 113 w 172"/>
                <a:gd name="T13" fmla="*/ 19 h 252"/>
                <a:gd name="T14" fmla="*/ 105 w 172"/>
                <a:gd name="T15" fmla="*/ 10 h 252"/>
                <a:gd name="T16" fmla="*/ 100 w 172"/>
                <a:gd name="T17" fmla="*/ 30 h 252"/>
                <a:gd name="T18" fmla="*/ 98 w 172"/>
                <a:gd name="T19" fmla="*/ 91 h 252"/>
                <a:gd name="T20" fmla="*/ 75 w 172"/>
                <a:gd name="T21" fmla="*/ 18 h 252"/>
                <a:gd name="T22" fmla="*/ 66 w 172"/>
                <a:gd name="T23" fmla="*/ 11 h 252"/>
                <a:gd name="T24" fmla="*/ 67 w 172"/>
                <a:gd name="T25" fmla="*/ 45 h 252"/>
                <a:gd name="T26" fmla="*/ 77 w 172"/>
                <a:gd name="T27" fmla="*/ 103 h 252"/>
                <a:gd name="T28" fmla="*/ 45 w 172"/>
                <a:gd name="T29" fmla="*/ 43 h 252"/>
                <a:gd name="T30" fmla="*/ 35 w 172"/>
                <a:gd name="T31" fmla="*/ 35 h 252"/>
                <a:gd name="T32" fmla="*/ 32 w 172"/>
                <a:gd name="T33" fmla="*/ 46 h 252"/>
                <a:gd name="T34" fmla="*/ 65 w 172"/>
                <a:gd name="T35" fmla="*/ 130 h 252"/>
                <a:gd name="T36" fmla="*/ 35 w 172"/>
                <a:gd name="T37" fmla="*/ 133 h 252"/>
                <a:gd name="T38" fmla="*/ 13 w 172"/>
                <a:gd name="T39" fmla="*/ 123 h 252"/>
                <a:gd name="T40" fmla="*/ 45 w 172"/>
                <a:gd name="T41" fmla="*/ 166 h 252"/>
                <a:gd name="T42" fmla="*/ 84 w 172"/>
                <a:gd name="T43" fmla="*/ 189 h 252"/>
                <a:gd name="T44" fmla="*/ 109 w 172"/>
                <a:gd name="T45" fmla="*/ 246 h 252"/>
                <a:gd name="T46" fmla="*/ 100 w 172"/>
                <a:gd name="T47" fmla="*/ 248 h 252"/>
                <a:gd name="T48" fmla="*/ 88 w 172"/>
                <a:gd name="T49" fmla="*/ 207 h 252"/>
                <a:gd name="T50" fmla="*/ 58 w 172"/>
                <a:gd name="T51" fmla="*/ 184 h 252"/>
                <a:gd name="T52" fmla="*/ 8 w 172"/>
                <a:gd name="T53" fmla="*/ 139 h 252"/>
                <a:gd name="T54" fmla="*/ 28 w 172"/>
                <a:gd name="T55" fmla="*/ 116 h 252"/>
                <a:gd name="T56" fmla="*/ 51 w 172"/>
                <a:gd name="T57" fmla="*/ 133 h 252"/>
                <a:gd name="T58" fmla="*/ 55 w 172"/>
                <a:gd name="T59" fmla="*/ 121 h 252"/>
                <a:gd name="T60" fmla="*/ 23 w 172"/>
                <a:gd name="T61" fmla="*/ 49 h 252"/>
                <a:gd name="T62" fmla="*/ 45 w 172"/>
                <a:gd name="T63" fmla="*/ 29 h 252"/>
                <a:gd name="T64" fmla="*/ 60 w 172"/>
                <a:gd name="T65" fmla="*/ 54 h 252"/>
                <a:gd name="T66" fmla="*/ 53 w 172"/>
                <a:gd name="T67" fmla="*/ 22 h 252"/>
                <a:gd name="T68" fmla="*/ 83 w 172"/>
                <a:gd name="T69" fmla="*/ 15 h 252"/>
                <a:gd name="T70" fmla="*/ 91 w 172"/>
                <a:gd name="T71" fmla="*/ 42 h 252"/>
                <a:gd name="T72" fmla="*/ 90 w 172"/>
                <a:gd name="T73" fmla="*/ 19 h 252"/>
                <a:gd name="T74" fmla="*/ 121 w 172"/>
                <a:gd name="T75" fmla="*/ 17 h 252"/>
                <a:gd name="T76" fmla="*/ 132 w 172"/>
                <a:gd name="T77" fmla="*/ 26 h 252"/>
                <a:gd name="T78" fmla="*/ 153 w 172"/>
                <a:gd name="T79" fmla="*/ 91 h 252"/>
                <a:gd name="T80" fmla="*/ 160 w 172"/>
                <a:gd name="T81" fmla="*/ 167 h 252"/>
                <a:gd name="T82" fmla="*/ 171 w 172"/>
                <a:gd name="T83" fmla="*/ 224 h 252"/>
                <a:gd name="T84" fmla="*/ 171 w 172"/>
                <a:gd name="T85" fmla="*/ 224 h 252"/>
                <a:gd name="T86" fmla="*/ 164 w 172"/>
                <a:gd name="T87" fmla="*/ 230 h 252"/>
                <a:gd name="T88" fmla="*/ 91 w 172"/>
                <a:gd name="T89" fmla="*/ 44 h 252"/>
                <a:gd name="T90" fmla="*/ 92 w 172"/>
                <a:gd name="T91" fmla="*/ 4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251">
                  <a:moveTo>
                    <a:pt x="164" y="230"/>
                  </a:moveTo>
                  <a:cubicBezTo>
                    <a:pt x="157" y="213"/>
                    <a:pt x="152" y="196"/>
                    <a:pt x="150" y="178"/>
                  </a:cubicBezTo>
                  <a:cubicBezTo>
                    <a:pt x="149" y="174"/>
                    <a:pt x="150" y="170"/>
                    <a:pt x="151" y="166"/>
                  </a:cubicBezTo>
                  <a:cubicBezTo>
                    <a:pt x="154" y="155"/>
                    <a:pt x="155" y="144"/>
                    <a:pt x="151" y="133"/>
                  </a:cubicBezTo>
                  <a:cubicBezTo>
                    <a:pt x="144" y="114"/>
                    <a:pt x="143" y="95"/>
                    <a:pt x="144" y="76"/>
                  </a:cubicBezTo>
                  <a:cubicBezTo>
                    <a:pt x="145" y="64"/>
                    <a:pt x="145" y="53"/>
                    <a:pt x="145" y="41"/>
                  </a:cubicBezTo>
                  <a:cubicBezTo>
                    <a:pt x="145" y="36"/>
                    <a:pt x="142" y="33"/>
                    <a:pt x="138" y="33"/>
                  </a:cubicBezTo>
                  <a:cubicBezTo>
                    <a:pt x="134" y="33"/>
                    <a:pt x="131" y="36"/>
                    <a:pt x="131" y="41"/>
                  </a:cubicBezTo>
                  <a:cubicBezTo>
                    <a:pt x="130" y="57"/>
                    <a:pt x="129" y="72"/>
                    <a:pt x="127" y="88"/>
                  </a:cubicBezTo>
                  <a:cubicBezTo>
                    <a:pt x="127" y="90"/>
                    <a:pt x="127" y="92"/>
                    <a:pt x="127" y="94"/>
                  </a:cubicBezTo>
                  <a:cubicBezTo>
                    <a:pt x="127" y="97"/>
                    <a:pt x="125" y="98"/>
                    <a:pt x="122" y="98"/>
                  </a:cubicBezTo>
                  <a:cubicBezTo>
                    <a:pt x="120" y="98"/>
                    <a:pt x="118" y="96"/>
                    <a:pt x="118" y="94"/>
                  </a:cubicBezTo>
                  <a:cubicBezTo>
                    <a:pt x="117" y="84"/>
                    <a:pt x="117" y="75"/>
                    <a:pt x="116" y="66"/>
                  </a:cubicBezTo>
                  <a:cubicBezTo>
                    <a:pt x="115" y="50"/>
                    <a:pt x="114" y="35"/>
                    <a:pt x="113" y="19"/>
                  </a:cubicBezTo>
                  <a:cubicBezTo>
                    <a:pt x="112" y="17"/>
                    <a:pt x="112" y="15"/>
                    <a:pt x="112" y="14"/>
                  </a:cubicBezTo>
                  <a:cubicBezTo>
                    <a:pt x="110" y="11"/>
                    <a:pt x="108" y="9"/>
                    <a:pt x="105" y="10"/>
                  </a:cubicBezTo>
                  <a:cubicBezTo>
                    <a:pt x="101" y="10"/>
                    <a:pt x="99" y="12"/>
                    <a:pt x="99" y="16"/>
                  </a:cubicBezTo>
                  <a:cubicBezTo>
                    <a:pt x="99" y="20"/>
                    <a:pt x="99" y="25"/>
                    <a:pt x="100" y="30"/>
                  </a:cubicBezTo>
                  <a:cubicBezTo>
                    <a:pt x="100" y="48"/>
                    <a:pt x="101" y="66"/>
                    <a:pt x="102" y="85"/>
                  </a:cubicBezTo>
                  <a:cubicBezTo>
                    <a:pt x="102" y="88"/>
                    <a:pt x="101" y="90"/>
                    <a:pt x="98" y="91"/>
                  </a:cubicBezTo>
                  <a:cubicBezTo>
                    <a:pt x="95" y="91"/>
                    <a:pt x="94" y="89"/>
                    <a:pt x="93" y="86"/>
                  </a:cubicBezTo>
                  <a:cubicBezTo>
                    <a:pt x="87" y="63"/>
                    <a:pt x="81" y="41"/>
                    <a:pt x="75" y="18"/>
                  </a:cubicBezTo>
                  <a:cubicBezTo>
                    <a:pt x="75" y="17"/>
                    <a:pt x="74" y="16"/>
                    <a:pt x="74" y="14"/>
                  </a:cubicBezTo>
                  <a:cubicBezTo>
                    <a:pt x="72" y="11"/>
                    <a:pt x="69" y="10"/>
                    <a:pt x="66" y="11"/>
                  </a:cubicBezTo>
                  <a:cubicBezTo>
                    <a:pt x="62" y="12"/>
                    <a:pt x="60" y="15"/>
                    <a:pt x="61" y="19"/>
                  </a:cubicBezTo>
                  <a:cubicBezTo>
                    <a:pt x="63" y="28"/>
                    <a:pt x="65" y="36"/>
                    <a:pt x="67" y="45"/>
                  </a:cubicBezTo>
                  <a:cubicBezTo>
                    <a:pt x="71" y="62"/>
                    <a:pt x="75" y="79"/>
                    <a:pt x="79" y="96"/>
                  </a:cubicBezTo>
                  <a:cubicBezTo>
                    <a:pt x="80" y="99"/>
                    <a:pt x="80" y="101"/>
                    <a:pt x="77" y="103"/>
                  </a:cubicBezTo>
                  <a:cubicBezTo>
                    <a:pt x="74" y="104"/>
                    <a:pt x="72" y="101"/>
                    <a:pt x="71" y="99"/>
                  </a:cubicBezTo>
                  <a:cubicBezTo>
                    <a:pt x="62" y="80"/>
                    <a:pt x="54" y="61"/>
                    <a:pt x="45" y="43"/>
                  </a:cubicBezTo>
                  <a:cubicBezTo>
                    <a:pt x="44" y="41"/>
                    <a:pt x="43" y="39"/>
                    <a:pt x="42" y="38"/>
                  </a:cubicBezTo>
                  <a:cubicBezTo>
                    <a:pt x="40" y="35"/>
                    <a:pt x="38" y="34"/>
                    <a:pt x="35" y="35"/>
                  </a:cubicBezTo>
                  <a:cubicBezTo>
                    <a:pt x="32" y="37"/>
                    <a:pt x="30" y="39"/>
                    <a:pt x="31" y="42"/>
                  </a:cubicBezTo>
                  <a:cubicBezTo>
                    <a:pt x="31" y="44"/>
                    <a:pt x="31" y="45"/>
                    <a:pt x="32" y="46"/>
                  </a:cubicBezTo>
                  <a:cubicBezTo>
                    <a:pt x="41" y="68"/>
                    <a:pt x="51" y="89"/>
                    <a:pt x="60" y="110"/>
                  </a:cubicBezTo>
                  <a:cubicBezTo>
                    <a:pt x="63" y="116"/>
                    <a:pt x="65" y="123"/>
                    <a:pt x="65" y="130"/>
                  </a:cubicBezTo>
                  <a:cubicBezTo>
                    <a:pt x="64" y="140"/>
                    <a:pt x="56" y="145"/>
                    <a:pt x="46" y="141"/>
                  </a:cubicBezTo>
                  <a:cubicBezTo>
                    <a:pt x="42" y="139"/>
                    <a:pt x="39" y="136"/>
                    <a:pt x="35" y="133"/>
                  </a:cubicBezTo>
                  <a:cubicBezTo>
                    <a:pt x="31" y="130"/>
                    <a:pt x="27" y="126"/>
                    <a:pt x="23" y="123"/>
                  </a:cubicBezTo>
                  <a:cubicBezTo>
                    <a:pt x="19" y="120"/>
                    <a:pt x="16" y="120"/>
                    <a:pt x="13" y="123"/>
                  </a:cubicBezTo>
                  <a:cubicBezTo>
                    <a:pt x="11" y="125"/>
                    <a:pt x="11" y="129"/>
                    <a:pt x="13" y="132"/>
                  </a:cubicBezTo>
                  <a:cubicBezTo>
                    <a:pt x="24" y="144"/>
                    <a:pt x="35" y="155"/>
                    <a:pt x="45" y="166"/>
                  </a:cubicBezTo>
                  <a:cubicBezTo>
                    <a:pt x="50" y="171"/>
                    <a:pt x="55" y="174"/>
                    <a:pt x="61" y="176"/>
                  </a:cubicBezTo>
                  <a:cubicBezTo>
                    <a:pt x="69" y="180"/>
                    <a:pt x="77" y="184"/>
                    <a:pt x="84" y="189"/>
                  </a:cubicBezTo>
                  <a:cubicBezTo>
                    <a:pt x="91" y="195"/>
                    <a:pt x="96" y="201"/>
                    <a:pt x="99" y="210"/>
                  </a:cubicBezTo>
                  <a:cubicBezTo>
                    <a:pt x="102" y="222"/>
                    <a:pt x="106" y="234"/>
                    <a:pt x="109" y="246"/>
                  </a:cubicBezTo>
                  <a:cubicBezTo>
                    <a:pt x="109" y="249"/>
                    <a:pt x="108" y="252"/>
                    <a:pt x="105" y="252"/>
                  </a:cubicBezTo>
                  <a:cubicBezTo>
                    <a:pt x="102" y="252"/>
                    <a:pt x="101" y="250"/>
                    <a:pt x="100" y="248"/>
                  </a:cubicBezTo>
                  <a:cubicBezTo>
                    <a:pt x="100" y="247"/>
                    <a:pt x="99" y="246"/>
                    <a:pt x="99" y="245"/>
                  </a:cubicBezTo>
                  <a:cubicBezTo>
                    <a:pt x="96" y="232"/>
                    <a:pt x="93" y="219"/>
                    <a:pt x="88" y="207"/>
                  </a:cubicBezTo>
                  <a:cubicBezTo>
                    <a:pt x="87" y="203"/>
                    <a:pt x="83" y="200"/>
                    <a:pt x="80" y="197"/>
                  </a:cubicBezTo>
                  <a:cubicBezTo>
                    <a:pt x="73" y="192"/>
                    <a:pt x="66" y="188"/>
                    <a:pt x="58" y="184"/>
                  </a:cubicBezTo>
                  <a:cubicBezTo>
                    <a:pt x="49" y="180"/>
                    <a:pt x="41" y="175"/>
                    <a:pt x="34" y="167"/>
                  </a:cubicBezTo>
                  <a:cubicBezTo>
                    <a:pt x="25" y="158"/>
                    <a:pt x="16" y="148"/>
                    <a:pt x="8" y="139"/>
                  </a:cubicBezTo>
                  <a:cubicBezTo>
                    <a:pt x="0" y="130"/>
                    <a:pt x="2" y="117"/>
                    <a:pt x="12" y="113"/>
                  </a:cubicBezTo>
                  <a:cubicBezTo>
                    <a:pt x="18" y="111"/>
                    <a:pt x="23" y="112"/>
                    <a:pt x="28" y="116"/>
                  </a:cubicBezTo>
                  <a:cubicBezTo>
                    <a:pt x="33" y="120"/>
                    <a:pt x="39" y="125"/>
                    <a:pt x="44" y="129"/>
                  </a:cubicBezTo>
                  <a:cubicBezTo>
                    <a:pt x="46" y="131"/>
                    <a:pt x="48" y="132"/>
                    <a:pt x="51" y="133"/>
                  </a:cubicBezTo>
                  <a:cubicBezTo>
                    <a:pt x="54" y="135"/>
                    <a:pt x="55" y="133"/>
                    <a:pt x="56" y="131"/>
                  </a:cubicBezTo>
                  <a:cubicBezTo>
                    <a:pt x="57" y="127"/>
                    <a:pt x="56" y="124"/>
                    <a:pt x="55" y="121"/>
                  </a:cubicBezTo>
                  <a:cubicBezTo>
                    <a:pt x="52" y="111"/>
                    <a:pt x="46" y="101"/>
                    <a:pt x="42" y="92"/>
                  </a:cubicBezTo>
                  <a:cubicBezTo>
                    <a:pt x="36" y="77"/>
                    <a:pt x="30" y="63"/>
                    <a:pt x="23" y="49"/>
                  </a:cubicBezTo>
                  <a:cubicBezTo>
                    <a:pt x="20" y="42"/>
                    <a:pt x="22" y="34"/>
                    <a:pt x="27" y="30"/>
                  </a:cubicBezTo>
                  <a:cubicBezTo>
                    <a:pt x="32" y="26"/>
                    <a:pt x="40" y="25"/>
                    <a:pt x="45" y="29"/>
                  </a:cubicBezTo>
                  <a:cubicBezTo>
                    <a:pt x="48" y="31"/>
                    <a:pt x="50" y="33"/>
                    <a:pt x="52" y="37"/>
                  </a:cubicBezTo>
                  <a:cubicBezTo>
                    <a:pt x="54" y="42"/>
                    <a:pt x="57" y="48"/>
                    <a:pt x="60" y="54"/>
                  </a:cubicBezTo>
                  <a:cubicBezTo>
                    <a:pt x="60" y="53"/>
                    <a:pt x="60" y="51"/>
                    <a:pt x="60" y="50"/>
                  </a:cubicBezTo>
                  <a:cubicBezTo>
                    <a:pt x="57" y="41"/>
                    <a:pt x="55" y="31"/>
                    <a:pt x="53" y="22"/>
                  </a:cubicBezTo>
                  <a:cubicBezTo>
                    <a:pt x="51" y="13"/>
                    <a:pt x="55" y="5"/>
                    <a:pt x="64" y="3"/>
                  </a:cubicBezTo>
                  <a:cubicBezTo>
                    <a:pt x="72" y="0"/>
                    <a:pt x="80" y="5"/>
                    <a:pt x="83" y="15"/>
                  </a:cubicBezTo>
                  <a:cubicBezTo>
                    <a:pt x="85" y="23"/>
                    <a:pt x="87" y="31"/>
                    <a:pt x="90" y="39"/>
                  </a:cubicBezTo>
                  <a:cubicBezTo>
                    <a:pt x="90" y="40"/>
                    <a:pt x="90" y="42"/>
                    <a:pt x="91" y="42"/>
                  </a:cubicBezTo>
                  <a:cubicBezTo>
                    <a:pt x="91" y="36"/>
                    <a:pt x="91" y="29"/>
                    <a:pt x="91" y="23"/>
                  </a:cubicBezTo>
                  <a:cubicBezTo>
                    <a:pt x="91" y="21"/>
                    <a:pt x="90" y="20"/>
                    <a:pt x="90" y="19"/>
                  </a:cubicBezTo>
                  <a:cubicBezTo>
                    <a:pt x="90" y="9"/>
                    <a:pt x="96" y="2"/>
                    <a:pt x="105" y="1"/>
                  </a:cubicBezTo>
                  <a:cubicBezTo>
                    <a:pt x="114" y="0"/>
                    <a:pt x="120" y="7"/>
                    <a:pt x="121" y="17"/>
                  </a:cubicBezTo>
                  <a:cubicBezTo>
                    <a:pt x="122" y="23"/>
                    <a:pt x="122" y="29"/>
                    <a:pt x="123" y="36"/>
                  </a:cubicBezTo>
                  <a:cubicBezTo>
                    <a:pt x="125" y="31"/>
                    <a:pt x="128" y="27"/>
                    <a:pt x="132" y="26"/>
                  </a:cubicBezTo>
                  <a:cubicBezTo>
                    <a:pt x="143" y="21"/>
                    <a:pt x="154" y="29"/>
                    <a:pt x="153" y="41"/>
                  </a:cubicBezTo>
                  <a:cubicBezTo>
                    <a:pt x="153" y="58"/>
                    <a:pt x="153" y="74"/>
                    <a:pt x="153" y="91"/>
                  </a:cubicBezTo>
                  <a:cubicBezTo>
                    <a:pt x="152" y="103"/>
                    <a:pt x="155" y="116"/>
                    <a:pt x="158" y="128"/>
                  </a:cubicBezTo>
                  <a:cubicBezTo>
                    <a:pt x="163" y="141"/>
                    <a:pt x="163" y="154"/>
                    <a:pt x="160" y="167"/>
                  </a:cubicBezTo>
                  <a:cubicBezTo>
                    <a:pt x="158" y="173"/>
                    <a:pt x="158" y="179"/>
                    <a:pt x="160" y="185"/>
                  </a:cubicBezTo>
                  <a:cubicBezTo>
                    <a:pt x="163" y="198"/>
                    <a:pt x="166" y="212"/>
                    <a:pt x="171" y="224"/>
                  </a:cubicBezTo>
                  <a:cubicBezTo>
                    <a:pt x="171" y="224"/>
                    <a:pt x="171" y="224"/>
                    <a:pt x="171" y="224"/>
                  </a:cubicBezTo>
                  <a:cubicBezTo>
                    <a:pt x="171" y="224"/>
                    <a:pt x="171" y="224"/>
                    <a:pt x="171" y="224"/>
                  </a:cubicBezTo>
                  <a:cubicBezTo>
                    <a:pt x="171" y="227"/>
                    <a:pt x="172" y="229"/>
                    <a:pt x="170" y="231"/>
                  </a:cubicBezTo>
                  <a:cubicBezTo>
                    <a:pt x="168" y="233"/>
                    <a:pt x="166" y="232"/>
                    <a:pt x="164" y="230"/>
                  </a:cubicBezTo>
                  <a:close/>
                  <a:moveTo>
                    <a:pt x="91" y="43"/>
                  </a:moveTo>
                  <a:cubicBezTo>
                    <a:pt x="91" y="43"/>
                    <a:pt x="91" y="44"/>
                    <a:pt x="91" y="44"/>
                  </a:cubicBezTo>
                  <a:cubicBezTo>
                    <a:pt x="91" y="44"/>
                    <a:pt x="91" y="44"/>
                    <a:pt x="91" y="44"/>
                  </a:cubicBezTo>
                  <a:cubicBezTo>
                    <a:pt x="91" y="44"/>
                    <a:pt x="92" y="44"/>
                    <a:pt x="92" y="44"/>
                  </a:cubicBezTo>
                  <a:cubicBezTo>
                    <a:pt x="92" y="44"/>
                    <a:pt x="91" y="43"/>
                    <a:pt x="91" y="4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E34342FE-5BE9-42BF-A23F-5DD1E98A9DAF}"/>
                </a:ext>
              </a:extLst>
            </p:cNvPr>
            <p:cNvSpPr/>
            <p:nvPr/>
          </p:nvSpPr>
          <p:spPr bwMode="auto">
            <a:xfrm flipH="1">
              <a:off x="4830763" y="18272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81D9429C-1B55-4814-AC4B-BE17F3192A09}"/>
                </a:ext>
              </a:extLst>
            </p:cNvPr>
            <p:cNvSpPr>
              <a:spLocks noEditPoints="1"/>
            </p:cNvSpPr>
            <p:nvPr/>
          </p:nvSpPr>
          <p:spPr bwMode="auto">
            <a:xfrm>
              <a:off x="4652963" y="1758950"/>
              <a:ext cx="109538" cy="107950"/>
            </a:xfrm>
            <a:custGeom>
              <a:avLst/>
              <a:gdLst>
                <a:gd name="T0" fmla="*/ 35 w 35"/>
                <a:gd name="T1" fmla="*/ 17 h 35"/>
                <a:gd name="T2" fmla="*/ 18 w 35"/>
                <a:gd name="T3" fmla="*/ 35 h 35"/>
                <a:gd name="T4" fmla="*/ 1 w 35"/>
                <a:gd name="T5" fmla="*/ 18 h 35"/>
                <a:gd name="T6" fmla="*/ 18 w 35"/>
                <a:gd name="T7" fmla="*/ 1 h 35"/>
                <a:gd name="T8" fmla="*/ 35 w 35"/>
                <a:gd name="T9" fmla="*/ 17 h 35"/>
                <a:gd name="T10" fmla="*/ 26 w 35"/>
                <a:gd name="T11" fmla="*/ 18 h 35"/>
                <a:gd name="T12" fmla="*/ 18 w 35"/>
                <a:gd name="T13" fmla="*/ 9 h 35"/>
                <a:gd name="T14" fmla="*/ 9 w 35"/>
                <a:gd name="T15" fmla="*/ 18 h 35"/>
                <a:gd name="T16" fmla="*/ 18 w 35"/>
                <a:gd name="T17" fmla="*/ 26 h 35"/>
                <a:gd name="T18" fmla="*/ 26 w 35"/>
                <a:gd name="T19"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35" y="17"/>
                  </a:moveTo>
                  <a:cubicBezTo>
                    <a:pt x="35" y="27"/>
                    <a:pt x="28" y="35"/>
                    <a:pt x="18" y="35"/>
                  </a:cubicBezTo>
                  <a:cubicBezTo>
                    <a:pt x="8" y="35"/>
                    <a:pt x="1" y="28"/>
                    <a:pt x="1" y="18"/>
                  </a:cubicBezTo>
                  <a:cubicBezTo>
                    <a:pt x="0" y="8"/>
                    <a:pt x="8" y="1"/>
                    <a:pt x="18" y="1"/>
                  </a:cubicBezTo>
                  <a:cubicBezTo>
                    <a:pt x="27" y="0"/>
                    <a:pt x="35" y="8"/>
                    <a:pt x="35" y="17"/>
                  </a:cubicBezTo>
                  <a:close/>
                  <a:moveTo>
                    <a:pt x="26" y="18"/>
                  </a:moveTo>
                  <a:cubicBezTo>
                    <a:pt x="26" y="13"/>
                    <a:pt x="22" y="9"/>
                    <a:pt x="18" y="9"/>
                  </a:cubicBezTo>
                  <a:cubicBezTo>
                    <a:pt x="13" y="9"/>
                    <a:pt x="9" y="13"/>
                    <a:pt x="9" y="18"/>
                  </a:cubicBezTo>
                  <a:cubicBezTo>
                    <a:pt x="9" y="23"/>
                    <a:pt x="13" y="27"/>
                    <a:pt x="18" y="26"/>
                  </a:cubicBezTo>
                  <a:cubicBezTo>
                    <a:pt x="23" y="26"/>
                    <a:pt x="26" y="22"/>
                    <a:pt x="26" y="1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02BBB55E-4A23-49C6-8038-06CF5DA1705A}"/>
                </a:ext>
              </a:extLst>
            </p:cNvPr>
            <p:cNvSpPr>
              <a:spLocks noEditPoints="1"/>
            </p:cNvSpPr>
            <p:nvPr/>
          </p:nvSpPr>
          <p:spPr bwMode="auto">
            <a:xfrm>
              <a:off x="4652963" y="1550988"/>
              <a:ext cx="103188" cy="101600"/>
            </a:xfrm>
            <a:custGeom>
              <a:avLst/>
              <a:gdLst>
                <a:gd name="T0" fmla="*/ 17 w 33"/>
                <a:gd name="T1" fmla="*/ 0 h 33"/>
                <a:gd name="T2" fmla="*/ 33 w 33"/>
                <a:gd name="T3" fmla="*/ 16 h 33"/>
                <a:gd name="T4" fmla="*/ 17 w 33"/>
                <a:gd name="T5" fmla="*/ 33 h 33"/>
                <a:gd name="T6" fmla="*/ 0 w 33"/>
                <a:gd name="T7" fmla="*/ 17 h 33"/>
                <a:gd name="T8" fmla="*/ 17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0"/>
                  </a:moveTo>
                  <a:cubicBezTo>
                    <a:pt x="25" y="0"/>
                    <a:pt x="33" y="7"/>
                    <a:pt x="33" y="16"/>
                  </a:cubicBezTo>
                  <a:cubicBezTo>
                    <a:pt x="33" y="25"/>
                    <a:pt x="26" y="33"/>
                    <a:pt x="17" y="33"/>
                  </a:cubicBezTo>
                  <a:cubicBezTo>
                    <a:pt x="8" y="33"/>
                    <a:pt x="1" y="26"/>
                    <a:pt x="0" y="17"/>
                  </a:cubicBezTo>
                  <a:cubicBezTo>
                    <a:pt x="0" y="8"/>
                    <a:pt x="8" y="0"/>
                    <a:pt x="17" y="0"/>
                  </a:cubicBezTo>
                  <a:close/>
                  <a:moveTo>
                    <a:pt x="16" y="24"/>
                  </a:moveTo>
                  <a:cubicBezTo>
                    <a:pt x="20" y="24"/>
                    <a:pt x="24" y="21"/>
                    <a:pt x="24" y="17"/>
                  </a:cubicBezTo>
                  <a:cubicBezTo>
                    <a:pt x="24" y="13"/>
                    <a:pt x="21" y="9"/>
                    <a:pt x="17" y="9"/>
                  </a:cubicBezTo>
                  <a:cubicBezTo>
                    <a:pt x="13" y="9"/>
                    <a:pt x="9" y="12"/>
                    <a:pt x="9" y="16"/>
                  </a:cubicBezTo>
                  <a:cubicBezTo>
                    <a:pt x="9" y="20"/>
                    <a:pt x="12" y="24"/>
                    <a:pt x="16" y="24"/>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F54A6FFB-B015-4838-9FFE-F57A45B4C4E1}"/>
                </a:ext>
              </a:extLst>
            </p:cNvPr>
            <p:cNvSpPr>
              <a:spLocks noEditPoints="1"/>
            </p:cNvSpPr>
            <p:nvPr/>
          </p:nvSpPr>
          <p:spPr bwMode="auto">
            <a:xfrm>
              <a:off x="4522788" y="1465263"/>
              <a:ext cx="87313" cy="88900"/>
            </a:xfrm>
            <a:custGeom>
              <a:avLst/>
              <a:gdLst>
                <a:gd name="T0" fmla="*/ 28 w 28"/>
                <a:gd name="T1" fmla="*/ 15 h 29"/>
                <a:gd name="T2" fmla="*/ 14 w 28"/>
                <a:gd name="T3" fmla="*/ 29 h 29"/>
                <a:gd name="T4" fmla="*/ 0 w 28"/>
                <a:gd name="T5" fmla="*/ 15 h 29"/>
                <a:gd name="T6" fmla="*/ 14 w 28"/>
                <a:gd name="T7" fmla="*/ 1 h 29"/>
                <a:gd name="T8" fmla="*/ 28 w 28"/>
                <a:gd name="T9" fmla="*/ 15 h 29"/>
                <a:gd name="T10" fmla="*/ 14 w 28"/>
                <a:gd name="T11" fmla="*/ 9 h 29"/>
                <a:gd name="T12" fmla="*/ 9 w 28"/>
                <a:gd name="T13" fmla="*/ 15 h 29"/>
                <a:gd name="T14" fmla="*/ 14 w 28"/>
                <a:gd name="T15" fmla="*/ 20 h 29"/>
                <a:gd name="T16" fmla="*/ 20 w 28"/>
                <a:gd name="T17" fmla="*/ 15 h 29"/>
                <a:gd name="T18" fmla="*/ 14 w 28"/>
                <a:gd name="T19"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3"/>
                    <a:pt x="22" y="29"/>
                    <a:pt x="14" y="29"/>
                  </a:cubicBezTo>
                  <a:cubicBezTo>
                    <a:pt x="7" y="29"/>
                    <a:pt x="0" y="22"/>
                    <a:pt x="0" y="15"/>
                  </a:cubicBezTo>
                  <a:cubicBezTo>
                    <a:pt x="0" y="7"/>
                    <a:pt x="7" y="0"/>
                    <a:pt x="14" y="1"/>
                  </a:cubicBezTo>
                  <a:cubicBezTo>
                    <a:pt x="22" y="1"/>
                    <a:pt x="28" y="7"/>
                    <a:pt x="28" y="15"/>
                  </a:cubicBezTo>
                  <a:close/>
                  <a:moveTo>
                    <a:pt x="14" y="9"/>
                  </a:moveTo>
                  <a:cubicBezTo>
                    <a:pt x="11" y="9"/>
                    <a:pt x="9" y="12"/>
                    <a:pt x="9" y="15"/>
                  </a:cubicBezTo>
                  <a:cubicBezTo>
                    <a:pt x="9" y="18"/>
                    <a:pt x="11" y="20"/>
                    <a:pt x="14" y="20"/>
                  </a:cubicBezTo>
                  <a:cubicBezTo>
                    <a:pt x="17" y="20"/>
                    <a:pt x="20" y="18"/>
                    <a:pt x="20" y="15"/>
                  </a:cubicBezTo>
                  <a:cubicBezTo>
                    <a:pt x="20" y="12"/>
                    <a:pt x="17" y="9"/>
                    <a:pt x="14" y="9"/>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10">
              <a:extLst>
                <a:ext uri="{FF2B5EF4-FFF2-40B4-BE49-F238E27FC236}">
                  <a16:creationId xmlns:a16="http://schemas.microsoft.com/office/drawing/2014/main" id="{EC73DE04-F60D-41EF-8375-0B4413DEE628}"/>
                </a:ext>
              </a:extLst>
            </p:cNvPr>
            <p:cNvSpPr>
              <a:spLocks noEditPoints="1"/>
            </p:cNvSpPr>
            <p:nvPr/>
          </p:nvSpPr>
          <p:spPr bwMode="auto">
            <a:xfrm>
              <a:off x="4543426" y="1619250"/>
              <a:ext cx="82550" cy="80963"/>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17 h 26"/>
                <a:gd name="T12" fmla="*/ 17 w 26"/>
                <a:gd name="T13" fmla="*/ 13 h 26"/>
                <a:gd name="T14" fmla="*/ 13 w 26"/>
                <a:gd name="T15" fmla="*/ 8 h 26"/>
                <a:gd name="T16" fmla="*/ 9 w 26"/>
                <a:gd name="T17" fmla="*/ 13 h 26"/>
                <a:gd name="T18" fmla="*/ 13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6" y="26"/>
                    <a:pt x="0" y="20"/>
                    <a:pt x="0" y="13"/>
                  </a:cubicBezTo>
                  <a:cubicBezTo>
                    <a:pt x="0" y="5"/>
                    <a:pt x="6" y="0"/>
                    <a:pt x="13" y="0"/>
                  </a:cubicBezTo>
                  <a:cubicBezTo>
                    <a:pt x="20" y="0"/>
                    <a:pt x="26" y="6"/>
                    <a:pt x="26" y="13"/>
                  </a:cubicBezTo>
                  <a:cubicBezTo>
                    <a:pt x="26" y="20"/>
                    <a:pt x="20" y="26"/>
                    <a:pt x="13" y="26"/>
                  </a:cubicBezTo>
                  <a:close/>
                  <a:moveTo>
                    <a:pt x="13" y="17"/>
                  </a:moveTo>
                  <a:cubicBezTo>
                    <a:pt x="15" y="17"/>
                    <a:pt x="17" y="16"/>
                    <a:pt x="17" y="13"/>
                  </a:cubicBezTo>
                  <a:cubicBezTo>
                    <a:pt x="18" y="11"/>
                    <a:pt x="16" y="9"/>
                    <a:pt x="13" y="8"/>
                  </a:cubicBezTo>
                  <a:cubicBezTo>
                    <a:pt x="11" y="8"/>
                    <a:pt x="9" y="10"/>
                    <a:pt x="9" y="13"/>
                  </a:cubicBezTo>
                  <a:cubicBezTo>
                    <a:pt x="8" y="15"/>
                    <a:pt x="10" y="17"/>
                    <a:pt x="13" y="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1">
              <a:extLst>
                <a:ext uri="{FF2B5EF4-FFF2-40B4-BE49-F238E27FC236}">
                  <a16:creationId xmlns:a16="http://schemas.microsoft.com/office/drawing/2014/main" id="{02F9BD87-BF82-415C-ABB9-78ABBC16826D}"/>
                </a:ext>
              </a:extLst>
            </p:cNvPr>
            <p:cNvSpPr>
              <a:spLocks noEditPoints="1"/>
            </p:cNvSpPr>
            <p:nvPr/>
          </p:nvSpPr>
          <p:spPr bwMode="auto">
            <a:xfrm>
              <a:off x="4649788" y="1449388"/>
              <a:ext cx="68263" cy="65088"/>
            </a:xfrm>
            <a:custGeom>
              <a:avLst/>
              <a:gdLst>
                <a:gd name="T0" fmla="*/ 11 w 22"/>
                <a:gd name="T1" fmla="*/ 0 h 21"/>
                <a:gd name="T2" fmla="*/ 22 w 22"/>
                <a:gd name="T3" fmla="*/ 11 h 21"/>
                <a:gd name="T4" fmla="*/ 11 w 22"/>
                <a:gd name="T5" fmla="*/ 21 h 21"/>
                <a:gd name="T6" fmla="*/ 0 w 22"/>
                <a:gd name="T7" fmla="*/ 11 h 21"/>
                <a:gd name="T8" fmla="*/ 11 w 22"/>
                <a:gd name="T9" fmla="*/ 0 h 21"/>
                <a:gd name="T10" fmla="*/ 13 w 22"/>
                <a:gd name="T11" fmla="*/ 11 h 21"/>
                <a:gd name="T12" fmla="*/ 11 w 22"/>
                <a:gd name="T13" fmla="*/ 9 h 21"/>
                <a:gd name="T14" fmla="*/ 9 w 22"/>
                <a:gd name="T15" fmla="*/ 11 h 21"/>
                <a:gd name="T16" fmla="*/ 11 w 22"/>
                <a:gd name="T17" fmla="*/ 13 h 21"/>
                <a:gd name="T18" fmla="*/ 13 w 22"/>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1">
                  <a:moveTo>
                    <a:pt x="11" y="0"/>
                  </a:moveTo>
                  <a:cubicBezTo>
                    <a:pt x="17" y="0"/>
                    <a:pt x="22" y="5"/>
                    <a:pt x="22" y="11"/>
                  </a:cubicBezTo>
                  <a:cubicBezTo>
                    <a:pt x="21" y="17"/>
                    <a:pt x="17" y="21"/>
                    <a:pt x="11" y="21"/>
                  </a:cubicBezTo>
                  <a:cubicBezTo>
                    <a:pt x="5" y="21"/>
                    <a:pt x="0" y="17"/>
                    <a:pt x="0" y="11"/>
                  </a:cubicBezTo>
                  <a:cubicBezTo>
                    <a:pt x="0" y="5"/>
                    <a:pt x="5" y="0"/>
                    <a:pt x="11" y="0"/>
                  </a:cubicBezTo>
                  <a:close/>
                  <a:moveTo>
                    <a:pt x="13" y="11"/>
                  </a:moveTo>
                  <a:cubicBezTo>
                    <a:pt x="13" y="10"/>
                    <a:pt x="12" y="9"/>
                    <a:pt x="11" y="9"/>
                  </a:cubicBezTo>
                  <a:cubicBezTo>
                    <a:pt x="10" y="9"/>
                    <a:pt x="9" y="10"/>
                    <a:pt x="9" y="11"/>
                  </a:cubicBezTo>
                  <a:cubicBezTo>
                    <a:pt x="9" y="12"/>
                    <a:pt x="10" y="13"/>
                    <a:pt x="11" y="13"/>
                  </a:cubicBezTo>
                  <a:cubicBezTo>
                    <a:pt x="12" y="13"/>
                    <a:pt x="13" y="12"/>
                    <a:pt x="13" y="1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2">
              <a:extLst>
                <a:ext uri="{FF2B5EF4-FFF2-40B4-BE49-F238E27FC236}">
                  <a16:creationId xmlns:a16="http://schemas.microsoft.com/office/drawing/2014/main" id="{C11B9E20-B67D-425E-A1D2-664F137CD40D}"/>
                </a:ext>
              </a:extLst>
            </p:cNvPr>
            <p:cNvSpPr/>
            <p:nvPr/>
          </p:nvSpPr>
          <p:spPr bwMode="auto">
            <a:xfrm>
              <a:off x="4471988" y="1600200"/>
              <a:ext cx="47625" cy="47625"/>
            </a:xfrm>
            <a:custGeom>
              <a:avLst/>
              <a:gdLst>
                <a:gd name="T0" fmla="*/ 7 w 15"/>
                <a:gd name="T1" fmla="*/ 15 h 15"/>
                <a:gd name="T2" fmla="*/ 0 w 15"/>
                <a:gd name="T3" fmla="*/ 7 h 15"/>
                <a:gd name="T4" fmla="*/ 8 w 15"/>
                <a:gd name="T5" fmla="*/ 0 h 15"/>
                <a:gd name="T6" fmla="*/ 15 w 15"/>
                <a:gd name="T7" fmla="*/ 8 h 15"/>
                <a:gd name="T8" fmla="*/ 7 w 15"/>
                <a:gd name="T9" fmla="*/ 15 h 15"/>
              </a:gdLst>
              <a:ahLst/>
              <a:cxnLst>
                <a:cxn ang="0">
                  <a:pos x="T0" y="T1"/>
                </a:cxn>
                <a:cxn ang="0">
                  <a:pos x="T2" y="T3"/>
                </a:cxn>
                <a:cxn ang="0">
                  <a:pos x="T4" y="T5"/>
                </a:cxn>
                <a:cxn ang="0">
                  <a:pos x="T6" y="T7"/>
                </a:cxn>
                <a:cxn ang="0">
                  <a:pos x="T8" y="T9"/>
                </a:cxn>
              </a:cxnLst>
              <a:rect l="0" t="0" r="r" b="b"/>
              <a:pathLst>
                <a:path w="15" h="15">
                  <a:moveTo>
                    <a:pt x="7" y="15"/>
                  </a:moveTo>
                  <a:cubicBezTo>
                    <a:pt x="3" y="14"/>
                    <a:pt x="0" y="11"/>
                    <a:pt x="0" y="7"/>
                  </a:cubicBezTo>
                  <a:cubicBezTo>
                    <a:pt x="0" y="3"/>
                    <a:pt x="4" y="0"/>
                    <a:pt x="8" y="0"/>
                  </a:cubicBezTo>
                  <a:cubicBezTo>
                    <a:pt x="12" y="0"/>
                    <a:pt x="15" y="4"/>
                    <a:pt x="15" y="8"/>
                  </a:cubicBezTo>
                  <a:cubicBezTo>
                    <a:pt x="15" y="12"/>
                    <a:pt x="11" y="15"/>
                    <a:pt x="7" y="1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3">
              <a:extLst>
                <a:ext uri="{FF2B5EF4-FFF2-40B4-BE49-F238E27FC236}">
                  <a16:creationId xmlns:a16="http://schemas.microsoft.com/office/drawing/2014/main" id="{3760F41A-FFB1-42E6-BF29-A78846B84065}"/>
                </a:ext>
              </a:extLst>
            </p:cNvPr>
            <p:cNvSpPr/>
            <p:nvPr/>
          </p:nvSpPr>
          <p:spPr bwMode="auto">
            <a:xfrm>
              <a:off x="4697413" y="1677988"/>
              <a:ext cx="42863" cy="46038"/>
            </a:xfrm>
            <a:custGeom>
              <a:avLst/>
              <a:gdLst>
                <a:gd name="T0" fmla="*/ 7 w 14"/>
                <a:gd name="T1" fmla="*/ 0 h 15"/>
                <a:gd name="T2" fmla="*/ 14 w 14"/>
                <a:gd name="T3" fmla="*/ 7 h 15"/>
                <a:gd name="T4" fmla="*/ 7 w 14"/>
                <a:gd name="T5" fmla="*/ 14 h 15"/>
                <a:gd name="T6" fmla="*/ 0 w 14"/>
                <a:gd name="T7" fmla="*/ 7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3"/>
                    <a:pt x="14" y="7"/>
                  </a:cubicBezTo>
                  <a:cubicBezTo>
                    <a:pt x="14" y="11"/>
                    <a:pt x="11" y="15"/>
                    <a:pt x="7" y="14"/>
                  </a:cubicBezTo>
                  <a:cubicBezTo>
                    <a:pt x="3" y="14"/>
                    <a:pt x="0" y="11"/>
                    <a:pt x="0" y="7"/>
                  </a:cubicBezTo>
                  <a:cubicBezTo>
                    <a:pt x="0" y="3"/>
                    <a:pt x="3" y="0"/>
                    <a:pt x="7"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4">
              <a:extLst>
                <a:ext uri="{FF2B5EF4-FFF2-40B4-BE49-F238E27FC236}">
                  <a16:creationId xmlns:a16="http://schemas.microsoft.com/office/drawing/2014/main" id="{7B1A2061-F3E2-4A3C-BC7C-0970C8094579}"/>
                </a:ext>
              </a:extLst>
            </p:cNvPr>
            <p:cNvSpPr/>
            <p:nvPr/>
          </p:nvSpPr>
          <p:spPr bwMode="auto">
            <a:xfrm>
              <a:off x="4597401" y="1550988"/>
              <a:ext cx="39688" cy="39688"/>
            </a:xfrm>
            <a:custGeom>
              <a:avLst/>
              <a:gdLst>
                <a:gd name="T0" fmla="*/ 6 w 13"/>
                <a:gd name="T1" fmla="*/ 13 h 13"/>
                <a:gd name="T2" fmla="*/ 0 w 13"/>
                <a:gd name="T3" fmla="*/ 7 h 13"/>
                <a:gd name="T4" fmla="*/ 7 w 13"/>
                <a:gd name="T5" fmla="*/ 0 h 13"/>
                <a:gd name="T6" fmla="*/ 13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7"/>
                  </a:cubicBezTo>
                  <a:cubicBezTo>
                    <a:pt x="0" y="3"/>
                    <a:pt x="3" y="0"/>
                    <a:pt x="7" y="0"/>
                  </a:cubicBezTo>
                  <a:cubicBezTo>
                    <a:pt x="10" y="0"/>
                    <a:pt x="13" y="3"/>
                    <a:pt x="13" y="7"/>
                  </a:cubicBezTo>
                  <a:cubicBezTo>
                    <a:pt x="13" y="10"/>
                    <a:pt x="10" y="13"/>
                    <a:pt x="6" y="1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5">
              <a:extLst>
                <a:ext uri="{FF2B5EF4-FFF2-40B4-BE49-F238E27FC236}">
                  <a16:creationId xmlns:a16="http://schemas.microsoft.com/office/drawing/2014/main" id="{5A5C1956-F74D-4E7C-A634-568A285F70C7}"/>
                </a:ext>
              </a:extLst>
            </p:cNvPr>
            <p:cNvSpPr/>
            <p:nvPr/>
          </p:nvSpPr>
          <p:spPr bwMode="auto">
            <a:xfrm>
              <a:off x="4619626" y="1717675"/>
              <a:ext cx="33338" cy="34925"/>
            </a:xfrm>
            <a:custGeom>
              <a:avLst/>
              <a:gdLst>
                <a:gd name="T0" fmla="*/ 11 w 11"/>
                <a:gd name="T1" fmla="*/ 5 h 11"/>
                <a:gd name="T2" fmla="*/ 5 w 11"/>
                <a:gd name="T3" fmla="*/ 10 h 11"/>
                <a:gd name="T4" fmla="*/ 0 w 11"/>
                <a:gd name="T5" fmla="*/ 5 h 11"/>
                <a:gd name="T6" fmla="*/ 5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8" y="10"/>
                    <a:pt x="5" y="10"/>
                  </a:cubicBezTo>
                  <a:cubicBezTo>
                    <a:pt x="3" y="11"/>
                    <a:pt x="0" y="8"/>
                    <a:pt x="0" y="5"/>
                  </a:cubicBezTo>
                  <a:cubicBezTo>
                    <a:pt x="0" y="2"/>
                    <a:pt x="2" y="0"/>
                    <a:pt x="5" y="0"/>
                  </a:cubicBezTo>
                  <a:cubicBezTo>
                    <a:pt x="8" y="0"/>
                    <a:pt x="11" y="2"/>
                    <a:pt x="11" y="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17" name="Oval 16">
              <a:extLst>
                <a:ext uri="{FF2B5EF4-FFF2-40B4-BE49-F238E27FC236}">
                  <a16:creationId xmlns:a16="http://schemas.microsoft.com/office/drawing/2014/main" id="{9840D608-89A5-496F-A1FC-1A1AAFB7A92A}"/>
                </a:ext>
              </a:extLst>
            </p:cNvPr>
            <p:cNvSpPr>
              <a:spLocks noChangeArrowheads="1"/>
            </p:cNvSpPr>
            <p:nvPr/>
          </p:nvSpPr>
          <p:spPr bwMode="auto">
            <a:xfrm>
              <a:off x="4581526" y="1266825"/>
              <a:ext cx="3175" cy="3175"/>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18" name="Grupo 17">
            <a:extLst>
              <a:ext uri="{FF2B5EF4-FFF2-40B4-BE49-F238E27FC236}">
                <a16:creationId xmlns:a16="http://schemas.microsoft.com/office/drawing/2014/main" id="{A4EF7D1B-7A15-430B-90EC-2F4375E7ADE3}"/>
              </a:ext>
            </a:extLst>
          </p:cNvPr>
          <p:cNvGrpSpPr/>
          <p:nvPr/>
        </p:nvGrpSpPr>
        <p:grpSpPr>
          <a:xfrm>
            <a:off x="6740788" y="1144976"/>
            <a:ext cx="536575" cy="779463"/>
            <a:chOff x="6760884" y="1045747"/>
            <a:chExt cx="536575" cy="779463"/>
          </a:xfrm>
        </p:grpSpPr>
        <p:sp>
          <p:nvSpPr>
            <p:cNvPr id="32" name="Freeform 5">
              <a:extLst>
                <a:ext uri="{FF2B5EF4-FFF2-40B4-BE49-F238E27FC236}">
                  <a16:creationId xmlns:a16="http://schemas.microsoft.com/office/drawing/2014/main" id="{8CE93E6E-81D9-4F6B-9BC8-288E3D2D615C}"/>
                </a:ext>
              </a:extLst>
            </p:cNvPr>
            <p:cNvSpPr>
              <a:spLocks noEditPoints="1"/>
            </p:cNvSpPr>
            <p:nvPr/>
          </p:nvSpPr>
          <p:spPr bwMode="auto">
            <a:xfrm>
              <a:off x="6760884" y="1045747"/>
              <a:ext cx="536575" cy="779463"/>
            </a:xfrm>
            <a:custGeom>
              <a:avLst/>
              <a:gdLst>
                <a:gd name="T0" fmla="*/ 150 w 172"/>
                <a:gd name="T1" fmla="*/ 178 h 252"/>
                <a:gd name="T2" fmla="*/ 151 w 172"/>
                <a:gd name="T3" fmla="*/ 133 h 252"/>
                <a:gd name="T4" fmla="*/ 145 w 172"/>
                <a:gd name="T5" fmla="*/ 41 h 252"/>
                <a:gd name="T6" fmla="*/ 131 w 172"/>
                <a:gd name="T7" fmla="*/ 41 h 252"/>
                <a:gd name="T8" fmla="*/ 127 w 172"/>
                <a:gd name="T9" fmla="*/ 94 h 252"/>
                <a:gd name="T10" fmla="*/ 118 w 172"/>
                <a:gd name="T11" fmla="*/ 94 h 252"/>
                <a:gd name="T12" fmla="*/ 113 w 172"/>
                <a:gd name="T13" fmla="*/ 19 h 252"/>
                <a:gd name="T14" fmla="*/ 105 w 172"/>
                <a:gd name="T15" fmla="*/ 10 h 252"/>
                <a:gd name="T16" fmla="*/ 100 w 172"/>
                <a:gd name="T17" fmla="*/ 30 h 252"/>
                <a:gd name="T18" fmla="*/ 98 w 172"/>
                <a:gd name="T19" fmla="*/ 91 h 252"/>
                <a:gd name="T20" fmla="*/ 75 w 172"/>
                <a:gd name="T21" fmla="*/ 18 h 252"/>
                <a:gd name="T22" fmla="*/ 66 w 172"/>
                <a:gd name="T23" fmla="*/ 11 h 252"/>
                <a:gd name="T24" fmla="*/ 67 w 172"/>
                <a:gd name="T25" fmla="*/ 45 h 252"/>
                <a:gd name="T26" fmla="*/ 77 w 172"/>
                <a:gd name="T27" fmla="*/ 103 h 252"/>
                <a:gd name="T28" fmla="*/ 45 w 172"/>
                <a:gd name="T29" fmla="*/ 43 h 252"/>
                <a:gd name="T30" fmla="*/ 35 w 172"/>
                <a:gd name="T31" fmla="*/ 35 h 252"/>
                <a:gd name="T32" fmla="*/ 32 w 172"/>
                <a:gd name="T33" fmla="*/ 46 h 252"/>
                <a:gd name="T34" fmla="*/ 65 w 172"/>
                <a:gd name="T35" fmla="*/ 130 h 252"/>
                <a:gd name="T36" fmla="*/ 35 w 172"/>
                <a:gd name="T37" fmla="*/ 133 h 252"/>
                <a:gd name="T38" fmla="*/ 13 w 172"/>
                <a:gd name="T39" fmla="*/ 123 h 252"/>
                <a:gd name="T40" fmla="*/ 45 w 172"/>
                <a:gd name="T41" fmla="*/ 166 h 252"/>
                <a:gd name="T42" fmla="*/ 84 w 172"/>
                <a:gd name="T43" fmla="*/ 189 h 252"/>
                <a:gd name="T44" fmla="*/ 109 w 172"/>
                <a:gd name="T45" fmla="*/ 246 h 252"/>
                <a:gd name="T46" fmla="*/ 100 w 172"/>
                <a:gd name="T47" fmla="*/ 248 h 252"/>
                <a:gd name="T48" fmla="*/ 88 w 172"/>
                <a:gd name="T49" fmla="*/ 207 h 252"/>
                <a:gd name="T50" fmla="*/ 58 w 172"/>
                <a:gd name="T51" fmla="*/ 184 h 252"/>
                <a:gd name="T52" fmla="*/ 8 w 172"/>
                <a:gd name="T53" fmla="*/ 139 h 252"/>
                <a:gd name="T54" fmla="*/ 28 w 172"/>
                <a:gd name="T55" fmla="*/ 116 h 252"/>
                <a:gd name="T56" fmla="*/ 51 w 172"/>
                <a:gd name="T57" fmla="*/ 133 h 252"/>
                <a:gd name="T58" fmla="*/ 55 w 172"/>
                <a:gd name="T59" fmla="*/ 121 h 252"/>
                <a:gd name="T60" fmla="*/ 23 w 172"/>
                <a:gd name="T61" fmla="*/ 49 h 252"/>
                <a:gd name="T62" fmla="*/ 45 w 172"/>
                <a:gd name="T63" fmla="*/ 29 h 252"/>
                <a:gd name="T64" fmla="*/ 60 w 172"/>
                <a:gd name="T65" fmla="*/ 54 h 252"/>
                <a:gd name="T66" fmla="*/ 53 w 172"/>
                <a:gd name="T67" fmla="*/ 22 h 252"/>
                <a:gd name="T68" fmla="*/ 83 w 172"/>
                <a:gd name="T69" fmla="*/ 15 h 252"/>
                <a:gd name="T70" fmla="*/ 91 w 172"/>
                <a:gd name="T71" fmla="*/ 42 h 252"/>
                <a:gd name="T72" fmla="*/ 90 w 172"/>
                <a:gd name="T73" fmla="*/ 19 h 252"/>
                <a:gd name="T74" fmla="*/ 121 w 172"/>
                <a:gd name="T75" fmla="*/ 17 h 252"/>
                <a:gd name="T76" fmla="*/ 132 w 172"/>
                <a:gd name="T77" fmla="*/ 26 h 252"/>
                <a:gd name="T78" fmla="*/ 153 w 172"/>
                <a:gd name="T79" fmla="*/ 91 h 252"/>
                <a:gd name="T80" fmla="*/ 160 w 172"/>
                <a:gd name="T81" fmla="*/ 167 h 252"/>
                <a:gd name="T82" fmla="*/ 171 w 172"/>
                <a:gd name="T83" fmla="*/ 224 h 252"/>
                <a:gd name="T84" fmla="*/ 171 w 172"/>
                <a:gd name="T85" fmla="*/ 224 h 252"/>
                <a:gd name="T86" fmla="*/ 164 w 172"/>
                <a:gd name="T87" fmla="*/ 230 h 252"/>
                <a:gd name="T88" fmla="*/ 91 w 172"/>
                <a:gd name="T89" fmla="*/ 44 h 252"/>
                <a:gd name="T90" fmla="*/ 92 w 172"/>
                <a:gd name="T91" fmla="*/ 4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251">
                  <a:moveTo>
                    <a:pt x="164" y="230"/>
                  </a:moveTo>
                  <a:cubicBezTo>
                    <a:pt x="157" y="213"/>
                    <a:pt x="152" y="196"/>
                    <a:pt x="150" y="178"/>
                  </a:cubicBezTo>
                  <a:cubicBezTo>
                    <a:pt x="149" y="174"/>
                    <a:pt x="150" y="170"/>
                    <a:pt x="151" y="166"/>
                  </a:cubicBezTo>
                  <a:cubicBezTo>
                    <a:pt x="154" y="155"/>
                    <a:pt x="155" y="144"/>
                    <a:pt x="151" y="133"/>
                  </a:cubicBezTo>
                  <a:cubicBezTo>
                    <a:pt x="144" y="114"/>
                    <a:pt x="143" y="95"/>
                    <a:pt x="144" y="76"/>
                  </a:cubicBezTo>
                  <a:cubicBezTo>
                    <a:pt x="145" y="64"/>
                    <a:pt x="145" y="53"/>
                    <a:pt x="145" y="41"/>
                  </a:cubicBezTo>
                  <a:cubicBezTo>
                    <a:pt x="145" y="36"/>
                    <a:pt x="142" y="33"/>
                    <a:pt x="138" y="33"/>
                  </a:cubicBezTo>
                  <a:cubicBezTo>
                    <a:pt x="134" y="33"/>
                    <a:pt x="131" y="36"/>
                    <a:pt x="131" y="41"/>
                  </a:cubicBezTo>
                  <a:cubicBezTo>
                    <a:pt x="130" y="57"/>
                    <a:pt x="129" y="72"/>
                    <a:pt x="127" y="88"/>
                  </a:cubicBezTo>
                  <a:cubicBezTo>
                    <a:pt x="127" y="90"/>
                    <a:pt x="127" y="92"/>
                    <a:pt x="127" y="94"/>
                  </a:cubicBezTo>
                  <a:cubicBezTo>
                    <a:pt x="127" y="97"/>
                    <a:pt x="125" y="98"/>
                    <a:pt x="122" y="98"/>
                  </a:cubicBezTo>
                  <a:cubicBezTo>
                    <a:pt x="120" y="98"/>
                    <a:pt x="118" y="96"/>
                    <a:pt x="118" y="94"/>
                  </a:cubicBezTo>
                  <a:cubicBezTo>
                    <a:pt x="117" y="84"/>
                    <a:pt x="117" y="75"/>
                    <a:pt x="116" y="66"/>
                  </a:cubicBezTo>
                  <a:cubicBezTo>
                    <a:pt x="115" y="50"/>
                    <a:pt x="114" y="35"/>
                    <a:pt x="113" y="19"/>
                  </a:cubicBezTo>
                  <a:cubicBezTo>
                    <a:pt x="112" y="17"/>
                    <a:pt x="112" y="15"/>
                    <a:pt x="112" y="14"/>
                  </a:cubicBezTo>
                  <a:cubicBezTo>
                    <a:pt x="110" y="11"/>
                    <a:pt x="108" y="9"/>
                    <a:pt x="105" y="10"/>
                  </a:cubicBezTo>
                  <a:cubicBezTo>
                    <a:pt x="101" y="10"/>
                    <a:pt x="99" y="12"/>
                    <a:pt x="99" y="16"/>
                  </a:cubicBezTo>
                  <a:cubicBezTo>
                    <a:pt x="99" y="20"/>
                    <a:pt x="99" y="25"/>
                    <a:pt x="100" y="30"/>
                  </a:cubicBezTo>
                  <a:cubicBezTo>
                    <a:pt x="100" y="48"/>
                    <a:pt x="101" y="66"/>
                    <a:pt x="102" y="85"/>
                  </a:cubicBezTo>
                  <a:cubicBezTo>
                    <a:pt x="102" y="88"/>
                    <a:pt x="101" y="90"/>
                    <a:pt x="98" y="91"/>
                  </a:cubicBezTo>
                  <a:cubicBezTo>
                    <a:pt x="95" y="91"/>
                    <a:pt x="94" y="89"/>
                    <a:pt x="93" y="86"/>
                  </a:cubicBezTo>
                  <a:cubicBezTo>
                    <a:pt x="87" y="63"/>
                    <a:pt x="81" y="41"/>
                    <a:pt x="75" y="18"/>
                  </a:cubicBezTo>
                  <a:cubicBezTo>
                    <a:pt x="75" y="17"/>
                    <a:pt x="74" y="16"/>
                    <a:pt x="74" y="14"/>
                  </a:cubicBezTo>
                  <a:cubicBezTo>
                    <a:pt x="72" y="11"/>
                    <a:pt x="69" y="10"/>
                    <a:pt x="66" y="11"/>
                  </a:cubicBezTo>
                  <a:cubicBezTo>
                    <a:pt x="62" y="12"/>
                    <a:pt x="60" y="15"/>
                    <a:pt x="61" y="19"/>
                  </a:cubicBezTo>
                  <a:cubicBezTo>
                    <a:pt x="63" y="28"/>
                    <a:pt x="65" y="36"/>
                    <a:pt x="67" y="45"/>
                  </a:cubicBezTo>
                  <a:cubicBezTo>
                    <a:pt x="71" y="62"/>
                    <a:pt x="75" y="79"/>
                    <a:pt x="79" y="96"/>
                  </a:cubicBezTo>
                  <a:cubicBezTo>
                    <a:pt x="80" y="99"/>
                    <a:pt x="80" y="101"/>
                    <a:pt x="77" y="103"/>
                  </a:cubicBezTo>
                  <a:cubicBezTo>
                    <a:pt x="74" y="104"/>
                    <a:pt x="72" y="101"/>
                    <a:pt x="71" y="99"/>
                  </a:cubicBezTo>
                  <a:cubicBezTo>
                    <a:pt x="62" y="80"/>
                    <a:pt x="54" y="61"/>
                    <a:pt x="45" y="43"/>
                  </a:cubicBezTo>
                  <a:cubicBezTo>
                    <a:pt x="44" y="41"/>
                    <a:pt x="43" y="39"/>
                    <a:pt x="42" y="38"/>
                  </a:cubicBezTo>
                  <a:cubicBezTo>
                    <a:pt x="40" y="35"/>
                    <a:pt x="38" y="34"/>
                    <a:pt x="35" y="35"/>
                  </a:cubicBezTo>
                  <a:cubicBezTo>
                    <a:pt x="32" y="37"/>
                    <a:pt x="30" y="39"/>
                    <a:pt x="31" y="42"/>
                  </a:cubicBezTo>
                  <a:cubicBezTo>
                    <a:pt x="31" y="44"/>
                    <a:pt x="31" y="45"/>
                    <a:pt x="32" y="46"/>
                  </a:cubicBezTo>
                  <a:cubicBezTo>
                    <a:pt x="41" y="68"/>
                    <a:pt x="51" y="89"/>
                    <a:pt x="60" y="110"/>
                  </a:cubicBezTo>
                  <a:cubicBezTo>
                    <a:pt x="63" y="116"/>
                    <a:pt x="65" y="123"/>
                    <a:pt x="65" y="130"/>
                  </a:cubicBezTo>
                  <a:cubicBezTo>
                    <a:pt x="64" y="140"/>
                    <a:pt x="56" y="145"/>
                    <a:pt x="46" y="141"/>
                  </a:cubicBezTo>
                  <a:cubicBezTo>
                    <a:pt x="42" y="139"/>
                    <a:pt x="39" y="136"/>
                    <a:pt x="35" y="133"/>
                  </a:cubicBezTo>
                  <a:cubicBezTo>
                    <a:pt x="31" y="130"/>
                    <a:pt x="27" y="126"/>
                    <a:pt x="23" y="123"/>
                  </a:cubicBezTo>
                  <a:cubicBezTo>
                    <a:pt x="19" y="120"/>
                    <a:pt x="16" y="120"/>
                    <a:pt x="13" y="123"/>
                  </a:cubicBezTo>
                  <a:cubicBezTo>
                    <a:pt x="11" y="125"/>
                    <a:pt x="11" y="129"/>
                    <a:pt x="13" y="132"/>
                  </a:cubicBezTo>
                  <a:cubicBezTo>
                    <a:pt x="24" y="144"/>
                    <a:pt x="35" y="155"/>
                    <a:pt x="45" y="166"/>
                  </a:cubicBezTo>
                  <a:cubicBezTo>
                    <a:pt x="50" y="171"/>
                    <a:pt x="55" y="174"/>
                    <a:pt x="61" y="176"/>
                  </a:cubicBezTo>
                  <a:cubicBezTo>
                    <a:pt x="69" y="180"/>
                    <a:pt x="77" y="184"/>
                    <a:pt x="84" y="189"/>
                  </a:cubicBezTo>
                  <a:cubicBezTo>
                    <a:pt x="91" y="195"/>
                    <a:pt x="96" y="201"/>
                    <a:pt x="99" y="210"/>
                  </a:cubicBezTo>
                  <a:cubicBezTo>
                    <a:pt x="102" y="222"/>
                    <a:pt x="106" y="234"/>
                    <a:pt x="109" y="246"/>
                  </a:cubicBezTo>
                  <a:cubicBezTo>
                    <a:pt x="109" y="249"/>
                    <a:pt x="108" y="252"/>
                    <a:pt x="105" y="252"/>
                  </a:cubicBezTo>
                  <a:cubicBezTo>
                    <a:pt x="102" y="252"/>
                    <a:pt x="101" y="250"/>
                    <a:pt x="100" y="248"/>
                  </a:cubicBezTo>
                  <a:cubicBezTo>
                    <a:pt x="100" y="247"/>
                    <a:pt x="99" y="246"/>
                    <a:pt x="99" y="245"/>
                  </a:cubicBezTo>
                  <a:cubicBezTo>
                    <a:pt x="96" y="232"/>
                    <a:pt x="93" y="219"/>
                    <a:pt x="88" y="207"/>
                  </a:cubicBezTo>
                  <a:cubicBezTo>
                    <a:pt x="87" y="203"/>
                    <a:pt x="83" y="200"/>
                    <a:pt x="80" y="197"/>
                  </a:cubicBezTo>
                  <a:cubicBezTo>
                    <a:pt x="73" y="192"/>
                    <a:pt x="66" y="188"/>
                    <a:pt x="58" y="184"/>
                  </a:cubicBezTo>
                  <a:cubicBezTo>
                    <a:pt x="49" y="180"/>
                    <a:pt x="41" y="175"/>
                    <a:pt x="34" y="167"/>
                  </a:cubicBezTo>
                  <a:cubicBezTo>
                    <a:pt x="25" y="158"/>
                    <a:pt x="16" y="148"/>
                    <a:pt x="8" y="139"/>
                  </a:cubicBezTo>
                  <a:cubicBezTo>
                    <a:pt x="0" y="130"/>
                    <a:pt x="2" y="117"/>
                    <a:pt x="12" y="113"/>
                  </a:cubicBezTo>
                  <a:cubicBezTo>
                    <a:pt x="18" y="111"/>
                    <a:pt x="23" y="112"/>
                    <a:pt x="28" y="116"/>
                  </a:cubicBezTo>
                  <a:cubicBezTo>
                    <a:pt x="33" y="120"/>
                    <a:pt x="39" y="125"/>
                    <a:pt x="44" y="129"/>
                  </a:cubicBezTo>
                  <a:cubicBezTo>
                    <a:pt x="46" y="131"/>
                    <a:pt x="48" y="132"/>
                    <a:pt x="51" y="133"/>
                  </a:cubicBezTo>
                  <a:cubicBezTo>
                    <a:pt x="54" y="135"/>
                    <a:pt x="55" y="133"/>
                    <a:pt x="56" y="131"/>
                  </a:cubicBezTo>
                  <a:cubicBezTo>
                    <a:pt x="57" y="127"/>
                    <a:pt x="56" y="124"/>
                    <a:pt x="55" y="121"/>
                  </a:cubicBezTo>
                  <a:cubicBezTo>
                    <a:pt x="52" y="111"/>
                    <a:pt x="46" y="101"/>
                    <a:pt x="42" y="92"/>
                  </a:cubicBezTo>
                  <a:cubicBezTo>
                    <a:pt x="36" y="77"/>
                    <a:pt x="30" y="63"/>
                    <a:pt x="23" y="49"/>
                  </a:cubicBezTo>
                  <a:cubicBezTo>
                    <a:pt x="20" y="42"/>
                    <a:pt x="22" y="34"/>
                    <a:pt x="27" y="30"/>
                  </a:cubicBezTo>
                  <a:cubicBezTo>
                    <a:pt x="32" y="26"/>
                    <a:pt x="40" y="25"/>
                    <a:pt x="45" y="29"/>
                  </a:cubicBezTo>
                  <a:cubicBezTo>
                    <a:pt x="48" y="31"/>
                    <a:pt x="50" y="33"/>
                    <a:pt x="52" y="37"/>
                  </a:cubicBezTo>
                  <a:cubicBezTo>
                    <a:pt x="54" y="42"/>
                    <a:pt x="57" y="48"/>
                    <a:pt x="60" y="54"/>
                  </a:cubicBezTo>
                  <a:cubicBezTo>
                    <a:pt x="60" y="53"/>
                    <a:pt x="60" y="51"/>
                    <a:pt x="60" y="50"/>
                  </a:cubicBezTo>
                  <a:cubicBezTo>
                    <a:pt x="57" y="41"/>
                    <a:pt x="55" y="31"/>
                    <a:pt x="53" y="22"/>
                  </a:cubicBezTo>
                  <a:cubicBezTo>
                    <a:pt x="51" y="13"/>
                    <a:pt x="55" y="5"/>
                    <a:pt x="64" y="3"/>
                  </a:cubicBezTo>
                  <a:cubicBezTo>
                    <a:pt x="72" y="0"/>
                    <a:pt x="80" y="5"/>
                    <a:pt x="83" y="15"/>
                  </a:cubicBezTo>
                  <a:cubicBezTo>
                    <a:pt x="85" y="23"/>
                    <a:pt x="87" y="31"/>
                    <a:pt x="90" y="39"/>
                  </a:cubicBezTo>
                  <a:cubicBezTo>
                    <a:pt x="90" y="40"/>
                    <a:pt x="90" y="42"/>
                    <a:pt x="91" y="42"/>
                  </a:cubicBezTo>
                  <a:cubicBezTo>
                    <a:pt x="91" y="36"/>
                    <a:pt x="91" y="29"/>
                    <a:pt x="91" y="23"/>
                  </a:cubicBezTo>
                  <a:cubicBezTo>
                    <a:pt x="91" y="21"/>
                    <a:pt x="90" y="20"/>
                    <a:pt x="90" y="19"/>
                  </a:cubicBezTo>
                  <a:cubicBezTo>
                    <a:pt x="90" y="9"/>
                    <a:pt x="96" y="2"/>
                    <a:pt x="105" y="1"/>
                  </a:cubicBezTo>
                  <a:cubicBezTo>
                    <a:pt x="114" y="0"/>
                    <a:pt x="120" y="7"/>
                    <a:pt x="121" y="17"/>
                  </a:cubicBezTo>
                  <a:cubicBezTo>
                    <a:pt x="122" y="23"/>
                    <a:pt x="122" y="29"/>
                    <a:pt x="123" y="36"/>
                  </a:cubicBezTo>
                  <a:cubicBezTo>
                    <a:pt x="125" y="31"/>
                    <a:pt x="128" y="27"/>
                    <a:pt x="132" y="26"/>
                  </a:cubicBezTo>
                  <a:cubicBezTo>
                    <a:pt x="143" y="21"/>
                    <a:pt x="154" y="29"/>
                    <a:pt x="153" y="41"/>
                  </a:cubicBezTo>
                  <a:cubicBezTo>
                    <a:pt x="153" y="58"/>
                    <a:pt x="153" y="74"/>
                    <a:pt x="153" y="91"/>
                  </a:cubicBezTo>
                  <a:cubicBezTo>
                    <a:pt x="152" y="103"/>
                    <a:pt x="155" y="116"/>
                    <a:pt x="158" y="128"/>
                  </a:cubicBezTo>
                  <a:cubicBezTo>
                    <a:pt x="163" y="141"/>
                    <a:pt x="163" y="154"/>
                    <a:pt x="160" y="167"/>
                  </a:cubicBezTo>
                  <a:cubicBezTo>
                    <a:pt x="158" y="173"/>
                    <a:pt x="158" y="179"/>
                    <a:pt x="160" y="185"/>
                  </a:cubicBezTo>
                  <a:cubicBezTo>
                    <a:pt x="163" y="198"/>
                    <a:pt x="166" y="212"/>
                    <a:pt x="171" y="224"/>
                  </a:cubicBezTo>
                  <a:cubicBezTo>
                    <a:pt x="171" y="224"/>
                    <a:pt x="171" y="224"/>
                    <a:pt x="171" y="224"/>
                  </a:cubicBezTo>
                  <a:cubicBezTo>
                    <a:pt x="171" y="224"/>
                    <a:pt x="171" y="224"/>
                    <a:pt x="171" y="224"/>
                  </a:cubicBezTo>
                  <a:cubicBezTo>
                    <a:pt x="171" y="227"/>
                    <a:pt x="172" y="229"/>
                    <a:pt x="170" y="231"/>
                  </a:cubicBezTo>
                  <a:cubicBezTo>
                    <a:pt x="168" y="233"/>
                    <a:pt x="166" y="232"/>
                    <a:pt x="164" y="230"/>
                  </a:cubicBezTo>
                  <a:close/>
                  <a:moveTo>
                    <a:pt x="91" y="43"/>
                  </a:moveTo>
                  <a:cubicBezTo>
                    <a:pt x="91" y="43"/>
                    <a:pt x="91" y="44"/>
                    <a:pt x="91" y="44"/>
                  </a:cubicBezTo>
                  <a:cubicBezTo>
                    <a:pt x="91" y="44"/>
                    <a:pt x="91" y="44"/>
                    <a:pt x="91" y="44"/>
                  </a:cubicBezTo>
                  <a:cubicBezTo>
                    <a:pt x="91" y="44"/>
                    <a:pt x="92" y="44"/>
                    <a:pt x="92" y="44"/>
                  </a:cubicBezTo>
                  <a:cubicBezTo>
                    <a:pt x="92" y="44"/>
                    <a:pt x="91" y="43"/>
                    <a:pt x="91" y="4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3" name="Freeform 6">
              <a:extLst>
                <a:ext uri="{FF2B5EF4-FFF2-40B4-BE49-F238E27FC236}">
                  <a16:creationId xmlns:a16="http://schemas.microsoft.com/office/drawing/2014/main" id="{CFC72481-3665-4A6F-9A71-D8F0CD6C116B}"/>
                </a:ext>
              </a:extLst>
            </p:cNvPr>
            <p:cNvSpPr/>
            <p:nvPr/>
          </p:nvSpPr>
          <p:spPr bwMode="auto">
            <a:xfrm flipH="1">
              <a:off x="7294284" y="173948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4" name="Freeform 7">
              <a:extLst>
                <a:ext uri="{FF2B5EF4-FFF2-40B4-BE49-F238E27FC236}">
                  <a16:creationId xmlns:a16="http://schemas.microsoft.com/office/drawing/2014/main" id="{B370C79A-F0E1-43F2-919C-688C26A8C2F9}"/>
                </a:ext>
              </a:extLst>
            </p:cNvPr>
            <p:cNvSpPr>
              <a:spLocks noEditPoints="1"/>
            </p:cNvSpPr>
            <p:nvPr/>
          </p:nvSpPr>
          <p:spPr bwMode="auto">
            <a:xfrm>
              <a:off x="7116484" y="1671222"/>
              <a:ext cx="109538" cy="107950"/>
            </a:xfrm>
            <a:custGeom>
              <a:avLst/>
              <a:gdLst>
                <a:gd name="T0" fmla="*/ 35 w 35"/>
                <a:gd name="T1" fmla="*/ 17 h 35"/>
                <a:gd name="T2" fmla="*/ 18 w 35"/>
                <a:gd name="T3" fmla="*/ 35 h 35"/>
                <a:gd name="T4" fmla="*/ 1 w 35"/>
                <a:gd name="T5" fmla="*/ 18 h 35"/>
                <a:gd name="T6" fmla="*/ 18 w 35"/>
                <a:gd name="T7" fmla="*/ 1 h 35"/>
                <a:gd name="T8" fmla="*/ 35 w 35"/>
                <a:gd name="T9" fmla="*/ 17 h 35"/>
                <a:gd name="T10" fmla="*/ 26 w 35"/>
                <a:gd name="T11" fmla="*/ 18 h 35"/>
                <a:gd name="T12" fmla="*/ 18 w 35"/>
                <a:gd name="T13" fmla="*/ 9 h 35"/>
                <a:gd name="T14" fmla="*/ 9 w 35"/>
                <a:gd name="T15" fmla="*/ 18 h 35"/>
                <a:gd name="T16" fmla="*/ 18 w 35"/>
                <a:gd name="T17" fmla="*/ 26 h 35"/>
                <a:gd name="T18" fmla="*/ 26 w 35"/>
                <a:gd name="T19"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35" y="17"/>
                  </a:moveTo>
                  <a:cubicBezTo>
                    <a:pt x="35" y="27"/>
                    <a:pt x="28" y="35"/>
                    <a:pt x="18" y="35"/>
                  </a:cubicBezTo>
                  <a:cubicBezTo>
                    <a:pt x="8" y="35"/>
                    <a:pt x="1" y="28"/>
                    <a:pt x="1" y="18"/>
                  </a:cubicBezTo>
                  <a:cubicBezTo>
                    <a:pt x="0" y="8"/>
                    <a:pt x="8" y="1"/>
                    <a:pt x="18" y="1"/>
                  </a:cubicBezTo>
                  <a:cubicBezTo>
                    <a:pt x="27" y="0"/>
                    <a:pt x="35" y="8"/>
                    <a:pt x="35" y="17"/>
                  </a:cubicBezTo>
                  <a:close/>
                  <a:moveTo>
                    <a:pt x="26" y="18"/>
                  </a:moveTo>
                  <a:cubicBezTo>
                    <a:pt x="26" y="13"/>
                    <a:pt x="22" y="9"/>
                    <a:pt x="18" y="9"/>
                  </a:cubicBezTo>
                  <a:cubicBezTo>
                    <a:pt x="13" y="9"/>
                    <a:pt x="9" y="13"/>
                    <a:pt x="9" y="18"/>
                  </a:cubicBezTo>
                  <a:cubicBezTo>
                    <a:pt x="9" y="23"/>
                    <a:pt x="13" y="27"/>
                    <a:pt x="18" y="26"/>
                  </a:cubicBezTo>
                  <a:cubicBezTo>
                    <a:pt x="23" y="26"/>
                    <a:pt x="26" y="22"/>
                    <a:pt x="26" y="1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5" name="Freeform 8">
              <a:extLst>
                <a:ext uri="{FF2B5EF4-FFF2-40B4-BE49-F238E27FC236}">
                  <a16:creationId xmlns:a16="http://schemas.microsoft.com/office/drawing/2014/main" id="{EA2F8DEA-76B9-437D-B0D5-044C22350E85}"/>
                </a:ext>
              </a:extLst>
            </p:cNvPr>
            <p:cNvSpPr>
              <a:spLocks noEditPoints="1"/>
            </p:cNvSpPr>
            <p:nvPr/>
          </p:nvSpPr>
          <p:spPr bwMode="auto">
            <a:xfrm>
              <a:off x="7116484" y="1463260"/>
              <a:ext cx="103188" cy="101600"/>
            </a:xfrm>
            <a:custGeom>
              <a:avLst/>
              <a:gdLst>
                <a:gd name="T0" fmla="*/ 17 w 33"/>
                <a:gd name="T1" fmla="*/ 0 h 33"/>
                <a:gd name="T2" fmla="*/ 33 w 33"/>
                <a:gd name="T3" fmla="*/ 16 h 33"/>
                <a:gd name="T4" fmla="*/ 17 w 33"/>
                <a:gd name="T5" fmla="*/ 33 h 33"/>
                <a:gd name="T6" fmla="*/ 0 w 33"/>
                <a:gd name="T7" fmla="*/ 17 h 33"/>
                <a:gd name="T8" fmla="*/ 17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0"/>
                  </a:moveTo>
                  <a:cubicBezTo>
                    <a:pt x="25" y="0"/>
                    <a:pt x="33" y="7"/>
                    <a:pt x="33" y="16"/>
                  </a:cubicBezTo>
                  <a:cubicBezTo>
                    <a:pt x="33" y="25"/>
                    <a:pt x="26" y="33"/>
                    <a:pt x="17" y="33"/>
                  </a:cubicBezTo>
                  <a:cubicBezTo>
                    <a:pt x="8" y="33"/>
                    <a:pt x="1" y="26"/>
                    <a:pt x="0" y="17"/>
                  </a:cubicBezTo>
                  <a:cubicBezTo>
                    <a:pt x="0" y="8"/>
                    <a:pt x="8" y="0"/>
                    <a:pt x="17" y="0"/>
                  </a:cubicBezTo>
                  <a:close/>
                  <a:moveTo>
                    <a:pt x="16" y="24"/>
                  </a:moveTo>
                  <a:cubicBezTo>
                    <a:pt x="20" y="24"/>
                    <a:pt x="24" y="21"/>
                    <a:pt x="24" y="17"/>
                  </a:cubicBezTo>
                  <a:cubicBezTo>
                    <a:pt x="24" y="13"/>
                    <a:pt x="21" y="9"/>
                    <a:pt x="17" y="9"/>
                  </a:cubicBezTo>
                  <a:cubicBezTo>
                    <a:pt x="13" y="9"/>
                    <a:pt x="9" y="12"/>
                    <a:pt x="9" y="16"/>
                  </a:cubicBezTo>
                  <a:cubicBezTo>
                    <a:pt x="9" y="20"/>
                    <a:pt x="12" y="24"/>
                    <a:pt x="16" y="24"/>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6" name="Freeform 9">
              <a:extLst>
                <a:ext uri="{FF2B5EF4-FFF2-40B4-BE49-F238E27FC236}">
                  <a16:creationId xmlns:a16="http://schemas.microsoft.com/office/drawing/2014/main" id="{09A9F642-1EE3-4386-88F4-20041957AB71}"/>
                </a:ext>
              </a:extLst>
            </p:cNvPr>
            <p:cNvSpPr>
              <a:spLocks noEditPoints="1"/>
            </p:cNvSpPr>
            <p:nvPr/>
          </p:nvSpPr>
          <p:spPr bwMode="auto">
            <a:xfrm>
              <a:off x="6986309" y="1377535"/>
              <a:ext cx="87313" cy="88900"/>
            </a:xfrm>
            <a:custGeom>
              <a:avLst/>
              <a:gdLst>
                <a:gd name="T0" fmla="*/ 28 w 28"/>
                <a:gd name="T1" fmla="*/ 15 h 29"/>
                <a:gd name="T2" fmla="*/ 14 w 28"/>
                <a:gd name="T3" fmla="*/ 29 h 29"/>
                <a:gd name="T4" fmla="*/ 0 w 28"/>
                <a:gd name="T5" fmla="*/ 15 h 29"/>
                <a:gd name="T6" fmla="*/ 14 w 28"/>
                <a:gd name="T7" fmla="*/ 1 h 29"/>
                <a:gd name="T8" fmla="*/ 28 w 28"/>
                <a:gd name="T9" fmla="*/ 15 h 29"/>
                <a:gd name="T10" fmla="*/ 14 w 28"/>
                <a:gd name="T11" fmla="*/ 9 h 29"/>
                <a:gd name="T12" fmla="*/ 9 w 28"/>
                <a:gd name="T13" fmla="*/ 15 h 29"/>
                <a:gd name="T14" fmla="*/ 14 w 28"/>
                <a:gd name="T15" fmla="*/ 20 h 29"/>
                <a:gd name="T16" fmla="*/ 20 w 28"/>
                <a:gd name="T17" fmla="*/ 15 h 29"/>
                <a:gd name="T18" fmla="*/ 14 w 28"/>
                <a:gd name="T19"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3"/>
                    <a:pt x="22" y="29"/>
                    <a:pt x="14" y="29"/>
                  </a:cubicBezTo>
                  <a:cubicBezTo>
                    <a:pt x="7" y="29"/>
                    <a:pt x="0" y="22"/>
                    <a:pt x="0" y="15"/>
                  </a:cubicBezTo>
                  <a:cubicBezTo>
                    <a:pt x="0" y="7"/>
                    <a:pt x="7" y="0"/>
                    <a:pt x="14" y="1"/>
                  </a:cubicBezTo>
                  <a:cubicBezTo>
                    <a:pt x="22" y="1"/>
                    <a:pt x="28" y="7"/>
                    <a:pt x="28" y="15"/>
                  </a:cubicBezTo>
                  <a:close/>
                  <a:moveTo>
                    <a:pt x="14" y="9"/>
                  </a:moveTo>
                  <a:cubicBezTo>
                    <a:pt x="11" y="9"/>
                    <a:pt x="9" y="12"/>
                    <a:pt x="9" y="15"/>
                  </a:cubicBezTo>
                  <a:cubicBezTo>
                    <a:pt x="9" y="18"/>
                    <a:pt x="11" y="20"/>
                    <a:pt x="14" y="20"/>
                  </a:cubicBezTo>
                  <a:cubicBezTo>
                    <a:pt x="17" y="20"/>
                    <a:pt x="20" y="18"/>
                    <a:pt x="20" y="15"/>
                  </a:cubicBezTo>
                  <a:cubicBezTo>
                    <a:pt x="20" y="12"/>
                    <a:pt x="17" y="9"/>
                    <a:pt x="14" y="9"/>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7" name="Freeform 10">
              <a:extLst>
                <a:ext uri="{FF2B5EF4-FFF2-40B4-BE49-F238E27FC236}">
                  <a16:creationId xmlns:a16="http://schemas.microsoft.com/office/drawing/2014/main" id="{AF85EB02-CB6F-4092-8773-DF49C413AEA3}"/>
                </a:ext>
              </a:extLst>
            </p:cNvPr>
            <p:cNvSpPr>
              <a:spLocks noEditPoints="1"/>
            </p:cNvSpPr>
            <p:nvPr/>
          </p:nvSpPr>
          <p:spPr bwMode="auto">
            <a:xfrm>
              <a:off x="7006947" y="1531522"/>
              <a:ext cx="82550" cy="80963"/>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17 h 26"/>
                <a:gd name="T12" fmla="*/ 17 w 26"/>
                <a:gd name="T13" fmla="*/ 13 h 26"/>
                <a:gd name="T14" fmla="*/ 13 w 26"/>
                <a:gd name="T15" fmla="*/ 8 h 26"/>
                <a:gd name="T16" fmla="*/ 9 w 26"/>
                <a:gd name="T17" fmla="*/ 13 h 26"/>
                <a:gd name="T18" fmla="*/ 13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6" y="26"/>
                    <a:pt x="0" y="20"/>
                    <a:pt x="0" y="13"/>
                  </a:cubicBezTo>
                  <a:cubicBezTo>
                    <a:pt x="0" y="5"/>
                    <a:pt x="6" y="0"/>
                    <a:pt x="13" y="0"/>
                  </a:cubicBezTo>
                  <a:cubicBezTo>
                    <a:pt x="20" y="0"/>
                    <a:pt x="26" y="6"/>
                    <a:pt x="26" y="13"/>
                  </a:cubicBezTo>
                  <a:cubicBezTo>
                    <a:pt x="26" y="20"/>
                    <a:pt x="20" y="26"/>
                    <a:pt x="13" y="26"/>
                  </a:cubicBezTo>
                  <a:close/>
                  <a:moveTo>
                    <a:pt x="13" y="17"/>
                  </a:moveTo>
                  <a:cubicBezTo>
                    <a:pt x="15" y="17"/>
                    <a:pt x="17" y="16"/>
                    <a:pt x="17" y="13"/>
                  </a:cubicBezTo>
                  <a:cubicBezTo>
                    <a:pt x="18" y="11"/>
                    <a:pt x="16" y="9"/>
                    <a:pt x="13" y="8"/>
                  </a:cubicBezTo>
                  <a:cubicBezTo>
                    <a:pt x="11" y="8"/>
                    <a:pt x="9" y="10"/>
                    <a:pt x="9" y="13"/>
                  </a:cubicBezTo>
                  <a:cubicBezTo>
                    <a:pt x="8" y="15"/>
                    <a:pt x="10" y="17"/>
                    <a:pt x="13" y="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8" name="Freeform 11">
              <a:extLst>
                <a:ext uri="{FF2B5EF4-FFF2-40B4-BE49-F238E27FC236}">
                  <a16:creationId xmlns:a16="http://schemas.microsoft.com/office/drawing/2014/main" id="{681C3E9E-50FC-4762-B850-8AA09A98F66D}"/>
                </a:ext>
              </a:extLst>
            </p:cNvPr>
            <p:cNvSpPr>
              <a:spLocks noEditPoints="1"/>
            </p:cNvSpPr>
            <p:nvPr/>
          </p:nvSpPr>
          <p:spPr bwMode="auto">
            <a:xfrm>
              <a:off x="7113309" y="1361660"/>
              <a:ext cx="68263" cy="65088"/>
            </a:xfrm>
            <a:custGeom>
              <a:avLst/>
              <a:gdLst>
                <a:gd name="T0" fmla="*/ 11 w 22"/>
                <a:gd name="T1" fmla="*/ 0 h 21"/>
                <a:gd name="T2" fmla="*/ 22 w 22"/>
                <a:gd name="T3" fmla="*/ 11 h 21"/>
                <a:gd name="T4" fmla="*/ 11 w 22"/>
                <a:gd name="T5" fmla="*/ 21 h 21"/>
                <a:gd name="T6" fmla="*/ 0 w 22"/>
                <a:gd name="T7" fmla="*/ 11 h 21"/>
                <a:gd name="T8" fmla="*/ 11 w 22"/>
                <a:gd name="T9" fmla="*/ 0 h 21"/>
                <a:gd name="T10" fmla="*/ 13 w 22"/>
                <a:gd name="T11" fmla="*/ 11 h 21"/>
                <a:gd name="T12" fmla="*/ 11 w 22"/>
                <a:gd name="T13" fmla="*/ 9 h 21"/>
                <a:gd name="T14" fmla="*/ 9 w 22"/>
                <a:gd name="T15" fmla="*/ 11 h 21"/>
                <a:gd name="T16" fmla="*/ 11 w 22"/>
                <a:gd name="T17" fmla="*/ 13 h 21"/>
                <a:gd name="T18" fmla="*/ 13 w 22"/>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1">
                  <a:moveTo>
                    <a:pt x="11" y="0"/>
                  </a:moveTo>
                  <a:cubicBezTo>
                    <a:pt x="17" y="0"/>
                    <a:pt x="22" y="5"/>
                    <a:pt x="22" y="11"/>
                  </a:cubicBezTo>
                  <a:cubicBezTo>
                    <a:pt x="21" y="17"/>
                    <a:pt x="17" y="21"/>
                    <a:pt x="11" y="21"/>
                  </a:cubicBezTo>
                  <a:cubicBezTo>
                    <a:pt x="5" y="21"/>
                    <a:pt x="0" y="17"/>
                    <a:pt x="0" y="11"/>
                  </a:cubicBezTo>
                  <a:cubicBezTo>
                    <a:pt x="0" y="5"/>
                    <a:pt x="5" y="0"/>
                    <a:pt x="11" y="0"/>
                  </a:cubicBezTo>
                  <a:close/>
                  <a:moveTo>
                    <a:pt x="13" y="11"/>
                  </a:moveTo>
                  <a:cubicBezTo>
                    <a:pt x="13" y="10"/>
                    <a:pt x="12" y="9"/>
                    <a:pt x="11" y="9"/>
                  </a:cubicBezTo>
                  <a:cubicBezTo>
                    <a:pt x="10" y="9"/>
                    <a:pt x="9" y="10"/>
                    <a:pt x="9" y="11"/>
                  </a:cubicBezTo>
                  <a:cubicBezTo>
                    <a:pt x="9" y="12"/>
                    <a:pt x="10" y="13"/>
                    <a:pt x="11" y="13"/>
                  </a:cubicBezTo>
                  <a:cubicBezTo>
                    <a:pt x="12" y="13"/>
                    <a:pt x="13" y="12"/>
                    <a:pt x="13" y="1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39" name="Freeform 12">
              <a:extLst>
                <a:ext uri="{FF2B5EF4-FFF2-40B4-BE49-F238E27FC236}">
                  <a16:creationId xmlns:a16="http://schemas.microsoft.com/office/drawing/2014/main" id="{2A177CC5-94D7-4F46-8B82-2F9075719FCA}"/>
                </a:ext>
              </a:extLst>
            </p:cNvPr>
            <p:cNvSpPr/>
            <p:nvPr/>
          </p:nvSpPr>
          <p:spPr bwMode="auto">
            <a:xfrm>
              <a:off x="6935509" y="1512472"/>
              <a:ext cx="47625" cy="47625"/>
            </a:xfrm>
            <a:custGeom>
              <a:avLst/>
              <a:gdLst>
                <a:gd name="T0" fmla="*/ 7 w 15"/>
                <a:gd name="T1" fmla="*/ 15 h 15"/>
                <a:gd name="T2" fmla="*/ 0 w 15"/>
                <a:gd name="T3" fmla="*/ 7 h 15"/>
                <a:gd name="T4" fmla="*/ 8 w 15"/>
                <a:gd name="T5" fmla="*/ 0 h 15"/>
                <a:gd name="T6" fmla="*/ 15 w 15"/>
                <a:gd name="T7" fmla="*/ 8 h 15"/>
                <a:gd name="T8" fmla="*/ 7 w 15"/>
                <a:gd name="T9" fmla="*/ 15 h 15"/>
              </a:gdLst>
              <a:ahLst/>
              <a:cxnLst>
                <a:cxn ang="0">
                  <a:pos x="T0" y="T1"/>
                </a:cxn>
                <a:cxn ang="0">
                  <a:pos x="T2" y="T3"/>
                </a:cxn>
                <a:cxn ang="0">
                  <a:pos x="T4" y="T5"/>
                </a:cxn>
                <a:cxn ang="0">
                  <a:pos x="T6" y="T7"/>
                </a:cxn>
                <a:cxn ang="0">
                  <a:pos x="T8" y="T9"/>
                </a:cxn>
              </a:cxnLst>
              <a:rect l="0" t="0" r="r" b="b"/>
              <a:pathLst>
                <a:path w="15" h="15">
                  <a:moveTo>
                    <a:pt x="7" y="15"/>
                  </a:moveTo>
                  <a:cubicBezTo>
                    <a:pt x="3" y="14"/>
                    <a:pt x="0" y="11"/>
                    <a:pt x="0" y="7"/>
                  </a:cubicBezTo>
                  <a:cubicBezTo>
                    <a:pt x="0" y="3"/>
                    <a:pt x="4" y="0"/>
                    <a:pt x="8" y="0"/>
                  </a:cubicBezTo>
                  <a:cubicBezTo>
                    <a:pt x="12" y="0"/>
                    <a:pt x="15" y="4"/>
                    <a:pt x="15" y="8"/>
                  </a:cubicBezTo>
                  <a:cubicBezTo>
                    <a:pt x="15" y="12"/>
                    <a:pt x="11" y="15"/>
                    <a:pt x="7" y="1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40" name="Freeform 13">
              <a:extLst>
                <a:ext uri="{FF2B5EF4-FFF2-40B4-BE49-F238E27FC236}">
                  <a16:creationId xmlns:a16="http://schemas.microsoft.com/office/drawing/2014/main" id="{673F086E-DC62-40A1-9175-B4252CFD3C68}"/>
                </a:ext>
              </a:extLst>
            </p:cNvPr>
            <p:cNvSpPr/>
            <p:nvPr/>
          </p:nvSpPr>
          <p:spPr bwMode="auto">
            <a:xfrm>
              <a:off x="7160934" y="1590260"/>
              <a:ext cx="42863" cy="46038"/>
            </a:xfrm>
            <a:custGeom>
              <a:avLst/>
              <a:gdLst>
                <a:gd name="T0" fmla="*/ 7 w 14"/>
                <a:gd name="T1" fmla="*/ 0 h 15"/>
                <a:gd name="T2" fmla="*/ 14 w 14"/>
                <a:gd name="T3" fmla="*/ 7 h 15"/>
                <a:gd name="T4" fmla="*/ 7 w 14"/>
                <a:gd name="T5" fmla="*/ 14 h 15"/>
                <a:gd name="T6" fmla="*/ 0 w 14"/>
                <a:gd name="T7" fmla="*/ 7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3"/>
                    <a:pt x="14" y="7"/>
                  </a:cubicBezTo>
                  <a:cubicBezTo>
                    <a:pt x="14" y="11"/>
                    <a:pt x="11" y="15"/>
                    <a:pt x="7" y="14"/>
                  </a:cubicBezTo>
                  <a:cubicBezTo>
                    <a:pt x="3" y="14"/>
                    <a:pt x="0" y="11"/>
                    <a:pt x="0" y="7"/>
                  </a:cubicBezTo>
                  <a:cubicBezTo>
                    <a:pt x="0" y="3"/>
                    <a:pt x="3" y="0"/>
                    <a:pt x="7"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41" name="Freeform 14">
              <a:extLst>
                <a:ext uri="{FF2B5EF4-FFF2-40B4-BE49-F238E27FC236}">
                  <a16:creationId xmlns:a16="http://schemas.microsoft.com/office/drawing/2014/main" id="{C20F1664-9326-476A-88CD-5FF638304FD2}"/>
                </a:ext>
              </a:extLst>
            </p:cNvPr>
            <p:cNvSpPr/>
            <p:nvPr/>
          </p:nvSpPr>
          <p:spPr bwMode="auto">
            <a:xfrm>
              <a:off x="7060922" y="1463260"/>
              <a:ext cx="39688" cy="39688"/>
            </a:xfrm>
            <a:custGeom>
              <a:avLst/>
              <a:gdLst>
                <a:gd name="T0" fmla="*/ 6 w 13"/>
                <a:gd name="T1" fmla="*/ 13 h 13"/>
                <a:gd name="T2" fmla="*/ 0 w 13"/>
                <a:gd name="T3" fmla="*/ 7 h 13"/>
                <a:gd name="T4" fmla="*/ 7 w 13"/>
                <a:gd name="T5" fmla="*/ 0 h 13"/>
                <a:gd name="T6" fmla="*/ 13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7"/>
                  </a:cubicBezTo>
                  <a:cubicBezTo>
                    <a:pt x="0" y="3"/>
                    <a:pt x="3" y="0"/>
                    <a:pt x="7" y="0"/>
                  </a:cubicBezTo>
                  <a:cubicBezTo>
                    <a:pt x="10" y="0"/>
                    <a:pt x="13" y="3"/>
                    <a:pt x="13" y="7"/>
                  </a:cubicBezTo>
                  <a:cubicBezTo>
                    <a:pt x="13" y="10"/>
                    <a:pt x="10" y="13"/>
                    <a:pt x="6" y="1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42" name="Freeform 15">
              <a:extLst>
                <a:ext uri="{FF2B5EF4-FFF2-40B4-BE49-F238E27FC236}">
                  <a16:creationId xmlns:a16="http://schemas.microsoft.com/office/drawing/2014/main" id="{35A95EA9-85BD-43FB-98A2-D88434D5EE70}"/>
                </a:ext>
              </a:extLst>
            </p:cNvPr>
            <p:cNvSpPr/>
            <p:nvPr/>
          </p:nvSpPr>
          <p:spPr bwMode="auto">
            <a:xfrm>
              <a:off x="7083147" y="1629947"/>
              <a:ext cx="33338" cy="34925"/>
            </a:xfrm>
            <a:custGeom>
              <a:avLst/>
              <a:gdLst>
                <a:gd name="T0" fmla="*/ 11 w 11"/>
                <a:gd name="T1" fmla="*/ 5 h 11"/>
                <a:gd name="T2" fmla="*/ 5 w 11"/>
                <a:gd name="T3" fmla="*/ 10 h 11"/>
                <a:gd name="T4" fmla="*/ 0 w 11"/>
                <a:gd name="T5" fmla="*/ 5 h 11"/>
                <a:gd name="T6" fmla="*/ 5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8" y="10"/>
                    <a:pt x="5" y="10"/>
                  </a:cubicBezTo>
                  <a:cubicBezTo>
                    <a:pt x="3" y="11"/>
                    <a:pt x="0" y="8"/>
                    <a:pt x="0" y="5"/>
                  </a:cubicBezTo>
                  <a:cubicBezTo>
                    <a:pt x="0" y="2"/>
                    <a:pt x="2" y="0"/>
                    <a:pt x="5" y="0"/>
                  </a:cubicBezTo>
                  <a:cubicBezTo>
                    <a:pt x="8" y="0"/>
                    <a:pt x="11" y="2"/>
                    <a:pt x="11" y="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43" name="Oval 16">
              <a:extLst>
                <a:ext uri="{FF2B5EF4-FFF2-40B4-BE49-F238E27FC236}">
                  <a16:creationId xmlns:a16="http://schemas.microsoft.com/office/drawing/2014/main" id="{8F1D0243-2F9E-4F01-AAC0-458289BEADF9}"/>
                </a:ext>
              </a:extLst>
            </p:cNvPr>
            <p:cNvSpPr>
              <a:spLocks noChangeArrowheads="1"/>
            </p:cNvSpPr>
            <p:nvPr/>
          </p:nvSpPr>
          <p:spPr bwMode="auto">
            <a:xfrm>
              <a:off x="7045047" y="1179097"/>
              <a:ext cx="3175" cy="3175"/>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45" name="Grupo 44">
            <a:extLst>
              <a:ext uri="{FF2B5EF4-FFF2-40B4-BE49-F238E27FC236}">
                <a16:creationId xmlns:a16="http://schemas.microsoft.com/office/drawing/2014/main" id="{971CEF14-4AF6-4E85-AD89-99BCEBEA6DAB}"/>
              </a:ext>
            </a:extLst>
          </p:cNvPr>
          <p:cNvGrpSpPr/>
          <p:nvPr/>
        </p:nvGrpSpPr>
        <p:grpSpPr>
          <a:xfrm>
            <a:off x="1636695" y="1138531"/>
            <a:ext cx="536575" cy="779463"/>
            <a:chOff x="6760884" y="1045747"/>
            <a:chExt cx="536575" cy="779463"/>
          </a:xfrm>
        </p:grpSpPr>
        <p:sp>
          <p:nvSpPr>
            <p:cNvPr id="46" name="Freeform 5">
              <a:extLst>
                <a:ext uri="{FF2B5EF4-FFF2-40B4-BE49-F238E27FC236}">
                  <a16:creationId xmlns:a16="http://schemas.microsoft.com/office/drawing/2014/main" id="{5E3157CA-A0B0-4973-B539-5F9F0C1012D9}"/>
                </a:ext>
              </a:extLst>
            </p:cNvPr>
            <p:cNvSpPr>
              <a:spLocks noEditPoints="1"/>
            </p:cNvSpPr>
            <p:nvPr/>
          </p:nvSpPr>
          <p:spPr bwMode="auto">
            <a:xfrm>
              <a:off x="6760884" y="1045747"/>
              <a:ext cx="536575" cy="779463"/>
            </a:xfrm>
            <a:custGeom>
              <a:avLst/>
              <a:gdLst>
                <a:gd name="T0" fmla="*/ 150 w 172"/>
                <a:gd name="T1" fmla="*/ 178 h 252"/>
                <a:gd name="T2" fmla="*/ 151 w 172"/>
                <a:gd name="T3" fmla="*/ 133 h 252"/>
                <a:gd name="T4" fmla="*/ 145 w 172"/>
                <a:gd name="T5" fmla="*/ 41 h 252"/>
                <a:gd name="T6" fmla="*/ 131 w 172"/>
                <a:gd name="T7" fmla="*/ 41 h 252"/>
                <a:gd name="T8" fmla="*/ 127 w 172"/>
                <a:gd name="T9" fmla="*/ 94 h 252"/>
                <a:gd name="T10" fmla="*/ 118 w 172"/>
                <a:gd name="T11" fmla="*/ 94 h 252"/>
                <a:gd name="T12" fmla="*/ 113 w 172"/>
                <a:gd name="T13" fmla="*/ 19 h 252"/>
                <a:gd name="T14" fmla="*/ 105 w 172"/>
                <a:gd name="T15" fmla="*/ 10 h 252"/>
                <a:gd name="T16" fmla="*/ 100 w 172"/>
                <a:gd name="T17" fmla="*/ 30 h 252"/>
                <a:gd name="T18" fmla="*/ 98 w 172"/>
                <a:gd name="T19" fmla="*/ 91 h 252"/>
                <a:gd name="T20" fmla="*/ 75 w 172"/>
                <a:gd name="T21" fmla="*/ 18 h 252"/>
                <a:gd name="T22" fmla="*/ 66 w 172"/>
                <a:gd name="T23" fmla="*/ 11 h 252"/>
                <a:gd name="T24" fmla="*/ 67 w 172"/>
                <a:gd name="T25" fmla="*/ 45 h 252"/>
                <a:gd name="T26" fmla="*/ 77 w 172"/>
                <a:gd name="T27" fmla="*/ 103 h 252"/>
                <a:gd name="T28" fmla="*/ 45 w 172"/>
                <a:gd name="T29" fmla="*/ 43 h 252"/>
                <a:gd name="T30" fmla="*/ 35 w 172"/>
                <a:gd name="T31" fmla="*/ 35 h 252"/>
                <a:gd name="T32" fmla="*/ 32 w 172"/>
                <a:gd name="T33" fmla="*/ 46 h 252"/>
                <a:gd name="T34" fmla="*/ 65 w 172"/>
                <a:gd name="T35" fmla="*/ 130 h 252"/>
                <a:gd name="T36" fmla="*/ 35 w 172"/>
                <a:gd name="T37" fmla="*/ 133 h 252"/>
                <a:gd name="T38" fmla="*/ 13 w 172"/>
                <a:gd name="T39" fmla="*/ 123 h 252"/>
                <a:gd name="T40" fmla="*/ 45 w 172"/>
                <a:gd name="T41" fmla="*/ 166 h 252"/>
                <a:gd name="T42" fmla="*/ 84 w 172"/>
                <a:gd name="T43" fmla="*/ 189 h 252"/>
                <a:gd name="T44" fmla="*/ 109 w 172"/>
                <a:gd name="T45" fmla="*/ 246 h 252"/>
                <a:gd name="T46" fmla="*/ 100 w 172"/>
                <a:gd name="T47" fmla="*/ 248 h 252"/>
                <a:gd name="T48" fmla="*/ 88 w 172"/>
                <a:gd name="T49" fmla="*/ 207 h 252"/>
                <a:gd name="T50" fmla="*/ 58 w 172"/>
                <a:gd name="T51" fmla="*/ 184 h 252"/>
                <a:gd name="T52" fmla="*/ 8 w 172"/>
                <a:gd name="T53" fmla="*/ 139 h 252"/>
                <a:gd name="T54" fmla="*/ 28 w 172"/>
                <a:gd name="T55" fmla="*/ 116 h 252"/>
                <a:gd name="T56" fmla="*/ 51 w 172"/>
                <a:gd name="T57" fmla="*/ 133 h 252"/>
                <a:gd name="T58" fmla="*/ 55 w 172"/>
                <a:gd name="T59" fmla="*/ 121 h 252"/>
                <a:gd name="T60" fmla="*/ 23 w 172"/>
                <a:gd name="T61" fmla="*/ 49 h 252"/>
                <a:gd name="T62" fmla="*/ 45 w 172"/>
                <a:gd name="T63" fmla="*/ 29 h 252"/>
                <a:gd name="T64" fmla="*/ 60 w 172"/>
                <a:gd name="T65" fmla="*/ 54 h 252"/>
                <a:gd name="T66" fmla="*/ 53 w 172"/>
                <a:gd name="T67" fmla="*/ 22 h 252"/>
                <a:gd name="T68" fmla="*/ 83 w 172"/>
                <a:gd name="T69" fmla="*/ 15 h 252"/>
                <a:gd name="T70" fmla="*/ 91 w 172"/>
                <a:gd name="T71" fmla="*/ 42 h 252"/>
                <a:gd name="T72" fmla="*/ 90 w 172"/>
                <a:gd name="T73" fmla="*/ 19 h 252"/>
                <a:gd name="T74" fmla="*/ 121 w 172"/>
                <a:gd name="T75" fmla="*/ 17 h 252"/>
                <a:gd name="T76" fmla="*/ 132 w 172"/>
                <a:gd name="T77" fmla="*/ 26 h 252"/>
                <a:gd name="T78" fmla="*/ 153 w 172"/>
                <a:gd name="T79" fmla="*/ 91 h 252"/>
                <a:gd name="T80" fmla="*/ 160 w 172"/>
                <a:gd name="T81" fmla="*/ 167 h 252"/>
                <a:gd name="T82" fmla="*/ 171 w 172"/>
                <a:gd name="T83" fmla="*/ 224 h 252"/>
                <a:gd name="T84" fmla="*/ 171 w 172"/>
                <a:gd name="T85" fmla="*/ 224 h 252"/>
                <a:gd name="T86" fmla="*/ 164 w 172"/>
                <a:gd name="T87" fmla="*/ 230 h 252"/>
                <a:gd name="T88" fmla="*/ 91 w 172"/>
                <a:gd name="T89" fmla="*/ 44 h 252"/>
                <a:gd name="T90" fmla="*/ 92 w 172"/>
                <a:gd name="T91" fmla="*/ 4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251">
                  <a:moveTo>
                    <a:pt x="164" y="230"/>
                  </a:moveTo>
                  <a:cubicBezTo>
                    <a:pt x="157" y="213"/>
                    <a:pt x="152" y="196"/>
                    <a:pt x="150" y="178"/>
                  </a:cubicBezTo>
                  <a:cubicBezTo>
                    <a:pt x="149" y="174"/>
                    <a:pt x="150" y="170"/>
                    <a:pt x="151" y="166"/>
                  </a:cubicBezTo>
                  <a:cubicBezTo>
                    <a:pt x="154" y="155"/>
                    <a:pt x="155" y="144"/>
                    <a:pt x="151" y="133"/>
                  </a:cubicBezTo>
                  <a:cubicBezTo>
                    <a:pt x="144" y="114"/>
                    <a:pt x="143" y="95"/>
                    <a:pt x="144" y="76"/>
                  </a:cubicBezTo>
                  <a:cubicBezTo>
                    <a:pt x="145" y="64"/>
                    <a:pt x="145" y="53"/>
                    <a:pt x="145" y="41"/>
                  </a:cubicBezTo>
                  <a:cubicBezTo>
                    <a:pt x="145" y="36"/>
                    <a:pt x="142" y="33"/>
                    <a:pt x="138" y="33"/>
                  </a:cubicBezTo>
                  <a:cubicBezTo>
                    <a:pt x="134" y="33"/>
                    <a:pt x="131" y="36"/>
                    <a:pt x="131" y="41"/>
                  </a:cubicBezTo>
                  <a:cubicBezTo>
                    <a:pt x="130" y="57"/>
                    <a:pt x="129" y="72"/>
                    <a:pt x="127" y="88"/>
                  </a:cubicBezTo>
                  <a:cubicBezTo>
                    <a:pt x="127" y="90"/>
                    <a:pt x="127" y="92"/>
                    <a:pt x="127" y="94"/>
                  </a:cubicBezTo>
                  <a:cubicBezTo>
                    <a:pt x="127" y="97"/>
                    <a:pt x="125" y="98"/>
                    <a:pt x="122" y="98"/>
                  </a:cubicBezTo>
                  <a:cubicBezTo>
                    <a:pt x="120" y="98"/>
                    <a:pt x="118" y="96"/>
                    <a:pt x="118" y="94"/>
                  </a:cubicBezTo>
                  <a:cubicBezTo>
                    <a:pt x="117" y="84"/>
                    <a:pt x="117" y="75"/>
                    <a:pt x="116" y="66"/>
                  </a:cubicBezTo>
                  <a:cubicBezTo>
                    <a:pt x="115" y="50"/>
                    <a:pt x="114" y="35"/>
                    <a:pt x="113" y="19"/>
                  </a:cubicBezTo>
                  <a:cubicBezTo>
                    <a:pt x="112" y="17"/>
                    <a:pt x="112" y="15"/>
                    <a:pt x="112" y="14"/>
                  </a:cubicBezTo>
                  <a:cubicBezTo>
                    <a:pt x="110" y="11"/>
                    <a:pt x="108" y="9"/>
                    <a:pt x="105" y="10"/>
                  </a:cubicBezTo>
                  <a:cubicBezTo>
                    <a:pt x="101" y="10"/>
                    <a:pt x="99" y="12"/>
                    <a:pt x="99" y="16"/>
                  </a:cubicBezTo>
                  <a:cubicBezTo>
                    <a:pt x="99" y="20"/>
                    <a:pt x="99" y="25"/>
                    <a:pt x="100" y="30"/>
                  </a:cubicBezTo>
                  <a:cubicBezTo>
                    <a:pt x="100" y="48"/>
                    <a:pt x="101" y="66"/>
                    <a:pt x="102" y="85"/>
                  </a:cubicBezTo>
                  <a:cubicBezTo>
                    <a:pt x="102" y="88"/>
                    <a:pt x="101" y="90"/>
                    <a:pt x="98" y="91"/>
                  </a:cubicBezTo>
                  <a:cubicBezTo>
                    <a:pt x="95" y="91"/>
                    <a:pt x="94" y="89"/>
                    <a:pt x="93" y="86"/>
                  </a:cubicBezTo>
                  <a:cubicBezTo>
                    <a:pt x="87" y="63"/>
                    <a:pt x="81" y="41"/>
                    <a:pt x="75" y="18"/>
                  </a:cubicBezTo>
                  <a:cubicBezTo>
                    <a:pt x="75" y="17"/>
                    <a:pt x="74" y="16"/>
                    <a:pt x="74" y="14"/>
                  </a:cubicBezTo>
                  <a:cubicBezTo>
                    <a:pt x="72" y="11"/>
                    <a:pt x="69" y="10"/>
                    <a:pt x="66" y="11"/>
                  </a:cubicBezTo>
                  <a:cubicBezTo>
                    <a:pt x="62" y="12"/>
                    <a:pt x="60" y="15"/>
                    <a:pt x="61" y="19"/>
                  </a:cubicBezTo>
                  <a:cubicBezTo>
                    <a:pt x="63" y="28"/>
                    <a:pt x="65" y="36"/>
                    <a:pt x="67" y="45"/>
                  </a:cubicBezTo>
                  <a:cubicBezTo>
                    <a:pt x="71" y="62"/>
                    <a:pt x="75" y="79"/>
                    <a:pt x="79" y="96"/>
                  </a:cubicBezTo>
                  <a:cubicBezTo>
                    <a:pt x="80" y="99"/>
                    <a:pt x="80" y="101"/>
                    <a:pt x="77" y="103"/>
                  </a:cubicBezTo>
                  <a:cubicBezTo>
                    <a:pt x="74" y="104"/>
                    <a:pt x="72" y="101"/>
                    <a:pt x="71" y="99"/>
                  </a:cubicBezTo>
                  <a:cubicBezTo>
                    <a:pt x="62" y="80"/>
                    <a:pt x="54" y="61"/>
                    <a:pt x="45" y="43"/>
                  </a:cubicBezTo>
                  <a:cubicBezTo>
                    <a:pt x="44" y="41"/>
                    <a:pt x="43" y="39"/>
                    <a:pt x="42" y="38"/>
                  </a:cubicBezTo>
                  <a:cubicBezTo>
                    <a:pt x="40" y="35"/>
                    <a:pt x="38" y="34"/>
                    <a:pt x="35" y="35"/>
                  </a:cubicBezTo>
                  <a:cubicBezTo>
                    <a:pt x="32" y="37"/>
                    <a:pt x="30" y="39"/>
                    <a:pt x="31" y="42"/>
                  </a:cubicBezTo>
                  <a:cubicBezTo>
                    <a:pt x="31" y="44"/>
                    <a:pt x="31" y="45"/>
                    <a:pt x="32" y="46"/>
                  </a:cubicBezTo>
                  <a:cubicBezTo>
                    <a:pt x="41" y="68"/>
                    <a:pt x="51" y="89"/>
                    <a:pt x="60" y="110"/>
                  </a:cubicBezTo>
                  <a:cubicBezTo>
                    <a:pt x="63" y="116"/>
                    <a:pt x="65" y="123"/>
                    <a:pt x="65" y="130"/>
                  </a:cubicBezTo>
                  <a:cubicBezTo>
                    <a:pt x="64" y="140"/>
                    <a:pt x="56" y="145"/>
                    <a:pt x="46" y="141"/>
                  </a:cubicBezTo>
                  <a:cubicBezTo>
                    <a:pt x="42" y="139"/>
                    <a:pt x="39" y="136"/>
                    <a:pt x="35" y="133"/>
                  </a:cubicBezTo>
                  <a:cubicBezTo>
                    <a:pt x="31" y="130"/>
                    <a:pt x="27" y="126"/>
                    <a:pt x="23" y="123"/>
                  </a:cubicBezTo>
                  <a:cubicBezTo>
                    <a:pt x="19" y="120"/>
                    <a:pt x="16" y="120"/>
                    <a:pt x="13" y="123"/>
                  </a:cubicBezTo>
                  <a:cubicBezTo>
                    <a:pt x="11" y="125"/>
                    <a:pt x="11" y="129"/>
                    <a:pt x="13" y="132"/>
                  </a:cubicBezTo>
                  <a:cubicBezTo>
                    <a:pt x="24" y="144"/>
                    <a:pt x="35" y="155"/>
                    <a:pt x="45" y="166"/>
                  </a:cubicBezTo>
                  <a:cubicBezTo>
                    <a:pt x="50" y="171"/>
                    <a:pt x="55" y="174"/>
                    <a:pt x="61" y="176"/>
                  </a:cubicBezTo>
                  <a:cubicBezTo>
                    <a:pt x="69" y="180"/>
                    <a:pt x="77" y="184"/>
                    <a:pt x="84" y="189"/>
                  </a:cubicBezTo>
                  <a:cubicBezTo>
                    <a:pt x="91" y="195"/>
                    <a:pt x="96" y="201"/>
                    <a:pt x="99" y="210"/>
                  </a:cubicBezTo>
                  <a:cubicBezTo>
                    <a:pt x="102" y="222"/>
                    <a:pt x="106" y="234"/>
                    <a:pt x="109" y="246"/>
                  </a:cubicBezTo>
                  <a:cubicBezTo>
                    <a:pt x="109" y="249"/>
                    <a:pt x="108" y="252"/>
                    <a:pt x="105" y="252"/>
                  </a:cubicBezTo>
                  <a:cubicBezTo>
                    <a:pt x="102" y="252"/>
                    <a:pt x="101" y="250"/>
                    <a:pt x="100" y="248"/>
                  </a:cubicBezTo>
                  <a:cubicBezTo>
                    <a:pt x="100" y="247"/>
                    <a:pt x="99" y="246"/>
                    <a:pt x="99" y="245"/>
                  </a:cubicBezTo>
                  <a:cubicBezTo>
                    <a:pt x="96" y="232"/>
                    <a:pt x="93" y="219"/>
                    <a:pt x="88" y="207"/>
                  </a:cubicBezTo>
                  <a:cubicBezTo>
                    <a:pt x="87" y="203"/>
                    <a:pt x="83" y="200"/>
                    <a:pt x="80" y="197"/>
                  </a:cubicBezTo>
                  <a:cubicBezTo>
                    <a:pt x="73" y="192"/>
                    <a:pt x="66" y="188"/>
                    <a:pt x="58" y="184"/>
                  </a:cubicBezTo>
                  <a:cubicBezTo>
                    <a:pt x="49" y="180"/>
                    <a:pt x="41" y="175"/>
                    <a:pt x="34" y="167"/>
                  </a:cubicBezTo>
                  <a:cubicBezTo>
                    <a:pt x="25" y="158"/>
                    <a:pt x="16" y="148"/>
                    <a:pt x="8" y="139"/>
                  </a:cubicBezTo>
                  <a:cubicBezTo>
                    <a:pt x="0" y="130"/>
                    <a:pt x="2" y="117"/>
                    <a:pt x="12" y="113"/>
                  </a:cubicBezTo>
                  <a:cubicBezTo>
                    <a:pt x="18" y="111"/>
                    <a:pt x="23" y="112"/>
                    <a:pt x="28" y="116"/>
                  </a:cubicBezTo>
                  <a:cubicBezTo>
                    <a:pt x="33" y="120"/>
                    <a:pt x="39" y="125"/>
                    <a:pt x="44" y="129"/>
                  </a:cubicBezTo>
                  <a:cubicBezTo>
                    <a:pt x="46" y="131"/>
                    <a:pt x="48" y="132"/>
                    <a:pt x="51" y="133"/>
                  </a:cubicBezTo>
                  <a:cubicBezTo>
                    <a:pt x="54" y="135"/>
                    <a:pt x="55" y="133"/>
                    <a:pt x="56" y="131"/>
                  </a:cubicBezTo>
                  <a:cubicBezTo>
                    <a:pt x="57" y="127"/>
                    <a:pt x="56" y="124"/>
                    <a:pt x="55" y="121"/>
                  </a:cubicBezTo>
                  <a:cubicBezTo>
                    <a:pt x="52" y="111"/>
                    <a:pt x="46" y="101"/>
                    <a:pt x="42" y="92"/>
                  </a:cubicBezTo>
                  <a:cubicBezTo>
                    <a:pt x="36" y="77"/>
                    <a:pt x="30" y="63"/>
                    <a:pt x="23" y="49"/>
                  </a:cubicBezTo>
                  <a:cubicBezTo>
                    <a:pt x="20" y="42"/>
                    <a:pt x="22" y="34"/>
                    <a:pt x="27" y="30"/>
                  </a:cubicBezTo>
                  <a:cubicBezTo>
                    <a:pt x="32" y="26"/>
                    <a:pt x="40" y="25"/>
                    <a:pt x="45" y="29"/>
                  </a:cubicBezTo>
                  <a:cubicBezTo>
                    <a:pt x="48" y="31"/>
                    <a:pt x="50" y="33"/>
                    <a:pt x="52" y="37"/>
                  </a:cubicBezTo>
                  <a:cubicBezTo>
                    <a:pt x="54" y="42"/>
                    <a:pt x="57" y="48"/>
                    <a:pt x="60" y="54"/>
                  </a:cubicBezTo>
                  <a:cubicBezTo>
                    <a:pt x="60" y="53"/>
                    <a:pt x="60" y="51"/>
                    <a:pt x="60" y="50"/>
                  </a:cubicBezTo>
                  <a:cubicBezTo>
                    <a:pt x="57" y="41"/>
                    <a:pt x="55" y="31"/>
                    <a:pt x="53" y="22"/>
                  </a:cubicBezTo>
                  <a:cubicBezTo>
                    <a:pt x="51" y="13"/>
                    <a:pt x="55" y="5"/>
                    <a:pt x="64" y="3"/>
                  </a:cubicBezTo>
                  <a:cubicBezTo>
                    <a:pt x="72" y="0"/>
                    <a:pt x="80" y="5"/>
                    <a:pt x="83" y="15"/>
                  </a:cubicBezTo>
                  <a:cubicBezTo>
                    <a:pt x="85" y="23"/>
                    <a:pt x="87" y="31"/>
                    <a:pt x="90" y="39"/>
                  </a:cubicBezTo>
                  <a:cubicBezTo>
                    <a:pt x="90" y="40"/>
                    <a:pt x="90" y="42"/>
                    <a:pt x="91" y="42"/>
                  </a:cubicBezTo>
                  <a:cubicBezTo>
                    <a:pt x="91" y="36"/>
                    <a:pt x="91" y="29"/>
                    <a:pt x="91" y="23"/>
                  </a:cubicBezTo>
                  <a:cubicBezTo>
                    <a:pt x="91" y="21"/>
                    <a:pt x="90" y="20"/>
                    <a:pt x="90" y="19"/>
                  </a:cubicBezTo>
                  <a:cubicBezTo>
                    <a:pt x="90" y="9"/>
                    <a:pt x="96" y="2"/>
                    <a:pt x="105" y="1"/>
                  </a:cubicBezTo>
                  <a:cubicBezTo>
                    <a:pt x="114" y="0"/>
                    <a:pt x="120" y="7"/>
                    <a:pt x="121" y="17"/>
                  </a:cubicBezTo>
                  <a:cubicBezTo>
                    <a:pt x="122" y="23"/>
                    <a:pt x="122" y="29"/>
                    <a:pt x="123" y="36"/>
                  </a:cubicBezTo>
                  <a:cubicBezTo>
                    <a:pt x="125" y="31"/>
                    <a:pt x="128" y="27"/>
                    <a:pt x="132" y="26"/>
                  </a:cubicBezTo>
                  <a:cubicBezTo>
                    <a:pt x="143" y="21"/>
                    <a:pt x="154" y="29"/>
                    <a:pt x="153" y="41"/>
                  </a:cubicBezTo>
                  <a:cubicBezTo>
                    <a:pt x="153" y="58"/>
                    <a:pt x="153" y="74"/>
                    <a:pt x="153" y="91"/>
                  </a:cubicBezTo>
                  <a:cubicBezTo>
                    <a:pt x="152" y="103"/>
                    <a:pt x="155" y="116"/>
                    <a:pt x="158" y="128"/>
                  </a:cubicBezTo>
                  <a:cubicBezTo>
                    <a:pt x="163" y="141"/>
                    <a:pt x="163" y="154"/>
                    <a:pt x="160" y="167"/>
                  </a:cubicBezTo>
                  <a:cubicBezTo>
                    <a:pt x="158" y="173"/>
                    <a:pt x="158" y="179"/>
                    <a:pt x="160" y="185"/>
                  </a:cubicBezTo>
                  <a:cubicBezTo>
                    <a:pt x="163" y="198"/>
                    <a:pt x="166" y="212"/>
                    <a:pt x="171" y="224"/>
                  </a:cubicBezTo>
                  <a:cubicBezTo>
                    <a:pt x="171" y="224"/>
                    <a:pt x="171" y="224"/>
                    <a:pt x="171" y="224"/>
                  </a:cubicBezTo>
                  <a:cubicBezTo>
                    <a:pt x="171" y="224"/>
                    <a:pt x="171" y="224"/>
                    <a:pt x="171" y="224"/>
                  </a:cubicBezTo>
                  <a:cubicBezTo>
                    <a:pt x="171" y="227"/>
                    <a:pt x="172" y="229"/>
                    <a:pt x="170" y="231"/>
                  </a:cubicBezTo>
                  <a:cubicBezTo>
                    <a:pt x="168" y="233"/>
                    <a:pt x="166" y="232"/>
                    <a:pt x="164" y="230"/>
                  </a:cubicBezTo>
                  <a:close/>
                  <a:moveTo>
                    <a:pt x="91" y="43"/>
                  </a:moveTo>
                  <a:cubicBezTo>
                    <a:pt x="91" y="43"/>
                    <a:pt x="91" y="44"/>
                    <a:pt x="91" y="44"/>
                  </a:cubicBezTo>
                  <a:cubicBezTo>
                    <a:pt x="91" y="44"/>
                    <a:pt x="91" y="44"/>
                    <a:pt x="91" y="44"/>
                  </a:cubicBezTo>
                  <a:cubicBezTo>
                    <a:pt x="91" y="44"/>
                    <a:pt x="92" y="44"/>
                    <a:pt x="92" y="44"/>
                  </a:cubicBezTo>
                  <a:cubicBezTo>
                    <a:pt x="92" y="44"/>
                    <a:pt x="91" y="43"/>
                    <a:pt x="91" y="4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47" name="Freeform 6">
              <a:extLst>
                <a:ext uri="{FF2B5EF4-FFF2-40B4-BE49-F238E27FC236}">
                  <a16:creationId xmlns:a16="http://schemas.microsoft.com/office/drawing/2014/main" id="{8A3E9B8A-26BF-4757-8536-470A93AD5400}"/>
                </a:ext>
              </a:extLst>
            </p:cNvPr>
            <p:cNvSpPr/>
            <p:nvPr/>
          </p:nvSpPr>
          <p:spPr bwMode="auto">
            <a:xfrm flipH="1">
              <a:off x="7294284" y="173948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48" name="Freeform 7">
              <a:extLst>
                <a:ext uri="{FF2B5EF4-FFF2-40B4-BE49-F238E27FC236}">
                  <a16:creationId xmlns:a16="http://schemas.microsoft.com/office/drawing/2014/main" id="{462D2860-244C-4AD8-B2AC-6B088B735CFD}"/>
                </a:ext>
              </a:extLst>
            </p:cNvPr>
            <p:cNvSpPr>
              <a:spLocks noEditPoints="1"/>
            </p:cNvSpPr>
            <p:nvPr/>
          </p:nvSpPr>
          <p:spPr bwMode="auto">
            <a:xfrm>
              <a:off x="7116484" y="1671222"/>
              <a:ext cx="109538" cy="107950"/>
            </a:xfrm>
            <a:custGeom>
              <a:avLst/>
              <a:gdLst>
                <a:gd name="T0" fmla="*/ 35 w 35"/>
                <a:gd name="T1" fmla="*/ 17 h 35"/>
                <a:gd name="T2" fmla="*/ 18 w 35"/>
                <a:gd name="T3" fmla="*/ 35 h 35"/>
                <a:gd name="T4" fmla="*/ 1 w 35"/>
                <a:gd name="T5" fmla="*/ 18 h 35"/>
                <a:gd name="T6" fmla="*/ 18 w 35"/>
                <a:gd name="T7" fmla="*/ 1 h 35"/>
                <a:gd name="T8" fmla="*/ 35 w 35"/>
                <a:gd name="T9" fmla="*/ 17 h 35"/>
                <a:gd name="T10" fmla="*/ 26 w 35"/>
                <a:gd name="T11" fmla="*/ 18 h 35"/>
                <a:gd name="T12" fmla="*/ 18 w 35"/>
                <a:gd name="T13" fmla="*/ 9 h 35"/>
                <a:gd name="T14" fmla="*/ 9 w 35"/>
                <a:gd name="T15" fmla="*/ 18 h 35"/>
                <a:gd name="T16" fmla="*/ 18 w 35"/>
                <a:gd name="T17" fmla="*/ 26 h 35"/>
                <a:gd name="T18" fmla="*/ 26 w 35"/>
                <a:gd name="T19"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35" y="17"/>
                  </a:moveTo>
                  <a:cubicBezTo>
                    <a:pt x="35" y="27"/>
                    <a:pt x="28" y="35"/>
                    <a:pt x="18" y="35"/>
                  </a:cubicBezTo>
                  <a:cubicBezTo>
                    <a:pt x="8" y="35"/>
                    <a:pt x="1" y="28"/>
                    <a:pt x="1" y="18"/>
                  </a:cubicBezTo>
                  <a:cubicBezTo>
                    <a:pt x="0" y="8"/>
                    <a:pt x="8" y="1"/>
                    <a:pt x="18" y="1"/>
                  </a:cubicBezTo>
                  <a:cubicBezTo>
                    <a:pt x="27" y="0"/>
                    <a:pt x="35" y="8"/>
                    <a:pt x="35" y="17"/>
                  </a:cubicBezTo>
                  <a:close/>
                  <a:moveTo>
                    <a:pt x="26" y="18"/>
                  </a:moveTo>
                  <a:cubicBezTo>
                    <a:pt x="26" y="13"/>
                    <a:pt x="22" y="9"/>
                    <a:pt x="18" y="9"/>
                  </a:cubicBezTo>
                  <a:cubicBezTo>
                    <a:pt x="13" y="9"/>
                    <a:pt x="9" y="13"/>
                    <a:pt x="9" y="18"/>
                  </a:cubicBezTo>
                  <a:cubicBezTo>
                    <a:pt x="9" y="23"/>
                    <a:pt x="13" y="27"/>
                    <a:pt x="18" y="26"/>
                  </a:cubicBezTo>
                  <a:cubicBezTo>
                    <a:pt x="23" y="26"/>
                    <a:pt x="26" y="22"/>
                    <a:pt x="26" y="1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49" name="Freeform 8">
              <a:extLst>
                <a:ext uri="{FF2B5EF4-FFF2-40B4-BE49-F238E27FC236}">
                  <a16:creationId xmlns:a16="http://schemas.microsoft.com/office/drawing/2014/main" id="{7EF5F9D6-7833-40BE-A112-0CD27C0FB892}"/>
                </a:ext>
              </a:extLst>
            </p:cNvPr>
            <p:cNvSpPr>
              <a:spLocks noEditPoints="1"/>
            </p:cNvSpPr>
            <p:nvPr/>
          </p:nvSpPr>
          <p:spPr bwMode="auto">
            <a:xfrm>
              <a:off x="7116484" y="1463260"/>
              <a:ext cx="103188" cy="101600"/>
            </a:xfrm>
            <a:custGeom>
              <a:avLst/>
              <a:gdLst>
                <a:gd name="T0" fmla="*/ 17 w 33"/>
                <a:gd name="T1" fmla="*/ 0 h 33"/>
                <a:gd name="T2" fmla="*/ 33 w 33"/>
                <a:gd name="T3" fmla="*/ 16 h 33"/>
                <a:gd name="T4" fmla="*/ 17 w 33"/>
                <a:gd name="T5" fmla="*/ 33 h 33"/>
                <a:gd name="T6" fmla="*/ 0 w 33"/>
                <a:gd name="T7" fmla="*/ 17 h 33"/>
                <a:gd name="T8" fmla="*/ 17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0"/>
                  </a:moveTo>
                  <a:cubicBezTo>
                    <a:pt x="25" y="0"/>
                    <a:pt x="33" y="7"/>
                    <a:pt x="33" y="16"/>
                  </a:cubicBezTo>
                  <a:cubicBezTo>
                    <a:pt x="33" y="25"/>
                    <a:pt x="26" y="33"/>
                    <a:pt x="17" y="33"/>
                  </a:cubicBezTo>
                  <a:cubicBezTo>
                    <a:pt x="8" y="33"/>
                    <a:pt x="1" y="26"/>
                    <a:pt x="0" y="17"/>
                  </a:cubicBezTo>
                  <a:cubicBezTo>
                    <a:pt x="0" y="8"/>
                    <a:pt x="8" y="0"/>
                    <a:pt x="17" y="0"/>
                  </a:cubicBezTo>
                  <a:close/>
                  <a:moveTo>
                    <a:pt x="16" y="24"/>
                  </a:moveTo>
                  <a:cubicBezTo>
                    <a:pt x="20" y="24"/>
                    <a:pt x="24" y="21"/>
                    <a:pt x="24" y="17"/>
                  </a:cubicBezTo>
                  <a:cubicBezTo>
                    <a:pt x="24" y="13"/>
                    <a:pt x="21" y="9"/>
                    <a:pt x="17" y="9"/>
                  </a:cubicBezTo>
                  <a:cubicBezTo>
                    <a:pt x="13" y="9"/>
                    <a:pt x="9" y="12"/>
                    <a:pt x="9" y="16"/>
                  </a:cubicBezTo>
                  <a:cubicBezTo>
                    <a:pt x="9" y="20"/>
                    <a:pt x="12" y="24"/>
                    <a:pt x="16" y="24"/>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0" name="Freeform 9">
              <a:extLst>
                <a:ext uri="{FF2B5EF4-FFF2-40B4-BE49-F238E27FC236}">
                  <a16:creationId xmlns:a16="http://schemas.microsoft.com/office/drawing/2014/main" id="{0324E947-29F7-4312-AB43-1732A85A1B76}"/>
                </a:ext>
              </a:extLst>
            </p:cNvPr>
            <p:cNvSpPr>
              <a:spLocks noEditPoints="1"/>
            </p:cNvSpPr>
            <p:nvPr/>
          </p:nvSpPr>
          <p:spPr bwMode="auto">
            <a:xfrm>
              <a:off x="6986309" y="1377535"/>
              <a:ext cx="87313" cy="88900"/>
            </a:xfrm>
            <a:custGeom>
              <a:avLst/>
              <a:gdLst>
                <a:gd name="T0" fmla="*/ 28 w 28"/>
                <a:gd name="T1" fmla="*/ 15 h 29"/>
                <a:gd name="T2" fmla="*/ 14 w 28"/>
                <a:gd name="T3" fmla="*/ 29 h 29"/>
                <a:gd name="T4" fmla="*/ 0 w 28"/>
                <a:gd name="T5" fmla="*/ 15 h 29"/>
                <a:gd name="T6" fmla="*/ 14 w 28"/>
                <a:gd name="T7" fmla="*/ 1 h 29"/>
                <a:gd name="T8" fmla="*/ 28 w 28"/>
                <a:gd name="T9" fmla="*/ 15 h 29"/>
                <a:gd name="T10" fmla="*/ 14 w 28"/>
                <a:gd name="T11" fmla="*/ 9 h 29"/>
                <a:gd name="T12" fmla="*/ 9 w 28"/>
                <a:gd name="T13" fmla="*/ 15 h 29"/>
                <a:gd name="T14" fmla="*/ 14 w 28"/>
                <a:gd name="T15" fmla="*/ 20 h 29"/>
                <a:gd name="T16" fmla="*/ 20 w 28"/>
                <a:gd name="T17" fmla="*/ 15 h 29"/>
                <a:gd name="T18" fmla="*/ 14 w 28"/>
                <a:gd name="T19"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3"/>
                    <a:pt x="22" y="29"/>
                    <a:pt x="14" y="29"/>
                  </a:cubicBezTo>
                  <a:cubicBezTo>
                    <a:pt x="7" y="29"/>
                    <a:pt x="0" y="22"/>
                    <a:pt x="0" y="15"/>
                  </a:cubicBezTo>
                  <a:cubicBezTo>
                    <a:pt x="0" y="7"/>
                    <a:pt x="7" y="0"/>
                    <a:pt x="14" y="1"/>
                  </a:cubicBezTo>
                  <a:cubicBezTo>
                    <a:pt x="22" y="1"/>
                    <a:pt x="28" y="7"/>
                    <a:pt x="28" y="15"/>
                  </a:cubicBezTo>
                  <a:close/>
                  <a:moveTo>
                    <a:pt x="14" y="9"/>
                  </a:moveTo>
                  <a:cubicBezTo>
                    <a:pt x="11" y="9"/>
                    <a:pt x="9" y="12"/>
                    <a:pt x="9" y="15"/>
                  </a:cubicBezTo>
                  <a:cubicBezTo>
                    <a:pt x="9" y="18"/>
                    <a:pt x="11" y="20"/>
                    <a:pt x="14" y="20"/>
                  </a:cubicBezTo>
                  <a:cubicBezTo>
                    <a:pt x="17" y="20"/>
                    <a:pt x="20" y="18"/>
                    <a:pt x="20" y="15"/>
                  </a:cubicBezTo>
                  <a:cubicBezTo>
                    <a:pt x="20" y="12"/>
                    <a:pt x="17" y="9"/>
                    <a:pt x="14" y="9"/>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1" name="Freeform 10">
              <a:extLst>
                <a:ext uri="{FF2B5EF4-FFF2-40B4-BE49-F238E27FC236}">
                  <a16:creationId xmlns:a16="http://schemas.microsoft.com/office/drawing/2014/main" id="{24BB1C2E-CEE2-4ABB-A433-F813963E5933}"/>
                </a:ext>
              </a:extLst>
            </p:cNvPr>
            <p:cNvSpPr>
              <a:spLocks noEditPoints="1"/>
            </p:cNvSpPr>
            <p:nvPr/>
          </p:nvSpPr>
          <p:spPr bwMode="auto">
            <a:xfrm>
              <a:off x="7006947" y="1531522"/>
              <a:ext cx="82550" cy="80963"/>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17 h 26"/>
                <a:gd name="T12" fmla="*/ 17 w 26"/>
                <a:gd name="T13" fmla="*/ 13 h 26"/>
                <a:gd name="T14" fmla="*/ 13 w 26"/>
                <a:gd name="T15" fmla="*/ 8 h 26"/>
                <a:gd name="T16" fmla="*/ 9 w 26"/>
                <a:gd name="T17" fmla="*/ 13 h 26"/>
                <a:gd name="T18" fmla="*/ 13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6" y="26"/>
                    <a:pt x="0" y="20"/>
                    <a:pt x="0" y="13"/>
                  </a:cubicBezTo>
                  <a:cubicBezTo>
                    <a:pt x="0" y="5"/>
                    <a:pt x="6" y="0"/>
                    <a:pt x="13" y="0"/>
                  </a:cubicBezTo>
                  <a:cubicBezTo>
                    <a:pt x="20" y="0"/>
                    <a:pt x="26" y="6"/>
                    <a:pt x="26" y="13"/>
                  </a:cubicBezTo>
                  <a:cubicBezTo>
                    <a:pt x="26" y="20"/>
                    <a:pt x="20" y="26"/>
                    <a:pt x="13" y="26"/>
                  </a:cubicBezTo>
                  <a:close/>
                  <a:moveTo>
                    <a:pt x="13" y="17"/>
                  </a:moveTo>
                  <a:cubicBezTo>
                    <a:pt x="15" y="17"/>
                    <a:pt x="17" y="16"/>
                    <a:pt x="17" y="13"/>
                  </a:cubicBezTo>
                  <a:cubicBezTo>
                    <a:pt x="18" y="11"/>
                    <a:pt x="16" y="9"/>
                    <a:pt x="13" y="8"/>
                  </a:cubicBezTo>
                  <a:cubicBezTo>
                    <a:pt x="11" y="8"/>
                    <a:pt x="9" y="10"/>
                    <a:pt x="9" y="13"/>
                  </a:cubicBezTo>
                  <a:cubicBezTo>
                    <a:pt x="8" y="15"/>
                    <a:pt x="10" y="17"/>
                    <a:pt x="13" y="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2" name="Freeform 11">
              <a:extLst>
                <a:ext uri="{FF2B5EF4-FFF2-40B4-BE49-F238E27FC236}">
                  <a16:creationId xmlns:a16="http://schemas.microsoft.com/office/drawing/2014/main" id="{1244C1FA-C5A5-41F2-9C65-2C8DDF739FF0}"/>
                </a:ext>
              </a:extLst>
            </p:cNvPr>
            <p:cNvSpPr>
              <a:spLocks noEditPoints="1"/>
            </p:cNvSpPr>
            <p:nvPr/>
          </p:nvSpPr>
          <p:spPr bwMode="auto">
            <a:xfrm>
              <a:off x="7113309" y="1361660"/>
              <a:ext cx="68263" cy="65088"/>
            </a:xfrm>
            <a:custGeom>
              <a:avLst/>
              <a:gdLst>
                <a:gd name="T0" fmla="*/ 11 w 22"/>
                <a:gd name="T1" fmla="*/ 0 h 21"/>
                <a:gd name="T2" fmla="*/ 22 w 22"/>
                <a:gd name="T3" fmla="*/ 11 h 21"/>
                <a:gd name="T4" fmla="*/ 11 w 22"/>
                <a:gd name="T5" fmla="*/ 21 h 21"/>
                <a:gd name="T6" fmla="*/ 0 w 22"/>
                <a:gd name="T7" fmla="*/ 11 h 21"/>
                <a:gd name="T8" fmla="*/ 11 w 22"/>
                <a:gd name="T9" fmla="*/ 0 h 21"/>
                <a:gd name="T10" fmla="*/ 13 w 22"/>
                <a:gd name="T11" fmla="*/ 11 h 21"/>
                <a:gd name="T12" fmla="*/ 11 w 22"/>
                <a:gd name="T13" fmla="*/ 9 h 21"/>
                <a:gd name="T14" fmla="*/ 9 w 22"/>
                <a:gd name="T15" fmla="*/ 11 h 21"/>
                <a:gd name="T16" fmla="*/ 11 w 22"/>
                <a:gd name="T17" fmla="*/ 13 h 21"/>
                <a:gd name="T18" fmla="*/ 13 w 22"/>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1">
                  <a:moveTo>
                    <a:pt x="11" y="0"/>
                  </a:moveTo>
                  <a:cubicBezTo>
                    <a:pt x="17" y="0"/>
                    <a:pt x="22" y="5"/>
                    <a:pt x="22" y="11"/>
                  </a:cubicBezTo>
                  <a:cubicBezTo>
                    <a:pt x="21" y="17"/>
                    <a:pt x="17" y="21"/>
                    <a:pt x="11" y="21"/>
                  </a:cubicBezTo>
                  <a:cubicBezTo>
                    <a:pt x="5" y="21"/>
                    <a:pt x="0" y="17"/>
                    <a:pt x="0" y="11"/>
                  </a:cubicBezTo>
                  <a:cubicBezTo>
                    <a:pt x="0" y="5"/>
                    <a:pt x="5" y="0"/>
                    <a:pt x="11" y="0"/>
                  </a:cubicBezTo>
                  <a:close/>
                  <a:moveTo>
                    <a:pt x="13" y="11"/>
                  </a:moveTo>
                  <a:cubicBezTo>
                    <a:pt x="13" y="10"/>
                    <a:pt x="12" y="9"/>
                    <a:pt x="11" y="9"/>
                  </a:cubicBezTo>
                  <a:cubicBezTo>
                    <a:pt x="10" y="9"/>
                    <a:pt x="9" y="10"/>
                    <a:pt x="9" y="11"/>
                  </a:cubicBezTo>
                  <a:cubicBezTo>
                    <a:pt x="9" y="12"/>
                    <a:pt x="10" y="13"/>
                    <a:pt x="11" y="13"/>
                  </a:cubicBezTo>
                  <a:cubicBezTo>
                    <a:pt x="12" y="13"/>
                    <a:pt x="13" y="12"/>
                    <a:pt x="13" y="1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3" name="Freeform 12">
              <a:extLst>
                <a:ext uri="{FF2B5EF4-FFF2-40B4-BE49-F238E27FC236}">
                  <a16:creationId xmlns:a16="http://schemas.microsoft.com/office/drawing/2014/main" id="{94BA9D5F-12D2-4E33-AFD8-D60C9BB740B5}"/>
                </a:ext>
              </a:extLst>
            </p:cNvPr>
            <p:cNvSpPr/>
            <p:nvPr/>
          </p:nvSpPr>
          <p:spPr bwMode="auto">
            <a:xfrm>
              <a:off x="6935509" y="1512472"/>
              <a:ext cx="47625" cy="47625"/>
            </a:xfrm>
            <a:custGeom>
              <a:avLst/>
              <a:gdLst>
                <a:gd name="T0" fmla="*/ 7 w 15"/>
                <a:gd name="T1" fmla="*/ 15 h 15"/>
                <a:gd name="T2" fmla="*/ 0 w 15"/>
                <a:gd name="T3" fmla="*/ 7 h 15"/>
                <a:gd name="T4" fmla="*/ 8 w 15"/>
                <a:gd name="T5" fmla="*/ 0 h 15"/>
                <a:gd name="T6" fmla="*/ 15 w 15"/>
                <a:gd name="T7" fmla="*/ 8 h 15"/>
                <a:gd name="T8" fmla="*/ 7 w 15"/>
                <a:gd name="T9" fmla="*/ 15 h 15"/>
              </a:gdLst>
              <a:ahLst/>
              <a:cxnLst>
                <a:cxn ang="0">
                  <a:pos x="T0" y="T1"/>
                </a:cxn>
                <a:cxn ang="0">
                  <a:pos x="T2" y="T3"/>
                </a:cxn>
                <a:cxn ang="0">
                  <a:pos x="T4" y="T5"/>
                </a:cxn>
                <a:cxn ang="0">
                  <a:pos x="T6" y="T7"/>
                </a:cxn>
                <a:cxn ang="0">
                  <a:pos x="T8" y="T9"/>
                </a:cxn>
              </a:cxnLst>
              <a:rect l="0" t="0" r="r" b="b"/>
              <a:pathLst>
                <a:path w="15" h="15">
                  <a:moveTo>
                    <a:pt x="7" y="15"/>
                  </a:moveTo>
                  <a:cubicBezTo>
                    <a:pt x="3" y="14"/>
                    <a:pt x="0" y="11"/>
                    <a:pt x="0" y="7"/>
                  </a:cubicBezTo>
                  <a:cubicBezTo>
                    <a:pt x="0" y="3"/>
                    <a:pt x="4" y="0"/>
                    <a:pt x="8" y="0"/>
                  </a:cubicBezTo>
                  <a:cubicBezTo>
                    <a:pt x="12" y="0"/>
                    <a:pt x="15" y="4"/>
                    <a:pt x="15" y="8"/>
                  </a:cubicBezTo>
                  <a:cubicBezTo>
                    <a:pt x="15" y="12"/>
                    <a:pt x="11" y="15"/>
                    <a:pt x="7" y="1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4" name="Freeform 13">
              <a:extLst>
                <a:ext uri="{FF2B5EF4-FFF2-40B4-BE49-F238E27FC236}">
                  <a16:creationId xmlns:a16="http://schemas.microsoft.com/office/drawing/2014/main" id="{9BCAD9B7-1BCC-4940-AE9B-94D40F8E3383}"/>
                </a:ext>
              </a:extLst>
            </p:cNvPr>
            <p:cNvSpPr/>
            <p:nvPr/>
          </p:nvSpPr>
          <p:spPr bwMode="auto">
            <a:xfrm>
              <a:off x="7160934" y="1590260"/>
              <a:ext cx="42863" cy="46038"/>
            </a:xfrm>
            <a:custGeom>
              <a:avLst/>
              <a:gdLst>
                <a:gd name="T0" fmla="*/ 7 w 14"/>
                <a:gd name="T1" fmla="*/ 0 h 15"/>
                <a:gd name="T2" fmla="*/ 14 w 14"/>
                <a:gd name="T3" fmla="*/ 7 h 15"/>
                <a:gd name="T4" fmla="*/ 7 w 14"/>
                <a:gd name="T5" fmla="*/ 14 h 15"/>
                <a:gd name="T6" fmla="*/ 0 w 14"/>
                <a:gd name="T7" fmla="*/ 7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3"/>
                    <a:pt x="14" y="7"/>
                  </a:cubicBezTo>
                  <a:cubicBezTo>
                    <a:pt x="14" y="11"/>
                    <a:pt x="11" y="15"/>
                    <a:pt x="7" y="14"/>
                  </a:cubicBezTo>
                  <a:cubicBezTo>
                    <a:pt x="3" y="14"/>
                    <a:pt x="0" y="11"/>
                    <a:pt x="0" y="7"/>
                  </a:cubicBezTo>
                  <a:cubicBezTo>
                    <a:pt x="0" y="3"/>
                    <a:pt x="3" y="0"/>
                    <a:pt x="7"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5" name="Freeform 14">
              <a:extLst>
                <a:ext uri="{FF2B5EF4-FFF2-40B4-BE49-F238E27FC236}">
                  <a16:creationId xmlns:a16="http://schemas.microsoft.com/office/drawing/2014/main" id="{7050554F-B915-4F26-B95E-60DA50ADFE29}"/>
                </a:ext>
              </a:extLst>
            </p:cNvPr>
            <p:cNvSpPr/>
            <p:nvPr/>
          </p:nvSpPr>
          <p:spPr bwMode="auto">
            <a:xfrm>
              <a:off x="7060922" y="1463260"/>
              <a:ext cx="39688" cy="39688"/>
            </a:xfrm>
            <a:custGeom>
              <a:avLst/>
              <a:gdLst>
                <a:gd name="T0" fmla="*/ 6 w 13"/>
                <a:gd name="T1" fmla="*/ 13 h 13"/>
                <a:gd name="T2" fmla="*/ 0 w 13"/>
                <a:gd name="T3" fmla="*/ 7 h 13"/>
                <a:gd name="T4" fmla="*/ 7 w 13"/>
                <a:gd name="T5" fmla="*/ 0 h 13"/>
                <a:gd name="T6" fmla="*/ 13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7"/>
                  </a:cubicBezTo>
                  <a:cubicBezTo>
                    <a:pt x="0" y="3"/>
                    <a:pt x="3" y="0"/>
                    <a:pt x="7" y="0"/>
                  </a:cubicBezTo>
                  <a:cubicBezTo>
                    <a:pt x="10" y="0"/>
                    <a:pt x="13" y="3"/>
                    <a:pt x="13" y="7"/>
                  </a:cubicBezTo>
                  <a:cubicBezTo>
                    <a:pt x="13" y="10"/>
                    <a:pt x="10" y="13"/>
                    <a:pt x="6" y="1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6" name="Freeform 15">
              <a:extLst>
                <a:ext uri="{FF2B5EF4-FFF2-40B4-BE49-F238E27FC236}">
                  <a16:creationId xmlns:a16="http://schemas.microsoft.com/office/drawing/2014/main" id="{71B89B68-F0F0-40E3-866D-1AD3F8C7ABA7}"/>
                </a:ext>
              </a:extLst>
            </p:cNvPr>
            <p:cNvSpPr/>
            <p:nvPr/>
          </p:nvSpPr>
          <p:spPr bwMode="auto">
            <a:xfrm>
              <a:off x="7083147" y="1629947"/>
              <a:ext cx="33338" cy="34925"/>
            </a:xfrm>
            <a:custGeom>
              <a:avLst/>
              <a:gdLst>
                <a:gd name="T0" fmla="*/ 11 w 11"/>
                <a:gd name="T1" fmla="*/ 5 h 11"/>
                <a:gd name="T2" fmla="*/ 5 w 11"/>
                <a:gd name="T3" fmla="*/ 10 h 11"/>
                <a:gd name="T4" fmla="*/ 0 w 11"/>
                <a:gd name="T5" fmla="*/ 5 h 11"/>
                <a:gd name="T6" fmla="*/ 5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8" y="10"/>
                    <a:pt x="5" y="10"/>
                  </a:cubicBezTo>
                  <a:cubicBezTo>
                    <a:pt x="3" y="11"/>
                    <a:pt x="0" y="8"/>
                    <a:pt x="0" y="5"/>
                  </a:cubicBezTo>
                  <a:cubicBezTo>
                    <a:pt x="0" y="2"/>
                    <a:pt x="2" y="0"/>
                    <a:pt x="5" y="0"/>
                  </a:cubicBezTo>
                  <a:cubicBezTo>
                    <a:pt x="8" y="0"/>
                    <a:pt x="11" y="2"/>
                    <a:pt x="11" y="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57" name="Oval 16">
              <a:extLst>
                <a:ext uri="{FF2B5EF4-FFF2-40B4-BE49-F238E27FC236}">
                  <a16:creationId xmlns:a16="http://schemas.microsoft.com/office/drawing/2014/main" id="{F2D2F3CB-E549-4846-927E-717F33CD25C7}"/>
                </a:ext>
              </a:extLst>
            </p:cNvPr>
            <p:cNvSpPr>
              <a:spLocks noChangeArrowheads="1"/>
            </p:cNvSpPr>
            <p:nvPr/>
          </p:nvSpPr>
          <p:spPr bwMode="auto">
            <a:xfrm>
              <a:off x="7045047" y="1179097"/>
              <a:ext cx="3175" cy="3175"/>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58" name="Grupo 57">
            <a:extLst>
              <a:ext uri="{FF2B5EF4-FFF2-40B4-BE49-F238E27FC236}">
                <a16:creationId xmlns:a16="http://schemas.microsoft.com/office/drawing/2014/main" id="{A53C0C99-A671-45A4-9624-4B779C9E7213}"/>
              </a:ext>
            </a:extLst>
          </p:cNvPr>
          <p:cNvGrpSpPr/>
          <p:nvPr/>
        </p:nvGrpSpPr>
        <p:grpSpPr>
          <a:xfrm>
            <a:off x="1636694" y="3132765"/>
            <a:ext cx="536575" cy="779463"/>
            <a:chOff x="6760884" y="1045747"/>
            <a:chExt cx="536575" cy="779463"/>
          </a:xfrm>
        </p:grpSpPr>
        <p:sp>
          <p:nvSpPr>
            <p:cNvPr id="59" name="Freeform 5">
              <a:extLst>
                <a:ext uri="{FF2B5EF4-FFF2-40B4-BE49-F238E27FC236}">
                  <a16:creationId xmlns:a16="http://schemas.microsoft.com/office/drawing/2014/main" id="{846F4746-C9D0-42D5-BC1F-B1BA4F977C97}"/>
                </a:ext>
              </a:extLst>
            </p:cNvPr>
            <p:cNvSpPr>
              <a:spLocks noEditPoints="1"/>
            </p:cNvSpPr>
            <p:nvPr/>
          </p:nvSpPr>
          <p:spPr bwMode="auto">
            <a:xfrm>
              <a:off x="6760884" y="1045747"/>
              <a:ext cx="536575" cy="779463"/>
            </a:xfrm>
            <a:custGeom>
              <a:avLst/>
              <a:gdLst>
                <a:gd name="T0" fmla="*/ 150 w 172"/>
                <a:gd name="T1" fmla="*/ 178 h 252"/>
                <a:gd name="T2" fmla="*/ 151 w 172"/>
                <a:gd name="T3" fmla="*/ 133 h 252"/>
                <a:gd name="T4" fmla="*/ 145 w 172"/>
                <a:gd name="T5" fmla="*/ 41 h 252"/>
                <a:gd name="T6" fmla="*/ 131 w 172"/>
                <a:gd name="T7" fmla="*/ 41 h 252"/>
                <a:gd name="T8" fmla="*/ 127 w 172"/>
                <a:gd name="T9" fmla="*/ 94 h 252"/>
                <a:gd name="T10" fmla="*/ 118 w 172"/>
                <a:gd name="T11" fmla="*/ 94 h 252"/>
                <a:gd name="T12" fmla="*/ 113 w 172"/>
                <a:gd name="T13" fmla="*/ 19 h 252"/>
                <a:gd name="T14" fmla="*/ 105 w 172"/>
                <a:gd name="T15" fmla="*/ 10 h 252"/>
                <a:gd name="T16" fmla="*/ 100 w 172"/>
                <a:gd name="T17" fmla="*/ 30 h 252"/>
                <a:gd name="T18" fmla="*/ 98 w 172"/>
                <a:gd name="T19" fmla="*/ 91 h 252"/>
                <a:gd name="T20" fmla="*/ 75 w 172"/>
                <a:gd name="T21" fmla="*/ 18 h 252"/>
                <a:gd name="T22" fmla="*/ 66 w 172"/>
                <a:gd name="T23" fmla="*/ 11 h 252"/>
                <a:gd name="T24" fmla="*/ 67 w 172"/>
                <a:gd name="T25" fmla="*/ 45 h 252"/>
                <a:gd name="T26" fmla="*/ 77 w 172"/>
                <a:gd name="T27" fmla="*/ 103 h 252"/>
                <a:gd name="T28" fmla="*/ 45 w 172"/>
                <a:gd name="T29" fmla="*/ 43 h 252"/>
                <a:gd name="T30" fmla="*/ 35 w 172"/>
                <a:gd name="T31" fmla="*/ 35 h 252"/>
                <a:gd name="T32" fmla="*/ 32 w 172"/>
                <a:gd name="T33" fmla="*/ 46 h 252"/>
                <a:gd name="T34" fmla="*/ 65 w 172"/>
                <a:gd name="T35" fmla="*/ 130 h 252"/>
                <a:gd name="T36" fmla="*/ 35 w 172"/>
                <a:gd name="T37" fmla="*/ 133 h 252"/>
                <a:gd name="T38" fmla="*/ 13 w 172"/>
                <a:gd name="T39" fmla="*/ 123 h 252"/>
                <a:gd name="T40" fmla="*/ 45 w 172"/>
                <a:gd name="T41" fmla="*/ 166 h 252"/>
                <a:gd name="T42" fmla="*/ 84 w 172"/>
                <a:gd name="T43" fmla="*/ 189 h 252"/>
                <a:gd name="T44" fmla="*/ 109 w 172"/>
                <a:gd name="T45" fmla="*/ 246 h 252"/>
                <a:gd name="T46" fmla="*/ 100 w 172"/>
                <a:gd name="T47" fmla="*/ 248 h 252"/>
                <a:gd name="T48" fmla="*/ 88 w 172"/>
                <a:gd name="T49" fmla="*/ 207 h 252"/>
                <a:gd name="T50" fmla="*/ 58 w 172"/>
                <a:gd name="T51" fmla="*/ 184 h 252"/>
                <a:gd name="T52" fmla="*/ 8 w 172"/>
                <a:gd name="T53" fmla="*/ 139 h 252"/>
                <a:gd name="T54" fmla="*/ 28 w 172"/>
                <a:gd name="T55" fmla="*/ 116 h 252"/>
                <a:gd name="T56" fmla="*/ 51 w 172"/>
                <a:gd name="T57" fmla="*/ 133 h 252"/>
                <a:gd name="T58" fmla="*/ 55 w 172"/>
                <a:gd name="T59" fmla="*/ 121 h 252"/>
                <a:gd name="T60" fmla="*/ 23 w 172"/>
                <a:gd name="T61" fmla="*/ 49 h 252"/>
                <a:gd name="T62" fmla="*/ 45 w 172"/>
                <a:gd name="T63" fmla="*/ 29 h 252"/>
                <a:gd name="T64" fmla="*/ 60 w 172"/>
                <a:gd name="T65" fmla="*/ 54 h 252"/>
                <a:gd name="T66" fmla="*/ 53 w 172"/>
                <a:gd name="T67" fmla="*/ 22 h 252"/>
                <a:gd name="T68" fmla="*/ 83 w 172"/>
                <a:gd name="T69" fmla="*/ 15 h 252"/>
                <a:gd name="T70" fmla="*/ 91 w 172"/>
                <a:gd name="T71" fmla="*/ 42 h 252"/>
                <a:gd name="T72" fmla="*/ 90 w 172"/>
                <a:gd name="T73" fmla="*/ 19 h 252"/>
                <a:gd name="T74" fmla="*/ 121 w 172"/>
                <a:gd name="T75" fmla="*/ 17 h 252"/>
                <a:gd name="T76" fmla="*/ 132 w 172"/>
                <a:gd name="T77" fmla="*/ 26 h 252"/>
                <a:gd name="T78" fmla="*/ 153 w 172"/>
                <a:gd name="T79" fmla="*/ 91 h 252"/>
                <a:gd name="T80" fmla="*/ 160 w 172"/>
                <a:gd name="T81" fmla="*/ 167 h 252"/>
                <a:gd name="T82" fmla="*/ 171 w 172"/>
                <a:gd name="T83" fmla="*/ 224 h 252"/>
                <a:gd name="T84" fmla="*/ 171 w 172"/>
                <a:gd name="T85" fmla="*/ 224 h 252"/>
                <a:gd name="T86" fmla="*/ 164 w 172"/>
                <a:gd name="T87" fmla="*/ 230 h 252"/>
                <a:gd name="T88" fmla="*/ 91 w 172"/>
                <a:gd name="T89" fmla="*/ 44 h 252"/>
                <a:gd name="T90" fmla="*/ 92 w 172"/>
                <a:gd name="T91" fmla="*/ 4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251">
                  <a:moveTo>
                    <a:pt x="164" y="230"/>
                  </a:moveTo>
                  <a:cubicBezTo>
                    <a:pt x="157" y="213"/>
                    <a:pt x="152" y="196"/>
                    <a:pt x="150" y="178"/>
                  </a:cubicBezTo>
                  <a:cubicBezTo>
                    <a:pt x="149" y="174"/>
                    <a:pt x="150" y="170"/>
                    <a:pt x="151" y="166"/>
                  </a:cubicBezTo>
                  <a:cubicBezTo>
                    <a:pt x="154" y="155"/>
                    <a:pt x="155" y="144"/>
                    <a:pt x="151" y="133"/>
                  </a:cubicBezTo>
                  <a:cubicBezTo>
                    <a:pt x="144" y="114"/>
                    <a:pt x="143" y="95"/>
                    <a:pt x="144" y="76"/>
                  </a:cubicBezTo>
                  <a:cubicBezTo>
                    <a:pt x="145" y="64"/>
                    <a:pt x="145" y="53"/>
                    <a:pt x="145" y="41"/>
                  </a:cubicBezTo>
                  <a:cubicBezTo>
                    <a:pt x="145" y="36"/>
                    <a:pt x="142" y="33"/>
                    <a:pt x="138" y="33"/>
                  </a:cubicBezTo>
                  <a:cubicBezTo>
                    <a:pt x="134" y="33"/>
                    <a:pt x="131" y="36"/>
                    <a:pt x="131" y="41"/>
                  </a:cubicBezTo>
                  <a:cubicBezTo>
                    <a:pt x="130" y="57"/>
                    <a:pt x="129" y="72"/>
                    <a:pt x="127" y="88"/>
                  </a:cubicBezTo>
                  <a:cubicBezTo>
                    <a:pt x="127" y="90"/>
                    <a:pt x="127" y="92"/>
                    <a:pt x="127" y="94"/>
                  </a:cubicBezTo>
                  <a:cubicBezTo>
                    <a:pt x="127" y="97"/>
                    <a:pt x="125" y="98"/>
                    <a:pt x="122" y="98"/>
                  </a:cubicBezTo>
                  <a:cubicBezTo>
                    <a:pt x="120" y="98"/>
                    <a:pt x="118" y="96"/>
                    <a:pt x="118" y="94"/>
                  </a:cubicBezTo>
                  <a:cubicBezTo>
                    <a:pt x="117" y="84"/>
                    <a:pt x="117" y="75"/>
                    <a:pt x="116" y="66"/>
                  </a:cubicBezTo>
                  <a:cubicBezTo>
                    <a:pt x="115" y="50"/>
                    <a:pt x="114" y="35"/>
                    <a:pt x="113" y="19"/>
                  </a:cubicBezTo>
                  <a:cubicBezTo>
                    <a:pt x="112" y="17"/>
                    <a:pt x="112" y="15"/>
                    <a:pt x="112" y="14"/>
                  </a:cubicBezTo>
                  <a:cubicBezTo>
                    <a:pt x="110" y="11"/>
                    <a:pt x="108" y="9"/>
                    <a:pt x="105" y="10"/>
                  </a:cubicBezTo>
                  <a:cubicBezTo>
                    <a:pt x="101" y="10"/>
                    <a:pt x="99" y="12"/>
                    <a:pt x="99" y="16"/>
                  </a:cubicBezTo>
                  <a:cubicBezTo>
                    <a:pt x="99" y="20"/>
                    <a:pt x="99" y="25"/>
                    <a:pt x="100" y="30"/>
                  </a:cubicBezTo>
                  <a:cubicBezTo>
                    <a:pt x="100" y="48"/>
                    <a:pt x="101" y="66"/>
                    <a:pt x="102" y="85"/>
                  </a:cubicBezTo>
                  <a:cubicBezTo>
                    <a:pt x="102" y="88"/>
                    <a:pt x="101" y="90"/>
                    <a:pt x="98" y="91"/>
                  </a:cubicBezTo>
                  <a:cubicBezTo>
                    <a:pt x="95" y="91"/>
                    <a:pt x="94" y="89"/>
                    <a:pt x="93" y="86"/>
                  </a:cubicBezTo>
                  <a:cubicBezTo>
                    <a:pt x="87" y="63"/>
                    <a:pt x="81" y="41"/>
                    <a:pt x="75" y="18"/>
                  </a:cubicBezTo>
                  <a:cubicBezTo>
                    <a:pt x="75" y="17"/>
                    <a:pt x="74" y="16"/>
                    <a:pt x="74" y="14"/>
                  </a:cubicBezTo>
                  <a:cubicBezTo>
                    <a:pt x="72" y="11"/>
                    <a:pt x="69" y="10"/>
                    <a:pt x="66" y="11"/>
                  </a:cubicBezTo>
                  <a:cubicBezTo>
                    <a:pt x="62" y="12"/>
                    <a:pt x="60" y="15"/>
                    <a:pt x="61" y="19"/>
                  </a:cubicBezTo>
                  <a:cubicBezTo>
                    <a:pt x="63" y="28"/>
                    <a:pt x="65" y="36"/>
                    <a:pt x="67" y="45"/>
                  </a:cubicBezTo>
                  <a:cubicBezTo>
                    <a:pt x="71" y="62"/>
                    <a:pt x="75" y="79"/>
                    <a:pt x="79" y="96"/>
                  </a:cubicBezTo>
                  <a:cubicBezTo>
                    <a:pt x="80" y="99"/>
                    <a:pt x="80" y="101"/>
                    <a:pt x="77" y="103"/>
                  </a:cubicBezTo>
                  <a:cubicBezTo>
                    <a:pt x="74" y="104"/>
                    <a:pt x="72" y="101"/>
                    <a:pt x="71" y="99"/>
                  </a:cubicBezTo>
                  <a:cubicBezTo>
                    <a:pt x="62" y="80"/>
                    <a:pt x="54" y="61"/>
                    <a:pt x="45" y="43"/>
                  </a:cubicBezTo>
                  <a:cubicBezTo>
                    <a:pt x="44" y="41"/>
                    <a:pt x="43" y="39"/>
                    <a:pt x="42" y="38"/>
                  </a:cubicBezTo>
                  <a:cubicBezTo>
                    <a:pt x="40" y="35"/>
                    <a:pt x="38" y="34"/>
                    <a:pt x="35" y="35"/>
                  </a:cubicBezTo>
                  <a:cubicBezTo>
                    <a:pt x="32" y="37"/>
                    <a:pt x="30" y="39"/>
                    <a:pt x="31" y="42"/>
                  </a:cubicBezTo>
                  <a:cubicBezTo>
                    <a:pt x="31" y="44"/>
                    <a:pt x="31" y="45"/>
                    <a:pt x="32" y="46"/>
                  </a:cubicBezTo>
                  <a:cubicBezTo>
                    <a:pt x="41" y="68"/>
                    <a:pt x="51" y="89"/>
                    <a:pt x="60" y="110"/>
                  </a:cubicBezTo>
                  <a:cubicBezTo>
                    <a:pt x="63" y="116"/>
                    <a:pt x="65" y="123"/>
                    <a:pt x="65" y="130"/>
                  </a:cubicBezTo>
                  <a:cubicBezTo>
                    <a:pt x="64" y="140"/>
                    <a:pt x="56" y="145"/>
                    <a:pt x="46" y="141"/>
                  </a:cubicBezTo>
                  <a:cubicBezTo>
                    <a:pt x="42" y="139"/>
                    <a:pt x="39" y="136"/>
                    <a:pt x="35" y="133"/>
                  </a:cubicBezTo>
                  <a:cubicBezTo>
                    <a:pt x="31" y="130"/>
                    <a:pt x="27" y="126"/>
                    <a:pt x="23" y="123"/>
                  </a:cubicBezTo>
                  <a:cubicBezTo>
                    <a:pt x="19" y="120"/>
                    <a:pt x="16" y="120"/>
                    <a:pt x="13" y="123"/>
                  </a:cubicBezTo>
                  <a:cubicBezTo>
                    <a:pt x="11" y="125"/>
                    <a:pt x="11" y="129"/>
                    <a:pt x="13" y="132"/>
                  </a:cubicBezTo>
                  <a:cubicBezTo>
                    <a:pt x="24" y="144"/>
                    <a:pt x="35" y="155"/>
                    <a:pt x="45" y="166"/>
                  </a:cubicBezTo>
                  <a:cubicBezTo>
                    <a:pt x="50" y="171"/>
                    <a:pt x="55" y="174"/>
                    <a:pt x="61" y="176"/>
                  </a:cubicBezTo>
                  <a:cubicBezTo>
                    <a:pt x="69" y="180"/>
                    <a:pt x="77" y="184"/>
                    <a:pt x="84" y="189"/>
                  </a:cubicBezTo>
                  <a:cubicBezTo>
                    <a:pt x="91" y="195"/>
                    <a:pt x="96" y="201"/>
                    <a:pt x="99" y="210"/>
                  </a:cubicBezTo>
                  <a:cubicBezTo>
                    <a:pt x="102" y="222"/>
                    <a:pt x="106" y="234"/>
                    <a:pt x="109" y="246"/>
                  </a:cubicBezTo>
                  <a:cubicBezTo>
                    <a:pt x="109" y="249"/>
                    <a:pt x="108" y="252"/>
                    <a:pt x="105" y="252"/>
                  </a:cubicBezTo>
                  <a:cubicBezTo>
                    <a:pt x="102" y="252"/>
                    <a:pt x="101" y="250"/>
                    <a:pt x="100" y="248"/>
                  </a:cubicBezTo>
                  <a:cubicBezTo>
                    <a:pt x="100" y="247"/>
                    <a:pt x="99" y="246"/>
                    <a:pt x="99" y="245"/>
                  </a:cubicBezTo>
                  <a:cubicBezTo>
                    <a:pt x="96" y="232"/>
                    <a:pt x="93" y="219"/>
                    <a:pt x="88" y="207"/>
                  </a:cubicBezTo>
                  <a:cubicBezTo>
                    <a:pt x="87" y="203"/>
                    <a:pt x="83" y="200"/>
                    <a:pt x="80" y="197"/>
                  </a:cubicBezTo>
                  <a:cubicBezTo>
                    <a:pt x="73" y="192"/>
                    <a:pt x="66" y="188"/>
                    <a:pt x="58" y="184"/>
                  </a:cubicBezTo>
                  <a:cubicBezTo>
                    <a:pt x="49" y="180"/>
                    <a:pt x="41" y="175"/>
                    <a:pt x="34" y="167"/>
                  </a:cubicBezTo>
                  <a:cubicBezTo>
                    <a:pt x="25" y="158"/>
                    <a:pt x="16" y="148"/>
                    <a:pt x="8" y="139"/>
                  </a:cubicBezTo>
                  <a:cubicBezTo>
                    <a:pt x="0" y="130"/>
                    <a:pt x="2" y="117"/>
                    <a:pt x="12" y="113"/>
                  </a:cubicBezTo>
                  <a:cubicBezTo>
                    <a:pt x="18" y="111"/>
                    <a:pt x="23" y="112"/>
                    <a:pt x="28" y="116"/>
                  </a:cubicBezTo>
                  <a:cubicBezTo>
                    <a:pt x="33" y="120"/>
                    <a:pt x="39" y="125"/>
                    <a:pt x="44" y="129"/>
                  </a:cubicBezTo>
                  <a:cubicBezTo>
                    <a:pt x="46" y="131"/>
                    <a:pt x="48" y="132"/>
                    <a:pt x="51" y="133"/>
                  </a:cubicBezTo>
                  <a:cubicBezTo>
                    <a:pt x="54" y="135"/>
                    <a:pt x="55" y="133"/>
                    <a:pt x="56" y="131"/>
                  </a:cubicBezTo>
                  <a:cubicBezTo>
                    <a:pt x="57" y="127"/>
                    <a:pt x="56" y="124"/>
                    <a:pt x="55" y="121"/>
                  </a:cubicBezTo>
                  <a:cubicBezTo>
                    <a:pt x="52" y="111"/>
                    <a:pt x="46" y="101"/>
                    <a:pt x="42" y="92"/>
                  </a:cubicBezTo>
                  <a:cubicBezTo>
                    <a:pt x="36" y="77"/>
                    <a:pt x="30" y="63"/>
                    <a:pt x="23" y="49"/>
                  </a:cubicBezTo>
                  <a:cubicBezTo>
                    <a:pt x="20" y="42"/>
                    <a:pt x="22" y="34"/>
                    <a:pt x="27" y="30"/>
                  </a:cubicBezTo>
                  <a:cubicBezTo>
                    <a:pt x="32" y="26"/>
                    <a:pt x="40" y="25"/>
                    <a:pt x="45" y="29"/>
                  </a:cubicBezTo>
                  <a:cubicBezTo>
                    <a:pt x="48" y="31"/>
                    <a:pt x="50" y="33"/>
                    <a:pt x="52" y="37"/>
                  </a:cubicBezTo>
                  <a:cubicBezTo>
                    <a:pt x="54" y="42"/>
                    <a:pt x="57" y="48"/>
                    <a:pt x="60" y="54"/>
                  </a:cubicBezTo>
                  <a:cubicBezTo>
                    <a:pt x="60" y="53"/>
                    <a:pt x="60" y="51"/>
                    <a:pt x="60" y="50"/>
                  </a:cubicBezTo>
                  <a:cubicBezTo>
                    <a:pt x="57" y="41"/>
                    <a:pt x="55" y="31"/>
                    <a:pt x="53" y="22"/>
                  </a:cubicBezTo>
                  <a:cubicBezTo>
                    <a:pt x="51" y="13"/>
                    <a:pt x="55" y="5"/>
                    <a:pt x="64" y="3"/>
                  </a:cubicBezTo>
                  <a:cubicBezTo>
                    <a:pt x="72" y="0"/>
                    <a:pt x="80" y="5"/>
                    <a:pt x="83" y="15"/>
                  </a:cubicBezTo>
                  <a:cubicBezTo>
                    <a:pt x="85" y="23"/>
                    <a:pt x="87" y="31"/>
                    <a:pt x="90" y="39"/>
                  </a:cubicBezTo>
                  <a:cubicBezTo>
                    <a:pt x="90" y="40"/>
                    <a:pt x="90" y="42"/>
                    <a:pt x="91" y="42"/>
                  </a:cubicBezTo>
                  <a:cubicBezTo>
                    <a:pt x="91" y="36"/>
                    <a:pt x="91" y="29"/>
                    <a:pt x="91" y="23"/>
                  </a:cubicBezTo>
                  <a:cubicBezTo>
                    <a:pt x="91" y="21"/>
                    <a:pt x="90" y="20"/>
                    <a:pt x="90" y="19"/>
                  </a:cubicBezTo>
                  <a:cubicBezTo>
                    <a:pt x="90" y="9"/>
                    <a:pt x="96" y="2"/>
                    <a:pt x="105" y="1"/>
                  </a:cubicBezTo>
                  <a:cubicBezTo>
                    <a:pt x="114" y="0"/>
                    <a:pt x="120" y="7"/>
                    <a:pt x="121" y="17"/>
                  </a:cubicBezTo>
                  <a:cubicBezTo>
                    <a:pt x="122" y="23"/>
                    <a:pt x="122" y="29"/>
                    <a:pt x="123" y="36"/>
                  </a:cubicBezTo>
                  <a:cubicBezTo>
                    <a:pt x="125" y="31"/>
                    <a:pt x="128" y="27"/>
                    <a:pt x="132" y="26"/>
                  </a:cubicBezTo>
                  <a:cubicBezTo>
                    <a:pt x="143" y="21"/>
                    <a:pt x="154" y="29"/>
                    <a:pt x="153" y="41"/>
                  </a:cubicBezTo>
                  <a:cubicBezTo>
                    <a:pt x="153" y="58"/>
                    <a:pt x="153" y="74"/>
                    <a:pt x="153" y="91"/>
                  </a:cubicBezTo>
                  <a:cubicBezTo>
                    <a:pt x="152" y="103"/>
                    <a:pt x="155" y="116"/>
                    <a:pt x="158" y="128"/>
                  </a:cubicBezTo>
                  <a:cubicBezTo>
                    <a:pt x="163" y="141"/>
                    <a:pt x="163" y="154"/>
                    <a:pt x="160" y="167"/>
                  </a:cubicBezTo>
                  <a:cubicBezTo>
                    <a:pt x="158" y="173"/>
                    <a:pt x="158" y="179"/>
                    <a:pt x="160" y="185"/>
                  </a:cubicBezTo>
                  <a:cubicBezTo>
                    <a:pt x="163" y="198"/>
                    <a:pt x="166" y="212"/>
                    <a:pt x="171" y="224"/>
                  </a:cubicBezTo>
                  <a:cubicBezTo>
                    <a:pt x="171" y="224"/>
                    <a:pt x="171" y="224"/>
                    <a:pt x="171" y="224"/>
                  </a:cubicBezTo>
                  <a:cubicBezTo>
                    <a:pt x="171" y="224"/>
                    <a:pt x="171" y="224"/>
                    <a:pt x="171" y="224"/>
                  </a:cubicBezTo>
                  <a:cubicBezTo>
                    <a:pt x="171" y="227"/>
                    <a:pt x="172" y="229"/>
                    <a:pt x="170" y="231"/>
                  </a:cubicBezTo>
                  <a:cubicBezTo>
                    <a:pt x="168" y="233"/>
                    <a:pt x="166" y="232"/>
                    <a:pt x="164" y="230"/>
                  </a:cubicBezTo>
                  <a:close/>
                  <a:moveTo>
                    <a:pt x="91" y="43"/>
                  </a:moveTo>
                  <a:cubicBezTo>
                    <a:pt x="91" y="43"/>
                    <a:pt x="91" y="44"/>
                    <a:pt x="91" y="44"/>
                  </a:cubicBezTo>
                  <a:cubicBezTo>
                    <a:pt x="91" y="44"/>
                    <a:pt x="91" y="44"/>
                    <a:pt x="91" y="44"/>
                  </a:cubicBezTo>
                  <a:cubicBezTo>
                    <a:pt x="91" y="44"/>
                    <a:pt x="92" y="44"/>
                    <a:pt x="92" y="44"/>
                  </a:cubicBezTo>
                  <a:cubicBezTo>
                    <a:pt x="92" y="44"/>
                    <a:pt x="91" y="43"/>
                    <a:pt x="91" y="4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0" name="Freeform 6">
              <a:extLst>
                <a:ext uri="{FF2B5EF4-FFF2-40B4-BE49-F238E27FC236}">
                  <a16:creationId xmlns:a16="http://schemas.microsoft.com/office/drawing/2014/main" id="{672431C1-90AA-497B-A191-04061B724A0A}"/>
                </a:ext>
              </a:extLst>
            </p:cNvPr>
            <p:cNvSpPr/>
            <p:nvPr/>
          </p:nvSpPr>
          <p:spPr bwMode="auto">
            <a:xfrm flipH="1">
              <a:off x="7294284" y="173948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1" name="Freeform 7">
              <a:extLst>
                <a:ext uri="{FF2B5EF4-FFF2-40B4-BE49-F238E27FC236}">
                  <a16:creationId xmlns:a16="http://schemas.microsoft.com/office/drawing/2014/main" id="{88637860-EFC9-48BD-B577-21F76BB224D1}"/>
                </a:ext>
              </a:extLst>
            </p:cNvPr>
            <p:cNvSpPr>
              <a:spLocks noEditPoints="1"/>
            </p:cNvSpPr>
            <p:nvPr/>
          </p:nvSpPr>
          <p:spPr bwMode="auto">
            <a:xfrm>
              <a:off x="7116484" y="1671222"/>
              <a:ext cx="109538" cy="107950"/>
            </a:xfrm>
            <a:custGeom>
              <a:avLst/>
              <a:gdLst>
                <a:gd name="T0" fmla="*/ 35 w 35"/>
                <a:gd name="T1" fmla="*/ 17 h 35"/>
                <a:gd name="T2" fmla="*/ 18 w 35"/>
                <a:gd name="T3" fmla="*/ 35 h 35"/>
                <a:gd name="T4" fmla="*/ 1 w 35"/>
                <a:gd name="T5" fmla="*/ 18 h 35"/>
                <a:gd name="T6" fmla="*/ 18 w 35"/>
                <a:gd name="T7" fmla="*/ 1 h 35"/>
                <a:gd name="T8" fmla="*/ 35 w 35"/>
                <a:gd name="T9" fmla="*/ 17 h 35"/>
                <a:gd name="T10" fmla="*/ 26 w 35"/>
                <a:gd name="T11" fmla="*/ 18 h 35"/>
                <a:gd name="T12" fmla="*/ 18 w 35"/>
                <a:gd name="T13" fmla="*/ 9 h 35"/>
                <a:gd name="T14" fmla="*/ 9 w 35"/>
                <a:gd name="T15" fmla="*/ 18 h 35"/>
                <a:gd name="T16" fmla="*/ 18 w 35"/>
                <a:gd name="T17" fmla="*/ 26 h 35"/>
                <a:gd name="T18" fmla="*/ 26 w 35"/>
                <a:gd name="T19"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35" y="17"/>
                  </a:moveTo>
                  <a:cubicBezTo>
                    <a:pt x="35" y="27"/>
                    <a:pt x="28" y="35"/>
                    <a:pt x="18" y="35"/>
                  </a:cubicBezTo>
                  <a:cubicBezTo>
                    <a:pt x="8" y="35"/>
                    <a:pt x="1" y="28"/>
                    <a:pt x="1" y="18"/>
                  </a:cubicBezTo>
                  <a:cubicBezTo>
                    <a:pt x="0" y="8"/>
                    <a:pt x="8" y="1"/>
                    <a:pt x="18" y="1"/>
                  </a:cubicBezTo>
                  <a:cubicBezTo>
                    <a:pt x="27" y="0"/>
                    <a:pt x="35" y="8"/>
                    <a:pt x="35" y="17"/>
                  </a:cubicBezTo>
                  <a:close/>
                  <a:moveTo>
                    <a:pt x="26" y="18"/>
                  </a:moveTo>
                  <a:cubicBezTo>
                    <a:pt x="26" y="13"/>
                    <a:pt x="22" y="9"/>
                    <a:pt x="18" y="9"/>
                  </a:cubicBezTo>
                  <a:cubicBezTo>
                    <a:pt x="13" y="9"/>
                    <a:pt x="9" y="13"/>
                    <a:pt x="9" y="18"/>
                  </a:cubicBezTo>
                  <a:cubicBezTo>
                    <a:pt x="9" y="23"/>
                    <a:pt x="13" y="27"/>
                    <a:pt x="18" y="26"/>
                  </a:cubicBezTo>
                  <a:cubicBezTo>
                    <a:pt x="23" y="26"/>
                    <a:pt x="26" y="22"/>
                    <a:pt x="26" y="1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2" name="Freeform 8">
              <a:extLst>
                <a:ext uri="{FF2B5EF4-FFF2-40B4-BE49-F238E27FC236}">
                  <a16:creationId xmlns:a16="http://schemas.microsoft.com/office/drawing/2014/main" id="{C7BE01F7-A963-4BF4-B32D-5A5CF2FB6FA5}"/>
                </a:ext>
              </a:extLst>
            </p:cNvPr>
            <p:cNvSpPr>
              <a:spLocks noEditPoints="1"/>
            </p:cNvSpPr>
            <p:nvPr/>
          </p:nvSpPr>
          <p:spPr bwMode="auto">
            <a:xfrm>
              <a:off x="7116484" y="1463260"/>
              <a:ext cx="103188" cy="101600"/>
            </a:xfrm>
            <a:custGeom>
              <a:avLst/>
              <a:gdLst>
                <a:gd name="T0" fmla="*/ 17 w 33"/>
                <a:gd name="T1" fmla="*/ 0 h 33"/>
                <a:gd name="T2" fmla="*/ 33 w 33"/>
                <a:gd name="T3" fmla="*/ 16 h 33"/>
                <a:gd name="T4" fmla="*/ 17 w 33"/>
                <a:gd name="T5" fmla="*/ 33 h 33"/>
                <a:gd name="T6" fmla="*/ 0 w 33"/>
                <a:gd name="T7" fmla="*/ 17 h 33"/>
                <a:gd name="T8" fmla="*/ 17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0"/>
                  </a:moveTo>
                  <a:cubicBezTo>
                    <a:pt x="25" y="0"/>
                    <a:pt x="33" y="7"/>
                    <a:pt x="33" y="16"/>
                  </a:cubicBezTo>
                  <a:cubicBezTo>
                    <a:pt x="33" y="25"/>
                    <a:pt x="26" y="33"/>
                    <a:pt x="17" y="33"/>
                  </a:cubicBezTo>
                  <a:cubicBezTo>
                    <a:pt x="8" y="33"/>
                    <a:pt x="1" y="26"/>
                    <a:pt x="0" y="17"/>
                  </a:cubicBezTo>
                  <a:cubicBezTo>
                    <a:pt x="0" y="8"/>
                    <a:pt x="8" y="0"/>
                    <a:pt x="17" y="0"/>
                  </a:cubicBezTo>
                  <a:close/>
                  <a:moveTo>
                    <a:pt x="16" y="24"/>
                  </a:moveTo>
                  <a:cubicBezTo>
                    <a:pt x="20" y="24"/>
                    <a:pt x="24" y="21"/>
                    <a:pt x="24" y="17"/>
                  </a:cubicBezTo>
                  <a:cubicBezTo>
                    <a:pt x="24" y="13"/>
                    <a:pt x="21" y="9"/>
                    <a:pt x="17" y="9"/>
                  </a:cubicBezTo>
                  <a:cubicBezTo>
                    <a:pt x="13" y="9"/>
                    <a:pt x="9" y="12"/>
                    <a:pt x="9" y="16"/>
                  </a:cubicBezTo>
                  <a:cubicBezTo>
                    <a:pt x="9" y="20"/>
                    <a:pt x="12" y="24"/>
                    <a:pt x="16" y="24"/>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3" name="Freeform 9">
              <a:extLst>
                <a:ext uri="{FF2B5EF4-FFF2-40B4-BE49-F238E27FC236}">
                  <a16:creationId xmlns:a16="http://schemas.microsoft.com/office/drawing/2014/main" id="{9E43C7F6-1A88-40A7-ABC5-01C5FCE8288F}"/>
                </a:ext>
              </a:extLst>
            </p:cNvPr>
            <p:cNvSpPr>
              <a:spLocks noEditPoints="1"/>
            </p:cNvSpPr>
            <p:nvPr/>
          </p:nvSpPr>
          <p:spPr bwMode="auto">
            <a:xfrm>
              <a:off x="6986309" y="1377535"/>
              <a:ext cx="87313" cy="88900"/>
            </a:xfrm>
            <a:custGeom>
              <a:avLst/>
              <a:gdLst>
                <a:gd name="T0" fmla="*/ 28 w 28"/>
                <a:gd name="T1" fmla="*/ 15 h 29"/>
                <a:gd name="T2" fmla="*/ 14 w 28"/>
                <a:gd name="T3" fmla="*/ 29 h 29"/>
                <a:gd name="T4" fmla="*/ 0 w 28"/>
                <a:gd name="T5" fmla="*/ 15 h 29"/>
                <a:gd name="T6" fmla="*/ 14 w 28"/>
                <a:gd name="T7" fmla="*/ 1 h 29"/>
                <a:gd name="T8" fmla="*/ 28 w 28"/>
                <a:gd name="T9" fmla="*/ 15 h 29"/>
                <a:gd name="T10" fmla="*/ 14 w 28"/>
                <a:gd name="T11" fmla="*/ 9 h 29"/>
                <a:gd name="T12" fmla="*/ 9 w 28"/>
                <a:gd name="T13" fmla="*/ 15 h 29"/>
                <a:gd name="T14" fmla="*/ 14 w 28"/>
                <a:gd name="T15" fmla="*/ 20 h 29"/>
                <a:gd name="T16" fmla="*/ 20 w 28"/>
                <a:gd name="T17" fmla="*/ 15 h 29"/>
                <a:gd name="T18" fmla="*/ 14 w 28"/>
                <a:gd name="T19"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3"/>
                    <a:pt x="22" y="29"/>
                    <a:pt x="14" y="29"/>
                  </a:cubicBezTo>
                  <a:cubicBezTo>
                    <a:pt x="7" y="29"/>
                    <a:pt x="0" y="22"/>
                    <a:pt x="0" y="15"/>
                  </a:cubicBezTo>
                  <a:cubicBezTo>
                    <a:pt x="0" y="7"/>
                    <a:pt x="7" y="0"/>
                    <a:pt x="14" y="1"/>
                  </a:cubicBezTo>
                  <a:cubicBezTo>
                    <a:pt x="22" y="1"/>
                    <a:pt x="28" y="7"/>
                    <a:pt x="28" y="15"/>
                  </a:cubicBezTo>
                  <a:close/>
                  <a:moveTo>
                    <a:pt x="14" y="9"/>
                  </a:moveTo>
                  <a:cubicBezTo>
                    <a:pt x="11" y="9"/>
                    <a:pt x="9" y="12"/>
                    <a:pt x="9" y="15"/>
                  </a:cubicBezTo>
                  <a:cubicBezTo>
                    <a:pt x="9" y="18"/>
                    <a:pt x="11" y="20"/>
                    <a:pt x="14" y="20"/>
                  </a:cubicBezTo>
                  <a:cubicBezTo>
                    <a:pt x="17" y="20"/>
                    <a:pt x="20" y="18"/>
                    <a:pt x="20" y="15"/>
                  </a:cubicBezTo>
                  <a:cubicBezTo>
                    <a:pt x="20" y="12"/>
                    <a:pt x="17" y="9"/>
                    <a:pt x="14" y="9"/>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4" name="Freeform 10">
              <a:extLst>
                <a:ext uri="{FF2B5EF4-FFF2-40B4-BE49-F238E27FC236}">
                  <a16:creationId xmlns:a16="http://schemas.microsoft.com/office/drawing/2014/main" id="{BA8D98F0-DF98-4352-870D-B69136377C9C}"/>
                </a:ext>
              </a:extLst>
            </p:cNvPr>
            <p:cNvSpPr>
              <a:spLocks noEditPoints="1"/>
            </p:cNvSpPr>
            <p:nvPr/>
          </p:nvSpPr>
          <p:spPr bwMode="auto">
            <a:xfrm>
              <a:off x="7006947" y="1531522"/>
              <a:ext cx="82550" cy="80963"/>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17 h 26"/>
                <a:gd name="T12" fmla="*/ 17 w 26"/>
                <a:gd name="T13" fmla="*/ 13 h 26"/>
                <a:gd name="T14" fmla="*/ 13 w 26"/>
                <a:gd name="T15" fmla="*/ 8 h 26"/>
                <a:gd name="T16" fmla="*/ 9 w 26"/>
                <a:gd name="T17" fmla="*/ 13 h 26"/>
                <a:gd name="T18" fmla="*/ 13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6" y="26"/>
                    <a:pt x="0" y="20"/>
                    <a:pt x="0" y="13"/>
                  </a:cubicBezTo>
                  <a:cubicBezTo>
                    <a:pt x="0" y="5"/>
                    <a:pt x="6" y="0"/>
                    <a:pt x="13" y="0"/>
                  </a:cubicBezTo>
                  <a:cubicBezTo>
                    <a:pt x="20" y="0"/>
                    <a:pt x="26" y="6"/>
                    <a:pt x="26" y="13"/>
                  </a:cubicBezTo>
                  <a:cubicBezTo>
                    <a:pt x="26" y="20"/>
                    <a:pt x="20" y="26"/>
                    <a:pt x="13" y="26"/>
                  </a:cubicBezTo>
                  <a:close/>
                  <a:moveTo>
                    <a:pt x="13" y="17"/>
                  </a:moveTo>
                  <a:cubicBezTo>
                    <a:pt x="15" y="17"/>
                    <a:pt x="17" y="16"/>
                    <a:pt x="17" y="13"/>
                  </a:cubicBezTo>
                  <a:cubicBezTo>
                    <a:pt x="18" y="11"/>
                    <a:pt x="16" y="9"/>
                    <a:pt x="13" y="8"/>
                  </a:cubicBezTo>
                  <a:cubicBezTo>
                    <a:pt x="11" y="8"/>
                    <a:pt x="9" y="10"/>
                    <a:pt x="9" y="13"/>
                  </a:cubicBezTo>
                  <a:cubicBezTo>
                    <a:pt x="8" y="15"/>
                    <a:pt x="10" y="17"/>
                    <a:pt x="13" y="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5" name="Freeform 11">
              <a:extLst>
                <a:ext uri="{FF2B5EF4-FFF2-40B4-BE49-F238E27FC236}">
                  <a16:creationId xmlns:a16="http://schemas.microsoft.com/office/drawing/2014/main" id="{4DAC0F36-AB61-4CF6-B963-DBE201A67E67}"/>
                </a:ext>
              </a:extLst>
            </p:cNvPr>
            <p:cNvSpPr>
              <a:spLocks noEditPoints="1"/>
            </p:cNvSpPr>
            <p:nvPr/>
          </p:nvSpPr>
          <p:spPr bwMode="auto">
            <a:xfrm>
              <a:off x="7113309" y="1361660"/>
              <a:ext cx="68263" cy="65088"/>
            </a:xfrm>
            <a:custGeom>
              <a:avLst/>
              <a:gdLst>
                <a:gd name="T0" fmla="*/ 11 w 22"/>
                <a:gd name="T1" fmla="*/ 0 h 21"/>
                <a:gd name="T2" fmla="*/ 22 w 22"/>
                <a:gd name="T3" fmla="*/ 11 h 21"/>
                <a:gd name="T4" fmla="*/ 11 w 22"/>
                <a:gd name="T5" fmla="*/ 21 h 21"/>
                <a:gd name="T6" fmla="*/ 0 w 22"/>
                <a:gd name="T7" fmla="*/ 11 h 21"/>
                <a:gd name="T8" fmla="*/ 11 w 22"/>
                <a:gd name="T9" fmla="*/ 0 h 21"/>
                <a:gd name="T10" fmla="*/ 13 w 22"/>
                <a:gd name="T11" fmla="*/ 11 h 21"/>
                <a:gd name="T12" fmla="*/ 11 w 22"/>
                <a:gd name="T13" fmla="*/ 9 h 21"/>
                <a:gd name="T14" fmla="*/ 9 w 22"/>
                <a:gd name="T15" fmla="*/ 11 h 21"/>
                <a:gd name="T16" fmla="*/ 11 w 22"/>
                <a:gd name="T17" fmla="*/ 13 h 21"/>
                <a:gd name="T18" fmla="*/ 13 w 22"/>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1">
                  <a:moveTo>
                    <a:pt x="11" y="0"/>
                  </a:moveTo>
                  <a:cubicBezTo>
                    <a:pt x="17" y="0"/>
                    <a:pt x="22" y="5"/>
                    <a:pt x="22" y="11"/>
                  </a:cubicBezTo>
                  <a:cubicBezTo>
                    <a:pt x="21" y="17"/>
                    <a:pt x="17" y="21"/>
                    <a:pt x="11" y="21"/>
                  </a:cubicBezTo>
                  <a:cubicBezTo>
                    <a:pt x="5" y="21"/>
                    <a:pt x="0" y="17"/>
                    <a:pt x="0" y="11"/>
                  </a:cubicBezTo>
                  <a:cubicBezTo>
                    <a:pt x="0" y="5"/>
                    <a:pt x="5" y="0"/>
                    <a:pt x="11" y="0"/>
                  </a:cubicBezTo>
                  <a:close/>
                  <a:moveTo>
                    <a:pt x="13" y="11"/>
                  </a:moveTo>
                  <a:cubicBezTo>
                    <a:pt x="13" y="10"/>
                    <a:pt x="12" y="9"/>
                    <a:pt x="11" y="9"/>
                  </a:cubicBezTo>
                  <a:cubicBezTo>
                    <a:pt x="10" y="9"/>
                    <a:pt x="9" y="10"/>
                    <a:pt x="9" y="11"/>
                  </a:cubicBezTo>
                  <a:cubicBezTo>
                    <a:pt x="9" y="12"/>
                    <a:pt x="10" y="13"/>
                    <a:pt x="11" y="13"/>
                  </a:cubicBezTo>
                  <a:cubicBezTo>
                    <a:pt x="12" y="13"/>
                    <a:pt x="13" y="12"/>
                    <a:pt x="13" y="1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6" name="Freeform 12">
              <a:extLst>
                <a:ext uri="{FF2B5EF4-FFF2-40B4-BE49-F238E27FC236}">
                  <a16:creationId xmlns:a16="http://schemas.microsoft.com/office/drawing/2014/main" id="{A4523998-D400-4BFE-BA8C-EAEDE2A4E2A0}"/>
                </a:ext>
              </a:extLst>
            </p:cNvPr>
            <p:cNvSpPr/>
            <p:nvPr/>
          </p:nvSpPr>
          <p:spPr bwMode="auto">
            <a:xfrm>
              <a:off x="6935509" y="1512472"/>
              <a:ext cx="47625" cy="47625"/>
            </a:xfrm>
            <a:custGeom>
              <a:avLst/>
              <a:gdLst>
                <a:gd name="T0" fmla="*/ 7 w 15"/>
                <a:gd name="T1" fmla="*/ 15 h 15"/>
                <a:gd name="T2" fmla="*/ 0 w 15"/>
                <a:gd name="T3" fmla="*/ 7 h 15"/>
                <a:gd name="T4" fmla="*/ 8 w 15"/>
                <a:gd name="T5" fmla="*/ 0 h 15"/>
                <a:gd name="T6" fmla="*/ 15 w 15"/>
                <a:gd name="T7" fmla="*/ 8 h 15"/>
                <a:gd name="T8" fmla="*/ 7 w 15"/>
                <a:gd name="T9" fmla="*/ 15 h 15"/>
              </a:gdLst>
              <a:ahLst/>
              <a:cxnLst>
                <a:cxn ang="0">
                  <a:pos x="T0" y="T1"/>
                </a:cxn>
                <a:cxn ang="0">
                  <a:pos x="T2" y="T3"/>
                </a:cxn>
                <a:cxn ang="0">
                  <a:pos x="T4" y="T5"/>
                </a:cxn>
                <a:cxn ang="0">
                  <a:pos x="T6" y="T7"/>
                </a:cxn>
                <a:cxn ang="0">
                  <a:pos x="T8" y="T9"/>
                </a:cxn>
              </a:cxnLst>
              <a:rect l="0" t="0" r="r" b="b"/>
              <a:pathLst>
                <a:path w="15" h="15">
                  <a:moveTo>
                    <a:pt x="7" y="15"/>
                  </a:moveTo>
                  <a:cubicBezTo>
                    <a:pt x="3" y="14"/>
                    <a:pt x="0" y="11"/>
                    <a:pt x="0" y="7"/>
                  </a:cubicBezTo>
                  <a:cubicBezTo>
                    <a:pt x="0" y="3"/>
                    <a:pt x="4" y="0"/>
                    <a:pt x="8" y="0"/>
                  </a:cubicBezTo>
                  <a:cubicBezTo>
                    <a:pt x="12" y="0"/>
                    <a:pt x="15" y="4"/>
                    <a:pt x="15" y="8"/>
                  </a:cubicBezTo>
                  <a:cubicBezTo>
                    <a:pt x="15" y="12"/>
                    <a:pt x="11" y="15"/>
                    <a:pt x="7" y="1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7" name="Freeform 13">
              <a:extLst>
                <a:ext uri="{FF2B5EF4-FFF2-40B4-BE49-F238E27FC236}">
                  <a16:creationId xmlns:a16="http://schemas.microsoft.com/office/drawing/2014/main" id="{7426E1A0-FE05-4BDF-8BFA-D371B5F163ED}"/>
                </a:ext>
              </a:extLst>
            </p:cNvPr>
            <p:cNvSpPr/>
            <p:nvPr/>
          </p:nvSpPr>
          <p:spPr bwMode="auto">
            <a:xfrm>
              <a:off x="7160934" y="1590260"/>
              <a:ext cx="42863" cy="46038"/>
            </a:xfrm>
            <a:custGeom>
              <a:avLst/>
              <a:gdLst>
                <a:gd name="T0" fmla="*/ 7 w 14"/>
                <a:gd name="T1" fmla="*/ 0 h 15"/>
                <a:gd name="T2" fmla="*/ 14 w 14"/>
                <a:gd name="T3" fmla="*/ 7 h 15"/>
                <a:gd name="T4" fmla="*/ 7 w 14"/>
                <a:gd name="T5" fmla="*/ 14 h 15"/>
                <a:gd name="T6" fmla="*/ 0 w 14"/>
                <a:gd name="T7" fmla="*/ 7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3"/>
                    <a:pt x="14" y="7"/>
                  </a:cubicBezTo>
                  <a:cubicBezTo>
                    <a:pt x="14" y="11"/>
                    <a:pt x="11" y="15"/>
                    <a:pt x="7" y="14"/>
                  </a:cubicBezTo>
                  <a:cubicBezTo>
                    <a:pt x="3" y="14"/>
                    <a:pt x="0" y="11"/>
                    <a:pt x="0" y="7"/>
                  </a:cubicBezTo>
                  <a:cubicBezTo>
                    <a:pt x="0" y="3"/>
                    <a:pt x="3" y="0"/>
                    <a:pt x="7"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8" name="Freeform 14">
              <a:extLst>
                <a:ext uri="{FF2B5EF4-FFF2-40B4-BE49-F238E27FC236}">
                  <a16:creationId xmlns:a16="http://schemas.microsoft.com/office/drawing/2014/main" id="{0BBDAF6A-A4C7-4BC9-BA00-2C092F7523CF}"/>
                </a:ext>
              </a:extLst>
            </p:cNvPr>
            <p:cNvSpPr/>
            <p:nvPr/>
          </p:nvSpPr>
          <p:spPr bwMode="auto">
            <a:xfrm>
              <a:off x="7060922" y="1463260"/>
              <a:ext cx="39688" cy="39688"/>
            </a:xfrm>
            <a:custGeom>
              <a:avLst/>
              <a:gdLst>
                <a:gd name="T0" fmla="*/ 6 w 13"/>
                <a:gd name="T1" fmla="*/ 13 h 13"/>
                <a:gd name="T2" fmla="*/ 0 w 13"/>
                <a:gd name="T3" fmla="*/ 7 h 13"/>
                <a:gd name="T4" fmla="*/ 7 w 13"/>
                <a:gd name="T5" fmla="*/ 0 h 13"/>
                <a:gd name="T6" fmla="*/ 13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7"/>
                  </a:cubicBezTo>
                  <a:cubicBezTo>
                    <a:pt x="0" y="3"/>
                    <a:pt x="3" y="0"/>
                    <a:pt x="7" y="0"/>
                  </a:cubicBezTo>
                  <a:cubicBezTo>
                    <a:pt x="10" y="0"/>
                    <a:pt x="13" y="3"/>
                    <a:pt x="13" y="7"/>
                  </a:cubicBezTo>
                  <a:cubicBezTo>
                    <a:pt x="13" y="10"/>
                    <a:pt x="10" y="13"/>
                    <a:pt x="6" y="1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69" name="Freeform 15">
              <a:extLst>
                <a:ext uri="{FF2B5EF4-FFF2-40B4-BE49-F238E27FC236}">
                  <a16:creationId xmlns:a16="http://schemas.microsoft.com/office/drawing/2014/main" id="{26C0830C-7AFD-4684-99F1-7E21B3F5249A}"/>
                </a:ext>
              </a:extLst>
            </p:cNvPr>
            <p:cNvSpPr/>
            <p:nvPr/>
          </p:nvSpPr>
          <p:spPr bwMode="auto">
            <a:xfrm>
              <a:off x="7083147" y="1629947"/>
              <a:ext cx="33338" cy="34925"/>
            </a:xfrm>
            <a:custGeom>
              <a:avLst/>
              <a:gdLst>
                <a:gd name="T0" fmla="*/ 11 w 11"/>
                <a:gd name="T1" fmla="*/ 5 h 11"/>
                <a:gd name="T2" fmla="*/ 5 w 11"/>
                <a:gd name="T3" fmla="*/ 10 h 11"/>
                <a:gd name="T4" fmla="*/ 0 w 11"/>
                <a:gd name="T5" fmla="*/ 5 h 11"/>
                <a:gd name="T6" fmla="*/ 5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8" y="10"/>
                    <a:pt x="5" y="10"/>
                  </a:cubicBezTo>
                  <a:cubicBezTo>
                    <a:pt x="3" y="11"/>
                    <a:pt x="0" y="8"/>
                    <a:pt x="0" y="5"/>
                  </a:cubicBezTo>
                  <a:cubicBezTo>
                    <a:pt x="0" y="2"/>
                    <a:pt x="2" y="0"/>
                    <a:pt x="5" y="0"/>
                  </a:cubicBezTo>
                  <a:cubicBezTo>
                    <a:pt x="8" y="0"/>
                    <a:pt x="11" y="2"/>
                    <a:pt x="11" y="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0" name="Oval 16">
              <a:extLst>
                <a:ext uri="{FF2B5EF4-FFF2-40B4-BE49-F238E27FC236}">
                  <a16:creationId xmlns:a16="http://schemas.microsoft.com/office/drawing/2014/main" id="{E25A3199-5A5C-4110-86E6-E9B49661916C}"/>
                </a:ext>
              </a:extLst>
            </p:cNvPr>
            <p:cNvSpPr>
              <a:spLocks noChangeArrowheads="1"/>
            </p:cNvSpPr>
            <p:nvPr/>
          </p:nvSpPr>
          <p:spPr bwMode="auto">
            <a:xfrm>
              <a:off x="7045047" y="1179097"/>
              <a:ext cx="3175" cy="3175"/>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71" name="Grupo 70">
            <a:extLst>
              <a:ext uri="{FF2B5EF4-FFF2-40B4-BE49-F238E27FC236}">
                <a16:creationId xmlns:a16="http://schemas.microsoft.com/office/drawing/2014/main" id="{427D22CF-AC55-4A4F-9A9C-8492C59E68E8}"/>
              </a:ext>
            </a:extLst>
          </p:cNvPr>
          <p:cNvGrpSpPr/>
          <p:nvPr/>
        </p:nvGrpSpPr>
        <p:grpSpPr>
          <a:xfrm>
            <a:off x="4197725" y="3160546"/>
            <a:ext cx="536575" cy="779463"/>
            <a:chOff x="6760884" y="1045747"/>
            <a:chExt cx="536575" cy="779463"/>
          </a:xfrm>
        </p:grpSpPr>
        <p:sp>
          <p:nvSpPr>
            <p:cNvPr id="72" name="Freeform 5">
              <a:extLst>
                <a:ext uri="{FF2B5EF4-FFF2-40B4-BE49-F238E27FC236}">
                  <a16:creationId xmlns:a16="http://schemas.microsoft.com/office/drawing/2014/main" id="{7AD2D111-F176-4EAA-A765-6CDB51B5CDC4}"/>
                </a:ext>
              </a:extLst>
            </p:cNvPr>
            <p:cNvSpPr>
              <a:spLocks noEditPoints="1"/>
            </p:cNvSpPr>
            <p:nvPr/>
          </p:nvSpPr>
          <p:spPr bwMode="auto">
            <a:xfrm>
              <a:off x="6760884" y="1045747"/>
              <a:ext cx="536575" cy="779463"/>
            </a:xfrm>
            <a:custGeom>
              <a:avLst/>
              <a:gdLst>
                <a:gd name="T0" fmla="*/ 150 w 172"/>
                <a:gd name="T1" fmla="*/ 178 h 252"/>
                <a:gd name="T2" fmla="*/ 151 w 172"/>
                <a:gd name="T3" fmla="*/ 133 h 252"/>
                <a:gd name="T4" fmla="*/ 145 w 172"/>
                <a:gd name="T5" fmla="*/ 41 h 252"/>
                <a:gd name="T6" fmla="*/ 131 w 172"/>
                <a:gd name="T7" fmla="*/ 41 h 252"/>
                <a:gd name="T8" fmla="*/ 127 w 172"/>
                <a:gd name="T9" fmla="*/ 94 h 252"/>
                <a:gd name="T10" fmla="*/ 118 w 172"/>
                <a:gd name="T11" fmla="*/ 94 h 252"/>
                <a:gd name="T12" fmla="*/ 113 w 172"/>
                <a:gd name="T13" fmla="*/ 19 h 252"/>
                <a:gd name="T14" fmla="*/ 105 w 172"/>
                <a:gd name="T15" fmla="*/ 10 h 252"/>
                <a:gd name="T16" fmla="*/ 100 w 172"/>
                <a:gd name="T17" fmla="*/ 30 h 252"/>
                <a:gd name="T18" fmla="*/ 98 w 172"/>
                <a:gd name="T19" fmla="*/ 91 h 252"/>
                <a:gd name="T20" fmla="*/ 75 w 172"/>
                <a:gd name="T21" fmla="*/ 18 h 252"/>
                <a:gd name="T22" fmla="*/ 66 w 172"/>
                <a:gd name="T23" fmla="*/ 11 h 252"/>
                <a:gd name="T24" fmla="*/ 67 w 172"/>
                <a:gd name="T25" fmla="*/ 45 h 252"/>
                <a:gd name="T26" fmla="*/ 77 w 172"/>
                <a:gd name="T27" fmla="*/ 103 h 252"/>
                <a:gd name="T28" fmla="*/ 45 w 172"/>
                <a:gd name="T29" fmla="*/ 43 h 252"/>
                <a:gd name="T30" fmla="*/ 35 w 172"/>
                <a:gd name="T31" fmla="*/ 35 h 252"/>
                <a:gd name="T32" fmla="*/ 32 w 172"/>
                <a:gd name="T33" fmla="*/ 46 h 252"/>
                <a:gd name="T34" fmla="*/ 65 w 172"/>
                <a:gd name="T35" fmla="*/ 130 h 252"/>
                <a:gd name="T36" fmla="*/ 35 w 172"/>
                <a:gd name="T37" fmla="*/ 133 h 252"/>
                <a:gd name="T38" fmla="*/ 13 w 172"/>
                <a:gd name="T39" fmla="*/ 123 h 252"/>
                <a:gd name="T40" fmla="*/ 45 w 172"/>
                <a:gd name="T41" fmla="*/ 166 h 252"/>
                <a:gd name="T42" fmla="*/ 84 w 172"/>
                <a:gd name="T43" fmla="*/ 189 h 252"/>
                <a:gd name="T44" fmla="*/ 109 w 172"/>
                <a:gd name="T45" fmla="*/ 246 h 252"/>
                <a:gd name="T46" fmla="*/ 100 w 172"/>
                <a:gd name="T47" fmla="*/ 248 h 252"/>
                <a:gd name="T48" fmla="*/ 88 w 172"/>
                <a:gd name="T49" fmla="*/ 207 h 252"/>
                <a:gd name="T50" fmla="*/ 58 w 172"/>
                <a:gd name="T51" fmla="*/ 184 h 252"/>
                <a:gd name="T52" fmla="*/ 8 w 172"/>
                <a:gd name="T53" fmla="*/ 139 h 252"/>
                <a:gd name="T54" fmla="*/ 28 w 172"/>
                <a:gd name="T55" fmla="*/ 116 h 252"/>
                <a:gd name="T56" fmla="*/ 51 w 172"/>
                <a:gd name="T57" fmla="*/ 133 h 252"/>
                <a:gd name="T58" fmla="*/ 55 w 172"/>
                <a:gd name="T59" fmla="*/ 121 h 252"/>
                <a:gd name="T60" fmla="*/ 23 w 172"/>
                <a:gd name="T61" fmla="*/ 49 h 252"/>
                <a:gd name="T62" fmla="*/ 45 w 172"/>
                <a:gd name="T63" fmla="*/ 29 h 252"/>
                <a:gd name="T64" fmla="*/ 60 w 172"/>
                <a:gd name="T65" fmla="*/ 54 h 252"/>
                <a:gd name="T66" fmla="*/ 53 w 172"/>
                <a:gd name="T67" fmla="*/ 22 h 252"/>
                <a:gd name="T68" fmla="*/ 83 w 172"/>
                <a:gd name="T69" fmla="*/ 15 h 252"/>
                <a:gd name="T70" fmla="*/ 91 w 172"/>
                <a:gd name="T71" fmla="*/ 42 h 252"/>
                <a:gd name="T72" fmla="*/ 90 w 172"/>
                <a:gd name="T73" fmla="*/ 19 h 252"/>
                <a:gd name="T74" fmla="*/ 121 w 172"/>
                <a:gd name="T75" fmla="*/ 17 h 252"/>
                <a:gd name="T76" fmla="*/ 132 w 172"/>
                <a:gd name="T77" fmla="*/ 26 h 252"/>
                <a:gd name="T78" fmla="*/ 153 w 172"/>
                <a:gd name="T79" fmla="*/ 91 h 252"/>
                <a:gd name="T80" fmla="*/ 160 w 172"/>
                <a:gd name="T81" fmla="*/ 167 h 252"/>
                <a:gd name="T82" fmla="*/ 171 w 172"/>
                <a:gd name="T83" fmla="*/ 224 h 252"/>
                <a:gd name="T84" fmla="*/ 171 w 172"/>
                <a:gd name="T85" fmla="*/ 224 h 252"/>
                <a:gd name="T86" fmla="*/ 164 w 172"/>
                <a:gd name="T87" fmla="*/ 230 h 252"/>
                <a:gd name="T88" fmla="*/ 91 w 172"/>
                <a:gd name="T89" fmla="*/ 44 h 252"/>
                <a:gd name="T90" fmla="*/ 92 w 172"/>
                <a:gd name="T91" fmla="*/ 4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251">
                  <a:moveTo>
                    <a:pt x="164" y="230"/>
                  </a:moveTo>
                  <a:cubicBezTo>
                    <a:pt x="157" y="213"/>
                    <a:pt x="152" y="196"/>
                    <a:pt x="150" y="178"/>
                  </a:cubicBezTo>
                  <a:cubicBezTo>
                    <a:pt x="149" y="174"/>
                    <a:pt x="150" y="170"/>
                    <a:pt x="151" y="166"/>
                  </a:cubicBezTo>
                  <a:cubicBezTo>
                    <a:pt x="154" y="155"/>
                    <a:pt x="155" y="144"/>
                    <a:pt x="151" y="133"/>
                  </a:cubicBezTo>
                  <a:cubicBezTo>
                    <a:pt x="144" y="114"/>
                    <a:pt x="143" y="95"/>
                    <a:pt x="144" y="76"/>
                  </a:cubicBezTo>
                  <a:cubicBezTo>
                    <a:pt x="145" y="64"/>
                    <a:pt x="145" y="53"/>
                    <a:pt x="145" y="41"/>
                  </a:cubicBezTo>
                  <a:cubicBezTo>
                    <a:pt x="145" y="36"/>
                    <a:pt x="142" y="33"/>
                    <a:pt x="138" y="33"/>
                  </a:cubicBezTo>
                  <a:cubicBezTo>
                    <a:pt x="134" y="33"/>
                    <a:pt x="131" y="36"/>
                    <a:pt x="131" y="41"/>
                  </a:cubicBezTo>
                  <a:cubicBezTo>
                    <a:pt x="130" y="57"/>
                    <a:pt x="129" y="72"/>
                    <a:pt x="127" y="88"/>
                  </a:cubicBezTo>
                  <a:cubicBezTo>
                    <a:pt x="127" y="90"/>
                    <a:pt x="127" y="92"/>
                    <a:pt x="127" y="94"/>
                  </a:cubicBezTo>
                  <a:cubicBezTo>
                    <a:pt x="127" y="97"/>
                    <a:pt x="125" y="98"/>
                    <a:pt x="122" y="98"/>
                  </a:cubicBezTo>
                  <a:cubicBezTo>
                    <a:pt x="120" y="98"/>
                    <a:pt x="118" y="96"/>
                    <a:pt x="118" y="94"/>
                  </a:cubicBezTo>
                  <a:cubicBezTo>
                    <a:pt x="117" y="84"/>
                    <a:pt x="117" y="75"/>
                    <a:pt x="116" y="66"/>
                  </a:cubicBezTo>
                  <a:cubicBezTo>
                    <a:pt x="115" y="50"/>
                    <a:pt x="114" y="35"/>
                    <a:pt x="113" y="19"/>
                  </a:cubicBezTo>
                  <a:cubicBezTo>
                    <a:pt x="112" y="17"/>
                    <a:pt x="112" y="15"/>
                    <a:pt x="112" y="14"/>
                  </a:cubicBezTo>
                  <a:cubicBezTo>
                    <a:pt x="110" y="11"/>
                    <a:pt x="108" y="9"/>
                    <a:pt x="105" y="10"/>
                  </a:cubicBezTo>
                  <a:cubicBezTo>
                    <a:pt x="101" y="10"/>
                    <a:pt x="99" y="12"/>
                    <a:pt x="99" y="16"/>
                  </a:cubicBezTo>
                  <a:cubicBezTo>
                    <a:pt x="99" y="20"/>
                    <a:pt x="99" y="25"/>
                    <a:pt x="100" y="30"/>
                  </a:cubicBezTo>
                  <a:cubicBezTo>
                    <a:pt x="100" y="48"/>
                    <a:pt x="101" y="66"/>
                    <a:pt x="102" y="85"/>
                  </a:cubicBezTo>
                  <a:cubicBezTo>
                    <a:pt x="102" y="88"/>
                    <a:pt x="101" y="90"/>
                    <a:pt x="98" y="91"/>
                  </a:cubicBezTo>
                  <a:cubicBezTo>
                    <a:pt x="95" y="91"/>
                    <a:pt x="94" y="89"/>
                    <a:pt x="93" y="86"/>
                  </a:cubicBezTo>
                  <a:cubicBezTo>
                    <a:pt x="87" y="63"/>
                    <a:pt x="81" y="41"/>
                    <a:pt x="75" y="18"/>
                  </a:cubicBezTo>
                  <a:cubicBezTo>
                    <a:pt x="75" y="17"/>
                    <a:pt x="74" y="16"/>
                    <a:pt x="74" y="14"/>
                  </a:cubicBezTo>
                  <a:cubicBezTo>
                    <a:pt x="72" y="11"/>
                    <a:pt x="69" y="10"/>
                    <a:pt x="66" y="11"/>
                  </a:cubicBezTo>
                  <a:cubicBezTo>
                    <a:pt x="62" y="12"/>
                    <a:pt x="60" y="15"/>
                    <a:pt x="61" y="19"/>
                  </a:cubicBezTo>
                  <a:cubicBezTo>
                    <a:pt x="63" y="28"/>
                    <a:pt x="65" y="36"/>
                    <a:pt x="67" y="45"/>
                  </a:cubicBezTo>
                  <a:cubicBezTo>
                    <a:pt x="71" y="62"/>
                    <a:pt x="75" y="79"/>
                    <a:pt x="79" y="96"/>
                  </a:cubicBezTo>
                  <a:cubicBezTo>
                    <a:pt x="80" y="99"/>
                    <a:pt x="80" y="101"/>
                    <a:pt x="77" y="103"/>
                  </a:cubicBezTo>
                  <a:cubicBezTo>
                    <a:pt x="74" y="104"/>
                    <a:pt x="72" y="101"/>
                    <a:pt x="71" y="99"/>
                  </a:cubicBezTo>
                  <a:cubicBezTo>
                    <a:pt x="62" y="80"/>
                    <a:pt x="54" y="61"/>
                    <a:pt x="45" y="43"/>
                  </a:cubicBezTo>
                  <a:cubicBezTo>
                    <a:pt x="44" y="41"/>
                    <a:pt x="43" y="39"/>
                    <a:pt x="42" y="38"/>
                  </a:cubicBezTo>
                  <a:cubicBezTo>
                    <a:pt x="40" y="35"/>
                    <a:pt x="38" y="34"/>
                    <a:pt x="35" y="35"/>
                  </a:cubicBezTo>
                  <a:cubicBezTo>
                    <a:pt x="32" y="37"/>
                    <a:pt x="30" y="39"/>
                    <a:pt x="31" y="42"/>
                  </a:cubicBezTo>
                  <a:cubicBezTo>
                    <a:pt x="31" y="44"/>
                    <a:pt x="31" y="45"/>
                    <a:pt x="32" y="46"/>
                  </a:cubicBezTo>
                  <a:cubicBezTo>
                    <a:pt x="41" y="68"/>
                    <a:pt x="51" y="89"/>
                    <a:pt x="60" y="110"/>
                  </a:cubicBezTo>
                  <a:cubicBezTo>
                    <a:pt x="63" y="116"/>
                    <a:pt x="65" y="123"/>
                    <a:pt x="65" y="130"/>
                  </a:cubicBezTo>
                  <a:cubicBezTo>
                    <a:pt x="64" y="140"/>
                    <a:pt x="56" y="145"/>
                    <a:pt x="46" y="141"/>
                  </a:cubicBezTo>
                  <a:cubicBezTo>
                    <a:pt x="42" y="139"/>
                    <a:pt x="39" y="136"/>
                    <a:pt x="35" y="133"/>
                  </a:cubicBezTo>
                  <a:cubicBezTo>
                    <a:pt x="31" y="130"/>
                    <a:pt x="27" y="126"/>
                    <a:pt x="23" y="123"/>
                  </a:cubicBezTo>
                  <a:cubicBezTo>
                    <a:pt x="19" y="120"/>
                    <a:pt x="16" y="120"/>
                    <a:pt x="13" y="123"/>
                  </a:cubicBezTo>
                  <a:cubicBezTo>
                    <a:pt x="11" y="125"/>
                    <a:pt x="11" y="129"/>
                    <a:pt x="13" y="132"/>
                  </a:cubicBezTo>
                  <a:cubicBezTo>
                    <a:pt x="24" y="144"/>
                    <a:pt x="35" y="155"/>
                    <a:pt x="45" y="166"/>
                  </a:cubicBezTo>
                  <a:cubicBezTo>
                    <a:pt x="50" y="171"/>
                    <a:pt x="55" y="174"/>
                    <a:pt x="61" y="176"/>
                  </a:cubicBezTo>
                  <a:cubicBezTo>
                    <a:pt x="69" y="180"/>
                    <a:pt x="77" y="184"/>
                    <a:pt x="84" y="189"/>
                  </a:cubicBezTo>
                  <a:cubicBezTo>
                    <a:pt x="91" y="195"/>
                    <a:pt x="96" y="201"/>
                    <a:pt x="99" y="210"/>
                  </a:cubicBezTo>
                  <a:cubicBezTo>
                    <a:pt x="102" y="222"/>
                    <a:pt x="106" y="234"/>
                    <a:pt x="109" y="246"/>
                  </a:cubicBezTo>
                  <a:cubicBezTo>
                    <a:pt x="109" y="249"/>
                    <a:pt x="108" y="252"/>
                    <a:pt x="105" y="252"/>
                  </a:cubicBezTo>
                  <a:cubicBezTo>
                    <a:pt x="102" y="252"/>
                    <a:pt x="101" y="250"/>
                    <a:pt x="100" y="248"/>
                  </a:cubicBezTo>
                  <a:cubicBezTo>
                    <a:pt x="100" y="247"/>
                    <a:pt x="99" y="246"/>
                    <a:pt x="99" y="245"/>
                  </a:cubicBezTo>
                  <a:cubicBezTo>
                    <a:pt x="96" y="232"/>
                    <a:pt x="93" y="219"/>
                    <a:pt x="88" y="207"/>
                  </a:cubicBezTo>
                  <a:cubicBezTo>
                    <a:pt x="87" y="203"/>
                    <a:pt x="83" y="200"/>
                    <a:pt x="80" y="197"/>
                  </a:cubicBezTo>
                  <a:cubicBezTo>
                    <a:pt x="73" y="192"/>
                    <a:pt x="66" y="188"/>
                    <a:pt x="58" y="184"/>
                  </a:cubicBezTo>
                  <a:cubicBezTo>
                    <a:pt x="49" y="180"/>
                    <a:pt x="41" y="175"/>
                    <a:pt x="34" y="167"/>
                  </a:cubicBezTo>
                  <a:cubicBezTo>
                    <a:pt x="25" y="158"/>
                    <a:pt x="16" y="148"/>
                    <a:pt x="8" y="139"/>
                  </a:cubicBezTo>
                  <a:cubicBezTo>
                    <a:pt x="0" y="130"/>
                    <a:pt x="2" y="117"/>
                    <a:pt x="12" y="113"/>
                  </a:cubicBezTo>
                  <a:cubicBezTo>
                    <a:pt x="18" y="111"/>
                    <a:pt x="23" y="112"/>
                    <a:pt x="28" y="116"/>
                  </a:cubicBezTo>
                  <a:cubicBezTo>
                    <a:pt x="33" y="120"/>
                    <a:pt x="39" y="125"/>
                    <a:pt x="44" y="129"/>
                  </a:cubicBezTo>
                  <a:cubicBezTo>
                    <a:pt x="46" y="131"/>
                    <a:pt x="48" y="132"/>
                    <a:pt x="51" y="133"/>
                  </a:cubicBezTo>
                  <a:cubicBezTo>
                    <a:pt x="54" y="135"/>
                    <a:pt x="55" y="133"/>
                    <a:pt x="56" y="131"/>
                  </a:cubicBezTo>
                  <a:cubicBezTo>
                    <a:pt x="57" y="127"/>
                    <a:pt x="56" y="124"/>
                    <a:pt x="55" y="121"/>
                  </a:cubicBezTo>
                  <a:cubicBezTo>
                    <a:pt x="52" y="111"/>
                    <a:pt x="46" y="101"/>
                    <a:pt x="42" y="92"/>
                  </a:cubicBezTo>
                  <a:cubicBezTo>
                    <a:pt x="36" y="77"/>
                    <a:pt x="30" y="63"/>
                    <a:pt x="23" y="49"/>
                  </a:cubicBezTo>
                  <a:cubicBezTo>
                    <a:pt x="20" y="42"/>
                    <a:pt x="22" y="34"/>
                    <a:pt x="27" y="30"/>
                  </a:cubicBezTo>
                  <a:cubicBezTo>
                    <a:pt x="32" y="26"/>
                    <a:pt x="40" y="25"/>
                    <a:pt x="45" y="29"/>
                  </a:cubicBezTo>
                  <a:cubicBezTo>
                    <a:pt x="48" y="31"/>
                    <a:pt x="50" y="33"/>
                    <a:pt x="52" y="37"/>
                  </a:cubicBezTo>
                  <a:cubicBezTo>
                    <a:pt x="54" y="42"/>
                    <a:pt x="57" y="48"/>
                    <a:pt x="60" y="54"/>
                  </a:cubicBezTo>
                  <a:cubicBezTo>
                    <a:pt x="60" y="53"/>
                    <a:pt x="60" y="51"/>
                    <a:pt x="60" y="50"/>
                  </a:cubicBezTo>
                  <a:cubicBezTo>
                    <a:pt x="57" y="41"/>
                    <a:pt x="55" y="31"/>
                    <a:pt x="53" y="22"/>
                  </a:cubicBezTo>
                  <a:cubicBezTo>
                    <a:pt x="51" y="13"/>
                    <a:pt x="55" y="5"/>
                    <a:pt x="64" y="3"/>
                  </a:cubicBezTo>
                  <a:cubicBezTo>
                    <a:pt x="72" y="0"/>
                    <a:pt x="80" y="5"/>
                    <a:pt x="83" y="15"/>
                  </a:cubicBezTo>
                  <a:cubicBezTo>
                    <a:pt x="85" y="23"/>
                    <a:pt x="87" y="31"/>
                    <a:pt x="90" y="39"/>
                  </a:cubicBezTo>
                  <a:cubicBezTo>
                    <a:pt x="90" y="40"/>
                    <a:pt x="90" y="42"/>
                    <a:pt x="91" y="42"/>
                  </a:cubicBezTo>
                  <a:cubicBezTo>
                    <a:pt x="91" y="36"/>
                    <a:pt x="91" y="29"/>
                    <a:pt x="91" y="23"/>
                  </a:cubicBezTo>
                  <a:cubicBezTo>
                    <a:pt x="91" y="21"/>
                    <a:pt x="90" y="20"/>
                    <a:pt x="90" y="19"/>
                  </a:cubicBezTo>
                  <a:cubicBezTo>
                    <a:pt x="90" y="9"/>
                    <a:pt x="96" y="2"/>
                    <a:pt x="105" y="1"/>
                  </a:cubicBezTo>
                  <a:cubicBezTo>
                    <a:pt x="114" y="0"/>
                    <a:pt x="120" y="7"/>
                    <a:pt x="121" y="17"/>
                  </a:cubicBezTo>
                  <a:cubicBezTo>
                    <a:pt x="122" y="23"/>
                    <a:pt x="122" y="29"/>
                    <a:pt x="123" y="36"/>
                  </a:cubicBezTo>
                  <a:cubicBezTo>
                    <a:pt x="125" y="31"/>
                    <a:pt x="128" y="27"/>
                    <a:pt x="132" y="26"/>
                  </a:cubicBezTo>
                  <a:cubicBezTo>
                    <a:pt x="143" y="21"/>
                    <a:pt x="154" y="29"/>
                    <a:pt x="153" y="41"/>
                  </a:cubicBezTo>
                  <a:cubicBezTo>
                    <a:pt x="153" y="58"/>
                    <a:pt x="153" y="74"/>
                    <a:pt x="153" y="91"/>
                  </a:cubicBezTo>
                  <a:cubicBezTo>
                    <a:pt x="152" y="103"/>
                    <a:pt x="155" y="116"/>
                    <a:pt x="158" y="128"/>
                  </a:cubicBezTo>
                  <a:cubicBezTo>
                    <a:pt x="163" y="141"/>
                    <a:pt x="163" y="154"/>
                    <a:pt x="160" y="167"/>
                  </a:cubicBezTo>
                  <a:cubicBezTo>
                    <a:pt x="158" y="173"/>
                    <a:pt x="158" y="179"/>
                    <a:pt x="160" y="185"/>
                  </a:cubicBezTo>
                  <a:cubicBezTo>
                    <a:pt x="163" y="198"/>
                    <a:pt x="166" y="212"/>
                    <a:pt x="171" y="224"/>
                  </a:cubicBezTo>
                  <a:cubicBezTo>
                    <a:pt x="171" y="224"/>
                    <a:pt x="171" y="224"/>
                    <a:pt x="171" y="224"/>
                  </a:cubicBezTo>
                  <a:cubicBezTo>
                    <a:pt x="171" y="224"/>
                    <a:pt x="171" y="224"/>
                    <a:pt x="171" y="224"/>
                  </a:cubicBezTo>
                  <a:cubicBezTo>
                    <a:pt x="171" y="227"/>
                    <a:pt x="172" y="229"/>
                    <a:pt x="170" y="231"/>
                  </a:cubicBezTo>
                  <a:cubicBezTo>
                    <a:pt x="168" y="233"/>
                    <a:pt x="166" y="232"/>
                    <a:pt x="164" y="230"/>
                  </a:cubicBezTo>
                  <a:close/>
                  <a:moveTo>
                    <a:pt x="91" y="43"/>
                  </a:moveTo>
                  <a:cubicBezTo>
                    <a:pt x="91" y="43"/>
                    <a:pt x="91" y="44"/>
                    <a:pt x="91" y="44"/>
                  </a:cubicBezTo>
                  <a:cubicBezTo>
                    <a:pt x="91" y="44"/>
                    <a:pt x="91" y="44"/>
                    <a:pt x="91" y="44"/>
                  </a:cubicBezTo>
                  <a:cubicBezTo>
                    <a:pt x="91" y="44"/>
                    <a:pt x="92" y="44"/>
                    <a:pt x="92" y="44"/>
                  </a:cubicBezTo>
                  <a:cubicBezTo>
                    <a:pt x="92" y="44"/>
                    <a:pt x="91" y="43"/>
                    <a:pt x="91" y="4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3" name="Freeform 6">
              <a:extLst>
                <a:ext uri="{FF2B5EF4-FFF2-40B4-BE49-F238E27FC236}">
                  <a16:creationId xmlns:a16="http://schemas.microsoft.com/office/drawing/2014/main" id="{6920B995-3654-4312-BD18-0E536F0C79B6}"/>
                </a:ext>
              </a:extLst>
            </p:cNvPr>
            <p:cNvSpPr/>
            <p:nvPr/>
          </p:nvSpPr>
          <p:spPr bwMode="auto">
            <a:xfrm flipH="1">
              <a:off x="7294284" y="173948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4" name="Freeform 7">
              <a:extLst>
                <a:ext uri="{FF2B5EF4-FFF2-40B4-BE49-F238E27FC236}">
                  <a16:creationId xmlns:a16="http://schemas.microsoft.com/office/drawing/2014/main" id="{6F6FE426-1482-4A80-A4D4-74A7EA73B816}"/>
                </a:ext>
              </a:extLst>
            </p:cNvPr>
            <p:cNvSpPr>
              <a:spLocks noEditPoints="1"/>
            </p:cNvSpPr>
            <p:nvPr/>
          </p:nvSpPr>
          <p:spPr bwMode="auto">
            <a:xfrm>
              <a:off x="7116484" y="1671222"/>
              <a:ext cx="109538" cy="107950"/>
            </a:xfrm>
            <a:custGeom>
              <a:avLst/>
              <a:gdLst>
                <a:gd name="T0" fmla="*/ 35 w 35"/>
                <a:gd name="T1" fmla="*/ 17 h 35"/>
                <a:gd name="T2" fmla="*/ 18 w 35"/>
                <a:gd name="T3" fmla="*/ 35 h 35"/>
                <a:gd name="T4" fmla="*/ 1 w 35"/>
                <a:gd name="T5" fmla="*/ 18 h 35"/>
                <a:gd name="T6" fmla="*/ 18 w 35"/>
                <a:gd name="T7" fmla="*/ 1 h 35"/>
                <a:gd name="T8" fmla="*/ 35 w 35"/>
                <a:gd name="T9" fmla="*/ 17 h 35"/>
                <a:gd name="T10" fmla="*/ 26 w 35"/>
                <a:gd name="T11" fmla="*/ 18 h 35"/>
                <a:gd name="T12" fmla="*/ 18 w 35"/>
                <a:gd name="T13" fmla="*/ 9 h 35"/>
                <a:gd name="T14" fmla="*/ 9 w 35"/>
                <a:gd name="T15" fmla="*/ 18 h 35"/>
                <a:gd name="T16" fmla="*/ 18 w 35"/>
                <a:gd name="T17" fmla="*/ 26 h 35"/>
                <a:gd name="T18" fmla="*/ 26 w 35"/>
                <a:gd name="T19"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35" y="17"/>
                  </a:moveTo>
                  <a:cubicBezTo>
                    <a:pt x="35" y="27"/>
                    <a:pt x="28" y="35"/>
                    <a:pt x="18" y="35"/>
                  </a:cubicBezTo>
                  <a:cubicBezTo>
                    <a:pt x="8" y="35"/>
                    <a:pt x="1" y="28"/>
                    <a:pt x="1" y="18"/>
                  </a:cubicBezTo>
                  <a:cubicBezTo>
                    <a:pt x="0" y="8"/>
                    <a:pt x="8" y="1"/>
                    <a:pt x="18" y="1"/>
                  </a:cubicBezTo>
                  <a:cubicBezTo>
                    <a:pt x="27" y="0"/>
                    <a:pt x="35" y="8"/>
                    <a:pt x="35" y="17"/>
                  </a:cubicBezTo>
                  <a:close/>
                  <a:moveTo>
                    <a:pt x="26" y="18"/>
                  </a:moveTo>
                  <a:cubicBezTo>
                    <a:pt x="26" y="13"/>
                    <a:pt x="22" y="9"/>
                    <a:pt x="18" y="9"/>
                  </a:cubicBezTo>
                  <a:cubicBezTo>
                    <a:pt x="13" y="9"/>
                    <a:pt x="9" y="13"/>
                    <a:pt x="9" y="18"/>
                  </a:cubicBezTo>
                  <a:cubicBezTo>
                    <a:pt x="9" y="23"/>
                    <a:pt x="13" y="27"/>
                    <a:pt x="18" y="26"/>
                  </a:cubicBezTo>
                  <a:cubicBezTo>
                    <a:pt x="23" y="26"/>
                    <a:pt x="26" y="22"/>
                    <a:pt x="26" y="1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5" name="Freeform 8">
              <a:extLst>
                <a:ext uri="{FF2B5EF4-FFF2-40B4-BE49-F238E27FC236}">
                  <a16:creationId xmlns:a16="http://schemas.microsoft.com/office/drawing/2014/main" id="{73453366-70CC-4AF8-AE6E-54901E1FD763}"/>
                </a:ext>
              </a:extLst>
            </p:cNvPr>
            <p:cNvSpPr>
              <a:spLocks noEditPoints="1"/>
            </p:cNvSpPr>
            <p:nvPr/>
          </p:nvSpPr>
          <p:spPr bwMode="auto">
            <a:xfrm>
              <a:off x="7116484" y="1463260"/>
              <a:ext cx="103188" cy="101600"/>
            </a:xfrm>
            <a:custGeom>
              <a:avLst/>
              <a:gdLst>
                <a:gd name="T0" fmla="*/ 17 w 33"/>
                <a:gd name="T1" fmla="*/ 0 h 33"/>
                <a:gd name="T2" fmla="*/ 33 w 33"/>
                <a:gd name="T3" fmla="*/ 16 h 33"/>
                <a:gd name="T4" fmla="*/ 17 w 33"/>
                <a:gd name="T5" fmla="*/ 33 h 33"/>
                <a:gd name="T6" fmla="*/ 0 w 33"/>
                <a:gd name="T7" fmla="*/ 17 h 33"/>
                <a:gd name="T8" fmla="*/ 17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0"/>
                  </a:moveTo>
                  <a:cubicBezTo>
                    <a:pt x="25" y="0"/>
                    <a:pt x="33" y="7"/>
                    <a:pt x="33" y="16"/>
                  </a:cubicBezTo>
                  <a:cubicBezTo>
                    <a:pt x="33" y="25"/>
                    <a:pt x="26" y="33"/>
                    <a:pt x="17" y="33"/>
                  </a:cubicBezTo>
                  <a:cubicBezTo>
                    <a:pt x="8" y="33"/>
                    <a:pt x="1" y="26"/>
                    <a:pt x="0" y="17"/>
                  </a:cubicBezTo>
                  <a:cubicBezTo>
                    <a:pt x="0" y="8"/>
                    <a:pt x="8" y="0"/>
                    <a:pt x="17" y="0"/>
                  </a:cubicBezTo>
                  <a:close/>
                  <a:moveTo>
                    <a:pt x="16" y="24"/>
                  </a:moveTo>
                  <a:cubicBezTo>
                    <a:pt x="20" y="24"/>
                    <a:pt x="24" y="21"/>
                    <a:pt x="24" y="17"/>
                  </a:cubicBezTo>
                  <a:cubicBezTo>
                    <a:pt x="24" y="13"/>
                    <a:pt x="21" y="9"/>
                    <a:pt x="17" y="9"/>
                  </a:cubicBezTo>
                  <a:cubicBezTo>
                    <a:pt x="13" y="9"/>
                    <a:pt x="9" y="12"/>
                    <a:pt x="9" y="16"/>
                  </a:cubicBezTo>
                  <a:cubicBezTo>
                    <a:pt x="9" y="20"/>
                    <a:pt x="12" y="24"/>
                    <a:pt x="16" y="24"/>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6" name="Freeform 9">
              <a:extLst>
                <a:ext uri="{FF2B5EF4-FFF2-40B4-BE49-F238E27FC236}">
                  <a16:creationId xmlns:a16="http://schemas.microsoft.com/office/drawing/2014/main" id="{F60F0B9E-8CC5-41C6-AE18-2A6F4336B995}"/>
                </a:ext>
              </a:extLst>
            </p:cNvPr>
            <p:cNvSpPr>
              <a:spLocks noEditPoints="1"/>
            </p:cNvSpPr>
            <p:nvPr/>
          </p:nvSpPr>
          <p:spPr bwMode="auto">
            <a:xfrm>
              <a:off x="6986309" y="1377535"/>
              <a:ext cx="87313" cy="88900"/>
            </a:xfrm>
            <a:custGeom>
              <a:avLst/>
              <a:gdLst>
                <a:gd name="T0" fmla="*/ 28 w 28"/>
                <a:gd name="T1" fmla="*/ 15 h 29"/>
                <a:gd name="T2" fmla="*/ 14 w 28"/>
                <a:gd name="T3" fmla="*/ 29 h 29"/>
                <a:gd name="T4" fmla="*/ 0 w 28"/>
                <a:gd name="T5" fmla="*/ 15 h 29"/>
                <a:gd name="T6" fmla="*/ 14 w 28"/>
                <a:gd name="T7" fmla="*/ 1 h 29"/>
                <a:gd name="T8" fmla="*/ 28 w 28"/>
                <a:gd name="T9" fmla="*/ 15 h 29"/>
                <a:gd name="T10" fmla="*/ 14 w 28"/>
                <a:gd name="T11" fmla="*/ 9 h 29"/>
                <a:gd name="T12" fmla="*/ 9 w 28"/>
                <a:gd name="T13" fmla="*/ 15 h 29"/>
                <a:gd name="T14" fmla="*/ 14 w 28"/>
                <a:gd name="T15" fmla="*/ 20 h 29"/>
                <a:gd name="T16" fmla="*/ 20 w 28"/>
                <a:gd name="T17" fmla="*/ 15 h 29"/>
                <a:gd name="T18" fmla="*/ 14 w 28"/>
                <a:gd name="T19"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3"/>
                    <a:pt x="22" y="29"/>
                    <a:pt x="14" y="29"/>
                  </a:cubicBezTo>
                  <a:cubicBezTo>
                    <a:pt x="7" y="29"/>
                    <a:pt x="0" y="22"/>
                    <a:pt x="0" y="15"/>
                  </a:cubicBezTo>
                  <a:cubicBezTo>
                    <a:pt x="0" y="7"/>
                    <a:pt x="7" y="0"/>
                    <a:pt x="14" y="1"/>
                  </a:cubicBezTo>
                  <a:cubicBezTo>
                    <a:pt x="22" y="1"/>
                    <a:pt x="28" y="7"/>
                    <a:pt x="28" y="15"/>
                  </a:cubicBezTo>
                  <a:close/>
                  <a:moveTo>
                    <a:pt x="14" y="9"/>
                  </a:moveTo>
                  <a:cubicBezTo>
                    <a:pt x="11" y="9"/>
                    <a:pt x="9" y="12"/>
                    <a:pt x="9" y="15"/>
                  </a:cubicBezTo>
                  <a:cubicBezTo>
                    <a:pt x="9" y="18"/>
                    <a:pt x="11" y="20"/>
                    <a:pt x="14" y="20"/>
                  </a:cubicBezTo>
                  <a:cubicBezTo>
                    <a:pt x="17" y="20"/>
                    <a:pt x="20" y="18"/>
                    <a:pt x="20" y="15"/>
                  </a:cubicBezTo>
                  <a:cubicBezTo>
                    <a:pt x="20" y="12"/>
                    <a:pt x="17" y="9"/>
                    <a:pt x="14" y="9"/>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7" name="Freeform 10">
              <a:extLst>
                <a:ext uri="{FF2B5EF4-FFF2-40B4-BE49-F238E27FC236}">
                  <a16:creationId xmlns:a16="http://schemas.microsoft.com/office/drawing/2014/main" id="{3054BDC8-E5AF-47E5-B51F-62D49952F330}"/>
                </a:ext>
              </a:extLst>
            </p:cNvPr>
            <p:cNvSpPr>
              <a:spLocks noEditPoints="1"/>
            </p:cNvSpPr>
            <p:nvPr/>
          </p:nvSpPr>
          <p:spPr bwMode="auto">
            <a:xfrm>
              <a:off x="7006947" y="1531522"/>
              <a:ext cx="82550" cy="80963"/>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17 h 26"/>
                <a:gd name="T12" fmla="*/ 17 w 26"/>
                <a:gd name="T13" fmla="*/ 13 h 26"/>
                <a:gd name="T14" fmla="*/ 13 w 26"/>
                <a:gd name="T15" fmla="*/ 8 h 26"/>
                <a:gd name="T16" fmla="*/ 9 w 26"/>
                <a:gd name="T17" fmla="*/ 13 h 26"/>
                <a:gd name="T18" fmla="*/ 13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6" y="26"/>
                    <a:pt x="0" y="20"/>
                    <a:pt x="0" y="13"/>
                  </a:cubicBezTo>
                  <a:cubicBezTo>
                    <a:pt x="0" y="5"/>
                    <a:pt x="6" y="0"/>
                    <a:pt x="13" y="0"/>
                  </a:cubicBezTo>
                  <a:cubicBezTo>
                    <a:pt x="20" y="0"/>
                    <a:pt x="26" y="6"/>
                    <a:pt x="26" y="13"/>
                  </a:cubicBezTo>
                  <a:cubicBezTo>
                    <a:pt x="26" y="20"/>
                    <a:pt x="20" y="26"/>
                    <a:pt x="13" y="26"/>
                  </a:cubicBezTo>
                  <a:close/>
                  <a:moveTo>
                    <a:pt x="13" y="17"/>
                  </a:moveTo>
                  <a:cubicBezTo>
                    <a:pt x="15" y="17"/>
                    <a:pt x="17" y="16"/>
                    <a:pt x="17" y="13"/>
                  </a:cubicBezTo>
                  <a:cubicBezTo>
                    <a:pt x="18" y="11"/>
                    <a:pt x="16" y="9"/>
                    <a:pt x="13" y="8"/>
                  </a:cubicBezTo>
                  <a:cubicBezTo>
                    <a:pt x="11" y="8"/>
                    <a:pt x="9" y="10"/>
                    <a:pt x="9" y="13"/>
                  </a:cubicBezTo>
                  <a:cubicBezTo>
                    <a:pt x="8" y="15"/>
                    <a:pt x="10" y="17"/>
                    <a:pt x="13" y="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8" name="Freeform 11">
              <a:extLst>
                <a:ext uri="{FF2B5EF4-FFF2-40B4-BE49-F238E27FC236}">
                  <a16:creationId xmlns:a16="http://schemas.microsoft.com/office/drawing/2014/main" id="{222F5A83-2667-44D5-A1B9-14F19F82B1A6}"/>
                </a:ext>
              </a:extLst>
            </p:cNvPr>
            <p:cNvSpPr>
              <a:spLocks noEditPoints="1"/>
            </p:cNvSpPr>
            <p:nvPr/>
          </p:nvSpPr>
          <p:spPr bwMode="auto">
            <a:xfrm>
              <a:off x="7113309" y="1361660"/>
              <a:ext cx="68263" cy="65088"/>
            </a:xfrm>
            <a:custGeom>
              <a:avLst/>
              <a:gdLst>
                <a:gd name="T0" fmla="*/ 11 w 22"/>
                <a:gd name="T1" fmla="*/ 0 h 21"/>
                <a:gd name="T2" fmla="*/ 22 w 22"/>
                <a:gd name="T3" fmla="*/ 11 h 21"/>
                <a:gd name="T4" fmla="*/ 11 w 22"/>
                <a:gd name="T5" fmla="*/ 21 h 21"/>
                <a:gd name="T6" fmla="*/ 0 w 22"/>
                <a:gd name="T7" fmla="*/ 11 h 21"/>
                <a:gd name="T8" fmla="*/ 11 w 22"/>
                <a:gd name="T9" fmla="*/ 0 h 21"/>
                <a:gd name="T10" fmla="*/ 13 w 22"/>
                <a:gd name="T11" fmla="*/ 11 h 21"/>
                <a:gd name="T12" fmla="*/ 11 w 22"/>
                <a:gd name="T13" fmla="*/ 9 h 21"/>
                <a:gd name="T14" fmla="*/ 9 w 22"/>
                <a:gd name="T15" fmla="*/ 11 h 21"/>
                <a:gd name="T16" fmla="*/ 11 w 22"/>
                <a:gd name="T17" fmla="*/ 13 h 21"/>
                <a:gd name="T18" fmla="*/ 13 w 22"/>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1">
                  <a:moveTo>
                    <a:pt x="11" y="0"/>
                  </a:moveTo>
                  <a:cubicBezTo>
                    <a:pt x="17" y="0"/>
                    <a:pt x="22" y="5"/>
                    <a:pt x="22" y="11"/>
                  </a:cubicBezTo>
                  <a:cubicBezTo>
                    <a:pt x="21" y="17"/>
                    <a:pt x="17" y="21"/>
                    <a:pt x="11" y="21"/>
                  </a:cubicBezTo>
                  <a:cubicBezTo>
                    <a:pt x="5" y="21"/>
                    <a:pt x="0" y="17"/>
                    <a:pt x="0" y="11"/>
                  </a:cubicBezTo>
                  <a:cubicBezTo>
                    <a:pt x="0" y="5"/>
                    <a:pt x="5" y="0"/>
                    <a:pt x="11" y="0"/>
                  </a:cubicBezTo>
                  <a:close/>
                  <a:moveTo>
                    <a:pt x="13" y="11"/>
                  </a:moveTo>
                  <a:cubicBezTo>
                    <a:pt x="13" y="10"/>
                    <a:pt x="12" y="9"/>
                    <a:pt x="11" y="9"/>
                  </a:cubicBezTo>
                  <a:cubicBezTo>
                    <a:pt x="10" y="9"/>
                    <a:pt x="9" y="10"/>
                    <a:pt x="9" y="11"/>
                  </a:cubicBezTo>
                  <a:cubicBezTo>
                    <a:pt x="9" y="12"/>
                    <a:pt x="10" y="13"/>
                    <a:pt x="11" y="13"/>
                  </a:cubicBezTo>
                  <a:cubicBezTo>
                    <a:pt x="12" y="13"/>
                    <a:pt x="13" y="12"/>
                    <a:pt x="13" y="1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79" name="Freeform 12">
              <a:extLst>
                <a:ext uri="{FF2B5EF4-FFF2-40B4-BE49-F238E27FC236}">
                  <a16:creationId xmlns:a16="http://schemas.microsoft.com/office/drawing/2014/main" id="{7FCACA68-6563-44D9-AD74-9C89895324EE}"/>
                </a:ext>
              </a:extLst>
            </p:cNvPr>
            <p:cNvSpPr/>
            <p:nvPr/>
          </p:nvSpPr>
          <p:spPr bwMode="auto">
            <a:xfrm>
              <a:off x="6935509" y="1512472"/>
              <a:ext cx="47625" cy="47625"/>
            </a:xfrm>
            <a:custGeom>
              <a:avLst/>
              <a:gdLst>
                <a:gd name="T0" fmla="*/ 7 w 15"/>
                <a:gd name="T1" fmla="*/ 15 h 15"/>
                <a:gd name="T2" fmla="*/ 0 w 15"/>
                <a:gd name="T3" fmla="*/ 7 h 15"/>
                <a:gd name="T4" fmla="*/ 8 w 15"/>
                <a:gd name="T5" fmla="*/ 0 h 15"/>
                <a:gd name="T6" fmla="*/ 15 w 15"/>
                <a:gd name="T7" fmla="*/ 8 h 15"/>
                <a:gd name="T8" fmla="*/ 7 w 15"/>
                <a:gd name="T9" fmla="*/ 15 h 15"/>
              </a:gdLst>
              <a:ahLst/>
              <a:cxnLst>
                <a:cxn ang="0">
                  <a:pos x="T0" y="T1"/>
                </a:cxn>
                <a:cxn ang="0">
                  <a:pos x="T2" y="T3"/>
                </a:cxn>
                <a:cxn ang="0">
                  <a:pos x="T4" y="T5"/>
                </a:cxn>
                <a:cxn ang="0">
                  <a:pos x="T6" y="T7"/>
                </a:cxn>
                <a:cxn ang="0">
                  <a:pos x="T8" y="T9"/>
                </a:cxn>
              </a:cxnLst>
              <a:rect l="0" t="0" r="r" b="b"/>
              <a:pathLst>
                <a:path w="15" h="15">
                  <a:moveTo>
                    <a:pt x="7" y="15"/>
                  </a:moveTo>
                  <a:cubicBezTo>
                    <a:pt x="3" y="14"/>
                    <a:pt x="0" y="11"/>
                    <a:pt x="0" y="7"/>
                  </a:cubicBezTo>
                  <a:cubicBezTo>
                    <a:pt x="0" y="3"/>
                    <a:pt x="4" y="0"/>
                    <a:pt x="8" y="0"/>
                  </a:cubicBezTo>
                  <a:cubicBezTo>
                    <a:pt x="12" y="0"/>
                    <a:pt x="15" y="4"/>
                    <a:pt x="15" y="8"/>
                  </a:cubicBezTo>
                  <a:cubicBezTo>
                    <a:pt x="15" y="12"/>
                    <a:pt x="11" y="15"/>
                    <a:pt x="7" y="1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0" name="Freeform 13">
              <a:extLst>
                <a:ext uri="{FF2B5EF4-FFF2-40B4-BE49-F238E27FC236}">
                  <a16:creationId xmlns:a16="http://schemas.microsoft.com/office/drawing/2014/main" id="{ACFF03CA-47A1-41E9-9660-DF265118BA67}"/>
                </a:ext>
              </a:extLst>
            </p:cNvPr>
            <p:cNvSpPr/>
            <p:nvPr/>
          </p:nvSpPr>
          <p:spPr bwMode="auto">
            <a:xfrm>
              <a:off x="7160934" y="1590260"/>
              <a:ext cx="42863" cy="46038"/>
            </a:xfrm>
            <a:custGeom>
              <a:avLst/>
              <a:gdLst>
                <a:gd name="T0" fmla="*/ 7 w 14"/>
                <a:gd name="T1" fmla="*/ 0 h 15"/>
                <a:gd name="T2" fmla="*/ 14 w 14"/>
                <a:gd name="T3" fmla="*/ 7 h 15"/>
                <a:gd name="T4" fmla="*/ 7 w 14"/>
                <a:gd name="T5" fmla="*/ 14 h 15"/>
                <a:gd name="T6" fmla="*/ 0 w 14"/>
                <a:gd name="T7" fmla="*/ 7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3"/>
                    <a:pt x="14" y="7"/>
                  </a:cubicBezTo>
                  <a:cubicBezTo>
                    <a:pt x="14" y="11"/>
                    <a:pt x="11" y="15"/>
                    <a:pt x="7" y="14"/>
                  </a:cubicBezTo>
                  <a:cubicBezTo>
                    <a:pt x="3" y="14"/>
                    <a:pt x="0" y="11"/>
                    <a:pt x="0" y="7"/>
                  </a:cubicBezTo>
                  <a:cubicBezTo>
                    <a:pt x="0" y="3"/>
                    <a:pt x="3" y="0"/>
                    <a:pt x="7"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1" name="Freeform 14">
              <a:extLst>
                <a:ext uri="{FF2B5EF4-FFF2-40B4-BE49-F238E27FC236}">
                  <a16:creationId xmlns:a16="http://schemas.microsoft.com/office/drawing/2014/main" id="{876D5508-A2D0-4957-B030-EBF1106B2ACA}"/>
                </a:ext>
              </a:extLst>
            </p:cNvPr>
            <p:cNvSpPr/>
            <p:nvPr/>
          </p:nvSpPr>
          <p:spPr bwMode="auto">
            <a:xfrm>
              <a:off x="7060922" y="1463260"/>
              <a:ext cx="39688" cy="39688"/>
            </a:xfrm>
            <a:custGeom>
              <a:avLst/>
              <a:gdLst>
                <a:gd name="T0" fmla="*/ 6 w 13"/>
                <a:gd name="T1" fmla="*/ 13 h 13"/>
                <a:gd name="T2" fmla="*/ 0 w 13"/>
                <a:gd name="T3" fmla="*/ 7 h 13"/>
                <a:gd name="T4" fmla="*/ 7 w 13"/>
                <a:gd name="T5" fmla="*/ 0 h 13"/>
                <a:gd name="T6" fmla="*/ 13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7"/>
                  </a:cubicBezTo>
                  <a:cubicBezTo>
                    <a:pt x="0" y="3"/>
                    <a:pt x="3" y="0"/>
                    <a:pt x="7" y="0"/>
                  </a:cubicBezTo>
                  <a:cubicBezTo>
                    <a:pt x="10" y="0"/>
                    <a:pt x="13" y="3"/>
                    <a:pt x="13" y="7"/>
                  </a:cubicBezTo>
                  <a:cubicBezTo>
                    <a:pt x="13" y="10"/>
                    <a:pt x="10" y="13"/>
                    <a:pt x="6" y="1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2" name="Freeform 15">
              <a:extLst>
                <a:ext uri="{FF2B5EF4-FFF2-40B4-BE49-F238E27FC236}">
                  <a16:creationId xmlns:a16="http://schemas.microsoft.com/office/drawing/2014/main" id="{7C422C37-7D16-458F-8CD8-56FF13FDEEB3}"/>
                </a:ext>
              </a:extLst>
            </p:cNvPr>
            <p:cNvSpPr/>
            <p:nvPr/>
          </p:nvSpPr>
          <p:spPr bwMode="auto">
            <a:xfrm>
              <a:off x="7083147" y="1629947"/>
              <a:ext cx="33338" cy="34925"/>
            </a:xfrm>
            <a:custGeom>
              <a:avLst/>
              <a:gdLst>
                <a:gd name="T0" fmla="*/ 11 w 11"/>
                <a:gd name="T1" fmla="*/ 5 h 11"/>
                <a:gd name="T2" fmla="*/ 5 w 11"/>
                <a:gd name="T3" fmla="*/ 10 h 11"/>
                <a:gd name="T4" fmla="*/ 0 w 11"/>
                <a:gd name="T5" fmla="*/ 5 h 11"/>
                <a:gd name="T6" fmla="*/ 5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8" y="10"/>
                    <a:pt x="5" y="10"/>
                  </a:cubicBezTo>
                  <a:cubicBezTo>
                    <a:pt x="3" y="11"/>
                    <a:pt x="0" y="8"/>
                    <a:pt x="0" y="5"/>
                  </a:cubicBezTo>
                  <a:cubicBezTo>
                    <a:pt x="0" y="2"/>
                    <a:pt x="2" y="0"/>
                    <a:pt x="5" y="0"/>
                  </a:cubicBezTo>
                  <a:cubicBezTo>
                    <a:pt x="8" y="0"/>
                    <a:pt x="11" y="2"/>
                    <a:pt x="11" y="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3" name="Oval 16">
              <a:extLst>
                <a:ext uri="{FF2B5EF4-FFF2-40B4-BE49-F238E27FC236}">
                  <a16:creationId xmlns:a16="http://schemas.microsoft.com/office/drawing/2014/main" id="{D943D583-926A-4069-85D4-FA27A3273887}"/>
                </a:ext>
              </a:extLst>
            </p:cNvPr>
            <p:cNvSpPr>
              <a:spLocks noChangeArrowheads="1"/>
            </p:cNvSpPr>
            <p:nvPr/>
          </p:nvSpPr>
          <p:spPr bwMode="auto">
            <a:xfrm>
              <a:off x="7045047" y="1179097"/>
              <a:ext cx="3175" cy="3175"/>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84" name="Grupo 83">
            <a:extLst>
              <a:ext uri="{FF2B5EF4-FFF2-40B4-BE49-F238E27FC236}">
                <a16:creationId xmlns:a16="http://schemas.microsoft.com/office/drawing/2014/main" id="{A9EF0F9E-A060-4682-8F69-737E718D0E67}"/>
              </a:ext>
            </a:extLst>
          </p:cNvPr>
          <p:cNvGrpSpPr/>
          <p:nvPr/>
        </p:nvGrpSpPr>
        <p:grpSpPr>
          <a:xfrm>
            <a:off x="6792382" y="3160546"/>
            <a:ext cx="536575" cy="779463"/>
            <a:chOff x="6760884" y="1045747"/>
            <a:chExt cx="536575" cy="779463"/>
          </a:xfrm>
        </p:grpSpPr>
        <p:sp>
          <p:nvSpPr>
            <p:cNvPr id="85" name="Freeform 5">
              <a:extLst>
                <a:ext uri="{FF2B5EF4-FFF2-40B4-BE49-F238E27FC236}">
                  <a16:creationId xmlns:a16="http://schemas.microsoft.com/office/drawing/2014/main" id="{DDD99A95-4158-4643-83B9-FF3E0450327C}"/>
                </a:ext>
              </a:extLst>
            </p:cNvPr>
            <p:cNvSpPr>
              <a:spLocks noEditPoints="1"/>
            </p:cNvSpPr>
            <p:nvPr/>
          </p:nvSpPr>
          <p:spPr bwMode="auto">
            <a:xfrm>
              <a:off x="6760884" y="1045747"/>
              <a:ext cx="536575" cy="779463"/>
            </a:xfrm>
            <a:custGeom>
              <a:avLst/>
              <a:gdLst>
                <a:gd name="T0" fmla="*/ 150 w 172"/>
                <a:gd name="T1" fmla="*/ 178 h 252"/>
                <a:gd name="T2" fmla="*/ 151 w 172"/>
                <a:gd name="T3" fmla="*/ 133 h 252"/>
                <a:gd name="T4" fmla="*/ 145 w 172"/>
                <a:gd name="T5" fmla="*/ 41 h 252"/>
                <a:gd name="T6" fmla="*/ 131 w 172"/>
                <a:gd name="T7" fmla="*/ 41 h 252"/>
                <a:gd name="T8" fmla="*/ 127 w 172"/>
                <a:gd name="T9" fmla="*/ 94 h 252"/>
                <a:gd name="T10" fmla="*/ 118 w 172"/>
                <a:gd name="T11" fmla="*/ 94 h 252"/>
                <a:gd name="T12" fmla="*/ 113 w 172"/>
                <a:gd name="T13" fmla="*/ 19 h 252"/>
                <a:gd name="T14" fmla="*/ 105 w 172"/>
                <a:gd name="T15" fmla="*/ 10 h 252"/>
                <a:gd name="T16" fmla="*/ 100 w 172"/>
                <a:gd name="T17" fmla="*/ 30 h 252"/>
                <a:gd name="T18" fmla="*/ 98 w 172"/>
                <a:gd name="T19" fmla="*/ 91 h 252"/>
                <a:gd name="T20" fmla="*/ 75 w 172"/>
                <a:gd name="T21" fmla="*/ 18 h 252"/>
                <a:gd name="T22" fmla="*/ 66 w 172"/>
                <a:gd name="T23" fmla="*/ 11 h 252"/>
                <a:gd name="T24" fmla="*/ 67 w 172"/>
                <a:gd name="T25" fmla="*/ 45 h 252"/>
                <a:gd name="T26" fmla="*/ 77 w 172"/>
                <a:gd name="T27" fmla="*/ 103 h 252"/>
                <a:gd name="T28" fmla="*/ 45 w 172"/>
                <a:gd name="T29" fmla="*/ 43 h 252"/>
                <a:gd name="T30" fmla="*/ 35 w 172"/>
                <a:gd name="T31" fmla="*/ 35 h 252"/>
                <a:gd name="T32" fmla="*/ 32 w 172"/>
                <a:gd name="T33" fmla="*/ 46 h 252"/>
                <a:gd name="T34" fmla="*/ 65 w 172"/>
                <a:gd name="T35" fmla="*/ 130 h 252"/>
                <a:gd name="T36" fmla="*/ 35 w 172"/>
                <a:gd name="T37" fmla="*/ 133 h 252"/>
                <a:gd name="T38" fmla="*/ 13 w 172"/>
                <a:gd name="T39" fmla="*/ 123 h 252"/>
                <a:gd name="T40" fmla="*/ 45 w 172"/>
                <a:gd name="T41" fmla="*/ 166 h 252"/>
                <a:gd name="T42" fmla="*/ 84 w 172"/>
                <a:gd name="T43" fmla="*/ 189 h 252"/>
                <a:gd name="T44" fmla="*/ 109 w 172"/>
                <a:gd name="T45" fmla="*/ 246 h 252"/>
                <a:gd name="T46" fmla="*/ 100 w 172"/>
                <a:gd name="T47" fmla="*/ 248 h 252"/>
                <a:gd name="T48" fmla="*/ 88 w 172"/>
                <a:gd name="T49" fmla="*/ 207 h 252"/>
                <a:gd name="T50" fmla="*/ 58 w 172"/>
                <a:gd name="T51" fmla="*/ 184 h 252"/>
                <a:gd name="T52" fmla="*/ 8 w 172"/>
                <a:gd name="T53" fmla="*/ 139 h 252"/>
                <a:gd name="T54" fmla="*/ 28 w 172"/>
                <a:gd name="T55" fmla="*/ 116 h 252"/>
                <a:gd name="T56" fmla="*/ 51 w 172"/>
                <a:gd name="T57" fmla="*/ 133 h 252"/>
                <a:gd name="T58" fmla="*/ 55 w 172"/>
                <a:gd name="T59" fmla="*/ 121 h 252"/>
                <a:gd name="T60" fmla="*/ 23 w 172"/>
                <a:gd name="T61" fmla="*/ 49 h 252"/>
                <a:gd name="T62" fmla="*/ 45 w 172"/>
                <a:gd name="T63" fmla="*/ 29 h 252"/>
                <a:gd name="T64" fmla="*/ 60 w 172"/>
                <a:gd name="T65" fmla="*/ 54 h 252"/>
                <a:gd name="T66" fmla="*/ 53 w 172"/>
                <a:gd name="T67" fmla="*/ 22 h 252"/>
                <a:gd name="T68" fmla="*/ 83 w 172"/>
                <a:gd name="T69" fmla="*/ 15 h 252"/>
                <a:gd name="T70" fmla="*/ 91 w 172"/>
                <a:gd name="T71" fmla="*/ 42 h 252"/>
                <a:gd name="T72" fmla="*/ 90 w 172"/>
                <a:gd name="T73" fmla="*/ 19 h 252"/>
                <a:gd name="T74" fmla="*/ 121 w 172"/>
                <a:gd name="T75" fmla="*/ 17 h 252"/>
                <a:gd name="T76" fmla="*/ 132 w 172"/>
                <a:gd name="T77" fmla="*/ 26 h 252"/>
                <a:gd name="T78" fmla="*/ 153 w 172"/>
                <a:gd name="T79" fmla="*/ 91 h 252"/>
                <a:gd name="T80" fmla="*/ 160 w 172"/>
                <a:gd name="T81" fmla="*/ 167 h 252"/>
                <a:gd name="T82" fmla="*/ 171 w 172"/>
                <a:gd name="T83" fmla="*/ 224 h 252"/>
                <a:gd name="T84" fmla="*/ 171 w 172"/>
                <a:gd name="T85" fmla="*/ 224 h 252"/>
                <a:gd name="T86" fmla="*/ 164 w 172"/>
                <a:gd name="T87" fmla="*/ 230 h 252"/>
                <a:gd name="T88" fmla="*/ 91 w 172"/>
                <a:gd name="T89" fmla="*/ 44 h 252"/>
                <a:gd name="T90" fmla="*/ 92 w 172"/>
                <a:gd name="T91" fmla="*/ 4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251">
                  <a:moveTo>
                    <a:pt x="164" y="230"/>
                  </a:moveTo>
                  <a:cubicBezTo>
                    <a:pt x="157" y="213"/>
                    <a:pt x="152" y="196"/>
                    <a:pt x="150" y="178"/>
                  </a:cubicBezTo>
                  <a:cubicBezTo>
                    <a:pt x="149" y="174"/>
                    <a:pt x="150" y="170"/>
                    <a:pt x="151" y="166"/>
                  </a:cubicBezTo>
                  <a:cubicBezTo>
                    <a:pt x="154" y="155"/>
                    <a:pt x="155" y="144"/>
                    <a:pt x="151" y="133"/>
                  </a:cubicBezTo>
                  <a:cubicBezTo>
                    <a:pt x="144" y="114"/>
                    <a:pt x="143" y="95"/>
                    <a:pt x="144" y="76"/>
                  </a:cubicBezTo>
                  <a:cubicBezTo>
                    <a:pt x="145" y="64"/>
                    <a:pt x="145" y="53"/>
                    <a:pt x="145" y="41"/>
                  </a:cubicBezTo>
                  <a:cubicBezTo>
                    <a:pt x="145" y="36"/>
                    <a:pt x="142" y="33"/>
                    <a:pt x="138" y="33"/>
                  </a:cubicBezTo>
                  <a:cubicBezTo>
                    <a:pt x="134" y="33"/>
                    <a:pt x="131" y="36"/>
                    <a:pt x="131" y="41"/>
                  </a:cubicBezTo>
                  <a:cubicBezTo>
                    <a:pt x="130" y="57"/>
                    <a:pt x="129" y="72"/>
                    <a:pt x="127" y="88"/>
                  </a:cubicBezTo>
                  <a:cubicBezTo>
                    <a:pt x="127" y="90"/>
                    <a:pt x="127" y="92"/>
                    <a:pt x="127" y="94"/>
                  </a:cubicBezTo>
                  <a:cubicBezTo>
                    <a:pt x="127" y="97"/>
                    <a:pt x="125" y="98"/>
                    <a:pt x="122" y="98"/>
                  </a:cubicBezTo>
                  <a:cubicBezTo>
                    <a:pt x="120" y="98"/>
                    <a:pt x="118" y="96"/>
                    <a:pt x="118" y="94"/>
                  </a:cubicBezTo>
                  <a:cubicBezTo>
                    <a:pt x="117" y="84"/>
                    <a:pt x="117" y="75"/>
                    <a:pt x="116" y="66"/>
                  </a:cubicBezTo>
                  <a:cubicBezTo>
                    <a:pt x="115" y="50"/>
                    <a:pt x="114" y="35"/>
                    <a:pt x="113" y="19"/>
                  </a:cubicBezTo>
                  <a:cubicBezTo>
                    <a:pt x="112" y="17"/>
                    <a:pt x="112" y="15"/>
                    <a:pt x="112" y="14"/>
                  </a:cubicBezTo>
                  <a:cubicBezTo>
                    <a:pt x="110" y="11"/>
                    <a:pt x="108" y="9"/>
                    <a:pt x="105" y="10"/>
                  </a:cubicBezTo>
                  <a:cubicBezTo>
                    <a:pt x="101" y="10"/>
                    <a:pt x="99" y="12"/>
                    <a:pt x="99" y="16"/>
                  </a:cubicBezTo>
                  <a:cubicBezTo>
                    <a:pt x="99" y="20"/>
                    <a:pt x="99" y="25"/>
                    <a:pt x="100" y="30"/>
                  </a:cubicBezTo>
                  <a:cubicBezTo>
                    <a:pt x="100" y="48"/>
                    <a:pt x="101" y="66"/>
                    <a:pt x="102" y="85"/>
                  </a:cubicBezTo>
                  <a:cubicBezTo>
                    <a:pt x="102" y="88"/>
                    <a:pt x="101" y="90"/>
                    <a:pt x="98" y="91"/>
                  </a:cubicBezTo>
                  <a:cubicBezTo>
                    <a:pt x="95" y="91"/>
                    <a:pt x="94" y="89"/>
                    <a:pt x="93" y="86"/>
                  </a:cubicBezTo>
                  <a:cubicBezTo>
                    <a:pt x="87" y="63"/>
                    <a:pt x="81" y="41"/>
                    <a:pt x="75" y="18"/>
                  </a:cubicBezTo>
                  <a:cubicBezTo>
                    <a:pt x="75" y="17"/>
                    <a:pt x="74" y="16"/>
                    <a:pt x="74" y="14"/>
                  </a:cubicBezTo>
                  <a:cubicBezTo>
                    <a:pt x="72" y="11"/>
                    <a:pt x="69" y="10"/>
                    <a:pt x="66" y="11"/>
                  </a:cubicBezTo>
                  <a:cubicBezTo>
                    <a:pt x="62" y="12"/>
                    <a:pt x="60" y="15"/>
                    <a:pt x="61" y="19"/>
                  </a:cubicBezTo>
                  <a:cubicBezTo>
                    <a:pt x="63" y="28"/>
                    <a:pt x="65" y="36"/>
                    <a:pt x="67" y="45"/>
                  </a:cubicBezTo>
                  <a:cubicBezTo>
                    <a:pt x="71" y="62"/>
                    <a:pt x="75" y="79"/>
                    <a:pt x="79" y="96"/>
                  </a:cubicBezTo>
                  <a:cubicBezTo>
                    <a:pt x="80" y="99"/>
                    <a:pt x="80" y="101"/>
                    <a:pt x="77" y="103"/>
                  </a:cubicBezTo>
                  <a:cubicBezTo>
                    <a:pt x="74" y="104"/>
                    <a:pt x="72" y="101"/>
                    <a:pt x="71" y="99"/>
                  </a:cubicBezTo>
                  <a:cubicBezTo>
                    <a:pt x="62" y="80"/>
                    <a:pt x="54" y="61"/>
                    <a:pt x="45" y="43"/>
                  </a:cubicBezTo>
                  <a:cubicBezTo>
                    <a:pt x="44" y="41"/>
                    <a:pt x="43" y="39"/>
                    <a:pt x="42" y="38"/>
                  </a:cubicBezTo>
                  <a:cubicBezTo>
                    <a:pt x="40" y="35"/>
                    <a:pt x="38" y="34"/>
                    <a:pt x="35" y="35"/>
                  </a:cubicBezTo>
                  <a:cubicBezTo>
                    <a:pt x="32" y="37"/>
                    <a:pt x="30" y="39"/>
                    <a:pt x="31" y="42"/>
                  </a:cubicBezTo>
                  <a:cubicBezTo>
                    <a:pt x="31" y="44"/>
                    <a:pt x="31" y="45"/>
                    <a:pt x="32" y="46"/>
                  </a:cubicBezTo>
                  <a:cubicBezTo>
                    <a:pt x="41" y="68"/>
                    <a:pt x="51" y="89"/>
                    <a:pt x="60" y="110"/>
                  </a:cubicBezTo>
                  <a:cubicBezTo>
                    <a:pt x="63" y="116"/>
                    <a:pt x="65" y="123"/>
                    <a:pt x="65" y="130"/>
                  </a:cubicBezTo>
                  <a:cubicBezTo>
                    <a:pt x="64" y="140"/>
                    <a:pt x="56" y="145"/>
                    <a:pt x="46" y="141"/>
                  </a:cubicBezTo>
                  <a:cubicBezTo>
                    <a:pt x="42" y="139"/>
                    <a:pt x="39" y="136"/>
                    <a:pt x="35" y="133"/>
                  </a:cubicBezTo>
                  <a:cubicBezTo>
                    <a:pt x="31" y="130"/>
                    <a:pt x="27" y="126"/>
                    <a:pt x="23" y="123"/>
                  </a:cubicBezTo>
                  <a:cubicBezTo>
                    <a:pt x="19" y="120"/>
                    <a:pt x="16" y="120"/>
                    <a:pt x="13" y="123"/>
                  </a:cubicBezTo>
                  <a:cubicBezTo>
                    <a:pt x="11" y="125"/>
                    <a:pt x="11" y="129"/>
                    <a:pt x="13" y="132"/>
                  </a:cubicBezTo>
                  <a:cubicBezTo>
                    <a:pt x="24" y="144"/>
                    <a:pt x="35" y="155"/>
                    <a:pt x="45" y="166"/>
                  </a:cubicBezTo>
                  <a:cubicBezTo>
                    <a:pt x="50" y="171"/>
                    <a:pt x="55" y="174"/>
                    <a:pt x="61" y="176"/>
                  </a:cubicBezTo>
                  <a:cubicBezTo>
                    <a:pt x="69" y="180"/>
                    <a:pt x="77" y="184"/>
                    <a:pt x="84" y="189"/>
                  </a:cubicBezTo>
                  <a:cubicBezTo>
                    <a:pt x="91" y="195"/>
                    <a:pt x="96" y="201"/>
                    <a:pt x="99" y="210"/>
                  </a:cubicBezTo>
                  <a:cubicBezTo>
                    <a:pt x="102" y="222"/>
                    <a:pt x="106" y="234"/>
                    <a:pt x="109" y="246"/>
                  </a:cubicBezTo>
                  <a:cubicBezTo>
                    <a:pt x="109" y="249"/>
                    <a:pt x="108" y="252"/>
                    <a:pt x="105" y="252"/>
                  </a:cubicBezTo>
                  <a:cubicBezTo>
                    <a:pt x="102" y="252"/>
                    <a:pt x="101" y="250"/>
                    <a:pt x="100" y="248"/>
                  </a:cubicBezTo>
                  <a:cubicBezTo>
                    <a:pt x="100" y="247"/>
                    <a:pt x="99" y="246"/>
                    <a:pt x="99" y="245"/>
                  </a:cubicBezTo>
                  <a:cubicBezTo>
                    <a:pt x="96" y="232"/>
                    <a:pt x="93" y="219"/>
                    <a:pt x="88" y="207"/>
                  </a:cubicBezTo>
                  <a:cubicBezTo>
                    <a:pt x="87" y="203"/>
                    <a:pt x="83" y="200"/>
                    <a:pt x="80" y="197"/>
                  </a:cubicBezTo>
                  <a:cubicBezTo>
                    <a:pt x="73" y="192"/>
                    <a:pt x="66" y="188"/>
                    <a:pt x="58" y="184"/>
                  </a:cubicBezTo>
                  <a:cubicBezTo>
                    <a:pt x="49" y="180"/>
                    <a:pt x="41" y="175"/>
                    <a:pt x="34" y="167"/>
                  </a:cubicBezTo>
                  <a:cubicBezTo>
                    <a:pt x="25" y="158"/>
                    <a:pt x="16" y="148"/>
                    <a:pt x="8" y="139"/>
                  </a:cubicBezTo>
                  <a:cubicBezTo>
                    <a:pt x="0" y="130"/>
                    <a:pt x="2" y="117"/>
                    <a:pt x="12" y="113"/>
                  </a:cubicBezTo>
                  <a:cubicBezTo>
                    <a:pt x="18" y="111"/>
                    <a:pt x="23" y="112"/>
                    <a:pt x="28" y="116"/>
                  </a:cubicBezTo>
                  <a:cubicBezTo>
                    <a:pt x="33" y="120"/>
                    <a:pt x="39" y="125"/>
                    <a:pt x="44" y="129"/>
                  </a:cubicBezTo>
                  <a:cubicBezTo>
                    <a:pt x="46" y="131"/>
                    <a:pt x="48" y="132"/>
                    <a:pt x="51" y="133"/>
                  </a:cubicBezTo>
                  <a:cubicBezTo>
                    <a:pt x="54" y="135"/>
                    <a:pt x="55" y="133"/>
                    <a:pt x="56" y="131"/>
                  </a:cubicBezTo>
                  <a:cubicBezTo>
                    <a:pt x="57" y="127"/>
                    <a:pt x="56" y="124"/>
                    <a:pt x="55" y="121"/>
                  </a:cubicBezTo>
                  <a:cubicBezTo>
                    <a:pt x="52" y="111"/>
                    <a:pt x="46" y="101"/>
                    <a:pt x="42" y="92"/>
                  </a:cubicBezTo>
                  <a:cubicBezTo>
                    <a:pt x="36" y="77"/>
                    <a:pt x="30" y="63"/>
                    <a:pt x="23" y="49"/>
                  </a:cubicBezTo>
                  <a:cubicBezTo>
                    <a:pt x="20" y="42"/>
                    <a:pt x="22" y="34"/>
                    <a:pt x="27" y="30"/>
                  </a:cubicBezTo>
                  <a:cubicBezTo>
                    <a:pt x="32" y="26"/>
                    <a:pt x="40" y="25"/>
                    <a:pt x="45" y="29"/>
                  </a:cubicBezTo>
                  <a:cubicBezTo>
                    <a:pt x="48" y="31"/>
                    <a:pt x="50" y="33"/>
                    <a:pt x="52" y="37"/>
                  </a:cubicBezTo>
                  <a:cubicBezTo>
                    <a:pt x="54" y="42"/>
                    <a:pt x="57" y="48"/>
                    <a:pt x="60" y="54"/>
                  </a:cubicBezTo>
                  <a:cubicBezTo>
                    <a:pt x="60" y="53"/>
                    <a:pt x="60" y="51"/>
                    <a:pt x="60" y="50"/>
                  </a:cubicBezTo>
                  <a:cubicBezTo>
                    <a:pt x="57" y="41"/>
                    <a:pt x="55" y="31"/>
                    <a:pt x="53" y="22"/>
                  </a:cubicBezTo>
                  <a:cubicBezTo>
                    <a:pt x="51" y="13"/>
                    <a:pt x="55" y="5"/>
                    <a:pt x="64" y="3"/>
                  </a:cubicBezTo>
                  <a:cubicBezTo>
                    <a:pt x="72" y="0"/>
                    <a:pt x="80" y="5"/>
                    <a:pt x="83" y="15"/>
                  </a:cubicBezTo>
                  <a:cubicBezTo>
                    <a:pt x="85" y="23"/>
                    <a:pt x="87" y="31"/>
                    <a:pt x="90" y="39"/>
                  </a:cubicBezTo>
                  <a:cubicBezTo>
                    <a:pt x="90" y="40"/>
                    <a:pt x="90" y="42"/>
                    <a:pt x="91" y="42"/>
                  </a:cubicBezTo>
                  <a:cubicBezTo>
                    <a:pt x="91" y="36"/>
                    <a:pt x="91" y="29"/>
                    <a:pt x="91" y="23"/>
                  </a:cubicBezTo>
                  <a:cubicBezTo>
                    <a:pt x="91" y="21"/>
                    <a:pt x="90" y="20"/>
                    <a:pt x="90" y="19"/>
                  </a:cubicBezTo>
                  <a:cubicBezTo>
                    <a:pt x="90" y="9"/>
                    <a:pt x="96" y="2"/>
                    <a:pt x="105" y="1"/>
                  </a:cubicBezTo>
                  <a:cubicBezTo>
                    <a:pt x="114" y="0"/>
                    <a:pt x="120" y="7"/>
                    <a:pt x="121" y="17"/>
                  </a:cubicBezTo>
                  <a:cubicBezTo>
                    <a:pt x="122" y="23"/>
                    <a:pt x="122" y="29"/>
                    <a:pt x="123" y="36"/>
                  </a:cubicBezTo>
                  <a:cubicBezTo>
                    <a:pt x="125" y="31"/>
                    <a:pt x="128" y="27"/>
                    <a:pt x="132" y="26"/>
                  </a:cubicBezTo>
                  <a:cubicBezTo>
                    <a:pt x="143" y="21"/>
                    <a:pt x="154" y="29"/>
                    <a:pt x="153" y="41"/>
                  </a:cubicBezTo>
                  <a:cubicBezTo>
                    <a:pt x="153" y="58"/>
                    <a:pt x="153" y="74"/>
                    <a:pt x="153" y="91"/>
                  </a:cubicBezTo>
                  <a:cubicBezTo>
                    <a:pt x="152" y="103"/>
                    <a:pt x="155" y="116"/>
                    <a:pt x="158" y="128"/>
                  </a:cubicBezTo>
                  <a:cubicBezTo>
                    <a:pt x="163" y="141"/>
                    <a:pt x="163" y="154"/>
                    <a:pt x="160" y="167"/>
                  </a:cubicBezTo>
                  <a:cubicBezTo>
                    <a:pt x="158" y="173"/>
                    <a:pt x="158" y="179"/>
                    <a:pt x="160" y="185"/>
                  </a:cubicBezTo>
                  <a:cubicBezTo>
                    <a:pt x="163" y="198"/>
                    <a:pt x="166" y="212"/>
                    <a:pt x="171" y="224"/>
                  </a:cubicBezTo>
                  <a:cubicBezTo>
                    <a:pt x="171" y="224"/>
                    <a:pt x="171" y="224"/>
                    <a:pt x="171" y="224"/>
                  </a:cubicBezTo>
                  <a:cubicBezTo>
                    <a:pt x="171" y="224"/>
                    <a:pt x="171" y="224"/>
                    <a:pt x="171" y="224"/>
                  </a:cubicBezTo>
                  <a:cubicBezTo>
                    <a:pt x="171" y="227"/>
                    <a:pt x="172" y="229"/>
                    <a:pt x="170" y="231"/>
                  </a:cubicBezTo>
                  <a:cubicBezTo>
                    <a:pt x="168" y="233"/>
                    <a:pt x="166" y="232"/>
                    <a:pt x="164" y="230"/>
                  </a:cubicBezTo>
                  <a:close/>
                  <a:moveTo>
                    <a:pt x="91" y="43"/>
                  </a:moveTo>
                  <a:cubicBezTo>
                    <a:pt x="91" y="43"/>
                    <a:pt x="91" y="44"/>
                    <a:pt x="91" y="44"/>
                  </a:cubicBezTo>
                  <a:cubicBezTo>
                    <a:pt x="91" y="44"/>
                    <a:pt x="91" y="44"/>
                    <a:pt x="91" y="44"/>
                  </a:cubicBezTo>
                  <a:cubicBezTo>
                    <a:pt x="91" y="44"/>
                    <a:pt x="92" y="44"/>
                    <a:pt x="92" y="44"/>
                  </a:cubicBezTo>
                  <a:cubicBezTo>
                    <a:pt x="92" y="44"/>
                    <a:pt x="91" y="43"/>
                    <a:pt x="91" y="4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6" name="Freeform 6">
              <a:extLst>
                <a:ext uri="{FF2B5EF4-FFF2-40B4-BE49-F238E27FC236}">
                  <a16:creationId xmlns:a16="http://schemas.microsoft.com/office/drawing/2014/main" id="{1877C0DB-8064-4B34-959E-77BD65DF4E38}"/>
                </a:ext>
              </a:extLst>
            </p:cNvPr>
            <p:cNvSpPr/>
            <p:nvPr/>
          </p:nvSpPr>
          <p:spPr bwMode="auto">
            <a:xfrm flipH="1">
              <a:off x="7294284" y="173948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7" name="Freeform 7">
              <a:extLst>
                <a:ext uri="{FF2B5EF4-FFF2-40B4-BE49-F238E27FC236}">
                  <a16:creationId xmlns:a16="http://schemas.microsoft.com/office/drawing/2014/main" id="{E15E9C73-91B7-4486-A2E2-4DA688DB90A7}"/>
                </a:ext>
              </a:extLst>
            </p:cNvPr>
            <p:cNvSpPr>
              <a:spLocks noEditPoints="1"/>
            </p:cNvSpPr>
            <p:nvPr/>
          </p:nvSpPr>
          <p:spPr bwMode="auto">
            <a:xfrm>
              <a:off x="7116484" y="1671222"/>
              <a:ext cx="109538" cy="107950"/>
            </a:xfrm>
            <a:custGeom>
              <a:avLst/>
              <a:gdLst>
                <a:gd name="T0" fmla="*/ 35 w 35"/>
                <a:gd name="T1" fmla="*/ 17 h 35"/>
                <a:gd name="T2" fmla="*/ 18 w 35"/>
                <a:gd name="T3" fmla="*/ 35 h 35"/>
                <a:gd name="T4" fmla="*/ 1 w 35"/>
                <a:gd name="T5" fmla="*/ 18 h 35"/>
                <a:gd name="T6" fmla="*/ 18 w 35"/>
                <a:gd name="T7" fmla="*/ 1 h 35"/>
                <a:gd name="T8" fmla="*/ 35 w 35"/>
                <a:gd name="T9" fmla="*/ 17 h 35"/>
                <a:gd name="T10" fmla="*/ 26 w 35"/>
                <a:gd name="T11" fmla="*/ 18 h 35"/>
                <a:gd name="T12" fmla="*/ 18 w 35"/>
                <a:gd name="T13" fmla="*/ 9 h 35"/>
                <a:gd name="T14" fmla="*/ 9 w 35"/>
                <a:gd name="T15" fmla="*/ 18 h 35"/>
                <a:gd name="T16" fmla="*/ 18 w 35"/>
                <a:gd name="T17" fmla="*/ 26 h 35"/>
                <a:gd name="T18" fmla="*/ 26 w 35"/>
                <a:gd name="T19"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35" y="17"/>
                  </a:moveTo>
                  <a:cubicBezTo>
                    <a:pt x="35" y="27"/>
                    <a:pt x="28" y="35"/>
                    <a:pt x="18" y="35"/>
                  </a:cubicBezTo>
                  <a:cubicBezTo>
                    <a:pt x="8" y="35"/>
                    <a:pt x="1" y="28"/>
                    <a:pt x="1" y="18"/>
                  </a:cubicBezTo>
                  <a:cubicBezTo>
                    <a:pt x="0" y="8"/>
                    <a:pt x="8" y="1"/>
                    <a:pt x="18" y="1"/>
                  </a:cubicBezTo>
                  <a:cubicBezTo>
                    <a:pt x="27" y="0"/>
                    <a:pt x="35" y="8"/>
                    <a:pt x="35" y="17"/>
                  </a:cubicBezTo>
                  <a:close/>
                  <a:moveTo>
                    <a:pt x="26" y="18"/>
                  </a:moveTo>
                  <a:cubicBezTo>
                    <a:pt x="26" y="13"/>
                    <a:pt x="22" y="9"/>
                    <a:pt x="18" y="9"/>
                  </a:cubicBezTo>
                  <a:cubicBezTo>
                    <a:pt x="13" y="9"/>
                    <a:pt x="9" y="13"/>
                    <a:pt x="9" y="18"/>
                  </a:cubicBezTo>
                  <a:cubicBezTo>
                    <a:pt x="9" y="23"/>
                    <a:pt x="13" y="27"/>
                    <a:pt x="18" y="26"/>
                  </a:cubicBezTo>
                  <a:cubicBezTo>
                    <a:pt x="23" y="26"/>
                    <a:pt x="26" y="22"/>
                    <a:pt x="26" y="1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8" name="Freeform 8">
              <a:extLst>
                <a:ext uri="{FF2B5EF4-FFF2-40B4-BE49-F238E27FC236}">
                  <a16:creationId xmlns:a16="http://schemas.microsoft.com/office/drawing/2014/main" id="{4DEC7189-4436-49FF-B2E6-9F83A846A471}"/>
                </a:ext>
              </a:extLst>
            </p:cNvPr>
            <p:cNvSpPr>
              <a:spLocks noEditPoints="1"/>
            </p:cNvSpPr>
            <p:nvPr/>
          </p:nvSpPr>
          <p:spPr bwMode="auto">
            <a:xfrm>
              <a:off x="7116484" y="1463260"/>
              <a:ext cx="103188" cy="101600"/>
            </a:xfrm>
            <a:custGeom>
              <a:avLst/>
              <a:gdLst>
                <a:gd name="T0" fmla="*/ 17 w 33"/>
                <a:gd name="T1" fmla="*/ 0 h 33"/>
                <a:gd name="T2" fmla="*/ 33 w 33"/>
                <a:gd name="T3" fmla="*/ 16 h 33"/>
                <a:gd name="T4" fmla="*/ 17 w 33"/>
                <a:gd name="T5" fmla="*/ 33 h 33"/>
                <a:gd name="T6" fmla="*/ 0 w 33"/>
                <a:gd name="T7" fmla="*/ 17 h 33"/>
                <a:gd name="T8" fmla="*/ 17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0"/>
                  </a:moveTo>
                  <a:cubicBezTo>
                    <a:pt x="25" y="0"/>
                    <a:pt x="33" y="7"/>
                    <a:pt x="33" y="16"/>
                  </a:cubicBezTo>
                  <a:cubicBezTo>
                    <a:pt x="33" y="25"/>
                    <a:pt x="26" y="33"/>
                    <a:pt x="17" y="33"/>
                  </a:cubicBezTo>
                  <a:cubicBezTo>
                    <a:pt x="8" y="33"/>
                    <a:pt x="1" y="26"/>
                    <a:pt x="0" y="17"/>
                  </a:cubicBezTo>
                  <a:cubicBezTo>
                    <a:pt x="0" y="8"/>
                    <a:pt x="8" y="0"/>
                    <a:pt x="17" y="0"/>
                  </a:cubicBezTo>
                  <a:close/>
                  <a:moveTo>
                    <a:pt x="16" y="24"/>
                  </a:moveTo>
                  <a:cubicBezTo>
                    <a:pt x="20" y="24"/>
                    <a:pt x="24" y="21"/>
                    <a:pt x="24" y="17"/>
                  </a:cubicBezTo>
                  <a:cubicBezTo>
                    <a:pt x="24" y="13"/>
                    <a:pt x="21" y="9"/>
                    <a:pt x="17" y="9"/>
                  </a:cubicBezTo>
                  <a:cubicBezTo>
                    <a:pt x="13" y="9"/>
                    <a:pt x="9" y="12"/>
                    <a:pt x="9" y="16"/>
                  </a:cubicBezTo>
                  <a:cubicBezTo>
                    <a:pt x="9" y="20"/>
                    <a:pt x="12" y="24"/>
                    <a:pt x="16" y="24"/>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89" name="Freeform 9">
              <a:extLst>
                <a:ext uri="{FF2B5EF4-FFF2-40B4-BE49-F238E27FC236}">
                  <a16:creationId xmlns:a16="http://schemas.microsoft.com/office/drawing/2014/main" id="{776CDE23-C2A2-476F-88F6-62A51B12DA22}"/>
                </a:ext>
              </a:extLst>
            </p:cNvPr>
            <p:cNvSpPr>
              <a:spLocks noEditPoints="1"/>
            </p:cNvSpPr>
            <p:nvPr/>
          </p:nvSpPr>
          <p:spPr bwMode="auto">
            <a:xfrm>
              <a:off x="6986309" y="1377535"/>
              <a:ext cx="87313" cy="88900"/>
            </a:xfrm>
            <a:custGeom>
              <a:avLst/>
              <a:gdLst>
                <a:gd name="T0" fmla="*/ 28 w 28"/>
                <a:gd name="T1" fmla="*/ 15 h 29"/>
                <a:gd name="T2" fmla="*/ 14 w 28"/>
                <a:gd name="T3" fmla="*/ 29 h 29"/>
                <a:gd name="T4" fmla="*/ 0 w 28"/>
                <a:gd name="T5" fmla="*/ 15 h 29"/>
                <a:gd name="T6" fmla="*/ 14 w 28"/>
                <a:gd name="T7" fmla="*/ 1 h 29"/>
                <a:gd name="T8" fmla="*/ 28 w 28"/>
                <a:gd name="T9" fmla="*/ 15 h 29"/>
                <a:gd name="T10" fmla="*/ 14 w 28"/>
                <a:gd name="T11" fmla="*/ 9 h 29"/>
                <a:gd name="T12" fmla="*/ 9 w 28"/>
                <a:gd name="T13" fmla="*/ 15 h 29"/>
                <a:gd name="T14" fmla="*/ 14 w 28"/>
                <a:gd name="T15" fmla="*/ 20 h 29"/>
                <a:gd name="T16" fmla="*/ 20 w 28"/>
                <a:gd name="T17" fmla="*/ 15 h 29"/>
                <a:gd name="T18" fmla="*/ 14 w 28"/>
                <a:gd name="T19"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3"/>
                    <a:pt x="22" y="29"/>
                    <a:pt x="14" y="29"/>
                  </a:cubicBezTo>
                  <a:cubicBezTo>
                    <a:pt x="7" y="29"/>
                    <a:pt x="0" y="22"/>
                    <a:pt x="0" y="15"/>
                  </a:cubicBezTo>
                  <a:cubicBezTo>
                    <a:pt x="0" y="7"/>
                    <a:pt x="7" y="0"/>
                    <a:pt x="14" y="1"/>
                  </a:cubicBezTo>
                  <a:cubicBezTo>
                    <a:pt x="22" y="1"/>
                    <a:pt x="28" y="7"/>
                    <a:pt x="28" y="15"/>
                  </a:cubicBezTo>
                  <a:close/>
                  <a:moveTo>
                    <a:pt x="14" y="9"/>
                  </a:moveTo>
                  <a:cubicBezTo>
                    <a:pt x="11" y="9"/>
                    <a:pt x="9" y="12"/>
                    <a:pt x="9" y="15"/>
                  </a:cubicBezTo>
                  <a:cubicBezTo>
                    <a:pt x="9" y="18"/>
                    <a:pt x="11" y="20"/>
                    <a:pt x="14" y="20"/>
                  </a:cubicBezTo>
                  <a:cubicBezTo>
                    <a:pt x="17" y="20"/>
                    <a:pt x="20" y="18"/>
                    <a:pt x="20" y="15"/>
                  </a:cubicBezTo>
                  <a:cubicBezTo>
                    <a:pt x="20" y="12"/>
                    <a:pt x="17" y="9"/>
                    <a:pt x="14" y="9"/>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0" name="Freeform 10">
              <a:extLst>
                <a:ext uri="{FF2B5EF4-FFF2-40B4-BE49-F238E27FC236}">
                  <a16:creationId xmlns:a16="http://schemas.microsoft.com/office/drawing/2014/main" id="{BCD0C74A-55FA-4E28-9945-B8285A342528}"/>
                </a:ext>
              </a:extLst>
            </p:cNvPr>
            <p:cNvSpPr>
              <a:spLocks noEditPoints="1"/>
            </p:cNvSpPr>
            <p:nvPr/>
          </p:nvSpPr>
          <p:spPr bwMode="auto">
            <a:xfrm>
              <a:off x="7006947" y="1531522"/>
              <a:ext cx="82550" cy="80963"/>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17 h 26"/>
                <a:gd name="T12" fmla="*/ 17 w 26"/>
                <a:gd name="T13" fmla="*/ 13 h 26"/>
                <a:gd name="T14" fmla="*/ 13 w 26"/>
                <a:gd name="T15" fmla="*/ 8 h 26"/>
                <a:gd name="T16" fmla="*/ 9 w 26"/>
                <a:gd name="T17" fmla="*/ 13 h 26"/>
                <a:gd name="T18" fmla="*/ 13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6" y="26"/>
                    <a:pt x="0" y="20"/>
                    <a:pt x="0" y="13"/>
                  </a:cubicBezTo>
                  <a:cubicBezTo>
                    <a:pt x="0" y="5"/>
                    <a:pt x="6" y="0"/>
                    <a:pt x="13" y="0"/>
                  </a:cubicBezTo>
                  <a:cubicBezTo>
                    <a:pt x="20" y="0"/>
                    <a:pt x="26" y="6"/>
                    <a:pt x="26" y="13"/>
                  </a:cubicBezTo>
                  <a:cubicBezTo>
                    <a:pt x="26" y="20"/>
                    <a:pt x="20" y="26"/>
                    <a:pt x="13" y="26"/>
                  </a:cubicBezTo>
                  <a:close/>
                  <a:moveTo>
                    <a:pt x="13" y="17"/>
                  </a:moveTo>
                  <a:cubicBezTo>
                    <a:pt x="15" y="17"/>
                    <a:pt x="17" y="16"/>
                    <a:pt x="17" y="13"/>
                  </a:cubicBezTo>
                  <a:cubicBezTo>
                    <a:pt x="18" y="11"/>
                    <a:pt x="16" y="9"/>
                    <a:pt x="13" y="8"/>
                  </a:cubicBezTo>
                  <a:cubicBezTo>
                    <a:pt x="11" y="8"/>
                    <a:pt x="9" y="10"/>
                    <a:pt x="9" y="13"/>
                  </a:cubicBezTo>
                  <a:cubicBezTo>
                    <a:pt x="8" y="15"/>
                    <a:pt x="10" y="17"/>
                    <a:pt x="13" y="17"/>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1" name="Freeform 11">
              <a:extLst>
                <a:ext uri="{FF2B5EF4-FFF2-40B4-BE49-F238E27FC236}">
                  <a16:creationId xmlns:a16="http://schemas.microsoft.com/office/drawing/2014/main" id="{89B2E867-0E57-4CC8-AD74-7369A73B0DD8}"/>
                </a:ext>
              </a:extLst>
            </p:cNvPr>
            <p:cNvSpPr>
              <a:spLocks noEditPoints="1"/>
            </p:cNvSpPr>
            <p:nvPr/>
          </p:nvSpPr>
          <p:spPr bwMode="auto">
            <a:xfrm>
              <a:off x="7113309" y="1361660"/>
              <a:ext cx="68263" cy="65088"/>
            </a:xfrm>
            <a:custGeom>
              <a:avLst/>
              <a:gdLst>
                <a:gd name="T0" fmla="*/ 11 w 22"/>
                <a:gd name="T1" fmla="*/ 0 h 21"/>
                <a:gd name="T2" fmla="*/ 22 w 22"/>
                <a:gd name="T3" fmla="*/ 11 h 21"/>
                <a:gd name="T4" fmla="*/ 11 w 22"/>
                <a:gd name="T5" fmla="*/ 21 h 21"/>
                <a:gd name="T6" fmla="*/ 0 w 22"/>
                <a:gd name="T7" fmla="*/ 11 h 21"/>
                <a:gd name="T8" fmla="*/ 11 w 22"/>
                <a:gd name="T9" fmla="*/ 0 h 21"/>
                <a:gd name="T10" fmla="*/ 13 w 22"/>
                <a:gd name="T11" fmla="*/ 11 h 21"/>
                <a:gd name="T12" fmla="*/ 11 w 22"/>
                <a:gd name="T13" fmla="*/ 9 h 21"/>
                <a:gd name="T14" fmla="*/ 9 w 22"/>
                <a:gd name="T15" fmla="*/ 11 h 21"/>
                <a:gd name="T16" fmla="*/ 11 w 22"/>
                <a:gd name="T17" fmla="*/ 13 h 21"/>
                <a:gd name="T18" fmla="*/ 13 w 22"/>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1">
                  <a:moveTo>
                    <a:pt x="11" y="0"/>
                  </a:moveTo>
                  <a:cubicBezTo>
                    <a:pt x="17" y="0"/>
                    <a:pt x="22" y="5"/>
                    <a:pt x="22" y="11"/>
                  </a:cubicBezTo>
                  <a:cubicBezTo>
                    <a:pt x="21" y="17"/>
                    <a:pt x="17" y="21"/>
                    <a:pt x="11" y="21"/>
                  </a:cubicBezTo>
                  <a:cubicBezTo>
                    <a:pt x="5" y="21"/>
                    <a:pt x="0" y="17"/>
                    <a:pt x="0" y="11"/>
                  </a:cubicBezTo>
                  <a:cubicBezTo>
                    <a:pt x="0" y="5"/>
                    <a:pt x="5" y="0"/>
                    <a:pt x="11" y="0"/>
                  </a:cubicBezTo>
                  <a:close/>
                  <a:moveTo>
                    <a:pt x="13" y="11"/>
                  </a:moveTo>
                  <a:cubicBezTo>
                    <a:pt x="13" y="10"/>
                    <a:pt x="12" y="9"/>
                    <a:pt x="11" y="9"/>
                  </a:cubicBezTo>
                  <a:cubicBezTo>
                    <a:pt x="10" y="9"/>
                    <a:pt x="9" y="10"/>
                    <a:pt x="9" y="11"/>
                  </a:cubicBezTo>
                  <a:cubicBezTo>
                    <a:pt x="9" y="12"/>
                    <a:pt x="10" y="13"/>
                    <a:pt x="11" y="13"/>
                  </a:cubicBezTo>
                  <a:cubicBezTo>
                    <a:pt x="12" y="13"/>
                    <a:pt x="13" y="12"/>
                    <a:pt x="13" y="1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2" name="Freeform 12">
              <a:extLst>
                <a:ext uri="{FF2B5EF4-FFF2-40B4-BE49-F238E27FC236}">
                  <a16:creationId xmlns:a16="http://schemas.microsoft.com/office/drawing/2014/main" id="{004DE749-ECFB-42D7-8E88-FE5AEE574AA7}"/>
                </a:ext>
              </a:extLst>
            </p:cNvPr>
            <p:cNvSpPr/>
            <p:nvPr/>
          </p:nvSpPr>
          <p:spPr bwMode="auto">
            <a:xfrm>
              <a:off x="6935509" y="1512472"/>
              <a:ext cx="47625" cy="47625"/>
            </a:xfrm>
            <a:custGeom>
              <a:avLst/>
              <a:gdLst>
                <a:gd name="T0" fmla="*/ 7 w 15"/>
                <a:gd name="T1" fmla="*/ 15 h 15"/>
                <a:gd name="T2" fmla="*/ 0 w 15"/>
                <a:gd name="T3" fmla="*/ 7 h 15"/>
                <a:gd name="T4" fmla="*/ 8 w 15"/>
                <a:gd name="T5" fmla="*/ 0 h 15"/>
                <a:gd name="T6" fmla="*/ 15 w 15"/>
                <a:gd name="T7" fmla="*/ 8 h 15"/>
                <a:gd name="T8" fmla="*/ 7 w 15"/>
                <a:gd name="T9" fmla="*/ 15 h 15"/>
              </a:gdLst>
              <a:ahLst/>
              <a:cxnLst>
                <a:cxn ang="0">
                  <a:pos x="T0" y="T1"/>
                </a:cxn>
                <a:cxn ang="0">
                  <a:pos x="T2" y="T3"/>
                </a:cxn>
                <a:cxn ang="0">
                  <a:pos x="T4" y="T5"/>
                </a:cxn>
                <a:cxn ang="0">
                  <a:pos x="T6" y="T7"/>
                </a:cxn>
                <a:cxn ang="0">
                  <a:pos x="T8" y="T9"/>
                </a:cxn>
              </a:cxnLst>
              <a:rect l="0" t="0" r="r" b="b"/>
              <a:pathLst>
                <a:path w="15" h="15">
                  <a:moveTo>
                    <a:pt x="7" y="15"/>
                  </a:moveTo>
                  <a:cubicBezTo>
                    <a:pt x="3" y="14"/>
                    <a:pt x="0" y="11"/>
                    <a:pt x="0" y="7"/>
                  </a:cubicBezTo>
                  <a:cubicBezTo>
                    <a:pt x="0" y="3"/>
                    <a:pt x="4" y="0"/>
                    <a:pt x="8" y="0"/>
                  </a:cubicBezTo>
                  <a:cubicBezTo>
                    <a:pt x="12" y="0"/>
                    <a:pt x="15" y="4"/>
                    <a:pt x="15" y="8"/>
                  </a:cubicBezTo>
                  <a:cubicBezTo>
                    <a:pt x="15" y="12"/>
                    <a:pt x="11" y="15"/>
                    <a:pt x="7" y="1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3" name="Freeform 13">
              <a:extLst>
                <a:ext uri="{FF2B5EF4-FFF2-40B4-BE49-F238E27FC236}">
                  <a16:creationId xmlns:a16="http://schemas.microsoft.com/office/drawing/2014/main" id="{4CE9B6DF-D29A-422D-8A92-0F77613E554E}"/>
                </a:ext>
              </a:extLst>
            </p:cNvPr>
            <p:cNvSpPr/>
            <p:nvPr/>
          </p:nvSpPr>
          <p:spPr bwMode="auto">
            <a:xfrm>
              <a:off x="7160934" y="1590260"/>
              <a:ext cx="42863" cy="46038"/>
            </a:xfrm>
            <a:custGeom>
              <a:avLst/>
              <a:gdLst>
                <a:gd name="T0" fmla="*/ 7 w 14"/>
                <a:gd name="T1" fmla="*/ 0 h 15"/>
                <a:gd name="T2" fmla="*/ 14 w 14"/>
                <a:gd name="T3" fmla="*/ 7 h 15"/>
                <a:gd name="T4" fmla="*/ 7 w 14"/>
                <a:gd name="T5" fmla="*/ 14 h 15"/>
                <a:gd name="T6" fmla="*/ 0 w 14"/>
                <a:gd name="T7" fmla="*/ 7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3"/>
                    <a:pt x="14" y="7"/>
                  </a:cubicBezTo>
                  <a:cubicBezTo>
                    <a:pt x="14" y="11"/>
                    <a:pt x="11" y="15"/>
                    <a:pt x="7" y="14"/>
                  </a:cubicBezTo>
                  <a:cubicBezTo>
                    <a:pt x="3" y="14"/>
                    <a:pt x="0" y="11"/>
                    <a:pt x="0" y="7"/>
                  </a:cubicBezTo>
                  <a:cubicBezTo>
                    <a:pt x="0" y="3"/>
                    <a:pt x="3" y="0"/>
                    <a:pt x="7"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4" name="Freeform 14">
              <a:extLst>
                <a:ext uri="{FF2B5EF4-FFF2-40B4-BE49-F238E27FC236}">
                  <a16:creationId xmlns:a16="http://schemas.microsoft.com/office/drawing/2014/main" id="{FD973672-FC46-478E-A65C-956614F19DD0}"/>
                </a:ext>
              </a:extLst>
            </p:cNvPr>
            <p:cNvSpPr/>
            <p:nvPr/>
          </p:nvSpPr>
          <p:spPr bwMode="auto">
            <a:xfrm>
              <a:off x="7060922" y="1463260"/>
              <a:ext cx="39688" cy="39688"/>
            </a:xfrm>
            <a:custGeom>
              <a:avLst/>
              <a:gdLst>
                <a:gd name="T0" fmla="*/ 6 w 13"/>
                <a:gd name="T1" fmla="*/ 13 h 13"/>
                <a:gd name="T2" fmla="*/ 0 w 13"/>
                <a:gd name="T3" fmla="*/ 7 h 13"/>
                <a:gd name="T4" fmla="*/ 7 w 13"/>
                <a:gd name="T5" fmla="*/ 0 h 13"/>
                <a:gd name="T6" fmla="*/ 13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7"/>
                  </a:cubicBezTo>
                  <a:cubicBezTo>
                    <a:pt x="0" y="3"/>
                    <a:pt x="3" y="0"/>
                    <a:pt x="7" y="0"/>
                  </a:cubicBezTo>
                  <a:cubicBezTo>
                    <a:pt x="10" y="0"/>
                    <a:pt x="13" y="3"/>
                    <a:pt x="13" y="7"/>
                  </a:cubicBezTo>
                  <a:cubicBezTo>
                    <a:pt x="13" y="10"/>
                    <a:pt x="10" y="13"/>
                    <a:pt x="6" y="13"/>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5" name="Freeform 15">
              <a:extLst>
                <a:ext uri="{FF2B5EF4-FFF2-40B4-BE49-F238E27FC236}">
                  <a16:creationId xmlns:a16="http://schemas.microsoft.com/office/drawing/2014/main" id="{17587472-7F45-48F7-80D5-4544C9374827}"/>
                </a:ext>
              </a:extLst>
            </p:cNvPr>
            <p:cNvSpPr/>
            <p:nvPr/>
          </p:nvSpPr>
          <p:spPr bwMode="auto">
            <a:xfrm>
              <a:off x="7083147" y="1629947"/>
              <a:ext cx="33338" cy="34925"/>
            </a:xfrm>
            <a:custGeom>
              <a:avLst/>
              <a:gdLst>
                <a:gd name="T0" fmla="*/ 11 w 11"/>
                <a:gd name="T1" fmla="*/ 5 h 11"/>
                <a:gd name="T2" fmla="*/ 5 w 11"/>
                <a:gd name="T3" fmla="*/ 10 h 11"/>
                <a:gd name="T4" fmla="*/ 0 w 11"/>
                <a:gd name="T5" fmla="*/ 5 h 11"/>
                <a:gd name="T6" fmla="*/ 5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8" y="10"/>
                    <a:pt x="5" y="10"/>
                  </a:cubicBezTo>
                  <a:cubicBezTo>
                    <a:pt x="3" y="11"/>
                    <a:pt x="0" y="8"/>
                    <a:pt x="0" y="5"/>
                  </a:cubicBezTo>
                  <a:cubicBezTo>
                    <a:pt x="0" y="2"/>
                    <a:pt x="2" y="0"/>
                    <a:pt x="5" y="0"/>
                  </a:cubicBezTo>
                  <a:cubicBezTo>
                    <a:pt x="8" y="0"/>
                    <a:pt x="11" y="2"/>
                    <a:pt x="11" y="5"/>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sp>
          <p:nvSpPr>
            <p:cNvPr id="96" name="Oval 16">
              <a:extLst>
                <a:ext uri="{FF2B5EF4-FFF2-40B4-BE49-F238E27FC236}">
                  <a16:creationId xmlns:a16="http://schemas.microsoft.com/office/drawing/2014/main" id="{44F91A7E-D82A-464E-AB1B-33950877D9BC}"/>
                </a:ext>
              </a:extLst>
            </p:cNvPr>
            <p:cNvSpPr>
              <a:spLocks noChangeArrowheads="1"/>
            </p:cNvSpPr>
            <p:nvPr/>
          </p:nvSpPr>
          <p:spPr bwMode="auto">
            <a:xfrm>
              <a:off x="7045047" y="1179097"/>
              <a:ext cx="3175" cy="3175"/>
            </a:xfrm>
            <a:prstGeom prst="ellipse">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49"/>
          <p:cNvSpPr/>
          <p:nvPr/>
        </p:nvSpPr>
        <p:spPr>
          <a:xfrm>
            <a:off x="3256828" y="1730715"/>
            <a:ext cx="689100" cy="6891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80" name="Google Shape;780;p49"/>
          <p:cNvSpPr/>
          <p:nvPr/>
        </p:nvSpPr>
        <p:spPr>
          <a:xfrm>
            <a:off x="7128808" y="1730715"/>
            <a:ext cx="689100" cy="6891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81" name="Google Shape;781;p49"/>
          <p:cNvSpPr/>
          <p:nvPr/>
        </p:nvSpPr>
        <p:spPr>
          <a:xfrm>
            <a:off x="5193783" y="3440965"/>
            <a:ext cx="689100" cy="6891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82" name="Google Shape;782;p49"/>
          <p:cNvSpPr txBox="1">
            <a:spLocks noGrp="1"/>
          </p:cNvSpPr>
          <p:nvPr>
            <p:ph type="title" idx="4294967295"/>
          </p:nvPr>
        </p:nvSpPr>
        <p:spPr>
          <a:xfrm>
            <a:off x="6531442" y="3311913"/>
            <a:ext cx="1892400" cy="428700"/>
          </a:xfrm>
          <a:prstGeom prst="rect">
            <a:avLst/>
          </a:prstGeom>
        </p:spPr>
        <p:txBody>
          <a:bodyPr spcFirstLastPara="1" wrap="square" lIns="91425" tIns="91425" rIns="91425" bIns="91425" anchor="t" anchorCtr="0">
            <a:noAutofit/>
          </a:bodyPr>
          <a:lstStyle/>
          <a:p>
            <a:pPr marL="0" lvl="0" indent="0" algn="ctr" rtl="0">
              <a:spcBef>
                <a:spcPct val="0"/>
              </a:spcBef>
              <a:spcAft>
                <a:spcPct val="0"/>
              </a:spcAft>
              <a:buNone/>
            </a:pPr>
            <a:r>
              <a:rPr lang="en" sz="2400"/>
              <a:t>Step 4</a:t>
            </a:r>
            <a:endParaRPr sz="2400"/>
          </a:p>
        </p:txBody>
      </p:sp>
      <p:sp>
        <p:nvSpPr>
          <p:cNvPr id="783" name="Google Shape;783;p49"/>
          <p:cNvSpPr txBox="1">
            <a:spLocks noGrp="1"/>
          </p:cNvSpPr>
          <p:nvPr>
            <p:ph type="title" idx="4294967295"/>
          </p:nvPr>
        </p:nvSpPr>
        <p:spPr>
          <a:xfrm>
            <a:off x="4585747" y="1409784"/>
            <a:ext cx="1905300" cy="428700"/>
          </a:xfrm>
          <a:prstGeom prst="rect">
            <a:avLst/>
          </a:prstGeom>
        </p:spPr>
        <p:txBody>
          <a:bodyPr spcFirstLastPara="1" wrap="square" lIns="91425" tIns="91425" rIns="91425" bIns="91425" anchor="t" anchorCtr="0">
            <a:noAutofit/>
          </a:bodyPr>
          <a:lstStyle/>
          <a:p>
            <a:pPr marL="0" lvl="0" indent="0" algn="ctr" rtl="0">
              <a:spcBef>
                <a:spcPct val="0"/>
              </a:spcBef>
              <a:spcAft>
                <a:spcPct val="0"/>
              </a:spcAft>
              <a:buNone/>
            </a:pPr>
            <a:r>
              <a:rPr lang="en" sz="2400"/>
              <a:t>Step 3</a:t>
            </a:r>
            <a:endParaRPr sz="2400"/>
          </a:p>
        </p:txBody>
      </p:sp>
      <p:sp>
        <p:nvSpPr>
          <p:cNvPr id="784" name="Google Shape;784;p49"/>
          <p:cNvSpPr txBox="1">
            <a:spLocks noGrp="1"/>
          </p:cNvSpPr>
          <p:nvPr>
            <p:ph type="title" idx="4294967295"/>
          </p:nvPr>
        </p:nvSpPr>
        <p:spPr>
          <a:xfrm>
            <a:off x="2655178" y="3311913"/>
            <a:ext cx="1892400" cy="428700"/>
          </a:xfrm>
          <a:prstGeom prst="rect">
            <a:avLst/>
          </a:prstGeom>
        </p:spPr>
        <p:txBody>
          <a:bodyPr spcFirstLastPara="1" wrap="square" lIns="91425" tIns="91425" rIns="91425" bIns="91425" anchor="t" anchorCtr="0">
            <a:noAutofit/>
          </a:bodyPr>
          <a:lstStyle/>
          <a:p>
            <a:pPr marL="0" lvl="0" indent="0" algn="ctr" rtl="0">
              <a:spcBef>
                <a:spcPct val="0"/>
              </a:spcBef>
              <a:spcAft>
                <a:spcPct val="0"/>
              </a:spcAft>
              <a:buNone/>
            </a:pPr>
            <a:r>
              <a:rPr lang="en" sz="2400"/>
              <a:t>Step 2</a:t>
            </a:r>
            <a:endParaRPr sz="2400"/>
          </a:p>
        </p:txBody>
      </p:sp>
      <p:sp>
        <p:nvSpPr>
          <p:cNvPr id="785" name="Google Shape;785;p49"/>
          <p:cNvSpPr txBox="1">
            <a:spLocks noGrp="1"/>
          </p:cNvSpPr>
          <p:nvPr>
            <p:ph type="title" idx="4294967295"/>
          </p:nvPr>
        </p:nvSpPr>
        <p:spPr>
          <a:xfrm>
            <a:off x="720158" y="1409784"/>
            <a:ext cx="1892400" cy="428700"/>
          </a:xfrm>
          <a:prstGeom prst="rect">
            <a:avLst/>
          </a:prstGeom>
        </p:spPr>
        <p:txBody>
          <a:bodyPr spcFirstLastPara="1" wrap="square" lIns="91425" tIns="91425" rIns="91425" bIns="91425" anchor="t" anchorCtr="0">
            <a:noAutofit/>
          </a:bodyPr>
          <a:lstStyle/>
          <a:p>
            <a:pPr marL="0" lvl="0" indent="0" algn="ctr" rtl="0">
              <a:spcBef>
                <a:spcPct val="0"/>
              </a:spcBef>
              <a:spcAft>
                <a:spcPct val="0"/>
              </a:spcAft>
              <a:buNone/>
            </a:pPr>
            <a:r>
              <a:rPr lang="en" sz="2400"/>
              <a:t>Step 1</a:t>
            </a:r>
            <a:endParaRPr sz="2400"/>
          </a:p>
        </p:txBody>
      </p:sp>
      <p:sp>
        <p:nvSpPr>
          <p:cNvPr id="786" name="Google Shape;786;p49"/>
          <p:cNvSpPr txBox="1">
            <a:spLocks noGrp="1"/>
          </p:cNvSpPr>
          <p:nvPr>
            <p:ph type="title"/>
          </p:nvPr>
        </p:nvSpPr>
        <p:spPr>
          <a:xfrm>
            <a:off x="733747" y="450717"/>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4000"/>
              <a:t>Monkeypox treatment</a:t>
            </a:r>
            <a:endParaRPr sz="4000">
              <a:solidFill>
                <a:schemeClr val="lt2"/>
              </a:solidFill>
            </a:endParaRPr>
          </a:p>
        </p:txBody>
      </p:sp>
      <p:sp>
        <p:nvSpPr>
          <p:cNvPr id="787" name="Google Shape;787;p49"/>
          <p:cNvSpPr txBox="1">
            <a:spLocks noGrp="1"/>
          </p:cNvSpPr>
          <p:nvPr>
            <p:ph type="subTitle" idx="4294967295"/>
          </p:nvPr>
        </p:nvSpPr>
        <p:spPr>
          <a:xfrm>
            <a:off x="6531292" y="3774874"/>
            <a:ext cx="1892700" cy="572700"/>
          </a:xfrm>
          <a:prstGeom prst="rect">
            <a:avLst/>
          </a:prstGeom>
        </p:spPr>
        <p:txBody>
          <a:bodyPr spcFirstLastPara="1" wrap="square" lIns="91425" tIns="91425" rIns="91425" bIns="91425" anchor="t" anchorCtr="0">
            <a:noAutofit/>
          </a:bodyPr>
          <a:lstStyle/>
          <a:p>
            <a:pPr marL="0" lvl="0" indent="0" algn="ctr" rtl="0">
              <a:spcBef>
                <a:spcPct val="0"/>
              </a:spcBef>
              <a:spcAft>
                <a:spcPts val="1600"/>
              </a:spcAft>
              <a:buNone/>
            </a:pPr>
            <a:r>
              <a:rPr lang="en"/>
              <a:t>Mars is actually a cold place</a:t>
            </a:r>
            <a:endParaRPr/>
          </a:p>
        </p:txBody>
      </p:sp>
      <p:sp>
        <p:nvSpPr>
          <p:cNvPr id="788" name="Google Shape;788;p49"/>
          <p:cNvSpPr txBox="1">
            <a:spLocks noGrp="1"/>
          </p:cNvSpPr>
          <p:nvPr>
            <p:ph type="subTitle" idx="4294967295"/>
          </p:nvPr>
        </p:nvSpPr>
        <p:spPr>
          <a:xfrm>
            <a:off x="4594197" y="1872745"/>
            <a:ext cx="1892700" cy="572700"/>
          </a:xfrm>
          <a:prstGeom prst="rect">
            <a:avLst/>
          </a:prstGeom>
        </p:spPr>
        <p:txBody>
          <a:bodyPr spcFirstLastPara="1" wrap="square" lIns="91425" tIns="91425" rIns="91425" bIns="91425" anchor="t" anchorCtr="0">
            <a:noAutofit/>
          </a:bodyPr>
          <a:lstStyle/>
          <a:p>
            <a:pPr marL="0" lvl="0" indent="0" algn="ctr" rtl="0">
              <a:spcBef>
                <a:spcPct val="0"/>
              </a:spcBef>
              <a:spcAft>
                <a:spcPts val="1600"/>
              </a:spcAft>
              <a:buNone/>
            </a:pPr>
            <a:r>
              <a:rPr lang="en"/>
              <a:t>Saturn is a gas giant and has rings</a:t>
            </a:r>
            <a:endParaRPr/>
          </a:p>
        </p:txBody>
      </p:sp>
      <p:sp>
        <p:nvSpPr>
          <p:cNvPr id="789" name="Google Shape;789;p49"/>
          <p:cNvSpPr txBox="1">
            <a:spLocks noGrp="1"/>
          </p:cNvSpPr>
          <p:nvPr>
            <p:ph type="subTitle" idx="4294967295"/>
          </p:nvPr>
        </p:nvSpPr>
        <p:spPr>
          <a:xfrm>
            <a:off x="2655028" y="3774877"/>
            <a:ext cx="1892700" cy="572700"/>
          </a:xfrm>
          <a:prstGeom prst="rect">
            <a:avLst/>
          </a:prstGeom>
        </p:spPr>
        <p:txBody>
          <a:bodyPr spcFirstLastPara="1" wrap="square" lIns="91425" tIns="91425" rIns="91425" bIns="91425" anchor="t" anchorCtr="0">
            <a:noAutofit/>
          </a:bodyPr>
          <a:lstStyle/>
          <a:p>
            <a:pPr marL="0" lvl="0" indent="0" algn="ctr" rtl="0">
              <a:spcBef>
                <a:spcPct val="0"/>
              </a:spcBef>
              <a:spcAft>
                <a:spcPts val="1600"/>
              </a:spcAft>
              <a:buNone/>
            </a:pPr>
            <a:r>
              <a:rPr lang="en"/>
              <a:t>Venus is the second planet from the Sun</a:t>
            </a:r>
            <a:endParaRPr/>
          </a:p>
        </p:txBody>
      </p:sp>
      <p:sp>
        <p:nvSpPr>
          <p:cNvPr id="790" name="Google Shape;790;p49"/>
          <p:cNvSpPr txBox="1">
            <a:spLocks noGrp="1"/>
          </p:cNvSpPr>
          <p:nvPr>
            <p:ph type="subTitle" idx="4294967295"/>
          </p:nvPr>
        </p:nvSpPr>
        <p:spPr>
          <a:xfrm>
            <a:off x="720008" y="1872748"/>
            <a:ext cx="1892700" cy="572700"/>
          </a:xfrm>
          <a:prstGeom prst="rect">
            <a:avLst/>
          </a:prstGeom>
        </p:spPr>
        <p:txBody>
          <a:bodyPr spcFirstLastPara="1" wrap="square" lIns="91425" tIns="91425" rIns="91425" bIns="91425" anchor="t" anchorCtr="0">
            <a:noAutofit/>
          </a:bodyPr>
          <a:lstStyle/>
          <a:p>
            <a:pPr marL="0" lvl="0" indent="0" algn="ctr" rtl="0">
              <a:spcBef>
                <a:spcPct val="0"/>
              </a:spcBef>
              <a:spcAft>
                <a:spcPts val="1600"/>
              </a:spcAft>
              <a:buNone/>
            </a:pPr>
            <a:r>
              <a:rPr lang="en"/>
              <a:t>Jupiter is the biggest planet</a:t>
            </a:r>
            <a:endParaRPr/>
          </a:p>
        </p:txBody>
      </p:sp>
      <p:cxnSp>
        <p:nvCxnSpPr>
          <p:cNvPr id="791" name="Google Shape;791;p49"/>
          <p:cNvCxnSpPr>
            <a:stCxn id="792" idx="6"/>
            <a:endCxn id="793" idx="2"/>
          </p:cNvCxnSpPr>
          <p:nvPr/>
        </p:nvCxnSpPr>
        <p:spPr>
          <a:xfrm>
            <a:off x="1742659" y="2929065"/>
            <a:ext cx="1783500" cy="0"/>
          </a:xfrm>
          <a:prstGeom prst="straightConnector1">
            <a:avLst/>
          </a:prstGeom>
          <a:noFill/>
          <a:ln w="9525" cap="flat" cmpd="sng">
            <a:solidFill>
              <a:schemeClr val="lt2"/>
            </a:solidFill>
            <a:prstDash val="solid"/>
            <a:round/>
            <a:headEnd type="none" w="med" len="med"/>
            <a:tailEnd type="none" w="med" len="med"/>
          </a:ln>
        </p:spPr>
      </p:cxnSp>
      <p:grpSp>
        <p:nvGrpSpPr>
          <p:cNvPr id="794" name="Google Shape;794;p49"/>
          <p:cNvGrpSpPr/>
          <p:nvPr/>
        </p:nvGrpSpPr>
        <p:grpSpPr>
          <a:xfrm>
            <a:off x="7289773" y="1905892"/>
            <a:ext cx="368308" cy="338746"/>
            <a:chOff x="6195998" y="1983102"/>
            <a:chExt cx="368308" cy="338746"/>
          </a:xfrm>
        </p:grpSpPr>
        <p:sp>
          <p:nvSpPr>
            <p:cNvPr id="795" name="Google Shape;795;p49"/>
            <p:cNvSpPr/>
            <p:nvPr/>
          </p:nvSpPr>
          <p:spPr>
            <a:xfrm>
              <a:off x="6267289" y="2161012"/>
              <a:ext cx="67533" cy="67150"/>
            </a:xfrm>
            <a:custGeom>
              <a:avLst/>
              <a:gdLst/>
              <a:ahLst/>
              <a:cxnLst/>
              <a:rect l="l" t="t" r="r" b="b"/>
              <a:pathLst>
                <a:path w="2120" h="2108" extrusionOk="0">
                  <a:moveTo>
                    <a:pt x="1060" y="0"/>
                  </a:moveTo>
                  <a:cubicBezTo>
                    <a:pt x="953" y="0"/>
                    <a:pt x="882" y="71"/>
                    <a:pt x="882" y="179"/>
                  </a:cubicBezTo>
                  <a:lnTo>
                    <a:pt x="882" y="881"/>
                  </a:lnTo>
                  <a:lnTo>
                    <a:pt x="179" y="881"/>
                  </a:lnTo>
                  <a:cubicBezTo>
                    <a:pt x="84" y="881"/>
                    <a:pt x="0" y="953"/>
                    <a:pt x="0" y="1060"/>
                  </a:cubicBezTo>
                  <a:cubicBezTo>
                    <a:pt x="0" y="1143"/>
                    <a:pt x="84" y="1238"/>
                    <a:pt x="179" y="1238"/>
                  </a:cubicBezTo>
                  <a:lnTo>
                    <a:pt x="882" y="1238"/>
                  </a:lnTo>
                  <a:lnTo>
                    <a:pt x="882" y="1941"/>
                  </a:lnTo>
                  <a:cubicBezTo>
                    <a:pt x="882" y="2024"/>
                    <a:pt x="953" y="2107"/>
                    <a:pt x="1060" y="2107"/>
                  </a:cubicBezTo>
                  <a:cubicBezTo>
                    <a:pt x="1155" y="2107"/>
                    <a:pt x="1239" y="2036"/>
                    <a:pt x="1239" y="1941"/>
                  </a:cubicBezTo>
                  <a:lnTo>
                    <a:pt x="1239" y="1238"/>
                  </a:lnTo>
                  <a:lnTo>
                    <a:pt x="1941" y="1238"/>
                  </a:lnTo>
                  <a:cubicBezTo>
                    <a:pt x="2048" y="1238"/>
                    <a:pt x="2120" y="1167"/>
                    <a:pt x="2120" y="1060"/>
                  </a:cubicBezTo>
                  <a:cubicBezTo>
                    <a:pt x="2120" y="953"/>
                    <a:pt x="2036" y="881"/>
                    <a:pt x="1941" y="881"/>
                  </a:cubicBezTo>
                  <a:lnTo>
                    <a:pt x="1239" y="881"/>
                  </a:lnTo>
                  <a:lnTo>
                    <a:pt x="1239" y="179"/>
                  </a:lnTo>
                  <a:cubicBezTo>
                    <a:pt x="1239" y="95"/>
                    <a:pt x="1167"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96" name="Google Shape;796;p49"/>
            <p:cNvSpPr/>
            <p:nvPr/>
          </p:nvSpPr>
          <p:spPr>
            <a:xfrm>
              <a:off x="6235052" y="2128393"/>
              <a:ext cx="132007" cy="131625"/>
            </a:xfrm>
            <a:custGeom>
              <a:avLst/>
              <a:gdLst/>
              <a:ahLst/>
              <a:cxnLst/>
              <a:rect l="l" t="t" r="r" b="b"/>
              <a:pathLst>
                <a:path w="4144" h="4132" extrusionOk="0">
                  <a:moveTo>
                    <a:pt x="2072" y="357"/>
                  </a:moveTo>
                  <a:cubicBezTo>
                    <a:pt x="3013" y="357"/>
                    <a:pt x="3799" y="1131"/>
                    <a:pt x="3799" y="2084"/>
                  </a:cubicBezTo>
                  <a:cubicBezTo>
                    <a:pt x="3799" y="3024"/>
                    <a:pt x="3025" y="3798"/>
                    <a:pt x="2072" y="3798"/>
                  </a:cubicBezTo>
                  <a:cubicBezTo>
                    <a:pt x="1120" y="3798"/>
                    <a:pt x="370" y="3024"/>
                    <a:pt x="370" y="2084"/>
                  </a:cubicBezTo>
                  <a:cubicBezTo>
                    <a:pt x="370" y="1131"/>
                    <a:pt x="1143" y="357"/>
                    <a:pt x="2072" y="357"/>
                  </a:cubicBezTo>
                  <a:close/>
                  <a:moveTo>
                    <a:pt x="2072" y="0"/>
                  </a:moveTo>
                  <a:cubicBezTo>
                    <a:pt x="929" y="0"/>
                    <a:pt x="0" y="917"/>
                    <a:pt x="0" y="2072"/>
                  </a:cubicBezTo>
                  <a:cubicBezTo>
                    <a:pt x="0" y="3215"/>
                    <a:pt x="929" y="4132"/>
                    <a:pt x="2072" y="4132"/>
                  </a:cubicBezTo>
                  <a:cubicBezTo>
                    <a:pt x="3227" y="4132"/>
                    <a:pt x="4144" y="3215"/>
                    <a:pt x="4144" y="2072"/>
                  </a:cubicBezTo>
                  <a:cubicBezTo>
                    <a:pt x="4144" y="917"/>
                    <a:pt x="3227"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97" name="Google Shape;797;p49"/>
            <p:cNvSpPr/>
            <p:nvPr/>
          </p:nvSpPr>
          <p:spPr>
            <a:xfrm>
              <a:off x="6195998" y="1983102"/>
              <a:ext cx="368308" cy="338746"/>
            </a:xfrm>
            <a:custGeom>
              <a:avLst/>
              <a:gdLst/>
              <a:ahLst/>
              <a:cxnLst/>
              <a:rect l="l" t="t" r="r" b="b"/>
              <a:pathLst>
                <a:path w="11562" h="10634" extrusionOk="0">
                  <a:moveTo>
                    <a:pt x="3143" y="382"/>
                  </a:moveTo>
                  <a:lnTo>
                    <a:pt x="3143" y="1989"/>
                  </a:lnTo>
                  <a:lnTo>
                    <a:pt x="2227" y="1989"/>
                  </a:lnTo>
                  <a:lnTo>
                    <a:pt x="2227" y="382"/>
                  </a:lnTo>
                  <a:close/>
                  <a:moveTo>
                    <a:pt x="4382" y="382"/>
                  </a:moveTo>
                  <a:lnTo>
                    <a:pt x="4382" y="1989"/>
                  </a:lnTo>
                  <a:lnTo>
                    <a:pt x="3477" y="1989"/>
                  </a:lnTo>
                  <a:lnTo>
                    <a:pt x="3477" y="382"/>
                  </a:lnTo>
                  <a:close/>
                  <a:moveTo>
                    <a:pt x="5584" y="382"/>
                  </a:moveTo>
                  <a:lnTo>
                    <a:pt x="5584" y="1989"/>
                  </a:lnTo>
                  <a:lnTo>
                    <a:pt x="4727" y="1989"/>
                  </a:lnTo>
                  <a:lnTo>
                    <a:pt x="4727" y="382"/>
                  </a:lnTo>
                  <a:close/>
                  <a:moveTo>
                    <a:pt x="4846" y="2323"/>
                  </a:moveTo>
                  <a:lnTo>
                    <a:pt x="4846" y="2656"/>
                  </a:lnTo>
                  <a:lnTo>
                    <a:pt x="1750" y="2656"/>
                  </a:lnTo>
                  <a:lnTo>
                    <a:pt x="1750" y="2323"/>
                  </a:lnTo>
                  <a:close/>
                  <a:moveTo>
                    <a:pt x="7918" y="6073"/>
                  </a:moveTo>
                  <a:cubicBezTo>
                    <a:pt x="8442" y="6073"/>
                    <a:pt x="8894" y="6276"/>
                    <a:pt x="9251" y="6585"/>
                  </a:cubicBezTo>
                  <a:lnTo>
                    <a:pt x="6322" y="9514"/>
                  </a:lnTo>
                  <a:cubicBezTo>
                    <a:pt x="5144" y="8121"/>
                    <a:pt x="6203" y="6073"/>
                    <a:pt x="7918" y="6073"/>
                  </a:cubicBezTo>
                  <a:close/>
                  <a:moveTo>
                    <a:pt x="11204" y="6585"/>
                  </a:moveTo>
                  <a:lnTo>
                    <a:pt x="11204" y="7990"/>
                  </a:lnTo>
                  <a:cubicBezTo>
                    <a:pt x="11204" y="8776"/>
                    <a:pt x="10656" y="9431"/>
                    <a:pt x="9906" y="9562"/>
                  </a:cubicBezTo>
                  <a:cubicBezTo>
                    <a:pt x="10168" y="9193"/>
                    <a:pt x="10347" y="8669"/>
                    <a:pt x="10347" y="8181"/>
                  </a:cubicBezTo>
                  <a:cubicBezTo>
                    <a:pt x="10347" y="7764"/>
                    <a:pt x="10251" y="7550"/>
                    <a:pt x="10251" y="7538"/>
                  </a:cubicBezTo>
                  <a:cubicBezTo>
                    <a:pt x="10168" y="7192"/>
                    <a:pt x="10144" y="7228"/>
                    <a:pt x="10073" y="7073"/>
                  </a:cubicBezTo>
                  <a:cubicBezTo>
                    <a:pt x="9966" y="6883"/>
                    <a:pt x="9954" y="6823"/>
                    <a:pt x="9751" y="6585"/>
                  </a:cubicBezTo>
                  <a:close/>
                  <a:moveTo>
                    <a:pt x="9513" y="6823"/>
                  </a:moveTo>
                  <a:lnTo>
                    <a:pt x="9513" y="6823"/>
                  </a:lnTo>
                  <a:cubicBezTo>
                    <a:pt x="10704" y="8216"/>
                    <a:pt x="9632" y="10240"/>
                    <a:pt x="7918" y="10240"/>
                  </a:cubicBezTo>
                  <a:cubicBezTo>
                    <a:pt x="7890" y="10242"/>
                    <a:pt x="7862" y="10242"/>
                    <a:pt x="7834" y="10242"/>
                  </a:cubicBezTo>
                  <a:cubicBezTo>
                    <a:pt x="7345" y="10242"/>
                    <a:pt x="6910" y="10045"/>
                    <a:pt x="6572" y="9752"/>
                  </a:cubicBezTo>
                  <a:lnTo>
                    <a:pt x="9513" y="6823"/>
                  </a:lnTo>
                  <a:close/>
                  <a:moveTo>
                    <a:pt x="881" y="1"/>
                  </a:moveTo>
                  <a:cubicBezTo>
                    <a:pt x="786" y="1"/>
                    <a:pt x="703" y="84"/>
                    <a:pt x="703" y="180"/>
                  </a:cubicBezTo>
                  <a:lnTo>
                    <a:pt x="703" y="525"/>
                  </a:lnTo>
                  <a:cubicBezTo>
                    <a:pt x="703" y="620"/>
                    <a:pt x="774" y="703"/>
                    <a:pt x="881" y="703"/>
                  </a:cubicBezTo>
                  <a:cubicBezTo>
                    <a:pt x="976" y="703"/>
                    <a:pt x="1060" y="632"/>
                    <a:pt x="1060" y="525"/>
                  </a:cubicBezTo>
                  <a:lnTo>
                    <a:pt x="1060" y="358"/>
                  </a:lnTo>
                  <a:lnTo>
                    <a:pt x="1905" y="358"/>
                  </a:lnTo>
                  <a:lnTo>
                    <a:pt x="1905" y="1966"/>
                  </a:lnTo>
                  <a:lnTo>
                    <a:pt x="1060" y="1966"/>
                  </a:lnTo>
                  <a:lnTo>
                    <a:pt x="1060" y="1418"/>
                  </a:lnTo>
                  <a:cubicBezTo>
                    <a:pt x="1060" y="1323"/>
                    <a:pt x="976" y="1239"/>
                    <a:pt x="881" y="1239"/>
                  </a:cubicBezTo>
                  <a:cubicBezTo>
                    <a:pt x="786" y="1239"/>
                    <a:pt x="703" y="1311"/>
                    <a:pt x="703" y="1418"/>
                  </a:cubicBezTo>
                  <a:lnTo>
                    <a:pt x="703" y="2144"/>
                  </a:lnTo>
                  <a:cubicBezTo>
                    <a:pt x="703" y="2239"/>
                    <a:pt x="774" y="2323"/>
                    <a:pt x="881" y="2323"/>
                  </a:cubicBezTo>
                  <a:lnTo>
                    <a:pt x="1429" y="2323"/>
                  </a:lnTo>
                  <a:lnTo>
                    <a:pt x="1429" y="2656"/>
                  </a:lnTo>
                  <a:lnTo>
                    <a:pt x="905" y="2656"/>
                  </a:lnTo>
                  <a:cubicBezTo>
                    <a:pt x="405" y="2656"/>
                    <a:pt x="0" y="3049"/>
                    <a:pt x="0" y="3561"/>
                  </a:cubicBezTo>
                  <a:lnTo>
                    <a:pt x="0" y="9693"/>
                  </a:lnTo>
                  <a:cubicBezTo>
                    <a:pt x="0" y="10193"/>
                    <a:pt x="405" y="10598"/>
                    <a:pt x="905" y="10598"/>
                  </a:cubicBezTo>
                  <a:lnTo>
                    <a:pt x="3774" y="10598"/>
                  </a:lnTo>
                  <a:cubicBezTo>
                    <a:pt x="3882" y="10598"/>
                    <a:pt x="3953" y="10526"/>
                    <a:pt x="3953" y="10419"/>
                  </a:cubicBezTo>
                  <a:cubicBezTo>
                    <a:pt x="3953" y="10336"/>
                    <a:pt x="3882" y="10240"/>
                    <a:pt x="3774" y="10240"/>
                  </a:cubicBezTo>
                  <a:lnTo>
                    <a:pt x="905" y="10240"/>
                  </a:lnTo>
                  <a:cubicBezTo>
                    <a:pt x="595" y="10240"/>
                    <a:pt x="357" y="9990"/>
                    <a:pt x="357" y="9693"/>
                  </a:cubicBezTo>
                  <a:lnTo>
                    <a:pt x="357" y="3561"/>
                  </a:lnTo>
                  <a:cubicBezTo>
                    <a:pt x="357" y="3251"/>
                    <a:pt x="607" y="3013"/>
                    <a:pt x="905" y="3013"/>
                  </a:cubicBezTo>
                  <a:lnTo>
                    <a:pt x="5739" y="3013"/>
                  </a:lnTo>
                  <a:cubicBezTo>
                    <a:pt x="6060" y="3013"/>
                    <a:pt x="6298" y="3263"/>
                    <a:pt x="6298" y="3561"/>
                  </a:cubicBezTo>
                  <a:lnTo>
                    <a:pt x="6298" y="6359"/>
                  </a:lnTo>
                  <a:lnTo>
                    <a:pt x="6251" y="6407"/>
                  </a:lnTo>
                  <a:cubicBezTo>
                    <a:pt x="6191" y="6466"/>
                    <a:pt x="6132" y="6538"/>
                    <a:pt x="6072" y="6609"/>
                  </a:cubicBezTo>
                  <a:cubicBezTo>
                    <a:pt x="5917" y="6788"/>
                    <a:pt x="5941" y="6752"/>
                    <a:pt x="5787" y="7026"/>
                  </a:cubicBezTo>
                  <a:cubicBezTo>
                    <a:pt x="5715" y="7180"/>
                    <a:pt x="5679" y="7169"/>
                    <a:pt x="5584" y="7538"/>
                  </a:cubicBezTo>
                  <a:cubicBezTo>
                    <a:pt x="5584" y="7550"/>
                    <a:pt x="5477" y="7776"/>
                    <a:pt x="5477" y="8181"/>
                  </a:cubicBezTo>
                  <a:cubicBezTo>
                    <a:pt x="5477" y="8502"/>
                    <a:pt x="5536" y="8835"/>
                    <a:pt x="5667" y="9133"/>
                  </a:cubicBezTo>
                  <a:cubicBezTo>
                    <a:pt x="5703" y="9181"/>
                    <a:pt x="5727" y="9228"/>
                    <a:pt x="5763" y="9288"/>
                  </a:cubicBezTo>
                  <a:cubicBezTo>
                    <a:pt x="5917" y="9621"/>
                    <a:pt x="5906" y="9562"/>
                    <a:pt x="6037" y="9728"/>
                  </a:cubicBezTo>
                  <a:cubicBezTo>
                    <a:pt x="6096" y="9776"/>
                    <a:pt x="6144" y="9859"/>
                    <a:pt x="6203" y="9919"/>
                  </a:cubicBezTo>
                  <a:lnTo>
                    <a:pt x="6239" y="9943"/>
                  </a:lnTo>
                  <a:cubicBezTo>
                    <a:pt x="6144" y="10145"/>
                    <a:pt x="5953" y="10276"/>
                    <a:pt x="5727" y="10276"/>
                  </a:cubicBezTo>
                  <a:lnTo>
                    <a:pt x="4548" y="10276"/>
                  </a:lnTo>
                  <a:cubicBezTo>
                    <a:pt x="4465" y="10276"/>
                    <a:pt x="4370" y="10347"/>
                    <a:pt x="4370" y="10455"/>
                  </a:cubicBezTo>
                  <a:cubicBezTo>
                    <a:pt x="4370" y="10538"/>
                    <a:pt x="4453" y="10633"/>
                    <a:pt x="4548" y="10633"/>
                  </a:cubicBezTo>
                  <a:lnTo>
                    <a:pt x="5727" y="10633"/>
                  </a:lnTo>
                  <a:cubicBezTo>
                    <a:pt x="6060" y="10633"/>
                    <a:pt x="6358" y="10455"/>
                    <a:pt x="6501" y="10169"/>
                  </a:cubicBezTo>
                  <a:cubicBezTo>
                    <a:pt x="6931" y="10472"/>
                    <a:pt x="7425" y="10620"/>
                    <a:pt x="7915" y="10620"/>
                  </a:cubicBezTo>
                  <a:cubicBezTo>
                    <a:pt x="8523" y="10620"/>
                    <a:pt x="9123" y="10391"/>
                    <a:pt x="9585" y="9943"/>
                  </a:cubicBezTo>
                  <a:cubicBezTo>
                    <a:pt x="9606" y="9943"/>
                    <a:pt x="9627" y="9944"/>
                    <a:pt x="9648" y="9944"/>
                  </a:cubicBezTo>
                  <a:cubicBezTo>
                    <a:pt x="10702" y="9944"/>
                    <a:pt x="11549" y="9076"/>
                    <a:pt x="11549" y="8026"/>
                  </a:cubicBezTo>
                  <a:lnTo>
                    <a:pt x="11549" y="4847"/>
                  </a:lnTo>
                  <a:cubicBezTo>
                    <a:pt x="11561" y="3966"/>
                    <a:pt x="10978" y="3192"/>
                    <a:pt x="10144" y="2966"/>
                  </a:cubicBezTo>
                  <a:cubicBezTo>
                    <a:pt x="10132" y="2962"/>
                    <a:pt x="10118" y="2960"/>
                    <a:pt x="10105" y="2960"/>
                  </a:cubicBezTo>
                  <a:cubicBezTo>
                    <a:pt x="10031" y="2960"/>
                    <a:pt x="9952" y="3014"/>
                    <a:pt x="9942" y="3085"/>
                  </a:cubicBezTo>
                  <a:cubicBezTo>
                    <a:pt x="9906" y="3180"/>
                    <a:pt x="9966" y="3275"/>
                    <a:pt x="10061" y="3299"/>
                  </a:cubicBezTo>
                  <a:cubicBezTo>
                    <a:pt x="10740" y="3490"/>
                    <a:pt x="11204" y="4109"/>
                    <a:pt x="11204" y="4811"/>
                  </a:cubicBezTo>
                  <a:lnTo>
                    <a:pt x="11204" y="6228"/>
                  </a:lnTo>
                  <a:lnTo>
                    <a:pt x="9394" y="6228"/>
                  </a:lnTo>
                  <a:cubicBezTo>
                    <a:pt x="9251" y="6121"/>
                    <a:pt x="9275" y="6133"/>
                    <a:pt x="9120" y="6061"/>
                  </a:cubicBezTo>
                  <a:cubicBezTo>
                    <a:pt x="8882" y="5930"/>
                    <a:pt x="8894" y="5942"/>
                    <a:pt x="8704" y="5871"/>
                  </a:cubicBezTo>
                  <a:cubicBezTo>
                    <a:pt x="8465" y="5776"/>
                    <a:pt x="8454" y="5776"/>
                    <a:pt x="8239" y="5752"/>
                  </a:cubicBezTo>
                  <a:cubicBezTo>
                    <a:pt x="8180" y="5728"/>
                    <a:pt x="8120" y="5716"/>
                    <a:pt x="8061" y="5716"/>
                  </a:cubicBezTo>
                  <a:lnTo>
                    <a:pt x="8061" y="4799"/>
                  </a:lnTo>
                  <a:cubicBezTo>
                    <a:pt x="8061" y="4037"/>
                    <a:pt x="8620" y="3382"/>
                    <a:pt x="9358" y="3251"/>
                  </a:cubicBezTo>
                  <a:cubicBezTo>
                    <a:pt x="9454" y="3228"/>
                    <a:pt x="9525" y="3144"/>
                    <a:pt x="9513" y="3037"/>
                  </a:cubicBezTo>
                  <a:cubicBezTo>
                    <a:pt x="9491" y="2960"/>
                    <a:pt x="9418" y="2893"/>
                    <a:pt x="9322" y="2893"/>
                  </a:cubicBezTo>
                  <a:cubicBezTo>
                    <a:pt x="9315" y="2893"/>
                    <a:pt x="9307" y="2893"/>
                    <a:pt x="9299" y="2894"/>
                  </a:cubicBezTo>
                  <a:cubicBezTo>
                    <a:pt x="8382" y="3061"/>
                    <a:pt x="7727" y="3847"/>
                    <a:pt x="7727" y="4787"/>
                  </a:cubicBezTo>
                  <a:lnTo>
                    <a:pt x="7727" y="5716"/>
                  </a:lnTo>
                  <a:cubicBezTo>
                    <a:pt x="7322" y="5752"/>
                    <a:pt x="6965" y="5871"/>
                    <a:pt x="6632" y="6073"/>
                  </a:cubicBezTo>
                  <a:lnTo>
                    <a:pt x="6632" y="3549"/>
                  </a:lnTo>
                  <a:cubicBezTo>
                    <a:pt x="6632" y="3037"/>
                    <a:pt x="6239" y="2632"/>
                    <a:pt x="5727" y="2632"/>
                  </a:cubicBezTo>
                  <a:lnTo>
                    <a:pt x="5203" y="2632"/>
                  </a:lnTo>
                  <a:lnTo>
                    <a:pt x="5203" y="2311"/>
                  </a:lnTo>
                  <a:lnTo>
                    <a:pt x="5763" y="2311"/>
                  </a:lnTo>
                  <a:cubicBezTo>
                    <a:pt x="5846" y="2311"/>
                    <a:pt x="5941" y="2239"/>
                    <a:pt x="5941" y="2132"/>
                  </a:cubicBezTo>
                  <a:lnTo>
                    <a:pt x="5941" y="180"/>
                  </a:lnTo>
                  <a:cubicBezTo>
                    <a:pt x="5941" y="96"/>
                    <a:pt x="5858" y="1"/>
                    <a:pt x="57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798" name="Google Shape;798;p49"/>
          <p:cNvGrpSpPr/>
          <p:nvPr/>
        </p:nvGrpSpPr>
        <p:grpSpPr>
          <a:xfrm>
            <a:off x="1555981" y="3609341"/>
            <a:ext cx="220755" cy="352348"/>
            <a:chOff x="5829984" y="3350032"/>
            <a:chExt cx="220755" cy="352348"/>
          </a:xfrm>
        </p:grpSpPr>
        <p:sp>
          <p:nvSpPr>
            <p:cNvPr id="799" name="Google Shape;799;p49"/>
            <p:cNvSpPr/>
            <p:nvPr/>
          </p:nvSpPr>
          <p:spPr>
            <a:xfrm>
              <a:off x="5829984" y="3350032"/>
              <a:ext cx="220755" cy="352348"/>
            </a:xfrm>
            <a:custGeom>
              <a:avLst/>
              <a:gdLst/>
              <a:ahLst/>
              <a:cxnLst/>
              <a:rect l="l" t="t" r="r" b="b"/>
              <a:pathLst>
                <a:path w="6930" h="11061" extrusionOk="0">
                  <a:moveTo>
                    <a:pt x="1989" y="333"/>
                  </a:moveTo>
                  <a:lnTo>
                    <a:pt x="1989" y="2060"/>
                  </a:lnTo>
                  <a:lnTo>
                    <a:pt x="1072" y="2060"/>
                  </a:lnTo>
                  <a:lnTo>
                    <a:pt x="1072" y="333"/>
                  </a:lnTo>
                  <a:close/>
                  <a:moveTo>
                    <a:pt x="3299" y="333"/>
                  </a:moveTo>
                  <a:lnTo>
                    <a:pt x="3299" y="2060"/>
                  </a:lnTo>
                  <a:lnTo>
                    <a:pt x="2322" y="2060"/>
                  </a:lnTo>
                  <a:lnTo>
                    <a:pt x="2322" y="333"/>
                  </a:lnTo>
                  <a:close/>
                  <a:moveTo>
                    <a:pt x="4608" y="333"/>
                  </a:moveTo>
                  <a:lnTo>
                    <a:pt x="4608" y="2060"/>
                  </a:lnTo>
                  <a:lnTo>
                    <a:pt x="3632" y="2060"/>
                  </a:lnTo>
                  <a:lnTo>
                    <a:pt x="3632" y="333"/>
                  </a:lnTo>
                  <a:close/>
                  <a:moveTo>
                    <a:pt x="5108" y="2381"/>
                  </a:moveTo>
                  <a:lnTo>
                    <a:pt x="5108" y="2774"/>
                  </a:lnTo>
                  <a:lnTo>
                    <a:pt x="1810" y="2774"/>
                  </a:lnTo>
                  <a:lnTo>
                    <a:pt x="1810" y="2381"/>
                  </a:lnTo>
                  <a:close/>
                  <a:moveTo>
                    <a:pt x="6085" y="3084"/>
                  </a:moveTo>
                  <a:cubicBezTo>
                    <a:pt x="6370" y="3084"/>
                    <a:pt x="6609" y="3322"/>
                    <a:pt x="6609" y="3608"/>
                  </a:cubicBezTo>
                  <a:lnTo>
                    <a:pt x="6609" y="10216"/>
                  </a:lnTo>
                  <a:cubicBezTo>
                    <a:pt x="6609" y="10489"/>
                    <a:pt x="6370" y="10728"/>
                    <a:pt x="6085" y="10728"/>
                  </a:cubicBezTo>
                  <a:lnTo>
                    <a:pt x="846" y="10728"/>
                  </a:lnTo>
                  <a:cubicBezTo>
                    <a:pt x="560" y="10728"/>
                    <a:pt x="322" y="10489"/>
                    <a:pt x="322" y="10216"/>
                  </a:cubicBezTo>
                  <a:lnTo>
                    <a:pt x="322" y="3608"/>
                  </a:lnTo>
                  <a:cubicBezTo>
                    <a:pt x="322" y="3322"/>
                    <a:pt x="560" y="3084"/>
                    <a:pt x="846" y="3084"/>
                  </a:cubicBezTo>
                  <a:close/>
                  <a:moveTo>
                    <a:pt x="905" y="0"/>
                  </a:moveTo>
                  <a:cubicBezTo>
                    <a:pt x="822" y="0"/>
                    <a:pt x="739" y="71"/>
                    <a:pt x="739" y="167"/>
                  </a:cubicBezTo>
                  <a:lnTo>
                    <a:pt x="739" y="2215"/>
                  </a:lnTo>
                  <a:cubicBezTo>
                    <a:pt x="739" y="2310"/>
                    <a:pt x="822" y="2381"/>
                    <a:pt x="905" y="2381"/>
                  </a:cubicBezTo>
                  <a:lnTo>
                    <a:pt x="1501" y="2381"/>
                  </a:lnTo>
                  <a:lnTo>
                    <a:pt x="1501" y="2762"/>
                  </a:lnTo>
                  <a:lnTo>
                    <a:pt x="846" y="2762"/>
                  </a:lnTo>
                  <a:cubicBezTo>
                    <a:pt x="382" y="2762"/>
                    <a:pt x="1" y="3143"/>
                    <a:pt x="1" y="3620"/>
                  </a:cubicBezTo>
                  <a:lnTo>
                    <a:pt x="1" y="10216"/>
                  </a:lnTo>
                  <a:cubicBezTo>
                    <a:pt x="1" y="10668"/>
                    <a:pt x="370" y="11061"/>
                    <a:pt x="846" y="11061"/>
                  </a:cubicBezTo>
                  <a:lnTo>
                    <a:pt x="6085" y="11061"/>
                  </a:lnTo>
                  <a:cubicBezTo>
                    <a:pt x="6549" y="11061"/>
                    <a:pt x="6930" y="10692"/>
                    <a:pt x="6930" y="10216"/>
                  </a:cubicBezTo>
                  <a:lnTo>
                    <a:pt x="6930" y="3608"/>
                  </a:lnTo>
                  <a:cubicBezTo>
                    <a:pt x="6930" y="3143"/>
                    <a:pt x="6549" y="2774"/>
                    <a:pt x="6085" y="2774"/>
                  </a:cubicBezTo>
                  <a:lnTo>
                    <a:pt x="5430" y="2774"/>
                  </a:lnTo>
                  <a:lnTo>
                    <a:pt x="5430" y="2381"/>
                  </a:lnTo>
                  <a:lnTo>
                    <a:pt x="6025" y="2381"/>
                  </a:lnTo>
                  <a:cubicBezTo>
                    <a:pt x="6108" y="2381"/>
                    <a:pt x="6192" y="2310"/>
                    <a:pt x="6192" y="2215"/>
                  </a:cubicBezTo>
                  <a:lnTo>
                    <a:pt x="6192" y="1191"/>
                  </a:lnTo>
                  <a:cubicBezTo>
                    <a:pt x="6192" y="1095"/>
                    <a:pt x="6108" y="1024"/>
                    <a:pt x="6025" y="1024"/>
                  </a:cubicBezTo>
                  <a:cubicBezTo>
                    <a:pt x="5942" y="1024"/>
                    <a:pt x="5858" y="1095"/>
                    <a:pt x="5858" y="1191"/>
                  </a:cubicBezTo>
                  <a:lnTo>
                    <a:pt x="5858" y="2048"/>
                  </a:lnTo>
                  <a:lnTo>
                    <a:pt x="4942" y="2048"/>
                  </a:lnTo>
                  <a:lnTo>
                    <a:pt x="4942" y="321"/>
                  </a:lnTo>
                  <a:lnTo>
                    <a:pt x="5858" y="321"/>
                  </a:lnTo>
                  <a:lnTo>
                    <a:pt x="5858" y="524"/>
                  </a:lnTo>
                  <a:cubicBezTo>
                    <a:pt x="5858" y="607"/>
                    <a:pt x="5942" y="679"/>
                    <a:pt x="6025" y="679"/>
                  </a:cubicBezTo>
                  <a:cubicBezTo>
                    <a:pt x="6108" y="679"/>
                    <a:pt x="6192" y="607"/>
                    <a:pt x="6192" y="524"/>
                  </a:cubicBezTo>
                  <a:lnTo>
                    <a:pt x="6192" y="167"/>
                  </a:lnTo>
                  <a:cubicBezTo>
                    <a:pt x="6192" y="71"/>
                    <a:pt x="6108" y="0"/>
                    <a:pt x="60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0" name="Google Shape;800;p49"/>
            <p:cNvSpPr/>
            <p:nvPr/>
          </p:nvSpPr>
          <p:spPr>
            <a:xfrm>
              <a:off x="5912297" y="3541927"/>
              <a:ext cx="56160" cy="56160"/>
            </a:xfrm>
            <a:custGeom>
              <a:avLst/>
              <a:gdLst/>
              <a:ahLst/>
              <a:cxnLst/>
              <a:rect l="l" t="t" r="r" b="b"/>
              <a:pathLst>
                <a:path w="1763" h="1763" extrusionOk="0">
                  <a:moveTo>
                    <a:pt x="881" y="1"/>
                  </a:moveTo>
                  <a:cubicBezTo>
                    <a:pt x="798" y="1"/>
                    <a:pt x="715" y="72"/>
                    <a:pt x="715" y="167"/>
                  </a:cubicBezTo>
                  <a:lnTo>
                    <a:pt x="715" y="715"/>
                  </a:lnTo>
                  <a:lnTo>
                    <a:pt x="167" y="715"/>
                  </a:lnTo>
                  <a:cubicBezTo>
                    <a:pt x="84" y="715"/>
                    <a:pt x="0" y="798"/>
                    <a:pt x="0" y="882"/>
                  </a:cubicBezTo>
                  <a:cubicBezTo>
                    <a:pt x="0" y="977"/>
                    <a:pt x="84" y="1048"/>
                    <a:pt x="167" y="1048"/>
                  </a:cubicBezTo>
                  <a:lnTo>
                    <a:pt x="715" y="1048"/>
                  </a:lnTo>
                  <a:lnTo>
                    <a:pt x="715" y="1596"/>
                  </a:lnTo>
                  <a:cubicBezTo>
                    <a:pt x="715" y="1691"/>
                    <a:pt x="798" y="1763"/>
                    <a:pt x="881" y="1763"/>
                  </a:cubicBezTo>
                  <a:cubicBezTo>
                    <a:pt x="965" y="1763"/>
                    <a:pt x="1048" y="1691"/>
                    <a:pt x="1048" y="1596"/>
                  </a:cubicBezTo>
                  <a:lnTo>
                    <a:pt x="1048" y="1048"/>
                  </a:lnTo>
                  <a:lnTo>
                    <a:pt x="1596" y="1048"/>
                  </a:lnTo>
                  <a:cubicBezTo>
                    <a:pt x="1679" y="1048"/>
                    <a:pt x="1762" y="977"/>
                    <a:pt x="1762" y="882"/>
                  </a:cubicBezTo>
                  <a:cubicBezTo>
                    <a:pt x="1762" y="798"/>
                    <a:pt x="1679" y="715"/>
                    <a:pt x="1596" y="715"/>
                  </a:cubicBezTo>
                  <a:lnTo>
                    <a:pt x="1048" y="715"/>
                  </a:lnTo>
                  <a:lnTo>
                    <a:pt x="1048" y="167"/>
                  </a:lnTo>
                  <a:cubicBezTo>
                    <a:pt x="1048" y="72"/>
                    <a:pt x="965" y="1"/>
                    <a:pt x="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1" name="Google Shape;801;p49"/>
            <p:cNvSpPr/>
            <p:nvPr/>
          </p:nvSpPr>
          <p:spPr>
            <a:xfrm>
              <a:off x="5885730" y="3515391"/>
              <a:ext cx="109263" cy="109263"/>
            </a:xfrm>
            <a:custGeom>
              <a:avLst/>
              <a:gdLst/>
              <a:ahLst/>
              <a:cxnLst/>
              <a:rect l="l" t="t" r="r" b="b"/>
              <a:pathLst>
                <a:path w="3429" h="3429" extrusionOk="0">
                  <a:moveTo>
                    <a:pt x="1715" y="345"/>
                  </a:moveTo>
                  <a:cubicBezTo>
                    <a:pt x="2477" y="345"/>
                    <a:pt x="3096" y="976"/>
                    <a:pt x="3096" y="1727"/>
                  </a:cubicBezTo>
                  <a:cubicBezTo>
                    <a:pt x="3096" y="2489"/>
                    <a:pt x="2477" y="3120"/>
                    <a:pt x="1715" y="3120"/>
                  </a:cubicBezTo>
                  <a:cubicBezTo>
                    <a:pt x="953" y="3120"/>
                    <a:pt x="334" y="2489"/>
                    <a:pt x="334" y="1727"/>
                  </a:cubicBezTo>
                  <a:cubicBezTo>
                    <a:pt x="334" y="976"/>
                    <a:pt x="953" y="345"/>
                    <a:pt x="1715" y="345"/>
                  </a:cubicBezTo>
                  <a:close/>
                  <a:moveTo>
                    <a:pt x="1715" y="0"/>
                  </a:moveTo>
                  <a:cubicBezTo>
                    <a:pt x="775" y="0"/>
                    <a:pt x="1" y="762"/>
                    <a:pt x="1" y="1715"/>
                  </a:cubicBezTo>
                  <a:cubicBezTo>
                    <a:pt x="1" y="2667"/>
                    <a:pt x="775" y="3429"/>
                    <a:pt x="1715" y="3429"/>
                  </a:cubicBezTo>
                  <a:cubicBezTo>
                    <a:pt x="2656" y="3429"/>
                    <a:pt x="3430" y="2667"/>
                    <a:pt x="3430" y="1715"/>
                  </a:cubicBezTo>
                  <a:cubicBezTo>
                    <a:pt x="3430" y="774"/>
                    <a:pt x="2668" y="0"/>
                    <a:pt x="17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2" name="Google Shape;802;p49"/>
            <p:cNvSpPr/>
            <p:nvPr/>
          </p:nvSpPr>
          <p:spPr>
            <a:xfrm>
              <a:off x="5862986" y="3476305"/>
              <a:ext cx="154783" cy="188167"/>
            </a:xfrm>
            <a:custGeom>
              <a:avLst/>
              <a:gdLst/>
              <a:ahLst/>
              <a:cxnLst/>
              <a:rect l="l" t="t" r="r" b="b"/>
              <a:pathLst>
                <a:path w="4859" h="5907" extrusionOk="0">
                  <a:moveTo>
                    <a:pt x="167" y="1"/>
                  </a:moveTo>
                  <a:cubicBezTo>
                    <a:pt x="84" y="1"/>
                    <a:pt x="0" y="72"/>
                    <a:pt x="0" y="156"/>
                  </a:cubicBezTo>
                  <a:lnTo>
                    <a:pt x="0" y="5740"/>
                  </a:lnTo>
                  <a:cubicBezTo>
                    <a:pt x="0" y="5835"/>
                    <a:pt x="84" y="5906"/>
                    <a:pt x="167" y="5906"/>
                  </a:cubicBezTo>
                  <a:lnTo>
                    <a:pt x="4691" y="5906"/>
                  </a:lnTo>
                  <a:cubicBezTo>
                    <a:pt x="4787" y="5906"/>
                    <a:pt x="4858" y="5835"/>
                    <a:pt x="4858" y="5740"/>
                  </a:cubicBezTo>
                  <a:lnTo>
                    <a:pt x="4858" y="156"/>
                  </a:lnTo>
                  <a:cubicBezTo>
                    <a:pt x="4858" y="72"/>
                    <a:pt x="4775" y="1"/>
                    <a:pt x="4691" y="1"/>
                  </a:cubicBezTo>
                  <a:lnTo>
                    <a:pt x="1715" y="1"/>
                  </a:lnTo>
                  <a:cubicBezTo>
                    <a:pt x="1632" y="1"/>
                    <a:pt x="1548" y="72"/>
                    <a:pt x="1548" y="156"/>
                  </a:cubicBezTo>
                  <a:cubicBezTo>
                    <a:pt x="1548" y="251"/>
                    <a:pt x="1632" y="322"/>
                    <a:pt x="1715" y="322"/>
                  </a:cubicBezTo>
                  <a:lnTo>
                    <a:pt x="4525" y="322"/>
                  </a:lnTo>
                  <a:lnTo>
                    <a:pt x="4525" y="5597"/>
                  </a:lnTo>
                  <a:lnTo>
                    <a:pt x="334" y="5597"/>
                  </a:lnTo>
                  <a:lnTo>
                    <a:pt x="334" y="322"/>
                  </a:lnTo>
                  <a:lnTo>
                    <a:pt x="881" y="322"/>
                  </a:lnTo>
                  <a:cubicBezTo>
                    <a:pt x="977" y="322"/>
                    <a:pt x="1048" y="251"/>
                    <a:pt x="1048" y="156"/>
                  </a:cubicBezTo>
                  <a:cubicBezTo>
                    <a:pt x="1048" y="72"/>
                    <a:pt x="977" y="1"/>
                    <a:pt x="8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803" name="Google Shape;803;p49"/>
          <p:cNvGrpSpPr/>
          <p:nvPr/>
        </p:nvGrpSpPr>
        <p:grpSpPr>
          <a:xfrm>
            <a:off x="3417797" y="1931504"/>
            <a:ext cx="367161" cy="287523"/>
            <a:chOff x="4878379" y="2473892"/>
            <a:chExt cx="367161" cy="287523"/>
          </a:xfrm>
        </p:grpSpPr>
        <p:sp>
          <p:nvSpPr>
            <p:cNvPr id="804" name="Google Shape;804;p49"/>
            <p:cNvSpPr/>
            <p:nvPr/>
          </p:nvSpPr>
          <p:spPr>
            <a:xfrm>
              <a:off x="5110889" y="2554676"/>
              <a:ext cx="75496" cy="71355"/>
            </a:xfrm>
            <a:custGeom>
              <a:avLst/>
              <a:gdLst/>
              <a:ahLst/>
              <a:cxnLst/>
              <a:rect l="l" t="t" r="r" b="b"/>
              <a:pathLst>
                <a:path w="2370" h="2240" extrusionOk="0">
                  <a:moveTo>
                    <a:pt x="1250" y="322"/>
                  </a:moveTo>
                  <a:lnTo>
                    <a:pt x="2048" y="1263"/>
                  </a:lnTo>
                  <a:lnTo>
                    <a:pt x="2048" y="1918"/>
                  </a:lnTo>
                  <a:lnTo>
                    <a:pt x="322" y="1918"/>
                  </a:lnTo>
                  <a:lnTo>
                    <a:pt x="322" y="322"/>
                  </a:lnTo>
                  <a:close/>
                  <a:moveTo>
                    <a:pt x="155" y="1"/>
                  </a:moveTo>
                  <a:cubicBezTo>
                    <a:pt x="72" y="1"/>
                    <a:pt x="0" y="72"/>
                    <a:pt x="0" y="155"/>
                  </a:cubicBezTo>
                  <a:lnTo>
                    <a:pt x="0" y="2084"/>
                  </a:lnTo>
                  <a:cubicBezTo>
                    <a:pt x="0" y="2168"/>
                    <a:pt x="72" y="2239"/>
                    <a:pt x="155" y="2239"/>
                  </a:cubicBezTo>
                  <a:lnTo>
                    <a:pt x="2215" y="2239"/>
                  </a:lnTo>
                  <a:cubicBezTo>
                    <a:pt x="2298" y="2239"/>
                    <a:pt x="2370" y="2168"/>
                    <a:pt x="2370" y="2084"/>
                  </a:cubicBezTo>
                  <a:lnTo>
                    <a:pt x="2370" y="1191"/>
                  </a:lnTo>
                  <a:cubicBezTo>
                    <a:pt x="2370" y="1084"/>
                    <a:pt x="2358" y="1132"/>
                    <a:pt x="1441" y="36"/>
                  </a:cubicBezTo>
                  <a:cubicBezTo>
                    <a:pt x="1429" y="13"/>
                    <a:pt x="1381" y="1"/>
                    <a:pt x="1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5" name="Google Shape;805;p49"/>
            <p:cNvSpPr/>
            <p:nvPr/>
          </p:nvSpPr>
          <p:spPr>
            <a:xfrm>
              <a:off x="4958049" y="2691972"/>
              <a:ext cx="45521" cy="45553"/>
            </a:xfrm>
            <a:custGeom>
              <a:avLst/>
              <a:gdLst/>
              <a:ahLst/>
              <a:cxnLst/>
              <a:rect l="l" t="t" r="r" b="b"/>
              <a:pathLst>
                <a:path w="1429" h="1430" extrusionOk="0">
                  <a:moveTo>
                    <a:pt x="714" y="358"/>
                  </a:moveTo>
                  <a:cubicBezTo>
                    <a:pt x="929" y="358"/>
                    <a:pt x="1084" y="525"/>
                    <a:pt x="1084" y="727"/>
                  </a:cubicBezTo>
                  <a:cubicBezTo>
                    <a:pt x="1084" y="941"/>
                    <a:pt x="929" y="1108"/>
                    <a:pt x="714" y="1108"/>
                  </a:cubicBezTo>
                  <a:cubicBezTo>
                    <a:pt x="512" y="1108"/>
                    <a:pt x="345" y="941"/>
                    <a:pt x="345" y="727"/>
                  </a:cubicBezTo>
                  <a:cubicBezTo>
                    <a:pt x="345" y="525"/>
                    <a:pt x="512" y="358"/>
                    <a:pt x="714" y="358"/>
                  </a:cubicBezTo>
                  <a:close/>
                  <a:moveTo>
                    <a:pt x="714" y="1"/>
                  </a:moveTo>
                  <a:cubicBezTo>
                    <a:pt x="310" y="1"/>
                    <a:pt x="0" y="334"/>
                    <a:pt x="0" y="715"/>
                  </a:cubicBezTo>
                  <a:cubicBezTo>
                    <a:pt x="0" y="1108"/>
                    <a:pt x="333" y="1429"/>
                    <a:pt x="714" y="1429"/>
                  </a:cubicBezTo>
                  <a:cubicBezTo>
                    <a:pt x="1107" y="1429"/>
                    <a:pt x="1429" y="1108"/>
                    <a:pt x="1429" y="715"/>
                  </a:cubicBezTo>
                  <a:cubicBezTo>
                    <a:pt x="1429" y="334"/>
                    <a:pt x="1119" y="1"/>
                    <a:pt x="7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6" name="Google Shape;806;p49"/>
            <p:cNvSpPr/>
            <p:nvPr/>
          </p:nvSpPr>
          <p:spPr>
            <a:xfrm>
              <a:off x="5130225" y="2691972"/>
              <a:ext cx="45553" cy="45553"/>
            </a:xfrm>
            <a:custGeom>
              <a:avLst/>
              <a:gdLst/>
              <a:ahLst/>
              <a:cxnLst/>
              <a:rect l="l" t="t" r="r" b="b"/>
              <a:pathLst>
                <a:path w="1430" h="1430" extrusionOk="0">
                  <a:moveTo>
                    <a:pt x="715" y="358"/>
                  </a:moveTo>
                  <a:cubicBezTo>
                    <a:pt x="917" y="358"/>
                    <a:pt x="1084" y="525"/>
                    <a:pt x="1084" y="727"/>
                  </a:cubicBezTo>
                  <a:cubicBezTo>
                    <a:pt x="1084" y="929"/>
                    <a:pt x="917" y="1108"/>
                    <a:pt x="715" y="1108"/>
                  </a:cubicBezTo>
                  <a:cubicBezTo>
                    <a:pt x="501" y="1108"/>
                    <a:pt x="346" y="941"/>
                    <a:pt x="346" y="727"/>
                  </a:cubicBezTo>
                  <a:cubicBezTo>
                    <a:pt x="346" y="525"/>
                    <a:pt x="501" y="358"/>
                    <a:pt x="715" y="358"/>
                  </a:cubicBezTo>
                  <a:close/>
                  <a:moveTo>
                    <a:pt x="715" y="1"/>
                  </a:moveTo>
                  <a:cubicBezTo>
                    <a:pt x="310" y="1"/>
                    <a:pt x="1" y="334"/>
                    <a:pt x="1" y="715"/>
                  </a:cubicBezTo>
                  <a:cubicBezTo>
                    <a:pt x="1" y="1108"/>
                    <a:pt x="322" y="1429"/>
                    <a:pt x="715" y="1429"/>
                  </a:cubicBezTo>
                  <a:cubicBezTo>
                    <a:pt x="1096" y="1429"/>
                    <a:pt x="1429" y="1108"/>
                    <a:pt x="1429" y="715"/>
                  </a:cubicBezTo>
                  <a:cubicBezTo>
                    <a:pt x="1429" y="334"/>
                    <a:pt x="1120" y="1"/>
                    <a:pt x="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7" name="Google Shape;807;p49"/>
            <p:cNvSpPr/>
            <p:nvPr/>
          </p:nvSpPr>
          <p:spPr>
            <a:xfrm>
              <a:off x="4930717" y="2523586"/>
              <a:ext cx="100917" cy="100534"/>
            </a:xfrm>
            <a:custGeom>
              <a:avLst/>
              <a:gdLst/>
              <a:ahLst/>
              <a:cxnLst/>
              <a:rect l="l" t="t" r="r" b="b"/>
              <a:pathLst>
                <a:path w="3168" h="3156" extrusionOk="0">
                  <a:moveTo>
                    <a:pt x="1763" y="346"/>
                  </a:moveTo>
                  <a:cubicBezTo>
                    <a:pt x="1811" y="346"/>
                    <a:pt x="1858" y="393"/>
                    <a:pt x="1858" y="441"/>
                  </a:cubicBezTo>
                  <a:lnTo>
                    <a:pt x="1858" y="1120"/>
                  </a:lnTo>
                  <a:cubicBezTo>
                    <a:pt x="1858" y="1215"/>
                    <a:pt x="1930" y="1286"/>
                    <a:pt x="2013" y="1286"/>
                  </a:cubicBezTo>
                  <a:lnTo>
                    <a:pt x="2704" y="1286"/>
                  </a:lnTo>
                  <a:cubicBezTo>
                    <a:pt x="2751" y="1286"/>
                    <a:pt x="2787" y="1334"/>
                    <a:pt x="2787" y="1370"/>
                  </a:cubicBezTo>
                  <a:lnTo>
                    <a:pt x="2787" y="1774"/>
                  </a:lnTo>
                  <a:cubicBezTo>
                    <a:pt x="2787" y="1822"/>
                    <a:pt x="2751" y="1870"/>
                    <a:pt x="2704" y="1870"/>
                  </a:cubicBezTo>
                  <a:lnTo>
                    <a:pt x="2013" y="1870"/>
                  </a:lnTo>
                  <a:cubicBezTo>
                    <a:pt x="1930" y="1870"/>
                    <a:pt x="1858" y="1941"/>
                    <a:pt x="1858" y="2024"/>
                  </a:cubicBezTo>
                  <a:lnTo>
                    <a:pt x="1858" y="2715"/>
                  </a:lnTo>
                  <a:cubicBezTo>
                    <a:pt x="1858" y="2763"/>
                    <a:pt x="1811" y="2798"/>
                    <a:pt x="1763" y="2798"/>
                  </a:cubicBezTo>
                  <a:lnTo>
                    <a:pt x="1358" y="2798"/>
                  </a:lnTo>
                  <a:cubicBezTo>
                    <a:pt x="1322" y="2798"/>
                    <a:pt x="1275" y="2763"/>
                    <a:pt x="1275" y="2715"/>
                  </a:cubicBezTo>
                  <a:lnTo>
                    <a:pt x="1275" y="2024"/>
                  </a:lnTo>
                  <a:cubicBezTo>
                    <a:pt x="1275" y="1941"/>
                    <a:pt x="1203" y="1870"/>
                    <a:pt x="1108" y="1870"/>
                  </a:cubicBezTo>
                  <a:lnTo>
                    <a:pt x="429" y="1870"/>
                  </a:lnTo>
                  <a:cubicBezTo>
                    <a:pt x="382" y="1870"/>
                    <a:pt x="334" y="1822"/>
                    <a:pt x="334" y="1774"/>
                  </a:cubicBezTo>
                  <a:lnTo>
                    <a:pt x="334" y="1370"/>
                  </a:lnTo>
                  <a:cubicBezTo>
                    <a:pt x="334" y="1334"/>
                    <a:pt x="382" y="1286"/>
                    <a:pt x="429" y="1286"/>
                  </a:cubicBezTo>
                  <a:lnTo>
                    <a:pt x="1108" y="1286"/>
                  </a:lnTo>
                  <a:cubicBezTo>
                    <a:pt x="1203" y="1286"/>
                    <a:pt x="1275" y="1215"/>
                    <a:pt x="1275" y="1120"/>
                  </a:cubicBezTo>
                  <a:lnTo>
                    <a:pt x="1275" y="441"/>
                  </a:lnTo>
                  <a:cubicBezTo>
                    <a:pt x="1275" y="393"/>
                    <a:pt x="1322" y="346"/>
                    <a:pt x="1358" y="346"/>
                  </a:cubicBezTo>
                  <a:close/>
                  <a:moveTo>
                    <a:pt x="1394" y="0"/>
                  </a:moveTo>
                  <a:cubicBezTo>
                    <a:pt x="1156" y="0"/>
                    <a:pt x="965" y="203"/>
                    <a:pt x="965" y="441"/>
                  </a:cubicBezTo>
                  <a:lnTo>
                    <a:pt x="965" y="953"/>
                  </a:lnTo>
                  <a:lnTo>
                    <a:pt x="441" y="953"/>
                  </a:lnTo>
                  <a:cubicBezTo>
                    <a:pt x="203" y="953"/>
                    <a:pt x="13" y="1155"/>
                    <a:pt x="13" y="1393"/>
                  </a:cubicBezTo>
                  <a:lnTo>
                    <a:pt x="13" y="1786"/>
                  </a:lnTo>
                  <a:cubicBezTo>
                    <a:pt x="1" y="2013"/>
                    <a:pt x="191" y="2203"/>
                    <a:pt x="429" y="2203"/>
                  </a:cubicBezTo>
                  <a:lnTo>
                    <a:pt x="953" y="2203"/>
                  </a:lnTo>
                  <a:lnTo>
                    <a:pt x="953" y="2727"/>
                  </a:lnTo>
                  <a:cubicBezTo>
                    <a:pt x="953" y="2965"/>
                    <a:pt x="1144" y="3156"/>
                    <a:pt x="1382" y="3156"/>
                  </a:cubicBezTo>
                  <a:lnTo>
                    <a:pt x="1787" y="3156"/>
                  </a:lnTo>
                  <a:cubicBezTo>
                    <a:pt x="2025" y="3156"/>
                    <a:pt x="2215" y="2965"/>
                    <a:pt x="2215" y="2727"/>
                  </a:cubicBezTo>
                  <a:lnTo>
                    <a:pt x="2215" y="2203"/>
                  </a:lnTo>
                  <a:lnTo>
                    <a:pt x="2739" y="2203"/>
                  </a:lnTo>
                  <a:cubicBezTo>
                    <a:pt x="2977" y="2203"/>
                    <a:pt x="3168" y="2013"/>
                    <a:pt x="3168" y="1774"/>
                  </a:cubicBezTo>
                  <a:lnTo>
                    <a:pt x="3168" y="1370"/>
                  </a:lnTo>
                  <a:cubicBezTo>
                    <a:pt x="3168" y="1131"/>
                    <a:pt x="2977" y="941"/>
                    <a:pt x="2739" y="941"/>
                  </a:cubicBezTo>
                  <a:lnTo>
                    <a:pt x="2227" y="941"/>
                  </a:lnTo>
                  <a:lnTo>
                    <a:pt x="2227" y="441"/>
                  </a:lnTo>
                  <a:cubicBezTo>
                    <a:pt x="2227" y="203"/>
                    <a:pt x="2037" y="0"/>
                    <a:pt x="179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08" name="Google Shape;808;p49"/>
            <p:cNvSpPr/>
            <p:nvPr/>
          </p:nvSpPr>
          <p:spPr>
            <a:xfrm>
              <a:off x="4878379" y="2473892"/>
              <a:ext cx="367161" cy="287523"/>
            </a:xfrm>
            <a:custGeom>
              <a:avLst/>
              <a:gdLst/>
              <a:ahLst/>
              <a:cxnLst/>
              <a:rect l="l" t="t" r="r" b="b"/>
              <a:pathLst>
                <a:path w="11526" h="9026" extrusionOk="0">
                  <a:moveTo>
                    <a:pt x="7966" y="346"/>
                  </a:moveTo>
                  <a:cubicBezTo>
                    <a:pt x="8228" y="346"/>
                    <a:pt x="8454" y="572"/>
                    <a:pt x="8454" y="834"/>
                  </a:cubicBezTo>
                  <a:lnTo>
                    <a:pt x="8454" y="1203"/>
                  </a:lnTo>
                  <a:lnTo>
                    <a:pt x="7478" y="1203"/>
                  </a:lnTo>
                  <a:lnTo>
                    <a:pt x="7478" y="834"/>
                  </a:lnTo>
                  <a:cubicBezTo>
                    <a:pt x="7478" y="572"/>
                    <a:pt x="7692" y="346"/>
                    <a:pt x="7966" y="346"/>
                  </a:cubicBezTo>
                  <a:close/>
                  <a:moveTo>
                    <a:pt x="8645" y="1548"/>
                  </a:moveTo>
                  <a:lnTo>
                    <a:pt x="8645" y="1703"/>
                  </a:lnTo>
                  <a:lnTo>
                    <a:pt x="7275" y="1703"/>
                  </a:lnTo>
                  <a:lnTo>
                    <a:pt x="7275" y="1548"/>
                  </a:lnTo>
                  <a:close/>
                  <a:moveTo>
                    <a:pt x="6132" y="5894"/>
                  </a:moveTo>
                  <a:lnTo>
                    <a:pt x="6132" y="7192"/>
                  </a:lnTo>
                  <a:lnTo>
                    <a:pt x="4644" y="7192"/>
                  </a:lnTo>
                  <a:cubicBezTo>
                    <a:pt x="4644" y="7180"/>
                    <a:pt x="4632" y="7156"/>
                    <a:pt x="4632" y="7144"/>
                  </a:cubicBezTo>
                  <a:cubicBezTo>
                    <a:pt x="4420" y="6454"/>
                    <a:pt x="3830" y="6114"/>
                    <a:pt x="3240" y="6114"/>
                  </a:cubicBezTo>
                  <a:cubicBezTo>
                    <a:pt x="2639" y="6114"/>
                    <a:pt x="2038" y="6466"/>
                    <a:pt x="1834" y="7156"/>
                  </a:cubicBezTo>
                  <a:cubicBezTo>
                    <a:pt x="1834" y="7180"/>
                    <a:pt x="1822" y="7192"/>
                    <a:pt x="1822" y="7204"/>
                  </a:cubicBezTo>
                  <a:lnTo>
                    <a:pt x="691" y="7204"/>
                  </a:lnTo>
                  <a:cubicBezTo>
                    <a:pt x="489" y="7204"/>
                    <a:pt x="334" y="7061"/>
                    <a:pt x="334" y="6847"/>
                  </a:cubicBezTo>
                  <a:lnTo>
                    <a:pt x="334" y="5894"/>
                  </a:lnTo>
                  <a:close/>
                  <a:moveTo>
                    <a:pt x="11181" y="5906"/>
                  </a:moveTo>
                  <a:lnTo>
                    <a:pt x="11181" y="6847"/>
                  </a:lnTo>
                  <a:cubicBezTo>
                    <a:pt x="11181" y="7037"/>
                    <a:pt x="11026" y="7204"/>
                    <a:pt x="10824" y="7204"/>
                  </a:cubicBezTo>
                  <a:lnTo>
                    <a:pt x="10038" y="7204"/>
                  </a:lnTo>
                  <a:cubicBezTo>
                    <a:pt x="10038" y="7192"/>
                    <a:pt x="10014" y="7180"/>
                    <a:pt x="10014" y="7156"/>
                  </a:cubicBezTo>
                  <a:cubicBezTo>
                    <a:pt x="9823" y="6525"/>
                    <a:pt x="9228" y="6109"/>
                    <a:pt x="8621" y="6109"/>
                  </a:cubicBezTo>
                  <a:cubicBezTo>
                    <a:pt x="8026" y="6109"/>
                    <a:pt x="7430" y="6490"/>
                    <a:pt x="7216" y="7156"/>
                  </a:cubicBezTo>
                  <a:cubicBezTo>
                    <a:pt x="7216" y="7180"/>
                    <a:pt x="7204" y="7192"/>
                    <a:pt x="7204" y="7204"/>
                  </a:cubicBezTo>
                  <a:lnTo>
                    <a:pt x="6466" y="7204"/>
                  </a:lnTo>
                  <a:lnTo>
                    <a:pt x="6466" y="5906"/>
                  </a:lnTo>
                  <a:close/>
                  <a:moveTo>
                    <a:pt x="3215" y="6466"/>
                  </a:moveTo>
                  <a:cubicBezTo>
                    <a:pt x="3823" y="6466"/>
                    <a:pt x="4335" y="6978"/>
                    <a:pt x="4335" y="7573"/>
                  </a:cubicBezTo>
                  <a:cubicBezTo>
                    <a:pt x="4335" y="8192"/>
                    <a:pt x="3835" y="8692"/>
                    <a:pt x="3215" y="8692"/>
                  </a:cubicBezTo>
                  <a:cubicBezTo>
                    <a:pt x="2596" y="8692"/>
                    <a:pt x="2096" y="8192"/>
                    <a:pt x="2096" y="7573"/>
                  </a:cubicBezTo>
                  <a:cubicBezTo>
                    <a:pt x="2096" y="6978"/>
                    <a:pt x="2608" y="6466"/>
                    <a:pt x="3215" y="6466"/>
                  </a:cubicBezTo>
                  <a:close/>
                  <a:moveTo>
                    <a:pt x="8621" y="6466"/>
                  </a:moveTo>
                  <a:cubicBezTo>
                    <a:pt x="9240" y="6466"/>
                    <a:pt x="9740" y="6978"/>
                    <a:pt x="9740" y="7573"/>
                  </a:cubicBezTo>
                  <a:cubicBezTo>
                    <a:pt x="9740" y="8192"/>
                    <a:pt x="9240" y="8692"/>
                    <a:pt x="8621" y="8692"/>
                  </a:cubicBezTo>
                  <a:cubicBezTo>
                    <a:pt x="7990" y="8692"/>
                    <a:pt x="7502" y="8192"/>
                    <a:pt x="7502" y="7573"/>
                  </a:cubicBezTo>
                  <a:cubicBezTo>
                    <a:pt x="7502" y="6966"/>
                    <a:pt x="8014" y="6466"/>
                    <a:pt x="8621" y="6466"/>
                  </a:cubicBezTo>
                  <a:close/>
                  <a:moveTo>
                    <a:pt x="7966" y="1"/>
                  </a:moveTo>
                  <a:cubicBezTo>
                    <a:pt x="7502" y="1"/>
                    <a:pt x="7133" y="370"/>
                    <a:pt x="7133" y="834"/>
                  </a:cubicBezTo>
                  <a:lnTo>
                    <a:pt x="7133" y="1203"/>
                  </a:lnTo>
                  <a:lnTo>
                    <a:pt x="7097" y="1203"/>
                  </a:lnTo>
                  <a:cubicBezTo>
                    <a:pt x="7014" y="1203"/>
                    <a:pt x="6942" y="1275"/>
                    <a:pt x="6942" y="1370"/>
                  </a:cubicBezTo>
                  <a:lnTo>
                    <a:pt x="6942" y="1679"/>
                  </a:lnTo>
                  <a:lnTo>
                    <a:pt x="6466" y="1679"/>
                  </a:lnTo>
                  <a:lnTo>
                    <a:pt x="6466" y="1072"/>
                  </a:lnTo>
                  <a:cubicBezTo>
                    <a:pt x="6466" y="703"/>
                    <a:pt x="6144" y="382"/>
                    <a:pt x="5775" y="382"/>
                  </a:cubicBezTo>
                  <a:lnTo>
                    <a:pt x="2311" y="382"/>
                  </a:lnTo>
                  <a:cubicBezTo>
                    <a:pt x="2215" y="382"/>
                    <a:pt x="2144" y="465"/>
                    <a:pt x="2144" y="548"/>
                  </a:cubicBezTo>
                  <a:cubicBezTo>
                    <a:pt x="2144" y="644"/>
                    <a:pt x="2215" y="715"/>
                    <a:pt x="2311" y="715"/>
                  </a:cubicBezTo>
                  <a:lnTo>
                    <a:pt x="5775" y="715"/>
                  </a:lnTo>
                  <a:cubicBezTo>
                    <a:pt x="5966" y="715"/>
                    <a:pt x="6132" y="870"/>
                    <a:pt x="6132" y="1072"/>
                  </a:cubicBezTo>
                  <a:lnTo>
                    <a:pt x="6132" y="5573"/>
                  </a:lnTo>
                  <a:lnTo>
                    <a:pt x="334" y="5573"/>
                  </a:lnTo>
                  <a:lnTo>
                    <a:pt x="334" y="1072"/>
                  </a:lnTo>
                  <a:cubicBezTo>
                    <a:pt x="334" y="882"/>
                    <a:pt x="477" y="715"/>
                    <a:pt x="691" y="715"/>
                  </a:cubicBezTo>
                  <a:lnTo>
                    <a:pt x="1477" y="715"/>
                  </a:lnTo>
                  <a:cubicBezTo>
                    <a:pt x="1560" y="715"/>
                    <a:pt x="1644" y="644"/>
                    <a:pt x="1644" y="548"/>
                  </a:cubicBezTo>
                  <a:cubicBezTo>
                    <a:pt x="1644" y="465"/>
                    <a:pt x="1560" y="394"/>
                    <a:pt x="1477" y="394"/>
                  </a:cubicBezTo>
                  <a:lnTo>
                    <a:pt x="691" y="394"/>
                  </a:lnTo>
                  <a:cubicBezTo>
                    <a:pt x="310" y="394"/>
                    <a:pt x="1" y="703"/>
                    <a:pt x="1" y="1072"/>
                  </a:cubicBezTo>
                  <a:lnTo>
                    <a:pt x="1" y="6847"/>
                  </a:lnTo>
                  <a:cubicBezTo>
                    <a:pt x="1" y="7216"/>
                    <a:pt x="310" y="7537"/>
                    <a:pt x="691" y="7537"/>
                  </a:cubicBezTo>
                  <a:lnTo>
                    <a:pt x="1775" y="7537"/>
                  </a:lnTo>
                  <a:cubicBezTo>
                    <a:pt x="1763" y="8371"/>
                    <a:pt x="2442" y="9026"/>
                    <a:pt x="3227" y="9026"/>
                  </a:cubicBezTo>
                  <a:cubicBezTo>
                    <a:pt x="4025" y="9026"/>
                    <a:pt x="4704" y="8383"/>
                    <a:pt x="4692" y="7537"/>
                  </a:cubicBezTo>
                  <a:lnTo>
                    <a:pt x="7180" y="7537"/>
                  </a:lnTo>
                  <a:cubicBezTo>
                    <a:pt x="7156" y="8371"/>
                    <a:pt x="7847" y="9026"/>
                    <a:pt x="8633" y="9026"/>
                  </a:cubicBezTo>
                  <a:cubicBezTo>
                    <a:pt x="9419" y="9026"/>
                    <a:pt x="10109" y="8383"/>
                    <a:pt x="10097" y="7537"/>
                  </a:cubicBezTo>
                  <a:lnTo>
                    <a:pt x="10835" y="7537"/>
                  </a:lnTo>
                  <a:cubicBezTo>
                    <a:pt x="11205" y="7537"/>
                    <a:pt x="11526" y="7216"/>
                    <a:pt x="11526" y="6847"/>
                  </a:cubicBezTo>
                  <a:lnTo>
                    <a:pt x="11502" y="4299"/>
                  </a:lnTo>
                  <a:cubicBezTo>
                    <a:pt x="11502" y="4084"/>
                    <a:pt x="11431" y="3870"/>
                    <a:pt x="11276" y="3692"/>
                  </a:cubicBezTo>
                  <a:lnTo>
                    <a:pt x="10657" y="2989"/>
                  </a:lnTo>
                  <a:cubicBezTo>
                    <a:pt x="10626" y="2952"/>
                    <a:pt x="10582" y="2934"/>
                    <a:pt x="10536" y="2934"/>
                  </a:cubicBezTo>
                  <a:cubicBezTo>
                    <a:pt x="10495" y="2934"/>
                    <a:pt x="10453" y="2949"/>
                    <a:pt x="10419" y="2977"/>
                  </a:cubicBezTo>
                  <a:cubicBezTo>
                    <a:pt x="10347" y="3037"/>
                    <a:pt x="10347" y="3144"/>
                    <a:pt x="10407" y="3215"/>
                  </a:cubicBezTo>
                  <a:lnTo>
                    <a:pt x="11026" y="3918"/>
                  </a:lnTo>
                  <a:cubicBezTo>
                    <a:pt x="11121" y="4025"/>
                    <a:pt x="11181" y="4156"/>
                    <a:pt x="11181" y="4287"/>
                  </a:cubicBezTo>
                  <a:lnTo>
                    <a:pt x="11181" y="5549"/>
                  </a:lnTo>
                  <a:lnTo>
                    <a:pt x="6466" y="5549"/>
                  </a:lnTo>
                  <a:lnTo>
                    <a:pt x="6466" y="2013"/>
                  </a:lnTo>
                  <a:lnTo>
                    <a:pt x="9097" y="2013"/>
                  </a:lnTo>
                  <a:cubicBezTo>
                    <a:pt x="9264" y="2013"/>
                    <a:pt x="9407" y="2084"/>
                    <a:pt x="9514" y="2203"/>
                  </a:cubicBezTo>
                  <a:lnTo>
                    <a:pt x="9812" y="2549"/>
                  </a:lnTo>
                  <a:cubicBezTo>
                    <a:pt x="9843" y="2586"/>
                    <a:pt x="9887" y="2604"/>
                    <a:pt x="9932" y="2604"/>
                  </a:cubicBezTo>
                  <a:cubicBezTo>
                    <a:pt x="9973" y="2604"/>
                    <a:pt x="10016" y="2589"/>
                    <a:pt x="10050" y="2560"/>
                  </a:cubicBezTo>
                  <a:cubicBezTo>
                    <a:pt x="10121" y="2501"/>
                    <a:pt x="10121" y="2394"/>
                    <a:pt x="10062" y="2322"/>
                  </a:cubicBezTo>
                  <a:lnTo>
                    <a:pt x="9764" y="1977"/>
                  </a:lnTo>
                  <a:cubicBezTo>
                    <a:pt x="9532" y="1709"/>
                    <a:pt x="9226" y="1676"/>
                    <a:pt x="9077" y="1676"/>
                  </a:cubicBezTo>
                  <a:cubicBezTo>
                    <a:pt x="9028" y="1676"/>
                    <a:pt x="8996" y="1679"/>
                    <a:pt x="8990" y="1679"/>
                  </a:cubicBezTo>
                  <a:lnTo>
                    <a:pt x="8990" y="1370"/>
                  </a:lnTo>
                  <a:cubicBezTo>
                    <a:pt x="8990" y="1275"/>
                    <a:pt x="8919" y="1203"/>
                    <a:pt x="8823" y="1203"/>
                  </a:cubicBezTo>
                  <a:lnTo>
                    <a:pt x="8799" y="1203"/>
                  </a:lnTo>
                  <a:lnTo>
                    <a:pt x="8799" y="834"/>
                  </a:lnTo>
                  <a:cubicBezTo>
                    <a:pt x="8799" y="370"/>
                    <a:pt x="8418" y="1"/>
                    <a:pt x="79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809" name="Google Shape;809;p49"/>
          <p:cNvGrpSpPr/>
          <p:nvPr/>
        </p:nvGrpSpPr>
        <p:grpSpPr>
          <a:xfrm>
            <a:off x="5352794" y="3601553"/>
            <a:ext cx="375507" cy="367925"/>
            <a:chOff x="6657194" y="2434073"/>
            <a:chExt cx="375507" cy="367925"/>
          </a:xfrm>
        </p:grpSpPr>
        <p:sp>
          <p:nvSpPr>
            <p:cNvPr id="810" name="Google Shape;810;p49"/>
            <p:cNvSpPr/>
            <p:nvPr/>
          </p:nvSpPr>
          <p:spPr>
            <a:xfrm>
              <a:off x="6657194" y="2434073"/>
              <a:ext cx="190780" cy="367925"/>
            </a:xfrm>
            <a:custGeom>
              <a:avLst/>
              <a:gdLst/>
              <a:ahLst/>
              <a:cxnLst/>
              <a:rect l="l" t="t" r="r" b="b"/>
              <a:pathLst>
                <a:path w="5989" h="11550" extrusionOk="0">
                  <a:moveTo>
                    <a:pt x="3024" y="346"/>
                  </a:moveTo>
                  <a:cubicBezTo>
                    <a:pt x="4465" y="346"/>
                    <a:pt x="5644" y="1524"/>
                    <a:pt x="5644" y="2965"/>
                  </a:cubicBezTo>
                  <a:lnTo>
                    <a:pt x="5644" y="5596"/>
                  </a:lnTo>
                  <a:lnTo>
                    <a:pt x="2977" y="5596"/>
                  </a:lnTo>
                  <a:cubicBezTo>
                    <a:pt x="2893" y="5596"/>
                    <a:pt x="2810" y="5668"/>
                    <a:pt x="2810" y="5763"/>
                  </a:cubicBezTo>
                  <a:cubicBezTo>
                    <a:pt x="2810" y="5846"/>
                    <a:pt x="2893" y="5930"/>
                    <a:pt x="2977" y="5930"/>
                  </a:cubicBezTo>
                  <a:lnTo>
                    <a:pt x="5644" y="5930"/>
                  </a:lnTo>
                  <a:lnTo>
                    <a:pt x="5644" y="8561"/>
                  </a:lnTo>
                  <a:cubicBezTo>
                    <a:pt x="5644" y="10002"/>
                    <a:pt x="4465" y="11180"/>
                    <a:pt x="3024" y="11180"/>
                  </a:cubicBezTo>
                  <a:lnTo>
                    <a:pt x="2965" y="11180"/>
                  </a:lnTo>
                  <a:cubicBezTo>
                    <a:pt x="1524" y="11180"/>
                    <a:pt x="345" y="10002"/>
                    <a:pt x="345" y="8561"/>
                  </a:cubicBezTo>
                  <a:lnTo>
                    <a:pt x="345" y="5930"/>
                  </a:lnTo>
                  <a:lnTo>
                    <a:pt x="2119" y="5930"/>
                  </a:lnTo>
                  <a:cubicBezTo>
                    <a:pt x="2203" y="5930"/>
                    <a:pt x="2274" y="5846"/>
                    <a:pt x="2274" y="5763"/>
                  </a:cubicBezTo>
                  <a:cubicBezTo>
                    <a:pt x="2274" y="5668"/>
                    <a:pt x="2203" y="5596"/>
                    <a:pt x="2119" y="5596"/>
                  </a:cubicBezTo>
                  <a:lnTo>
                    <a:pt x="345" y="5596"/>
                  </a:lnTo>
                  <a:lnTo>
                    <a:pt x="345" y="2965"/>
                  </a:lnTo>
                  <a:cubicBezTo>
                    <a:pt x="345" y="1524"/>
                    <a:pt x="1524" y="346"/>
                    <a:pt x="2965" y="346"/>
                  </a:cubicBezTo>
                  <a:close/>
                  <a:moveTo>
                    <a:pt x="2965" y="0"/>
                  </a:moveTo>
                  <a:cubicBezTo>
                    <a:pt x="1322" y="0"/>
                    <a:pt x="0" y="1322"/>
                    <a:pt x="0" y="2965"/>
                  </a:cubicBezTo>
                  <a:lnTo>
                    <a:pt x="0" y="8585"/>
                  </a:lnTo>
                  <a:cubicBezTo>
                    <a:pt x="0" y="10228"/>
                    <a:pt x="1322" y="11550"/>
                    <a:pt x="2965" y="11550"/>
                  </a:cubicBezTo>
                  <a:lnTo>
                    <a:pt x="3024" y="11550"/>
                  </a:lnTo>
                  <a:cubicBezTo>
                    <a:pt x="4655" y="11550"/>
                    <a:pt x="5989" y="10228"/>
                    <a:pt x="5989" y="8585"/>
                  </a:cubicBezTo>
                  <a:lnTo>
                    <a:pt x="5989" y="2953"/>
                  </a:lnTo>
                  <a:cubicBezTo>
                    <a:pt x="5965" y="1322"/>
                    <a:pt x="4644" y="0"/>
                    <a:pt x="30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11" name="Google Shape;811;p49"/>
            <p:cNvSpPr/>
            <p:nvPr/>
          </p:nvSpPr>
          <p:spPr>
            <a:xfrm>
              <a:off x="6854409" y="2464399"/>
              <a:ext cx="178292" cy="162365"/>
            </a:xfrm>
            <a:custGeom>
              <a:avLst/>
              <a:gdLst/>
              <a:ahLst/>
              <a:cxnLst/>
              <a:rect l="l" t="t" r="r" b="b"/>
              <a:pathLst>
                <a:path w="5597" h="5097" extrusionOk="0">
                  <a:moveTo>
                    <a:pt x="2807" y="346"/>
                  </a:moveTo>
                  <a:cubicBezTo>
                    <a:pt x="3371" y="346"/>
                    <a:pt x="3933" y="564"/>
                    <a:pt x="4358" y="1001"/>
                  </a:cubicBezTo>
                  <a:cubicBezTo>
                    <a:pt x="5180" y="1835"/>
                    <a:pt x="5227" y="3132"/>
                    <a:pt x="4477" y="3990"/>
                  </a:cubicBezTo>
                  <a:lnTo>
                    <a:pt x="3441" y="2954"/>
                  </a:lnTo>
                  <a:cubicBezTo>
                    <a:pt x="3411" y="2924"/>
                    <a:pt x="3367" y="2909"/>
                    <a:pt x="3322" y="2909"/>
                  </a:cubicBezTo>
                  <a:cubicBezTo>
                    <a:pt x="3278" y="2909"/>
                    <a:pt x="3233" y="2924"/>
                    <a:pt x="3203" y="2954"/>
                  </a:cubicBezTo>
                  <a:cubicBezTo>
                    <a:pt x="3144" y="3013"/>
                    <a:pt x="3144" y="3132"/>
                    <a:pt x="3203" y="3192"/>
                  </a:cubicBezTo>
                  <a:lnTo>
                    <a:pt x="4239" y="4228"/>
                  </a:lnTo>
                  <a:cubicBezTo>
                    <a:pt x="3831" y="4584"/>
                    <a:pt x="3321" y="4763"/>
                    <a:pt x="2810" y="4763"/>
                  </a:cubicBezTo>
                  <a:cubicBezTo>
                    <a:pt x="2246" y="4763"/>
                    <a:pt x="1681" y="4546"/>
                    <a:pt x="1250" y="4109"/>
                  </a:cubicBezTo>
                  <a:cubicBezTo>
                    <a:pt x="417" y="3287"/>
                    <a:pt x="393" y="1977"/>
                    <a:pt x="1131" y="1120"/>
                  </a:cubicBezTo>
                  <a:lnTo>
                    <a:pt x="1131" y="1120"/>
                  </a:lnTo>
                  <a:lnTo>
                    <a:pt x="2679" y="2668"/>
                  </a:lnTo>
                  <a:cubicBezTo>
                    <a:pt x="2709" y="2698"/>
                    <a:pt x="2754" y="2713"/>
                    <a:pt x="2798" y="2713"/>
                  </a:cubicBezTo>
                  <a:cubicBezTo>
                    <a:pt x="2843" y="2713"/>
                    <a:pt x="2888" y="2698"/>
                    <a:pt x="2917" y="2668"/>
                  </a:cubicBezTo>
                  <a:cubicBezTo>
                    <a:pt x="2977" y="2608"/>
                    <a:pt x="2977" y="2489"/>
                    <a:pt x="2917" y="2430"/>
                  </a:cubicBezTo>
                  <a:lnTo>
                    <a:pt x="1370" y="882"/>
                  </a:lnTo>
                  <a:cubicBezTo>
                    <a:pt x="1783" y="525"/>
                    <a:pt x="2296" y="346"/>
                    <a:pt x="2807" y="346"/>
                  </a:cubicBezTo>
                  <a:close/>
                  <a:moveTo>
                    <a:pt x="2803" y="1"/>
                  </a:moveTo>
                  <a:cubicBezTo>
                    <a:pt x="2152" y="1"/>
                    <a:pt x="1501" y="251"/>
                    <a:pt x="1000" y="751"/>
                  </a:cubicBezTo>
                  <a:cubicBezTo>
                    <a:pt x="0" y="1739"/>
                    <a:pt x="0" y="3347"/>
                    <a:pt x="1000" y="4347"/>
                  </a:cubicBezTo>
                  <a:cubicBezTo>
                    <a:pt x="1501" y="4847"/>
                    <a:pt x="2152" y="5097"/>
                    <a:pt x="2803" y="5097"/>
                  </a:cubicBezTo>
                  <a:cubicBezTo>
                    <a:pt x="3453" y="5097"/>
                    <a:pt x="4102" y="4847"/>
                    <a:pt x="4596" y="4347"/>
                  </a:cubicBezTo>
                  <a:cubicBezTo>
                    <a:pt x="5596" y="3347"/>
                    <a:pt x="5596" y="1739"/>
                    <a:pt x="4596" y="751"/>
                  </a:cubicBezTo>
                  <a:cubicBezTo>
                    <a:pt x="4102" y="251"/>
                    <a:pt x="3453" y="1"/>
                    <a:pt x="28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12" name="Google Shape;812;p49"/>
            <p:cNvSpPr/>
            <p:nvPr/>
          </p:nvSpPr>
          <p:spPr>
            <a:xfrm>
              <a:off x="6854409" y="2631288"/>
              <a:ext cx="177528" cy="162365"/>
            </a:xfrm>
            <a:custGeom>
              <a:avLst/>
              <a:gdLst/>
              <a:ahLst/>
              <a:cxnLst/>
              <a:rect l="l" t="t" r="r" b="b"/>
              <a:pathLst>
                <a:path w="5573" h="5097" extrusionOk="0">
                  <a:moveTo>
                    <a:pt x="2805" y="338"/>
                  </a:moveTo>
                  <a:cubicBezTo>
                    <a:pt x="3314" y="338"/>
                    <a:pt x="3821" y="515"/>
                    <a:pt x="4227" y="870"/>
                  </a:cubicBezTo>
                  <a:lnTo>
                    <a:pt x="1120" y="3977"/>
                  </a:lnTo>
                  <a:cubicBezTo>
                    <a:pt x="393" y="3108"/>
                    <a:pt x="417" y="1799"/>
                    <a:pt x="1239" y="989"/>
                  </a:cubicBezTo>
                  <a:cubicBezTo>
                    <a:pt x="1671" y="556"/>
                    <a:pt x="2239" y="338"/>
                    <a:pt x="2805" y="338"/>
                  </a:cubicBezTo>
                  <a:close/>
                  <a:moveTo>
                    <a:pt x="2803" y="1"/>
                  </a:moveTo>
                  <a:cubicBezTo>
                    <a:pt x="2152" y="1"/>
                    <a:pt x="1501" y="251"/>
                    <a:pt x="1000" y="751"/>
                  </a:cubicBezTo>
                  <a:cubicBezTo>
                    <a:pt x="0" y="1739"/>
                    <a:pt x="0" y="3346"/>
                    <a:pt x="1000" y="4346"/>
                  </a:cubicBezTo>
                  <a:cubicBezTo>
                    <a:pt x="1501" y="4847"/>
                    <a:pt x="2152" y="5097"/>
                    <a:pt x="2803" y="5097"/>
                  </a:cubicBezTo>
                  <a:cubicBezTo>
                    <a:pt x="3453" y="5097"/>
                    <a:pt x="4102" y="4847"/>
                    <a:pt x="4596" y="4346"/>
                  </a:cubicBezTo>
                  <a:cubicBezTo>
                    <a:pt x="4656" y="4287"/>
                    <a:pt x="4656" y="4168"/>
                    <a:pt x="4596" y="4108"/>
                  </a:cubicBezTo>
                  <a:cubicBezTo>
                    <a:pt x="4566" y="4079"/>
                    <a:pt x="4522" y="4064"/>
                    <a:pt x="4477" y="4064"/>
                  </a:cubicBezTo>
                  <a:cubicBezTo>
                    <a:pt x="4432" y="4064"/>
                    <a:pt x="4388" y="4079"/>
                    <a:pt x="4358" y="4108"/>
                  </a:cubicBezTo>
                  <a:cubicBezTo>
                    <a:pt x="3933" y="4540"/>
                    <a:pt x="3370" y="4754"/>
                    <a:pt x="2806" y="4754"/>
                  </a:cubicBezTo>
                  <a:cubicBezTo>
                    <a:pt x="2295" y="4754"/>
                    <a:pt x="1783" y="4578"/>
                    <a:pt x="1370" y="4227"/>
                  </a:cubicBezTo>
                  <a:lnTo>
                    <a:pt x="2417" y="3180"/>
                  </a:lnTo>
                  <a:lnTo>
                    <a:pt x="4477" y="1120"/>
                  </a:lnTo>
                  <a:cubicBezTo>
                    <a:pt x="5060" y="1799"/>
                    <a:pt x="5180" y="2775"/>
                    <a:pt x="4763" y="3573"/>
                  </a:cubicBezTo>
                  <a:cubicBezTo>
                    <a:pt x="4715" y="3668"/>
                    <a:pt x="4751" y="3751"/>
                    <a:pt x="4834" y="3799"/>
                  </a:cubicBezTo>
                  <a:cubicBezTo>
                    <a:pt x="4863" y="3813"/>
                    <a:pt x="4890" y="3820"/>
                    <a:pt x="4916" y="3820"/>
                  </a:cubicBezTo>
                  <a:cubicBezTo>
                    <a:pt x="4976" y="3820"/>
                    <a:pt x="5027" y="3782"/>
                    <a:pt x="5060" y="3715"/>
                  </a:cubicBezTo>
                  <a:cubicBezTo>
                    <a:pt x="5572" y="2739"/>
                    <a:pt x="5406" y="1537"/>
                    <a:pt x="4596" y="751"/>
                  </a:cubicBezTo>
                  <a:cubicBezTo>
                    <a:pt x="4102" y="251"/>
                    <a:pt x="3453" y="1"/>
                    <a:pt x="28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sp>
        <p:nvSpPr>
          <p:cNvPr id="813" name="Google Shape;813;p49"/>
          <p:cNvSpPr/>
          <p:nvPr/>
        </p:nvSpPr>
        <p:spPr>
          <a:xfrm>
            <a:off x="1321808" y="3440965"/>
            <a:ext cx="689100" cy="6891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814" name="Google Shape;814;p49"/>
          <p:cNvCxnSpPr>
            <a:stCxn id="790" idx="2"/>
            <a:endCxn id="792" idx="0"/>
          </p:cNvCxnSpPr>
          <p:nvPr/>
        </p:nvCxnSpPr>
        <p:spPr>
          <a:xfrm flipH="1">
            <a:off x="1666358" y="2445448"/>
            <a:ext cx="0" cy="407400"/>
          </a:xfrm>
          <a:prstGeom prst="straightConnector1">
            <a:avLst/>
          </a:prstGeom>
          <a:noFill/>
          <a:ln w="9525" cap="flat" cmpd="sng">
            <a:solidFill>
              <a:schemeClr val="lt2"/>
            </a:solidFill>
            <a:prstDash val="solid"/>
            <a:round/>
            <a:headEnd type="none" w="med" len="med"/>
            <a:tailEnd type="none" w="med" len="med"/>
          </a:ln>
        </p:spPr>
      </p:cxnSp>
      <p:cxnSp>
        <p:nvCxnSpPr>
          <p:cNvPr id="815" name="Google Shape;815;p49"/>
          <p:cNvCxnSpPr>
            <a:stCxn id="779" idx="4"/>
            <a:endCxn id="793" idx="0"/>
          </p:cNvCxnSpPr>
          <p:nvPr/>
        </p:nvCxnSpPr>
        <p:spPr>
          <a:xfrm>
            <a:off x="3601378" y="2419815"/>
            <a:ext cx="900" cy="432900"/>
          </a:xfrm>
          <a:prstGeom prst="straightConnector1">
            <a:avLst/>
          </a:prstGeom>
          <a:noFill/>
          <a:ln w="9525" cap="flat" cmpd="sng">
            <a:solidFill>
              <a:schemeClr val="lt2"/>
            </a:solidFill>
            <a:prstDash val="solid"/>
            <a:round/>
            <a:headEnd type="none" w="med" len="med"/>
            <a:tailEnd type="none" w="med" len="med"/>
          </a:ln>
        </p:spPr>
      </p:cxnSp>
      <p:cxnSp>
        <p:nvCxnSpPr>
          <p:cNvPr id="816" name="Google Shape;816;p49"/>
          <p:cNvCxnSpPr>
            <a:stCxn id="788" idx="2"/>
            <a:endCxn id="817" idx="0"/>
          </p:cNvCxnSpPr>
          <p:nvPr/>
        </p:nvCxnSpPr>
        <p:spPr>
          <a:xfrm flipH="1">
            <a:off x="5538447" y="2445445"/>
            <a:ext cx="2100" cy="407400"/>
          </a:xfrm>
          <a:prstGeom prst="straightConnector1">
            <a:avLst/>
          </a:prstGeom>
          <a:noFill/>
          <a:ln w="9525" cap="flat" cmpd="sng">
            <a:solidFill>
              <a:schemeClr val="lt2"/>
            </a:solidFill>
            <a:prstDash val="solid"/>
            <a:round/>
            <a:headEnd type="none" w="med" len="med"/>
            <a:tailEnd type="none" w="med" len="med"/>
          </a:ln>
        </p:spPr>
      </p:cxnSp>
      <p:cxnSp>
        <p:nvCxnSpPr>
          <p:cNvPr id="818" name="Google Shape;818;p49"/>
          <p:cNvCxnSpPr>
            <a:stCxn id="780" idx="4"/>
            <a:endCxn id="819" idx="0"/>
          </p:cNvCxnSpPr>
          <p:nvPr/>
        </p:nvCxnSpPr>
        <p:spPr>
          <a:xfrm>
            <a:off x="7473358" y="2419815"/>
            <a:ext cx="1200" cy="432900"/>
          </a:xfrm>
          <a:prstGeom prst="straightConnector1">
            <a:avLst/>
          </a:prstGeom>
          <a:noFill/>
          <a:ln w="9525" cap="flat" cmpd="sng">
            <a:solidFill>
              <a:schemeClr val="lt2"/>
            </a:solidFill>
            <a:prstDash val="solid"/>
            <a:round/>
            <a:headEnd type="none" w="med" len="med"/>
            <a:tailEnd type="none" w="med" len="med"/>
          </a:ln>
        </p:spPr>
      </p:cxnSp>
      <p:sp>
        <p:nvSpPr>
          <p:cNvPr id="792" name="Google Shape;792;p49"/>
          <p:cNvSpPr/>
          <p:nvPr/>
        </p:nvSpPr>
        <p:spPr>
          <a:xfrm>
            <a:off x="1589959" y="2852715"/>
            <a:ext cx="152700" cy="1527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820" name="Google Shape;820;p49"/>
          <p:cNvCxnSpPr>
            <a:stCxn id="792" idx="4"/>
            <a:endCxn id="813" idx="0"/>
          </p:cNvCxnSpPr>
          <p:nvPr/>
        </p:nvCxnSpPr>
        <p:spPr>
          <a:xfrm flipH="1">
            <a:off x="1666309" y="3005415"/>
            <a:ext cx="0" cy="435600"/>
          </a:xfrm>
          <a:prstGeom prst="straightConnector1">
            <a:avLst/>
          </a:prstGeom>
          <a:noFill/>
          <a:ln w="9525" cap="flat" cmpd="sng">
            <a:solidFill>
              <a:schemeClr val="lt2"/>
            </a:solidFill>
            <a:prstDash val="solid"/>
            <a:round/>
            <a:headEnd type="none" w="med" len="med"/>
            <a:tailEnd type="none" w="med" len="med"/>
          </a:ln>
        </p:spPr>
      </p:cxnSp>
      <p:sp>
        <p:nvSpPr>
          <p:cNvPr id="793" name="Google Shape;793;p49"/>
          <p:cNvSpPr/>
          <p:nvPr/>
        </p:nvSpPr>
        <p:spPr>
          <a:xfrm>
            <a:off x="3526059" y="2852715"/>
            <a:ext cx="152700" cy="1527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821" name="Google Shape;821;p49"/>
          <p:cNvCxnSpPr>
            <a:stCxn id="784" idx="0"/>
            <a:endCxn id="793" idx="4"/>
          </p:cNvCxnSpPr>
          <p:nvPr/>
        </p:nvCxnSpPr>
        <p:spPr>
          <a:xfrm rot="10800000" flipH="1">
            <a:off x="3601378" y="3005313"/>
            <a:ext cx="900" cy="306600"/>
          </a:xfrm>
          <a:prstGeom prst="straightConnector1">
            <a:avLst/>
          </a:prstGeom>
          <a:noFill/>
          <a:ln w="9525" cap="flat" cmpd="sng">
            <a:solidFill>
              <a:schemeClr val="lt2"/>
            </a:solidFill>
            <a:prstDash val="solid"/>
            <a:round/>
            <a:headEnd type="none" w="med" len="med"/>
            <a:tailEnd type="none" w="med" len="med"/>
          </a:ln>
        </p:spPr>
      </p:cxnSp>
      <p:sp>
        <p:nvSpPr>
          <p:cNvPr id="817" name="Google Shape;817;p49"/>
          <p:cNvSpPr/>
          <p:nvPr/>
        </p:nvSpPr>
        <p:spPr>
          <a:xfrm>
            <a:off x="5462059" y="2852715"/>
            <a:ext cx="152700" cy="1527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19" name="Google Shape;819;p49"/>
          <p:cNvSpPr/>
          <p:nvPr/>
        </p:nvSpPr>
        <p:spPr>
          <a:xfrm>
            <a:off x="7398059" y="2852715"/>
            <a:ext cx="152700" cy="1527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822" name="Google Shape;822;p49"/>
          <p:cNvCxnSpPr>
            <a:stCxn id="817" idx="2"/>
            <a:endCxn id="793" idx="6"/>
          </p:cNvCxnSpPr>
          <p:nvPr/>
        </p:nvCxnSpPr>
        <p:spPr>
          <a:xfrm rot="10800000">
            <a:off x="3678859" y="2929065"/>
            <a:ext cx="1783200" cy="0"/>
          </a:xfrm>
          <a:prstGeom prst="straightConnector1">
            <a:avLst/>
          </a:prstGeom>
          <a:noFill/>
          <a:ln w="9525" cap="flat" cmpd="sng">
            <a:solidFill>
              <a:schemeClr val="lt2"/>
            </a:solidFill>
            <a:prstDash val="solid"/>
            <a:round/>
            <a:headEnd type="none" w="med" len="med"/>
            <a:tailEnd type="none" w="med" len="med"/>
          </a:ln>
        </p:spPr>
      </p:cxnSp>
      <p:cxnSp>
        <p:nvCxnSpPr>
          <p:cNvPr id="823" name="Google Shape;823;p49"/>
          <p:cNvCxnSpPr>
            <a:stCxn id="817" idx="6"/>
            <a:endCxn id="819" idx="2"/>
          </p:cNvCxnSpPr>
          <p:nvPr/>
        </p:nvCxnSpPr>
        <p:spPr>
          <a:xfrm>
            <a:off x="5614759" y="2929065"/>
            <a:ext cx="1783200" cy="0"/>
          </a:xfrm>
          <a:prstGeom prst="straightConnector1">
            <a:avLst/>
          </a:prstGeom>
          <a:noFill/>
          <a:ln w="9525" cap="flat" cmpd="sng">
            <a:solidFill>
              <a:schemeClr val="lt2"/>
            </a:solidFill>
            <a:prstDash val="solid"/>
            <a:round/>
            <a:headEnd type="none" w="med" len="med"/>
            <a:tailEnd type="none" w="med" len="med"/>
          </a:ln>
        </p:spPr>
      </p:cxnSp>
      <p:cxnSp>
        <p:nvCxnSpPr>
          <p:cNvPr id="824" name="Google Shape;824;p49"/>
          <p:cNvCxnSpPr>
            <a:stCxn id="782" idx="0"/>
            <a:endCxn id="819" idx="4"/>
          </p:cNvCxnSpPr>
          <p:nvPr/>
        </p:nvCxnSpPr>
        <p:spPr>
          <a:xfrm rot="10800000">
            <a:off x="7474342" y="3005313"/>
            <a:ext cx="3300" cy="306600"/>
          </a:xfrm>
          <a:prstGeom prst="straightConnector1">
            <a:avLst/>
          </a:prstGeom>
          <a:noFill/>
          <a:ln w="9525" cap="flat" cmpd="sng">
            <a:solidFill>
              <a:schemeClr val="lt2"/>
            </a:solidFill>
            <a:prstDash val="solid"/>
            <a:round/>
            <a:headEnd type="none" w="med" len="med"/>
            <a:tailEnd type="none" w="med" len="med"/>
          </a:ln>
        </p:spPr>
      </p:cxnSp>
      <p:cxnSp>
        <p:nvCxnSpPr>
          <p:cNvPr id="825" name="Google Shape;825;p49"/>
          <p:cNvCxnSpPr>
            <a:stCxn id="817" idx="4"/>
            <a:endCxn id="781" idx="0"/>
          </p:cNvCxnSpPr>
          <p:nvPr/>
        </p:nvCxnSpPr>
        <p:spPr>
          <a:xfrm flipH="1">
            <a:off x="5538409" y="3005415"/>
            <a:ext cx="0" cy="435600"/>
          </a:xfrm>
          <a:prstGeom prst="straightConnector1">
            <a:avLst/>
          </a:prstGeom>
          <a:noFill/>
          <a:ln w="9525" cap="flat" cmpd="sng">
            <a:solidFill>
              <a:schemeClr val="lt2"/>
            </a:solidFill>
            <a:prstDash val="solid"/>
            <a:round/>
            <a:headEnd type="none" w="med" len="med"/>
            <a:tailEnd type="none" w="med" len="med"/>
          </a:ln>
        </p:spPr>
      </p:cxnSp>
      <p:grpSp>
        <p:nvGrpSpPr>
          <p:cNvPr id="49" name="Grupo 48">
            <a:extLst>
              <a:ext uri="{FF2B5EF4-FFF2-40B4-BE49-F238E27FC236}">
                <a16:creationId xmlns:a16="http://schemas.microsoft.com/office/drawing/2014/main" id="{A61D9B99-1FAE-461B-A813-8C76E325106B}"/>
              </a:ext>
            </a:extLst>
          </p:cNvPr>
          <p:cNvGrpSpPr/>
          <p:nvPr/>
        </p:nvGrpSpPr>
        <p:grpSpPr>
          <a:xfrm>
            <a:off x="427889" y="4751485"/>
            <a:ext cx="8483400" cy="156754"/>
            <a:chOff x="330225" y="4698275"/>
            <a:chExt cx="8483400" cy="156754"/>
          </a:xfrm>
        </p:grpSpPr>
        <p:cxnSp>
          <p:nvCxnSpPr>
            <p:cNvPr id="50" name="Google Shape;286;p21">
              <a:extLst>
                <a:ext uri="{FF2B5EF4-FFF2-40B4-BE49-F238E27FC236}">
                  <a16:creationId xmlns:a16="http://schemas.microsoft.com/office/drawing/2014/main" id="{777484D3-6A61-4D38-A8BC-5765D8FC8681}"/>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51" name="Rectángulo 50">
              <a:extLst>
                <a:ext uri="{FF2B5EF4-FFF2-40B4-BE49-F238E27FC236}">
                  <a16:creationId xmlns:a16="http://schemas.microsoft.com/office/drawing/2014/main" id="{4CBCA39F-B911-4A18-9051-A41A2B3796A3}"/>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Rectángulo 51">
              <a:extLst>
                <a:ext uri="{FF2B5EF4-FFF2-40B4-BE49-F238E27FC236}">
                  <a16:creationId xmlns:a16="http://schemas.microsoft.com/office/drawing/2014/main" id="{C30615C8-AF08-4AD6-9BD7-28D023F2618D}"/>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pic>
        <p:nvPicPr>
          <p:cNvPr id="19458" name="Picture 2" descr="Viruela del mono: ¿Cómo evitar el contagio y cuáles son los síntomas de  esta enfermedad? | RPP Noticias">
            <a:extLst>
              <a:ext uri="{FF2B5EF4-FFF2-40B4-BE49-F238E27FC236}">
                <a16:creationId xmlns:a16="http://schemas.microsoft.com/office/drawing/2014/main" id="{A487D743-B86E-4E37-8E95-F2CD1EE51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4960"/>
          <a:stretch>
            <a:fillRect/>
          </a:stretch>
        </p:blipFill>
        <p:spPr bwMode="auto">
          <a:xfrm flipH="1">
            <a:off x="468778" y="699558"/>
            <a:ext cx="8336998" cy="3979173"/>
          </a:xfrm>
          <a:prstGeom prst="rect">
            <a:avLst/>
          </a:prstGeom>
          <a:noFill/>
          <a:extLst>
            <a:ext uri="{909E8E84-426E-40DD-AFC4-6F175D3DCCD1}">
              <a14:hiddenFill xmlns:a14="http://schemas.microsoft.com/office/drawing/2010/main">
                <a:solidFill>
                  <a:srgbClr val="FFFFFF"/>
                </a:solidFill>
              </a14:hiddenFill>
            </a:ext>
          </a:extLst>
        </p:spPr>
      </p:pic>
      <p:sp>
        <p:nvSpPr>
          <p:cNvPr id="830" name="Google Shape;830;p50"/>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chemeClr val="tx1"/>
                </a:solidFill>
              </a:rPr>
              <a:t>Awesome words</a:t>
            </a:r>
            <a:endParaRPr>
              <a:solidFill>
                <a:schemeClr val="tx1"/>
              </a:solidFill>
            </a:endParaRPr>
          </a:p>
        </p:txBody>
      </p:sp>
      <p:sp>
        <p:nvSpPr>
          <p:cNvPr id="831" name="Google Shape;831;p50"/>
          <p:cNvSpPr txBox="1">
            <a:spLocks noGrp="1"/>
          </p:cNvSpPr>
          <p:nvPr>
            <p:ph type="subTitle" idx="1"/>
          </p:nvPr>
        </p:nvSpPr>
        <p:spPr>
          <a:xfrm>
            <a:off x="7066145" y="389100"/>
            <a:ext cx="1077000" cy="301800"/>
          </a:xfrm>
          <a:prstGeom prst="rect">
            <a:avLst/>
          </a:prstGeom>
        </p:spPr>
        <p:txBody>
          <a:bodyPr spcFirstLastPara="1" wrap="square" lIns="0" tIns="91425" rIns="0" bIns="91425" anchor="ctr" anchorCtr="0">
            <a:noAutofit/>
          </a:bodyPr>
          <a:lstStyle/>
          <a:p>
            <a:pPr marL="0" lvl="0" indent="0" algn="r" rtl="0">
              <a:spcBef>
                <a:spcPct val="0"/>
              </a:spcBef>
              <a:spcAft>
                <a:spcPct val="0"/>
              </a:spcAft>
              <a:buNone/>
            </a:pPr>
            <a:r>
              <a:rPr lang="en"/>
              <a:t>By Slidesgo</a:t>
            </a:r>
            <a:endParaRPr/>
          </a:p>
        </p:txBody>
      </p:sp>
      <p:pic>
        <p:nvPicPr>
          <p:cNvPr id="832" name="Google Shape;832;p50"/>
          <p:cNvPicPr preferRelativeResize="0"/>
          <p:nvPr/>
        </p:nvPicPr>
        <p:blipFill>
          <a:blip r:embed="rId4">
            <a:alphaModFix amt="72000"/>
          </a:blip>
          <a:stretch>
            <a:fillRect/>
          </a:stretch>
        </p:blipFill>
        <p:spPr>
          <a:xfrm>
            <a:off x="902700" y="3373619"/>
            <a:ext cx="323482" cy="323482"/>
          </a:xfrm>
          <a:prstGeom prst="rect">
            <a:avLst/>
          </a:prstGeom>
          <a:noFill/>
          <a:ln>
            <a:noFill/>
          </a:ln>
        </p:spPr>
      </p:pic>
      <p:pic>
        <p:nvPicPr>
          <p:cNvPr id="833" name="Google Shape;833;p50"/>
          <p:cNvPicPr preferRelativeResize="0"/>
          <p:nvPr/>
        </p:nvPicPr>
        <p:blipFill>
          <a:blip r:embed="rId4">
            <a:alphaModFix amt="72000"/>
          </a:blip>
          <a:stretch>
            <a:fillRect/>
          </a:stretch>
        </p:blipFill>
        <p:spPr>
          <a:xfrm>
            <a:off x="8269029" y="1276400"/>
            <a:ext cx="323482" cy="323482"/>
          </a:xfrm>
          <a:prstGeom prst="rect">
            <a:avLst/>
          </a:prstGeom>
          <a:noFill/>
          <a:ln>
            <a:noFill/>
          </a:ln>
        </p:spPr>
      </p:pic>
      <p:pic>
        <p:nvPicPr>
          <p:cNvPr id="834" name="Google Shape;834;p50"/>
          <p:cNvPicPr preferRelativeResize="0"/>
          <p:nvPr/>
        </p:nvPicPr>
        <p:blipFill>
          <a:blip r:embed="rId4">
            <a:alphaModFix amt="72000"/>
          </a:blip>
          <a:stretch>
            <a:fillRect/>
          </a:stretch>
        </p:blipFill>
        <p:spPr>
          <a:xfrm>
            <a:off x="5535367" y="4157195"/>
            <a:ext cx="323482" cy="323482"/>
          </a:xfrm>
          <a:prstGeom prst="rect">
            <a:avLst/>
          </a:prstGeom>
          <a:noFill/>
          <a:ln>
            <a:noFill/>
          </a:ln>
        </p:spPr>
      </p:pic>
      <p:pic>
        <p:nvPicPr>
          <p:cNvPr id="835" name="Google Shape;835;p50"/>
          <p:cNvPicPr preferRelativeResize="0"/>
          <p:nvPr/>
        </p:nvPicPr>
        <p:blipFill>
          <a:blip r:embed="rId4">
            <a:alphaModFix amt="72000"/>
          </a:blip>
          <a:stretch>
            <a:fillRect/>
          </a:stretch>
        </p:blipFill>
        <p:spPr>
          <a:xfrm>
            <a:off x="7859541" y="3535175"/>
            <a:ext cx="323482" cy="323482"/>
          </a:xfrm>
          <a:prstGeom prst="rect">
            <a:avLst/>
          </a:prstGeom>
          <a:noFill/>
          <a:ln>
            <a:noFill/>
          </a:ln>
        </p:spPr>
      </p:pic>
      <p:sp>
        <p:nvSpPr>
          <p:cNvPr id="836" name="Google Shape;836;p50"/>
          <p:cNvSpPr txBox="1">
            <a:spLocks noGrp="1"/>
          </p:cNvSpPr>
          <p:nvPr>
            <p:ph type="title" idx="2"/>
          </p:nvPr>
        </p:nvSpPr>
        <p:spPr>
          <a:xfrm>
            <a:off x="8183020" y="389100"/>
            <a:ext cx="630600" cy="301800"/>
          </a:xfrm>
          <a:prstGeom prst="rect">
            <a:avLst/>
          </a:prstGeom>
        </p:spPr>
        <p:txBody>
          <a:bodyPr spcFirstLastPara="1" wrap="square" lIns="0" tIns="91425" rIns="0" bIns="91425" anchor="ctr" anchorCtr="0">
            <a:noAutofit/>
          </a:bodyPr>
          <a:lstStyle/>
          <a:p>
            <a:pPr marL="0" lvl="0" indent="0" algn="r" rtl="0">
              <a:spcBef>
                <a:spcPct val="0"/>
              </a:spcBef>
              <a:spcAft>
                <a:spcPct val="0"/>
              </a:spcAft>
              <a:buNone/>
            </a:pPr>
            <a:r>
              <a:rPr lang="en"/>
              <a:t>2022</a:t>
            </a:r>
            <a:endParaRPr/>
          </a:p>
        </p:txBody>
      </p:sp>
      <p:grpSp>
        <p:nvGrpSpPr>
          <p:cNvPr id="9" name="Grupo 8">
            <a:extLst>
              <a:ext uri="{FF2B5EF4-FFF2-40B4-BE49-F238E27FC236}">
                <a16:creationId xmlns:a16="http://schemas.microsoft.com/office/drawing/2014/main" id="{3D5962B7-D230-4A74-9ACD-E1271347363C}"/>
              </a:ext>
            </a:extLst>
          </p:cNvPr>
          <p:cNvGrpSpPr/>
          <p:nvPr/>
        </p:nvGrpSpPr>
        <p:grpSpPr>
          <a:xfrm>
            <a:off x="427889" y="380442"/>
            <a:ext cx="8483400" cy="156754"/>
            <a:chOff x="330225" y="4698275"/>
            <a:chExt cx="8483400" cy="156754"/>
          </a:xfrm>
        </p:grpSpPr>
        <p:cxnSp>
          <p:nvCxnSpPr>
            <p:cNvPr id="10" name="Google Shape;286;p21">
              <a:extLst>
                <a:ext uri="{FF2B5EF4-FFF2-40B4-BE49-F238E27FC236}">
                  <a16:creationId xmlns:a16="http://schemas.microsoft.com/office/drawing/2014/main" id="{569D3D3D-05DE-43D8-AAAC-1795B329F093}"/>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1" name="Rectángulo 10">
              <a:extLst>
                <a:ext uri="{FF2B5EF4-FFF2-40B4-BE49-F238E27FC236}">
                  <a16:creationId xmlns:a16="http://schemas.microsoft.com/office/drawing/2014/main" id="{13E18684-431B-442D-9E03-0DFDA4336E4A}"/>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9ADC8152-3ECD-41F9-A559-BD3451921985}"/>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50" name="Google Shape;850;p51"/>
          <p:cNvSpPr/>
          <p:nvPr/>
        </p:nvSpPr>
        <p:spPr>
          <a:xfrm>
            <a:off x="2301450" y="1394190"/>
            <a:ext cx="689100" cy="6891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51" name="Google Shape;851;p51"/>
          <p:cNvSpPr/>
          <p:nvPr/>
        </p:nvSpPr>
        <p:spPr>
          <a:xfrm>
            <a:off x="6153450" y="1394190"/>
            <a:ext cx="689100" cy="6891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41" name="Google Shape;841;p51"/>
          <p:cNvSpPr txBox="1">
            <a:spLocks noGrp="1"/>
          </p:cNvSpPr>
          <p:nvPr>
            <p:ph type="title"/>
          </p:nvPr>
        </p:nvSpPr>
        <p:spPr>
          <a:xfrm>
            <a:off x="720000" y="539500"/>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solidFill>
                  <a:schemeClr val="tx1"/>
                </a:solidFill>
              </a:rPr>
              <a:t>Recommendations</a:t>
            </a:r>
            <a:endParaRPr>
              <a:solidFill>
                <a:schemeClr val="tx1"/>
              </a:solidFill>
            </a:endParaRPr>
          </a:p>
        </p:txBody>
      </p:sp>
      <p:sp>
        <p:nvSpPr>
          <p:cNvPr id="842" name="Google Shape;842;p51"/>
          <p:cNvSpPr txBox="1">
            <a:spLocks noGrp="1"/>
          </p:cNvSpPr>
          <p:nvPr>
            <p:ph type="subTitle" idx="1"/>
          </p:nvPr>
        </p:nvSpPr>
        <p:spPr>
          <a:xfrm>
            <a:off x="1087650" y="2152650"/>
            <a:ext cx="3116700" cy="2296200"/>
          </a:xfrm>
          <a:prstGeom prst="rect">
            <a:avLst/>
          </a:prstGeom>
        </p:spPr>
        <p:txBody>
          <a:bodyPr spcFirstLastPara="1" wrap="square" lIns="91425" tIns="91425" rIns="91425" bIns="91425" anchor="t" anchorCtr="0">
            <a:noAutofit/>
          </a:bodyPr>
          <a:lstStyle/>
          <a:p>
            <a:pPr marL="457200" lvl="0" indent="-317500" algn="l" rtl="0">
              <a:spcBef>
                <a:spcPct val="0"/>
              </a:spcBef>
              <a:spcAft>
                <a:spcPct val="0"/>
              </a:spcAft>
              <a:buClr>
                <a:schemeClr val="lt2"/>
              </a:buClr>
              <a:buSzPts val="1400"/>
              <a:buChar char="●"/>
            </a:pPr>
            <a:r>
              <a:rPr lang="en"/>
              <a:t>You can describe what the patient shouldn’t do here</a:t>
            </a:r>
            <a:endParaRPr/>
          </a:p>
          <a:p>
            <a:pPr marL="457200" lvl="0" indent="-317500" algn="l" rtl="0">
              <a:spcBef>
                <a:spcPts val="1000"/>
              </a:spcBef>
              <a:spcAft>
                <a:spcPct val="0"/>
              </a:spcAft>
              <a:buClr>
                <a:schemeClr val="lt2"/>
              </a:buClr>
              <a:buSzPts val="1400"/>
              <a:buChar char="●"/>
            </a:pPr>
            <a:r>
              <a:rPr lang="en"/>
              <a:t>You can describe what the patient shouldn’t do here</a:t>
            </a:r>
            <a:endParaRPr/>
          </a:p>
          <a:p>
            <a:pPr marL="457200" lvl="0" indent="-317500" algn="l" rtl="0">
              <a:spcBef>
                <a:spcPts val="1000"/>
              </a:spcBef>
              <a:spcAft>
                <a:spcPct val="0"/>
              </a:spcAft>
              <a:buClr>
                <a:schemeClr val="lt2"/>
              </a:buClr>
              <a:buSzPts val="1400"/>
              <a:buChar char="●"/>
            </a:pPr>
            <a:r>
              <a:rPr lang="en"/>
              <a:t>You can describe what the patient shouldn’t do here</a:t>
            </a:r>
            <a:endParaRPr/>
          </a:p>
          <a:p>
            <a:pPr marL="457200" lvl="0" indent="-317500" algn="l" rtl="0">
              <a:spcBef>
                <a:spcPts val="1000"/>
              </a:spcBef>
              <a:spcAft>
                <a:spcPts val="1000"/>
              </a:spcAft>
              <a:buClr>
                <a:schemeClr val="lt2"/>
              </a:buClr>
              <a:buSzPts val="1400"/>
              <a:buChar char="●"/>
            </a:pPr>
            <a:r>
              <a:rPr lang="en"/>
              <a:t>You can describe what the patient shouldn’t do here</a:t>
            </a:r>
            <a:endParaRPr/>
          </a:p>
        </p:txBody>
      </p:sp>
      <p:sp>
        <p:nvSpPr>
          <p:cNvPr id="843" name="Google Shape;843;p51"/>
          <p:cNvSpPr txBox="1">
            <a:spLocks noGrp="1"/>
          </p:cNvSpPr>
          <p:nvPr>
            <p:ph type="subTitle" idx="2"/>
          </p:nvPr>
        </p:nvSpPr>
        <p:spPr>
          <a:xfrm>
            <a:off x="4939650" y="2152650"/>
            <a:ext cx="3116700" cy="2296200"/>
          </a:xfrm>
          <a:prstGeom prst="rect">
            <a:avLst/>
          </a:prstGeom>
        </p:spPr>
        <p:txBody>
          <a:bodyPr spcFirstLastPara="1" wrap="square" lIns="91425" tIns="91425" rIns="91425" bIns="91425" anchor="t" anchorCtr="0">
            <a:noAutofit/>
          </a:bodyPr>
          <a:lstStyle/>
          <a:p>
            <a:pPr marL="457200" lvl="0" indent="-317500" algn="l" rtl="0">
              <a:spcBef>
                <a:spcPct val="0"/>
              </a:spcBef>
              <a:spcAft>
                <a:spcPct val="0"/>
              </a:spcAft>
              <a:buClr>
                <a:schemeClr val="lt2"/>
              </a:buClr>
              <a:buSzPts val="1400"/>
              <a:buChar char="●"/>
            </a:pPr>
            <a:r>
              <a:rPr lang="en"/>
              <a:t>You can describe what the patient should do here</a:t>
            </a:r>
            <a:endParaRPr/>
          </a:p>
          <a:p>
            <a:pPr marL="457200" lvl="0" indent="-317500" algn="l" rtl="0">
              <a:spcBef>
                <a:spcPts val="1000"/>
              </a:spcBef>
              <a:spcAft>
                <a:spcPct val="0"/>
              </a:spcAft>
              <a:buClr>
                <a:schemeClr val="lt2"/>
              </a:buClr>
              <a:buSzPts val="1400"/>
              <a:buChar char="●"/>
            </a:pPr>
            <a:r>
              <a:rPr lang="en"/>
              <a:t>You can describe what the patient should do here</a:t>
            </a:r>
            <a:endParaRPr/>
          </a:p>
          <a:p>
            <a:pPr marL="457200" lvl="0" indent="-317500" algn="l" rtl="0">
              <a:spcBef>
                <a:spcPts val="1000"/>
              </a:spcBef>
              <a:spcAft>
                <a:spcPct val="0"/>
              </a:spcAft>
              <a:buClr>
                <a:schemeClr val="lt2"/>
              </a:buClr>
              <a:buSzPts val="1400"/>
              <a:buChar char="●"/>
            </a:pPr>
            <a:r>
              <a:rPr lang="en"/>
              <a:t>You can describe what the patient should do here</a:t>
            </a:r>
            <a:endParaRPr/>
          </a:p>
          <a:p>
            <a:pPr marL="457200" lvl="0" indent="-317500" algn="l" rtl="0">
              <a:spcBef>
                <a:spcPts val="1000"/>
              </a:spcBef>
              <a:spcAft>
                <a:spcPts val="1000"/>
              </a:spcAft>
              <a:buClr>
                <a:schemeClr val="lt2"/>
              </a:buClr>
              <a:buSzPts val="1400"/>
              <a:buChar char="●"/>
            </a:pPr>
            <a:r>
              <a:rPr lang="en"/>
              <a:t>You can describe what the patient should do here</a:t>
            </a:r>
            <a:endParaRPr/>
          </a:p>
        </p:txBody>
      </p:sp>
      <p:grpSp>
        <p:nvGrpSpPr>
          <p:cNvPr id="844" name="Google Shape;844;p51"/>
          <p:cNvGrpSpPr/>
          <p:nvPr/>
        </p:nvGrpSpPr>
        <p:grpSpPr>
          <a:xfrm>
            <a:off x="6319902" y="1605925"/>
            <a:ext cx="356196" cy="265631"/>
            <a:chOff x="5216456" y="3725484"/>
            <a:chExt cx="356196" cy="265631"/>
          </a:xfrm>
        </p:grpSpPr>
        <p:sp>
          <p:nvSpPr>
            <p:cNvPr id="845" name="Google Shape;845;p51"/>
            <p:cNvSpPr/>
            <p:nvPr/>
          </p:nvSpPr>
          <p:spPr>
            <a:xfrm>
              <a:off x="5216456" y="3814335"/>
              <a:ext cx="296465" cy="176780"/>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46" name="Google Shape;846;p51"/>
            <p:cNvSpPr/>
            <p:nvPr/>
          </p:nvSpPr>
          <p:spPr>
            <a:xfrm>
              <a:off x="5304925" y="3725484"/>
              <a:ext cx="267726" cy="170715"/>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847" name="Google Shape;847;p51"/>
          <p:cNvGrpSpPr/>
          <p:nvPr/>
        </p:nvGrpSpPr>
        <p:grpSpPr>
          <a:xfrm>
            <a:off x="2487178" y="1579362"/>
            <a:ext cx="317645" cy="318757"/>
            <a:chOff x="5779408" y="3699191"/>
            <a:chExt cx="317645" cy="318757"/>
          </a:xfrm>
        </p:grpSpPr>
        <p:sp>
          <p:nvSpPr>
            <p:cNvPr id="848" name="Google Shape;848;p51"/>
            <p:cNvSpPr/>
            <p:nvPr/>
          </p:nvSpPr>
          <p:spPr>
            <a:xfrm>
              <a:off x="5892837" y="3700334"/>
              <a:ext cx="204216" cy="317614"/>
            </a:xfrm>
            <a:custGeom>
              <a:avLst/>
              <a:gdLst/>
              <a:ahLst/>
              <a:cxnLst/>
              <a:rect l="l" t="t" r="r" b="b"/>
              <a:pathLst>
                <a:path w="6430"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49" name="Google Shape;849;p51"/>
            <p:cNvSpPr/>
            <p:nvPr/>
          </p:nvSpPr>
          <p:spPr>
            <a:xfrm>
              <a:off x="5779408" y="3699191"/>
              <a:ext cx="195134" cy="316883"/>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13" name="Grupo 12">
            <a:extLst>
              <a:ext uri="{FF2B5EF4-FFF2-40B4-BE49-F238E27FC236}">
                <a16:creationId xmlns:a16="http://schemas.microsoft.com/office/drawing/2014/main" id="{400D77E0-FE26-49D6-A4DE-9CBD2409D63B}"/>
              </a:ext>
            </a:extLst>
          </p:cNvPr>
          <p:cNvGrpSpPr/>
          <p:nvPr/>
        </p:nvGrpSpPr>
        <p:grpSpPr>
          <a:xfrm>
            <a:off x="427889" y="4751485"/>
            <a:ext cx="8483400" cy="156754"/>
            <a:chOff x="330225" y="4698275"/>
            <a:chExt cx="8483400" cy="156754"/>
          </a:xfrm>
        </p:grpSpPr>
        <p:cxnSp>
          <p:nvCxnSpPr>
            <p:cNvPr id="14" name="Google Shape;286;p21">
              <a:extLst>
                <a:ext uri="{FF2B5EF4-FFF2-40B4-BE49-F238E27FC236}">
                  <a16:creationId xmlns:a16="http://schemas.microsoft.com/office/drawing/2014/main" id="{878C8966-34CA-4AE1-BF0A-1E4B4D3DD0F5}"/>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15" name="Rectángulo 14">
              <a:extLst>
                <a:ext uri="{FF2B5EF4-FFF2-40B4-BE49-F238E27FC236}">
                  <a16:creationId xmlns:a16="http://schemas.microsoft.com/office/drawing/2014/main" id="{530FCF29-9516-4764-968D-A975AB4A9856}"/>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E3689359-4802-4A82-82FD-F1FFDEF81D5D}"/>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52"/>
          <p:cNvSpPr txBox="1">
            <a:spLocks noGrp="1"/>
          </p:cNvSpPr>
          <p:nvPr>
            <p:ph type="title"/>
          </p:nvPr>
        </p:nvSpPr>
        <p:spPr>
          <a:xfrm>
            <a:off x="4527550" y="1028250"/>
            <a:ext cx="3564600" cy="5895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a:t>Conclusions</a:t>
            </a:r>
            <a:endParaRPr/>
          </a:p>
        </p:txBody>
      </p:sp>
      <p:sp>
        <p:nvSpPr>
          <p:cNvPr id="857" name="Google Shape;857;p52"/>
          <p:cNvSpPr txBox="1">
            <a:spLocks noGrp="1"/>
          </p:cNvSpPr>
          <p:nvPr>
            <p:ph type="body" idx="1"/>
          </p:nvPr>
        </p:nvSpPr>
        <p:spPr>
          <a:xfrm>
            <a:off x="4527550" y="1617750"/>
            <a:ext cx="3564600" cy="24975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Clr>
                <a:srgbClr val="273D40"/>
              </a:buClr>
              <a:buSzPts val="600"/>
              <a:buFont typeface="Arial"/>
              <a:buNone/>
            </a:pPr>
            <a:r>
              <a:rPr lang="en"/>
              <a:t>Do you know what helps you make your point clear? Lists like this one:</a:t>
            </a:r>
            <a:endParaRPr/>
          </a:p>
          <a:p>
            <a:pPr marL="457200" lvl="0" indent="-317500" algn="l" rtl="0">
              <a:spcBef>
                <a:spcPts val="1600"/>
              </a:spcBef>
              <a:spcAft>
                <a:spcPct val="0"/>
              </a:spcAft>
              <a:buClr>
                <a:schemeClr val="lt2"/>
              </a:buClr>
              <a:buSzPts val="1400"/>
              <a:buChar char="●"/>
            </a:pPr>
            <a:r>
              <a:rPr lang="en"/>
              <a:t>They’re simple </a:t>
            </a:r>
            <a:endParaRPr/>
          </a:p>
          <a:p>
            <a:pPr marL="457200" lvl="0" indent="-317500" algn="l" rtl="0">
              <a:spcBef>
                <a:spcPct val="0"/>
              </a:spcBef>
              <a:spcAft>
                <a:spcPct val="0"/>
              </a:spcAft>
              <a:buClr>
                <a:schemeClr val="lt2"/>
              </a:buClr>
              <a:buSzPts val="1400"/>
              <a:buChar char="●"/>
            </a:pPr>
            <a:r>
              <a:rPr lang="en"/>
              <a:t>You can organize your ideas clearly</a:t>
            </a:r>
            <a:endParaRPr/>
          </a:p>
          <a:p>
            <a:pPr marL="457200" lvl="0" indent="-317500" algn="l" rtl="0">
              <a:spcBef>
                <a:spcPct val="0"/>
              </a:spcBef>
              <a:spcAft>
                <a:spcPct val="0"/>
              </a:spcAft>
              <a:buClr>
                <a:schemeClr val="lt2"/>
              </a:buClr>
              <a:buSzPts val="1400"/>
              <a:buChar char="●"/>
            </a:pPr>
            <a:r>
              <a:rPr lang="en"/>
              <a:t>You’ll never forget to buy milk!</a:t>
            </a:r>
            <a:endParaRPr/>
          </a:p>
          <a:p>
            <a:pPr marL="0" lvl="0" indent="0" algn="l" rtl="0">
              <a:spcBef>
                <a:spcPts val="1600"/>
              </a:spcBef>
              <a:spcAft>
                <a:spcPct val="0"/>
              </a:spcAft>
              <a:buNone/>
            </a:pPr>
            <a:r>
              <a:rPr lang="en"/>
              <a:t>And the most important thing is that your audience won’t miss the point of your presentation</a:t>
            </a:r>
            <a:endParaRPr/>
          </a:p>
        </p:txBody>
      </p:sp>
      <p:pic>
        <p:nvPicPr>
          <p:cNvPr id="858" name="Google Shape;858;p52"/>
          <p:cNvPicPr preferRelativeResize="0"/>
          <p:nvPr/>
        </p:nvPicPr>
        <p:blipFill>
          <a:blip r:embed="rId3">
            <a:alphaModFix/>
          </a:blip>
          <a:srcRect l="36946" r="8205"/>
          <a:stretch>
            <a:fillRect/>
          </a:stretch>
        </p:blipFill>
        <p:spPr>
          <a:xfrm>
            <a:off x="1128925" y="1080150"/>
            <a:ext cx="2908800" cy="2983200"/>
          </a:xfrm>
          <a:prstGeom prst="ellipse">
            <a:avLst/>
          </a:prstGeom>
          <a:noFill/>
          <a:ln>
            <a:noFill/>
          </a:ln>
          <a:effectLst>
            <a:outerShdw dist="123825" dir="2880000" algn="bl" rotWithShape="0">
              <a:schemeClr val="lt2">
                <a:alpha val="33000"/>
              </a:schemeClr>
            </a:outerShdw>
          </a:effectLst>
        </p:spPr>
      </p:pic>
      <p:pic>
        <p:nvPicPr>
          <p:cNvPr id="859" name="Google Shape;859;p52"/>
          <p:cNvPicPr preferRelativeResize="0"/>
          <p:nvPr/>
        </p:nvPicPr>
        <p:blipFill>
          <a:blip r:embed="rId4">
            <a:alphaModFix amt="72000"/>
          </a:blip>
          <a:stretch>
            <a:fillRect/>
          </a:stretch>
        </p:blipFill>
        <p:spPr>
          <a:xfrm>
            <a:off x="880815" y="2546626"/>
            <a:ext cx="643845" cy="643845"/>
          </a:xfrm>
          <a:prstGeom prst="rect">
            <a:avLst/>
          </a:prstGeom>
          <a:noFill/>
          <a:ln>
            <a:noFill/>
          </a:ln>
        </p:spPr>
      </p:pic>
      <p:grpSp>
        <p:nvGrpSpPr>
          <p:cNvPr id="6" name="Grupo 5">
            <a:extLst>
              <a:ext uri="{FF2B5EF4-FFF2-40B4-BE49-F238E27FC236}">
                <a16:creationId xmlns:a16="http://schemas.microsoft.com/office/drawing/2014/main" id="{604459C9-ACF9-4CE1-98B3-7289CD4153F0}"/>
              </a:ext>
            </a:extLst>
          </p:cNvPr>
          <p:cNvGrpSpPr/>
          <p:nvPr/>
        </p:nvGrpSpPr>
        <p:grpSpPr>
          <a:xfrm>
            <a:off x="427889" y="4751485"/>
            <a:ext cx="8483400" cy="156754"/>
            <a:chOff x="330225" y="4698275"/>
            <a:chExt cx="8483400" cy="156754"/>
          </a:xfrm>
        </p:grpSpPr>
        <p:cxnSp>
          <p:nvCxnSpPr>
            <p:cNvPr id="7" name="Google Shape;286;p21">
              <a:extLst>
                <a:ext uri="{FF2B5EF4-FFF2-40B4-BE49-F238E27FC236}">
                  <a16:creationId xmlns:a16="http://schemas.microsoft.com/office/drawing/2014/main" id="{02C42C06-A994-42AA-A3BA-13D4D90B0EC9}"/>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8" name="Rectángulo 7">
              <a:extLst>
                <a:ext uri="{FF2B5EF4-FFF2-40B4-BE49-F238E27FC236}">
                  <a16:creationId xmlns:a16="http://schemas.microsoft.com/office/drawing/2014/main" id="{1DB7D3C1-CFEE-4D74-9D00-3D12FF6DE802}"/>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a:extLst>
                <a:ext uri="{FF2B5EF4-FFF2-40B4-BE49-F238E27FC236}">
                  <a16:creationId xmlns:a16="http://schemas.microsoft.com/office/drawing/2014/main" id="{67DB289D-8857-46E6-9257-40D69534A723}"/>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0" name="Google Shape;841;p51">
            <a:extLst>
              <a:ext uri="{FF2B5EF4-FFF2-40B4-BE49-F238E27FC236}">
                <a16:creationId xmlns:a16="http://schemas.microsoft.com/office/drawing/2014/main" id="{CCFBF1AE-8597-46F6-BE68-4DF33EE9EA07}"/>
              </a:ext>
            </a:extLst>
          </p:cNvPr>
          <p:cNvSpPr txBox="1"/>
          <p:nvPr/>
        </p:nvSpPr>
        <p:spPr>
          <a:xfrm>
            <a:off x="427889" y="203550"/>
            <a:ext cx="7704000" cy="387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chemeClr val="dk1"/>
              </a:buClr>
              <a:buSzPts val="3600"/>
              <a:buFont typeface="Bodoni"/>
              <a:buNone/>
              <a:defRPr sz="3600" b="0" i="0" u="none" strike="noStrike" cap="none">
                <a:solidFill>
                  <a:schemeClr val="dk1"/>
                </a:solidFill>
                <a:latin typeface="Bodoni"/>
                <a:ea typeface="Bodoni"/>
                <a:cs typeface="Bodoni"/>
                <a:sym typeface="Bodoni"/>
              </a:defRPr>
            </a:lvl1pPr>
            <a:lvl2pPr marR="0" lvl="1"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2pPr>
            <a:lvl3pPr marR="0" lvl="2"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3pPr>
            <a:lvl4pPr marR="0" lvl="3"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4pPr>
            <a:lvl5pPr marR="0" lvl="4"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5pPr>
            <a:lvl6pPr marR="0" lvl="5"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6pPr>
            <a:lvl7pPr marR="0" lvl="6"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7pPr>
            <a:lvl8pPr marR="0" lvl="7"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8pPr>
            <a:lvl9pPr marR="0" lvl="8" algn="l" rtl="0">
              <a:lnSpc>
                <a:spcPct val="100000"/>
              </a:lnSpc>
              <a:spcBef>
                <a:spcPct val="0"/>
              </a:spcBef>
              <a:spcAft>
                <a:spcPct val="0"/>
              </a:spcAft>
              <a:buClr>
                <a:schemeClr val="lt1"/>
              </a:buClr>
              <a:buSzPts val="3000"/>
              <a:buFont typeface="Armata"/>
              <a:buNone/>
              <a:defRPr sz="3000" b="1" i="0" u="none" strike="noStrike" cap="none">
                <a:solidFill>
                  <a:schemeClr val="lt1"/>
                </a:solidFill>
                <a:latin typeface="Armata"/>
                <a:ea typeface="Armata"/>
                <a:cs typeface="Armata"/>
                <a:sym typeface="Armata"/>
              </a:defRPr>
            </a:lvl9pPr>
          </a:lstStyle>
          <a:p>
            <a:r>
              <a:rPr lang="es-PE">
                <a:solidFill>
                  <a:srgbClr val="D94949"/>
                </a:solidFill>
              </a:rPr>
              <a:t>Recommendations</a:t>
            </a:r>
          </a:p>
        </p:txBody>
      </p:sp>
      <p:pic>
        <p:nvPicPr>
          <p:cNvPr id="11" name="Google Shape;859;p52">
            <a:extLst>
              <a:ext uri="{FF2B5EF4-FFF2-40B4-BE49-F238E27FC236}">
                <a16:creationId xmlns:a16="http://schemas.microsoft.com/office/drawing/2014/main" id="{8DCC1BBB-2C76-4AE4-993B-CC21E93A9DC5}"/>
              </a:ext>
            </a:extLst>
          </p:cNvPr>
          <p:cNvPicPr preferRelativeResize="0"/>
          <p:nvPr/>
        </p:nvPicPr>
        <p:blipFill>
          <a:blip r:embed="rId4">
            <a:alphaModFix amt="72000"/>
          </a:blip>
          <a:stretch>
            <a:fillRect/>
          </a:stretch>
        </p:blipFill>
        <p:spPr>
          <a:xfrm>
            <a:off x="3393880" y="1007722"/>
            <a:ext cx="243623" cy="243623"/>
          </a:xfrm>
          <a:prstGeom prst="rect">
            <a:avLst/>
          </a:prstGeom>
          <a:noFill/>
          <a:ln>
            <a:noFill/>
          </a:ln>
        </p:spPr>
      </p:pic>
      <p:pic>
        <p:nvPicPr>
          <p:cNvPr id="12" name="Google Shape;859;p52">
            <a:extLst>
              <a:ext uri="{FF2B5EF4-FFF2-40B4-BE49-F238E27FC236}">
                <a16:creationId xmlns:a16="http://schemas.microsoft.com/office/drawing/2014/main" id="{931D8F62-F9CC-42F7-9237-6D94DF81C44A}"/>
              </a:ext>
            </a:extLst>
          </p:cNvPr>
          <p:cNvPicPr preferRelativeResize="0"/>
          <p:nvPr/>
        </p:nvPicPr>
        <p:blipFill>
          <a:blip r:embed="rId4">
            <a:alphaModFix amt="72000"/>
          </a:blip>
          <a:stretch>
            <a:fillRect/>
          </a:stretch>
        </p:blipFill>
        <p:spPr>
          <a:xfrm>
            <a:off x="3917203" y="1912806"/>
            <a:ext cx="243623" cy="243623"/>
          </a:xfrm>
          <a:prstGeom prst="rect">
            <a:avLst/>
          </a:prstGeom>
          <a:noFill/>
          <a:ln>
            <a:noFill/>
          </a:ln>
        </p:spPr>
      </p:pic>
      <p:pic>
        <p:nvPicPr>
          <p:cNvPr id="13" name="Google Shape;859;p52">
            <a:extLst>
              <a:ext uri="{FF2B5EF4-FFF2-40B4-BE49-F238E27FC236}">
                <a16:creationId xmlns:a16="http://schemas.microsoft.com/office/drawing/2014/main" id="{1B0FEDF1-2DA9-4C35-90B3-CEEB2F990998}"/>
              </a:ext>
            </a:extLst>
          </p:cNvPr>
          <p:cNvPicPr preferRelativeResize="0"/>
          <p:nvPr/>
        </p:nvPicPr>
        <p:blipFill>
          <a:blip r:embed="rId4">
            <a:alphaModFix amt="72000"/>
          </a:blip>
          <a:stretch>
            <a:fillRect/>
          </a:stretch>
        </p:blipFill>
        <p:spPr>
          <a:xfrm>
            <a:off x="3756006" y="3477785"/>
            <a:ext cx="243623" cy="243623"/>
          </a:xfrm>
          <a:prstGeom prst="rect">
            <a:avLst/>
          </a:prstGeom>
          <a:noFill/>
          <a:ln>
            <a:noFill/>
          </a:ln>
        </p:spPr>
      </p:pic>
      <p:pic>
        <p:nvPicPr>
          <p:cNvPr id="14" name="Google Shape;859;p52">
            <a:extLst>
              <a:ext uri="{FF2B5EF4-FFF2-40B4-BE49-F238E27FC236}">
                <a16:creationId xmlns:a16="http://schemas.microsoft.com/office/drawing/2014/main" id="{30C04E2C-112A-4B1C-ADB0-FD90E1B45BA2}"/>
              </a:ext>
            </a:extLst>
          </p:cNvPr>
          <p:cNvPicPr preferRelativeResize="0"/>
          <p:nvPr/>
        </p:nvPicPr>
        <p:blipFill>
          <a:blip r:embed="rId4">
            <a:alphaModFix amt="72000"/>
          </a:blip>
          <a:stretch>
            <a:fillRect/>
          </a:stretch>
        </p:blipFill>
        <p:spPr>
          <a:xfrm>
            <a:off x="2583325" y="3941200"/>
            <a:ext cx="389156" cy="389156"/>
          </a:xfrm>
          <a:prstGeom prst="rect">
            <a:avLst/>
          </a:prstGeom>
          <a:noFill/>
          <a:ln>
            <a:noFill/>
          </a:ln>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3" name="Google Shape;873;p54"/>
          <p:cNvSpPr txBox="1">
            <a:spLocks noGrp="1"/>
          </p:cNvSpPr>
          <p:nvPr>
            <p:ph type="title" idx="6"/>
          </p:nvPr>
        </p:nvSpPr>
        <p:spPr>
          <a:xfrm>
            <a:off x="438646" y="348582"/>
            <a:ext cx="7704000" cy="3879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4000">
                <a:solidFill>
                  <a:schemeClr val="bg2">
                    <a:lumMod val="75000"/>
                  </a:schemeClr>
                </a:solidFill>
              </a:rPr>
              <a:t>Our team</a:t>
            </a:r>
            <a:endParaRPr sz="4000">
              <a:solidFill>
                <a:schemeClr val="bg2">
                  <a:lumMod val="75000"/>
                </a:schemeClr>
              </a:solidFill>
            </a:endParaRPr>
          </a:p>
        </p:txBody>
      </p:sp>
      <p:sp>
        <p:nvSpPr>
          <p:cNvPr id="874" name="Google Shape;874;p54"/>
          <p:cNvSpPr txBox="1">
            <a:spLocks noGrp="1"/>
          </p:cNvSpPr>
          <p:nvPr>
            <p:ph type="title"/>
          </p:nvPr>
        </p:nvSpPr>
        <p:spPr>
          <a:xfrm>
            <a:off x="729452" y="3223950"/>
            <a:ext cx="2445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chemeClr val="tx1">
                    <a:lumMod val="50000"/>
                  </a:schemeClr>
                </a:solidFill>
              </a:rPr>
              <a:t>Jenna Doe</a:t>
            </a:r>
            <a:endParaRPr>
              <a:solidFill>
                <a:schemeClr val="tx1">
                  <a:lumMod val="50000"/>
                </a:schemeClr>
              </a:solidFill>
            </a:endParaRPr>
          </a:p>
        </p:txBody>
      </p:sp>
      <p:sp>
        <p:nvSpPr>
          <p:cNvPr id="875" name="Google Shape;875;p54"/>
          <p:cNvSpPr txBox="1">
            <a:spLocks noGrp="1"/>
          </p:cNvSpPr>
          <p:nvPr>
            <p:ph type="subTitle" idx="1"/>
          </p:nvPr>
        </p:nvSpPr>
        <p:spPr>
          <a:xfrm>
            <a:off x="729452" y="3687298"/>
            <a:ext cx="2445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You can speak a bit about this person here</a:t>
            </a:r>
            <a:endParaRPr/>
          </a:p>
        </p:txBody>
      </p:sp>
      <p:sp>
        <p:nvSpPr>
          <p:cNvPr id="876" name="Google Shape;876;p54"/>
          <p:cNvSpPr txBox="1">
            <a:spLocks noGrp="1"/>
          </p:cNvSpPr>
          <p:nvPr>
            <p:ph type="title" idx="2"/>
          </p:nvPr>
        </p:nvSpPr>
        <p:spPr>
          <a:xfrm>
            <a:off x="3349502" y="3223950"/>
            <a:ext cx="2445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chemeClr val="tx1">
                    <a:lumMod val="50000"/>
                  </a:schemeClr>
                </a:solidFill>
              </a:rPr>
              <a:t>Timmy Jimmy</a:t>
            </a:r>
            <a:endParaRPr>
              <a:solidFill>
                <a:schemeClr val="tx1">
                  <a:lumMod val="50000"/>
                </a:schemeClr>
              </a:solidFill>
            </a:endParaRPr>
          </a:p>
        </p:txBody>
      </p:sp>
      <p:sp>
        <p:nvSpPr>
          <p:cNvPr id="877" name="Google Shape;877;p54"/>
          <p:cNvSpPr txBox="1">
            <a:spLocks noGrp="1"/>
          </p:cNvSpPr>
          <p:nvPr>
            <p:ph type="subTitle" idx="3"/>
          </p:nvPr>
        </p:nvSpPr>
        <p:spPr>
          <a:xfrm>
            <a:off x="3349498" y="3687298"/>
            <a:ext cx="2445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You can speak a bit about this person here</a:t>
            </a:r>
            <a:endParaRPr/>
          </a:p>
        </p:txBody>
      </p:sp>
      <p:sp>
        <p:nvSpPr>
          <p:cNvPr id="878" name="Google Shape;878;p54"/>
          <p:cNvSpPr txBox="1">
            <a:spLocks noGrp="1"/>
          </p:cNvSpPr>
          <p:nvPr>
            <p:ph type="title" idx="4"/>
          </p:nvPr>
        </p:nvSpPr>
        <p:spPr>
          <a:xfrm>
            <a:off x="5969548" y="3223950"/>
            <a:ext cx="2445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solidFill>
                  <a:schemeClr val="tx1">
                    <a:lumMod val="50000"/>
                  </a:schemeClr>
                </a:solidFill>
              </a:rPr>
              <a:t>Helena Bones</a:t>
            </a:r>
            <a:endParaRPr>
              <a:solidFill>
                <a:schemeClr val="tx1">
                  <a:lumMod val="50000"/>
                </a:schemeClr>
              </a:solidFill>
            </a:endParaRPr>
          </a:p>
        </p:txBody>
      </p:sp>
      <p:sp>
        <p:nvSpPr>
          <p:cNvPr id="879" name="Google Shape;879;p54"/>
          <p:cNvSpPr txBox="1">
            <a:spLocks noGrp="1"/>
          </p:cNvSpPr>
          <p:nvPr>
            <p:ph type="subTitle" idx="5"/>
          </p:nvPr>
        </p:nvSpPr>
        <p:spPr>
          <a:xfrm>
            <a:off x="5969541" y="3687298"/>
            <a:ext cx="2445000" cy="484800"/>
          </a:xfrm>
          <a:prstGeom prst="rect">
            <a:avLst/>
          </a:prstGeom>
        </p:spPr>
        <p:txBody>
          <a:bodyPr spcFirstLastPara="1" wrap="square" lIns="91425" tIns="91425" rIns="91425" bIns="91425" anchor="ctr" anchorCtr="0">
            <a:noAutofit/>
          </a:bodyPr>
          <a:lstStyle/>
          <a:p>
            <a:pPr marL="0" lvl="0" indent="0" algn="ctr" rtl="0">
              <a:spcBef>
                <a:spcPct val="0"/>
              </a:spcBef>
              <a:spcAft>
                <a:spcPct val="0"/>
              </a:spcAft>
              <a:buNone/>
            </a:pPr>
            <a:r>
              <a:rPr lang="en"/>
              <a:t>You can speak a bit about this person here</a:t>
            </a:r>
            <a:endParaRPr/>
          </a:p>
        </p:txBody>
      </p:sp>
      <p:sp>
        <p:nvSpPr>
          <p:cNvPr id="6" name="Freeform 5">
            <a:extLst>
              <a:ext uri="{FF2B5EF4-FFF2-40B4-BE49-F238E27FC236}">
                <a16:creationId xmlns:a16="http://schemas.microsoft.com/office/drawing/2014/main" id="{C5553246-48F5-42E2-967E-8307F2E793F5}"/>
              </a:ext>
            </a:extLst>
          </p:cNvPr>
          <p:cNvSpPr/>
          <p:nvPr/>
        </p:nvSpPr>
        <p:spPr bwMode="auto">
          <a:xfrm>
            <a:off x="1137619" y="1218640"/>
            <a:ext cx="1766405" cy="1771173"/>
          </a:xfrm>
          <a:custGeom>
            <a:avLst/>
            <a:gdLst>
              <a:gd name="T0" fmla="*/ 70 w 310"/>
              <a:gd name="T1" fmla="*/ 195 h 310"/>
              <a:gd name="T2" fmla="*/ 22 w 310"/>
              <a:gd name="T3" fmla="*/ 199 h 310"/>
              <a:gd name="T4" fmla="*/ 0 w 310"/>
              <a:gd name="T5" fmla="*/ 190 h 310"/>
              <a:gd name="T6" fmla="*/ 58 w 310"/>
              <a:gd name="T7" fmla="*/ 172 h 310"/>
              <a:gd name="T8" fmla="*/ 60 w 310"/>
              <a:gd name="T9" fmla="*/ 145 h 310"/>
              <a:gd name="T10" fmla="*/ 40 w 310"/>
              <a:gd name="T11" fmla="*/ 129 h 310"/>
              <a:gd name="T12" fmla="*/ 72 w 310"/>
              <a:gd name="T13" fmla="*/ 109 h 310"/>
              <a:gd name="T14" fmla="*/ 35 w 310"/>
              <a:gd name="T15" fmla="*/ 88 h 310"/>
              <a:gd name="T16" fmla="*/ 19 w 310"/>
              <a:gd name="T17" fmla="*/ 76 h 310"/>
              <a:gd name="T18" fmla="*/ 37 w 310"/>
              <a:gd name="T19" fmla="*/ 69 h 310"/>
              <a:gd name="T20" fmla="*/ 95 w 310"/>
              <a:gd name="T21" fmla="*/ 80 h 310"/>
              <a:gd name="T22" fmla="*/ 92 w 310"/>
              <a:gd name="T23" fmla="*/ 53 h 310"/>
              <a:gd name="T24" fmla="*/ 121 w 310"/>
              <a:gd name="T25" fmla="*/ 66 h 310"/>
              <a:gd name="T26" fmla="*/ 109 w 310"/>
              <a:gd name="T27" fmla="*/ 20 h 310"/>
              <a:gd name="T28" fmla="*/ 119 w 310"/>
              <a:gd name="T29" fmla="*/ 0 h 310"/>
              <a:gd name="T30" fmla="*/ 134 w 310"/>
              <a:gd name="T31" fmla="*/ 50 h 310"/>
              <a:gd name="T32" fmla="*/ 164 w 310"/>
              <a:gd name="T33" fmla="*/ 60 h 310"/>
              <a:gd name="T34" fmla="*/ 178 w 310"/>
              <a:gd name="T35" fmla="*/ 36 h 310"/>
              <a:gd name="T36" fmla="*/ 203 w 310"/>
              <a:gd name="T37" fmla="*/ 51 h 310"/>
              <a:gd name="T38" fmla="*/ 222 w 310"/>
              <a:gd name="T39" fmla="*/ 10 h 310"/>
              <a:gd name="T40" fmla="*/ 227 w 310"/>
              <a:gd name="T41" fmla="*/ 30 h 310"/>
              <a:gd name="T42" fmla="*/ 208 w 310"/>
              <a:gd name="T43" fmla="*/ 77 h 310"/>
              <a:gd name="T44" fmla="*/ 246 w 310"/>
              <a:gd name="T45" fmla="*/ 75 h 310"/>
              <a:gd name="T46" fmla="*/ 233 w 310"/>
              <a:gd name="T47" fmla="*/ 100 h 310"/>
              <a:gd name="T48" fmla="*/ 253 w 310"/>
              <a:gd name="T49" fmla="*/ 125 h 310"/>
              <a:gd name="T50" fmla="*/ 294 w 310"/>
              <a:gd name="T51" fmla="*/ 106 h 310"/>
              <a:gd name="T52" fmla="*/ 308 w 310"/>
              <a:gd name="T53" fmla="*/ 120 h 310"/>
              <a:gd name="T54" fmla="*/ 260 w 310"/>
              <a:gd name="T55" fmla="*/ 133 h 310"/>
              <a:gd name="T56" fmla="*/ 249 w 310"/>
              <a:gd name="T57" fmla="*/ 167 h 310"/>
              <a:gd name="T58" fmla="*/ 276 w 310"/>
              <a:gd name="T59" fmla="*/ 165 h 310"/>
              <a:gd name="T60" fmla="*/ 257 w 310"/>
              <a:gd name="T61" fmla="*/ 180 h 310"/>
              <a:gd name="T62" fmla="*/ 248 w 310"/>
              <a:gd name="T63" fmla="*/ 174 h 310"/>
              <a:gd name="T64" fmla="*/ 242 w 310"/>
              <a:gd name="T65" fmla="*/ 209 h 310"/>
              <a:gd name="T66" fmla="*/ 289 w 310"/>
              <a:gd name="T67" fmla="*/ 228 h 310"/>
              <a:gd name="T68" fmla="*/ 273 w 310"/>
              <a:gd name="T69" fmla="*/ 240 h 310"/>
              <a:gd name="T70" fmla="*/ 215 w 310"/>
              <a:gd name="T71" fmla="*/ 229 h 310"/>
              <a:gd name="T72" fmla="*/ 236 w 310"/>
              <a:gd name="T73" fmla="*/ 248 h 310"/>
              <a:gd name="T74" fmla="*/ 212 w 310"/>
              <a:gd name="T75" fmla="*/ 246 h 310"/>
              <a:gd name="T76" fmla="*/ 187 w 310"/>
              <a:gd name="T77" fmla="*/ 264 h 310"/>
              <a:gd name="T78" fmla="*/ 201 w 310"/>
              <a:gd name="T79" fmla="*/ 304 h 310"/>
              <a:gd name="T80" fmla="*/ 183 w 310"/>
              <a:gd name="T81" fmla="*/ 295 h 310"/>
              <a:gd name="T82" fmla="*/ 151 w 310"/>
              <a:gd name="T83" fmla="*/ 250 h 310"/>
              <a:gd name="T84" fmla="*/ 152 w 310"/>
              <a:gd name="T85" fmla="*/ 276 h 310"/>
              <a:gd name="T86" fmla="*/ 135 w 310"/>
              <a:gd name="T87" fmla="*/ 259 h 310"/>
              <a:gd name="T88" fmla="*/ 104 w 310"/>
              <a:gd name="T89" fmla="*/ 262 h 310"/>
              <a:gd name="T90" fmla="*/ 88 w 310"/>
              <a:gd name="T91" fmla="*/ 299 h 310"/>
              <a:gd name="T92" fmla="*/ 82 w 310"/>
              <a:gd name="T93" fmla="*/ 279 h 310"/>
              <a:gd name="T94" fmla="*/ 102 w 310"/>
              <a:gd name="T95" fmla="*/ 232 h 310"/>
              <a:gd name="T96" fmla="*/ 67 w 310"/>
              <a:gd name="T97" fmla="*/ 237 h 310"/>
              <a:gd name="T98" fmla="*/ 79 w 310"/>
              <a:gd name="T99" fmla="*/ 212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0" h="310">
                <a:moveTo>
                  <a:pt x="79" y="212"/>
                </a:moveTo>
                <a:cubicBezTo>
                  <a:pt x="76" y="205"/>
                  <a:pt x="72" y="201"/>
                  <a:pt x="70" y="195"/>
                </a:cubicBezTo>
                <a:cubicBezTo>
                  <a:pt x="67" y="183"/>
                  <a:pt x="59" y="181"/>
                  <a:pt x="49" y="185"/>
                </a:cubicBezTo>
                <a:cubicBezTo>
                  <a:pt x="40" y="189"/>
                  <a:pt x="31" y="194"/>
                  <a:pt x="22" y="199"/>
                </a:cubicBezTo>
                <a:cubicBezTo>
                  <a:pt x="16" y="202"/>
                  <a:pt x="11" y="208"/>
                  <a:pt x="5" y="202"/>
                </a:cubicBezTo>
                <a:cubicBezTo>
                  <a:pt x="2" y="200"/>
                  <a:pt x="0" y="194"/>
                  <a:pt x="0" y="190"/>
                </a:cubicBezTo>
                <a:cubicBezTo>
                  <a:pt x="2" y="182"/>
                  <a:pt x="10" y="185"/>
                  <a:pt x="16" y="183"/>
                </a:cubicBezTo>
                <a:cubicBezTo>
                  <a:pt x="30" y="181"/>
                  <a:pt x="44" y="176"/>
                  <a:pt x="58" y="172"/>
                </a:cubicBezTo>
                <a:cubicBezTo>
                  <a:pt x="59" y="171"/>
                  <a:pt x="61" y="168"/>
                  <a:pt x="61" y="166"/>
                </a:cubicBezTo>
                <a:cubicBezTo>
                  <a:pt x="61" y="160"/>
                  <a:pt x="61" y="153"/>
                  <a:pt x="60" y="145"/>
                </a:cubicBezTo>
                <a:cubicBezTo>
                  <a:pt x="52" y="149"/>
                  <a:pt x="43" y="157"/>
                  <a:pt x="37" y="147"/>
                </a:cubicBezTo>
                <a:cubicBezTo>
                  <a:pt x="34" y="143"/>
                  <a:pt x="36" y="132"/>
                  <a:pt x="40" y="129"/>
                </a:cubicBezTo>
                <a:cubicBezTo>
                  <a:pt x="49" y="121"/>
                  <a:pt x="55" y="131"/>
                  <a:pt x="61" y="138"/>
                </a:cubicBezTo>
                <a:cubicBezTo>
                  <a:pt x="65" y="127"/>
                  <a:pt x="69" y="118"/>
                  <a:pt x="72" y="109"/>
                </a:cubicBezTo>
                <a:cubicBezTo>
                  <a:pt x="72" y="107"/>
                  <a:pt x="70" y="102"/>
                  <a:pt x="68" y="101"/>
                </a:cubicBezTo>
                <a:cubicBezTo>
                  <a:pt x="57" y="96"/>
                  <a:pt x="46" y="92"/>
                  <a:pt x="35" y="88"/>
                </a:cubicBezTo>
                <a:cubicBezTo>
                  <a:pt x="33" y="87"/>
                  <a:pt x="29" y="88"/>
                  <a:pt x="27" y="87"/>
                </a:cubicBezTo>
                <a:cubicBezTo>
                  <a:pt x="24" y="84"/>
                  <a:pt x="20" y="80"/>
                  <a:pt x="19" y="76"/>
                </a:cubicBezTo>
                <a:cubicBezTo>
                  <a:pt x="19" y="73"/>
                  <a:pt x="22" y="68"/>
                  <a:pt x="25" y="66"/>
                </a:cubicBezTo>
                <a:cubicBezTo>
                  <a:pt x="28" y="65"/>
                  <a:pt x="33" y="67"/>
                  <a:pt x="37" y="69"/>
                </a:cubicBezTo>
                <a:cubicBezTo>
                  <a:pt x="47" y="75"/>
                  <a:pt x="56" y="83"/>
                  <a:pt x="66" y="88"/>
                </a:cubicBezTo>
                <a:cubicBezTo>
                  <a:pt x="82" y="97"/>
                  <a:pt x="82" y="96"/>
                  <a:pt x="95" y="80"/>
                </a:cubicBezTo>
                <a:cubicBezTo>
                  <a:pt x="88" y="75"/>
                  <a:pt x="74" y="76"/>
                  <a:pt x="77" y="64"/>
                </a:cubicBezTo>
                <a:cubicBezTo>
                  <a:pt x="79" y="59"/>
                  <a:pt x="87" y="53"/>
                  <a:pt x="92" y="53"/>
                </a:cubicBezTo>
                <a:cubicBezTo>
                  <a:pt x="105" y="54"/>
                  <a:pt x="100" y="67"/>
                  <a:pt x="101" y="76"/>
                </a:cubicBezTo>
                <a:cubicBezTo>
                  <a:pt x="109" y="72"/>
                  <a:pt x="115" y="70"/>
                  <a:pt x="121" y="66"/>
                </a:cubicBezTo>
                <a:cubicBezTo>
                  <a:pt x="124" y="64"/>
                  <a:pt x="126" y="58"/>
                  <a:pt x="125" y="55"/>
                </a:cubicBezTo>
                <a:cubicBezTo>
                  <a:pt x="120" y="43"/>
                  <a:pt x="114" y="32"/>
                  <a:pt x="109" y="20"/>
                </a:cubicBezTo>
                <a:cubicBezTo>
                  <a:pt x="108" y="15"/>
                  <a:pt x="106" y="10"/>
                  <a:pt x="107" y="5"/>
                </a:cubicBezTo>
                <a:cubicBezTo>
                  <a:pt x="108" y="3"/>
                  <a:pt x="115" y="0"/>
                  <a:pt x="119" y="0"/>
                </a:cubicBezTo>
                <a:cubicBezTo>
                  <a:pt x="122" y="1"/>
                  <a:pt x="125" y="7"/>
                  <a:pt x="126" y="11"/>
                </a:cubicBezTo>
                <a:cubicBezTo>
                  <a:pt x="129" y="24"/>
                  <a:pt x="131" y="37"/>
                  <a:pt x="134" y="50"/>
                </a:cubicBezTo>
                <a:cubicBezTo>
                  <a:pt x="136" y="59"/>
                  <a:pt x="141" y="63"/>
                  <a:pt x="151" y="61"/>
                </a:cubicBezTo>
                <a:cubicBezTo>
                  <a:pt x="155" y="60"/>
                  <a:pt x="159" y="60"/>
                  <a:pt x="164" y="60"/>
                </a:cubicBezTo>
                <a:cubicBezTo>
                  <a:pt x="162" y="51"/>
                  <a:pt x="150" y="43"/>
                  <a:pt x="161" y="35"/>
                </a:cubicBezTo>
                <a:cubicBezTo>
                  <a:pt x="165" y="32"/>
                  <a:pt x="175" y="33"/>
                  <a:pt x="178" y="36"/>
                </a:cubicBezTo>
                <a:cubicBezTo>
                  <a:pt x="190" y="46"/>
                  <a:pt x="174" y="52"/>
                  <a:pt x="172" y="60"/>
                </a:cubicBezTo>
                <a:cubicBezTo>
                  <a:pt x="190" y="69"/>
                  <a:pt x="196" y="68"/>
                  <a:pt x="203" y="51"/>
                </a:cubicBezTo>
                <a:cubicBezTo>
                  <a:pt x="207" y="42"/>
                  <a:pt x="208" y="32"/>
                  <a:pt x="212" y="23"/>
                </a:cubicBezTo>
                <a:cubicBezTo>
                  <a:pt x="214" y="18"/>
                  <a:pt x="217" y="13"/>
                  <a:pt x="222" y="10"/>
                </a:cubicBezTo>
                <a:cubicBezTo>
                  <a:pt x="224" y="9"/>
                  <a:pt x="232" y="13"/>
                  <a:pt x="232" y="16"/>
                </a:cubicBezTo>
                <a:cubicBezTo>
                  <a:pt x="233" y="20"/>
                  <a:pt x="230" y="25"/>
                  <a:pt x="227" y="30"/>
                </a:cubicBezTo>
                <a:cubicBezTo>
                  <a:pt x="220" y="43"/>
                  <a:pt x="212" y="56"/>
                  <a:pt x="205" y="70"/>
                </a:cubicBezTo>
                <a:cubicBezTo>
                  <a:pt x="205" y="71"/>
                  <a:pt x="206" y="75"/>
                  <a:pt x="208" y="77"/>
                </a:cubicBezTo>
                <a:cubicBezTo>
                  <a:pt x="214" y="83"/>
                  <a:pt x="221" y="88"/>
                  <a:pt x="228" y="94"/>
                </a:cubicBezTo>
                <a:cubicBezTo>
                  <a:pt x="235" y="88"/>
                  <a:pt x="230" y="70"/>
                  <a:pt x="246" y="75"/>
                </a:cubicBezTo>
                <a:cubicBezTo>
                  <a:pt x="251" y="76"/>
                  <a:pt x="256" y="84"/>
                  <a:pt x="256" y="88"/>
                </a:cubicBezTo>
                <a:cubicBezTo>
                  <a:pt x="256" y="103"/>
                  <a:pt x="242" y="96"/>
                  <a:pt x="233" y="100"/>
                </a:cubicBezTo>
                <a:cubicBezTo>
                  <a:pt x="236" y="108"/>
                  <a:pt x="239" y="115"/>
                  <a:pt x="244" y="122"/>
                </a:cubicBezTo>
                <a:cubicBezTo>
                  <a:pt x="245" y="124"/>
                  <a:pt x="250" y="126"/>
                  <a:pt x="253" y="125"/>
                </a:cubicBezTo>
                <a:cubicBezTo>
                  <a:pt x="265" y="120"/>
                  <a:pt x="276" y="115"/>
                  <a:pt x="288" y="110"/>
                </a:cubicBezTo>
                <a:cubicBezTo>
                  <a:pt x="290" y="109"/>
                  <a:pt x="292" y="106"/>
                  <a:pt x="294" y="106"/>
                </a:cubicBezTo>
                <a:cubicBezTo>
                  <a:pt x="298" y="105"/>
                  <a:pt x="303" y="106"/>
                  <a:pt x="306" y="108"/>
                </a:cubicBezTo>
                <a:cubicBezTo>
                  <a:pt x="308" y="111"/>
                  <a:pt x="310" y="117"/>
                  <a:pt x="308" y="120"/>
                </a:cubicBezTo>
                <a:cubicBezTo>
                  <a:pt x="307" y="123"/>
                  <a:pt x="302" y="125"/>
                  <a:pt x="298" y="126"/>
                </a:cubicBezTo>
                <a:cubicBezTo>
                  <a:pt x="286" y="128"/>
                  <a:pt x="273" y="130"/>
                  <a:pt x="260" y="133"/>
                </a:cubicBezTo>
                <a:cubicBezTo>
                  <a:pt x="251" y="135"/>
                  <a:pt x="246" y="140"/>
                  <a:pt x="248" y="151"/>
                </a:cubicBezTo>
                <a:cubicBezTo>
                  <a:pt x="249" y="155"/>
                  <a:pt x="249" y="160"/>
                  <a:pt x="249" y="167"/>
                </a:cubicBezTo>
                <a:cubicBezTo>
                  <a:pt x="253" y="165"/>
                  <a:pt x="257" y="164"/>
                  <a:pt x="260" y="163"/>
                </a:cubicBezTo>
                <a:cubicBezTo>
                  <a:pt x="266" y="159"/>
                  <a:pt x="273" y="157"/>
                  <a:pt x="276" y="165"/>
                </a:cubicBezTo>
                <a:cubicBezTo>
                  <a:pt x="278" y="170"/>
                  <a:pt x="276" y="178"/>
                  <a:pt x="273" y="183"/>
                </a:cubicBezTo>
                <a:cubicBezTo>
                  <a:pt x="268" y="189"/>
                  <a:pt x="261" y="185"/>
                  <a:pt x="257" y="180"/>
                </a:cubicBezTo>
                <a:cubicBezTo>
                  <a:pt x="255" y="177"/>
                  <a:pt x="255" y="173"/>
                  <a:pt x="254" y="169"/>
                </a:cubicBezTo>
                <a:cubicBezTo>
                  <a:pt x="252" y="171"/>
                  <a:pt x="250" y="172"/>
                  <a:pt x="248" y="174"/>
                </a:cubicBezTo>
                <a:cubicBezTo>
                  <a:pt x="244" y="182"/>
                  <a:pt x="240" y="191"/>
                  <a:pt x="238" y="200"/>
                </a:cubicBezTo>
                <a:cubicBezTo>
                  <a:pt x="237" y="202"/>
                  <a:pt x="240" y="208"/>
                  <a:pt x="242" y="209"/>
                </a:cubicBezTo>
                <a:cubicBezTo>
                  <a:pt x="253" y="214"/>
                  <a:pt x="265" y="217"/>
                  <a:pt x="276" y="221"/>
                </a:cubicBezTo>
                <a:cubicBezTo>
                  <a:pt x="281" y="223"/>
                  <a:pt x="287" y="224"/>
                  <a:pt x="289" y="228"/>
                </a:cubicBezTo>
                <a:cubicBezTo>
                  <a:pt x="291" y="231"/>
                  <a:pt x="289" y="239"/>
                  <a:pt x="286" y="241"/>
                </a:cubicBezTo>
                <a:cubicBezTo>
                  <a:pt x="284" y="243"/>
                  <a:pt x="277" y="242"/>
                  <a:pt x="273" y="240"/>
                </a:cubicBezTo>
                <a:cubicBezTo>
                  <a:pt x="262" y="234"/>
                  <a:pt x="253" y="226"/>
                  <a:pt x="243" y="220"/>
                </a:cubicBezTo>
                <a:cubicBezTo>
                  <a:pt x="228" y="212"/>
                  <a:pt x="227" y="213"/>
                  <a:pt x="215" y="229"/>
                </a:cubicBezTo>
                <a:cubicBezTo>
                  <a:pt x="219" y="231"/>
                  <a:pt x="224" y="232"/>
                  <a:pt x="227" y="235"/>
                </a:cubicBezTo>
                <a:cubicBezTo>
                  <a:pt x="230" y="239"/>
                  <a:pt x="233" y="244"/>
                  <a:pt x="236" y="248"/>
                </a:cubicBezTo>
                <a:cubicBezTo>
                  <a:pt x="231" y="252"/>
                  <a:pt x="226" y="255"/>
                  <a:pt x="220" y="259"/>
                </a:cubicBezTo>
                <a:cubicBezTo>
                  <a:pt x="217" y="254"/>
                  <a:pt x="212" y="250"/>
                  <a:pt x="212" y="246"/>
                </a:cubicBezTo>
                <a:cubicBezTo>
                  <a:pt x="211" y="231"/>
                  <a:pt x="211" y="231"/>
                  <a:pt x="198" y="238"/>
                </a:cubicBezTo>
                <a:cubicBezTo>
                  <a:pt x="183" y="245"/>
                  <a:pt x="181" y="249"/>
                  <a:pt x="187" y="264"/>
                </a:cubicBezTo>
                <a:cubicBezTo>
                  <a:pt x="190" y="273"/>
                  <a:pt x="196" y="281"/>
                  <a:pt x="200" y="290"/>
                </a:cubicBezTo>
                <a:cubicBezTo>
                  <a:pt x="201" y="294"/>
                  <a:pt x="203" y="300"/>
                  <a:pt x="201" y="304"/>
                </a:cubicBezTo>
                <a:cubicBezTo>
                  <a:pt x="200" y="307"/>
                  <a:pt x="191" y="310"/>
                  <a:pt x="189" y="309"/>
                </a:cubicBezTo>
                <a:cubicBezTo>
                  <a:pt x="186" y="306"/>
                  <a:pt x="184" y="300"/>
                  <a:pt x="183" y="295"/>
                </a:cubicBezTo>
                <a:cubicBezTo>
                  <a:pt x="180" y="281"/>
                  <a:pt x="177" y="267"/>
                  <a:pt x="173" y="253"/>
                </a:cubicBezTo>
                <a:cubicBezTo>
                  <a:pt x="172" y="248"/>
                  <a:pt x="154" y="245"/>
                  <a:pt x="151" y="250"/>
                </a:cubicBezTo>
                <a:cubicBezTo>
                  <a:pt x="149" y="252"/>
                  <a:pt x="151" y="257"/>
                  <a:pt x="152" y="260"/>
                </a:cubicBezTo>
                <a:cubicBezTo>
                  <a:pt x="156" y="266"/>
                  <a:pt x="159" y="272"/>
                  <a:pt x="152" y="276"/>
                </a:cubicBezTo>
                <a:cubicBezTo>
                  <a:pt x="147" y="278"/>
                  <a:pt x="138" y="278"/>
                  <a:pt x="134" y="275"/>
                </a:cubicBezTo>
                <a:cubicBezTo>
                  <a:pt x="127" y="271"/>
                  <a:pt x="131" y="264"/>
                  <a:pt x="135" y="259"/>
                </a:cubicBezTo>
                <a:cubicBezTo>
                  <a:pt x="137" y="256"/>
                  <a:pt x="139" y="253"/>
                  <a:pt x="142" y="250"/>
                </a:cubicBezTo>
                <a:cubicBezTo>
                  <a:pt x="119" y="240"/>
                  <a:pt x="116" y="238"/>
                  <a:pt x="104" y="262"/>
                </a:cubicBezTo>
                <a:cubicBezTo>
                  <a:pt x="100" y="270"/>
                  <a:pt x="100" y="279"/>
                  <a:pt x="97" y="287"/>
                </a:cubicBezTo>
                <a:cubicBezTo>
                  <a:pt x="96" y="292"/>
                  <a:pt x="92" y="297"/>
                  <a:pt x="88" y="299"/>
                </a:cubicBezTo>
                <a:cubicBezTo>
                  <a:pt x="85" y="300"/>
                  <a:pt x="77" y="296"/>
                  <a:pt x="77" y="293"/>
                </a:cubicBezTo>
                <a:cubicBezTo>
                  <a:pt x="76" y="289"/>
                  <a:pt x="79" y="284"/>
                  <a:pt x="82" y="279"/>
                </a:cubicBezTo>
                <a:cubicBezTo>
                  <a:pt x="89" y="266"/>
                  <a:pt x="97" y="253"/>
                  <a:pt x="104" y="239"/>
                </a:cubicBezTo>
                <a:cubicBezTo>
                  <a:pt x="105" y="238"/>
                  <a:pt x="103" y="234"/>
                  <a:pt x="102" y="232"/>
                </a:cubicBezTo>
                <a:cubicBezTo>
                  <a:pt x="96" y="227"/>
                  <a:pt x="90" y="223"/>
                  <a:pt x="84" y="218"/>
                </a:cubicBezTo>
                <a:cubicBezTo>
                  <a:pt x="79" y="225"/>
                  <a:pt x="82" y="240"/>
                  <a:pt x="67" y="237"/>
                </a:cubicBezTo>
                <a:cubicBezTo>
                  <a:pt x="63" y="236"/>
                  <a:pt x="57" y="228"/>
                  <a:pt x="57" y="223"/>
                </a:cubicBezTo>
                <a:cubicBezTo>
                  <a:pt x="57" y="209"/>
                  <a:pt x="70" y="215"/>
                  <a:pt x="79" y="21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0" name="Freeform 5">
            <a:extLst>
              <a:ext uri="{FF2B5EF4-FFF2-40B4-BE49-F238E27FC236}">
                <a16:creationId xmlns:a16="http://schemas.microsoft.com/office/drawing/2014/main" id="{BDC03634-D856-439B-9138-FDAD09E1C700}"/>
              </a:ext>
            </a:extLst>
          </p:cNvPr>
          <p:cNvSpPr/>
          <p:nvPr/>
        </p:nvSpPr>
        <p:spPr bwMode="auto">
          <a:xfrm>
            <a:off x="3756198" y="1218640"/>
            <a:ext cx="1766405" cy="1771173"/>
          </a:xfrm>
          <a:custGeom>
            <a:avLst/>
            <a:gdLst>
              <a:gd name="T0" fmla="*/ 70 w 310"/>
              <a:gd name="T1" fmla="*/ 195 h 310"/>
              <a:gd name="T2" fmla="*/ 22 w 310"/>
              <a:gd name="T3" fmla="*/ 199 h 310"/>
              <a:gd name="T4" fmla="*/ 0 w 310"/>
              <a:gd name="T5" fmla="*/ 190 h 310"/>
              <a:gd name="T6" fmla="*/ 58 w 310"/>
              <a:gd name="T7" fmla="*/ 172 h 310"/>
              <a:gd name="T8" fmla="*/ 60 w 310"/>
              <a:gd name="T9" fmla="*/ 145 h 310"/>
              <a:gd name="T10" fmla="*/ 40 w 310"/>
              <a:gd name="T11" fmla="*/ 129 h 310"/>
              <a:gd name="T12" fmla="*/ 72 w 310"/>
              <a:gd name="T13" fmla="*/ 109 h 310"/>
              <a:gd name="T14" fmla="*/ 35 w 310"/>
              <a:gd name="T15" fmla="*/ 88 h 310"/>
              <a:gd name="T16" fmla="*/ 19 w 310"/>
              <a:gd name="T17" fmla="*/ 76 h 310"/>
              <a:gd name="T18" fmla="*/ 37 w 310"/>
              <a:gd name="T19" fmla="*/ 69 h 310"/>
              <a:gd name="T20" fmla="*/ 95 w 310"/>
              <a:gd name="T21" fmla="*/ 80 h 310"/>
              <a:gd name="T22" fmla="*/ 92 w 310"/>
              <a:gd name="T23" fmla="*/ 53 h 310"/>
              <a:gd name="T24" fmla="*/ 121 w 310"/>
              <a:gd name="T25" fmla="*/ 66 h 310"/>
              <a:gd name="T26" fmla="*/ 109 w 310"/>
              <a:gd name="T27" fmla="*/ 20 h 310"/>
              <a:gd name="T28" fmla="*/ 119 w 310"/>
              <a:gd name="T29" fmla="*/ 0 h 310"/>
              <a:gd name="T30" fmla="*/ 134 w 310"/>
              <a:gd name="T31" fmla="*/ 50 h 310"/>
              <a:gd name="T32" fmla="*/ 164 w 310"/>
              <a:gd name="T33" fmla="*/ 60 h 310"/>
              <a:gd name="T34" fmla="*/ 178 w 310"/>
              <a:gd name="T35" fmla="*/ 36 h 310"/>
              <a:gd name="T36" fmla="*/ 203 w 310"/>
              <a:gd name="T37" fmla="*/ 51 h 310"/>
              <a:gd name="T38" fmla="*/ 222 w 310"/>
              <a:gd name="T39" fmla="*/ 10 h 310"/>
              <a:gd name="T40" fmla="*/ 227 w 310"/>
              <a:gd name="T41" fmla="*/ 30 h 310"/>
              <a:gd name="T42" fmla="*/ 208 w 310"/>
              <a:gd name="T43" fmla="*/ 77 h 310"/>
              <a:gd name="T44" fmla="*/ 246 w 310"/>
              <a:gd name="T45" fmla="*/ 75 h 310"/>
              <a:gd name="T46" fmla="*/ 233 w 310"/>
              <a:gd name="T47" fmla="*/ 100 h 310"/>
              <a:gd name="T48" fmla="*/ 253 w 310"/>
              <a:gd name="T49" fmla="*/ 125 h 310"/>
              <a:gd name="T50" fmla="*/ 294 w 310"/>
              <a:gd name="T51" fmla="*/ 106 h 310"/>
              <a:gd name="T52" fmla="*/ 308 w 310"/>
              <a:gd name="T53" fmla="*/ 120 h 310"/>
              <a:gd name="T54" fmla="*/ 260 w 310"/>
              <a:gd name="T55" fmla="*/ 133 h 310"/>
              <a:gd name="T56" fmla="*/ 249 w 310"/>
              <a:gd name="T57" fmla="*/ 167 h 310"/>
              <a:gd name="T58" fmla="*/ 276 w 310"/>
              <a:gd name="T59" fmla="*/ 165 h 310"/>
              <a:gd name="T60" fmla="*/ 257 w 310"/>
              <a:gd name="T61" fmla="*/ 180 h 310"/>
              <a:gd name="T62" fmla="*/ 248 w 310"/>
              <a:gd name="T63" fmla="*/ 174 h 310"/>
              <a:gd name="T64" fmla="*/ 242 w 310"/>
              <a:gd name="T65" fmla="*/ 209 h 310"/>
              <a:gd name="T66" fmla="*/ 289 w 310"/>
              <a:gd name="T67" fmla="*/ 228 h 310"/>
              <a:gd name="T68" fmla="*/ 273 w 310"/>
              <a:gd name="T69" fmla="*/ 240 h 310"/>
              <a:gd name="T70" fmla="*/ 215 w 310"/>
              <a:gd name="T71" fmla="*/ 229 h 310"/>
              <a:gd name="T72" fmla="*/ 236 w 310"/>
              <a:gd name="T73" fmla="*/ 248 h 310"/>
              <a:gd name="T74" fmla="*/ 212 w 310"/>
              <a:gd name="T75" fmla="*/ 246 h 310"/>
              <a:gd name="T76" fmla="*/ 187 w 310"/>
              <a:gd name="T77" fmla="*/ 264 h 310"/>
              <a:gd name="T78" fmla="*/ 201 w 310"/>
              <a:gd name="T79" fmla="*/ 304 h 310"/>
              <a:gd name="T80" fmla="*/ 183 w 310"/>
              <a:gd name="T81" fmla="*/ 295 h 310"/>
              <a:gd name="T82" fmla="*/ 151 w 310"/>
              <a:gd name="T83" fmla="*/ 250 h 310"/>
              <a:gd name="T84" fmla="*/ 152 w 310"/>
              <a:gd name="T85" fmla="*/ 276 h 310"/>
              <a:gd name="T86" fmla="*/ 135 w 310"/>
              <a:gd name="T87" fmla="*/ 259 h 310"/>
              <a:gd name="T88" fmla="*/ 104 w 310"/>
              <a:gd name="T89" fmla="*/ 262 h 310"/>
              <a:gd name="T90" fmla="*/ 88 w 310"/>
              <a:gd name="T91" fmla="*/ 299 h 310"/>
              <a:gd name="T92" fmla="*/ 82 w 310"/>
              <a:gd name="T93" fmla="*/ 279 h 310"/>
              <a:gd name="T94" fmla="*/ 102 w 310"/>
              <a:gd name="T95" fmla="*/ 232 h 310"/>
              <a:gd name="T96" fmla="*/ 67 w 310"/>
              <a:gd name="T97" fmla="*/ 237 h 310"/>
              <a:gd name="T98" fmla="*/ 79 w 310"/>
              <a:gd name="T99" fmla="*/ 212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0" h="310">
                <a:moveTo>
                  <a:pt x="79" y="212"/>
                </a:moveTo>
                <a:cubicBezTo>
                  <a:pt x="76" y="205"/>
                  <a:pt x="72" y="201"/>
                  <a:pt x="70" y="195"/>
                </a:cubicBezTo>
                <a:cubicBezTo>
                  <a:pt x="67" y="183"/>
                  <a:pt x="59" y="181"/>
                  <a:pt x="49" y="185"/>
                </a:cubicBezTo>
                <a:cubicBezTo>
                  <a:pt x="40" y="189"/>
                  <a:pt x="31" y="194"/>
                  <a:pt x="22" y="199"/>
                </a:cubicBezTo>
                <a:cubicBezTo>
                  <a:pt x="16" y="202"/>
                  <a:pt x="11" y="208"/>
                  <a:pt x="5" y="202"/>
                </a:cubicBezTo>
                <a:cubicBezTo>
                  <a:pt x="2" y="200"/>
                  <a:pt x="0" y="194"/>
                  <a:pt x="0" y="190"/>
                </a:cubicBezTo>
                <a:cubicBezTo>
                  <a:pt x="2" y="182"/>
                  <a:pt x="10" y="185"/>
                  <a:pt x="16" y="183"/>
                </a:cubicBezTo>
                <a:cubicBezTo>
                  <a:pt x="30" y="181"/>
                  <a:pt x="44" y="176"/>
                  <a:pt x="58" y="172"/>
                </a:cubicBezTo>
                <a:cubicBezTo>
                  <a:pt x="59" y="171"/>
                  <a:pt x="61" y="168"/>
                  <a:pt x="61" y="166"/>
                </a:cubicBezTo>
                <a:cubicBezTo>
                  <a:pt x="61" y="160"/>
                  <a:pt x="61" y="153"/>
                  <a:pt x="60" y="145"/>
                </a:cubicBezTo>
                <a:cubicBezTo>
                  <a:pt x="52" y="149"/>
                  <a:pt x="43" y="157"/>
                  <a:pt x="37" y="147"/>
                </a:cubicBezTo>
                <a:cubicBezTo>
                  <a:pt x="34" y="143"/>
                  <a:pt x="36" y="132"/>
                  <a:pt x="40" y="129"/>
                </a:cubicBezTo>
                <a:cubicBezTo>
                  <a:pt x="49" y="121"/>
                  <a:pt x="55" y="131"/>
                  <a:pt x="61" y="138"/>
                </a:cubicBezTo>
                <a:cubicBezTo>
                  <a:pt x="65" y="127"/>
                  <a:pt x="69" y="118"/>
                  <a:pt x="72" y="109"/>
                </a:cubicBezTo>
                <a:cubicBezTo>
                  <a:pt x="72" y="107"/>
                  <a:pt x="70" y="102"/>
                  <a:pt x="68" y="101"/>
                </a:cubicBezTo>
                <a:cubicBezTo>
                  <a:pt x="57" y="96"/>
                  <a:pt x="46" y="92"/>
                  <a:pt x="35" y="88"/>
                </a:cubicBezTo>
                <a:cubicBezTo>
                  <a:pt x="33" y="87"/>
                  <a:pt x="29" y="88"/>
                  <a:pt x="27" y="87"/>
                </a:cubicBezTo>
                <a:cubicBezTo>
                  <a:pt x="24" y="84"/>
                  <a:pt x="20" y="80"/>
                  <a:pt x="19" y="76"/>
                </a:cubicBezTo>
                <a:cubicBezTo>
                  <a:pt x="19" y="73"/>
                  <a:pt x="22" y="68"/>
                  <a:pt x="25" y="66"/>
                </a:cubicBezTo>
                <a:cubicBezTo>
                  <a:pt x="28" y="65"/>
                  <a:pt x="33" y="67"/>
                  <a:pt x="37" y="69"/>
                </a:cubicBezTo>
                <a:cubicBezTo>
                  <a:pt x="47" y="75"/>
                  <a:pt x="56" y="83"/>
                  <a:pt x="66" y="88"/>
                </a:cubicBezTo>
                <a:cubicBezTo>
                  <a:pt x="82" y="97"/>
                  <a:pt x="82" y="96"/>
                  <a:pt x="95" y="80"/>
                </a:cubicBezTo>
                <a:cubicBezTo>
                  <a:pt x="88" y="75"/>
                  <a:pt x="74" y="76"/>
                  <a:pt x="77" y="64"/>
                </a:cubicBezTo>
                <a:cubicBezTo>
                  <a:pt x="79" y="59"/>
                  <a:pt x="87" y="53"/>
                  <a:pt x="92" y="53"/>
                </a:cubicBezTo>
                <a:cubicBezTo>
                  <a:pt x="105" y="54"/>
                  <a:pt x="100" y="67"/>
                  <a:pt x="101" y="76"/>
                </a:cubicBezTo>
                <a:cubicBezTo>
                  <a:pt x="109" y="72"/>
                  <a:pt x="115" y="70"/>
                  <a:pt x="121" y="66"/>
                </a:cubicBezTo>
                <a:cubicBezTo>
                  <a:pt x="124" y="64"/>
                  <a:pt x="126" y="58"/>
                  <a:pt x="125" y="55"/>
                </a:cubicBezTo>
                <a:cubicBezTo>
                  <a:pt x="120" y="43"/>
                  <a:pt x="114" y="32"/>
                  <a:pt x="109" y="20"/>
                </a:cubicBezTo>
                <a:cubicBezTo>
                  <a:pt x="108" y="15"/>
                  <a:pt x="106" y="10"/>
                  <a:pt x="107" y="5"/>
                </a:cubicBezTo>
                <a:cubicBezTo>
                  <a:pt x="108" y="3"/>
                  <a:pt x="115" y="0"/>
                  <a:pt x="119" y="0"/>
                </a:cubicBezTo>
                <a:cubicBezTo>
                  <a:pt x="122" y="1"/>
                  <a:pt x="125" y="7"/>
                  <a:pt x="126" y="11"/>
                </a:cubicBezTo>
                <a:cubicBezTo>
                  <a:pt x="129" y="24"/>
                  <a:pt x="131" y="37"/>
                  <a:pt x="134" y="50"/>
                </a:cubicBezTo>
                <a:cubicBezTo>
                  <a:pt x="136" y="59"/>
                  <a:pt x="141" y="63"/>
                  <a:pt x="151" y="61"/>
                </a:cubicBezTo>
                <a:cubicBezTo>
                  <a:pt x="155" y="60"/>
                  <a:pt x="159" y="60"/>
                  <a:pt x="164" y="60"/>
                </a:cubicBezTo>
                <a:cubicBezTo>
                  <a:pt x="162" y="51"/>
                  <a:pt x="150" y="43"/>
                  <a:pt x="161" y="35"/>
                </a:cubicBezTo>
                <a:cubicBezTo>
                  <a:pt x="165" y="32"/>
                  <a:pt x="175" y="33"/>
                  <a:pt x="178" y="36"/>
                </a:cubicBezTo>
                <a:cubicBezTo>
                  <a:pt x="190" y="46"/>
                  <a:pt x="174" y="52"/>
                  <a:pt x="172" y="60"/>
                </a:cubicBezTo>
                <a:cubicBezTo>
                  <a:pt x="190" y="69"/>
                  <a:pt x="196" y="68"/>
                  <a:pt x="203" y="51"/>
                </a:cubicBezTo>
                <a:cubicBezTo>
                  <a:pt x="207" y="42"/>
                  <a:pt x="208" y="32"/>
                  <a:pt x="212" y="23"/>
                </a:cubicBezTo>
                <a:cubicBezTo>
                  <a:pt x="214" y="18"/>
                  <a:pt x="217" y="13"/>
                  <a:pt x="222" y="10"/>
                </a:cubicBezTo>
                <a:cubicBezTo>
                  <a:pt x="224" y="9"/>
                  <a:pt x="232" y="13"/>
                  <a:pt x="232" y="16"/>
                </a:cubicBezTo>
                <a:cubicBezTo>
                  <a:pt x="233" y="20"/>
                  <a:pt x="230" y="25"/>
                  <a:pt x="227" y="30"/>
                </a:cubicBezTo>
                <a:cubicBezTo>
                  <a:pt x="220" y="43"/>
                  <a:pt x="212" y="56"/>
                  <a:pt x="205" y="70"/>
                </a:cubicBezTo>
                <a:cubicBezTo>
                  <a:pt x="205" y="71"/>
                  <a:pt x="206" y="75"/>
                  <a:pt x="208" y="77"/>
                </a:cubicBezTo>
                <a:cubicBezTo>
                  <a:pt x="214" y="83"/>
                  <a:pt x="221" y="88"/>
                  <a:pt x="228" y="94"/>
                </a:cubicBezTo>
                <a:cubicBezTo>
                  <a:pt x="235" y="88"/>
                  <a:pt x="230" y="70"/>
                  <a:pt x="246" y="75"/>
                </a:cubicBezTo>
                <a:cubicBezTo>
                  <a:pt x="251" y="76"/>
                  <a:pt x="256" y="84"/>
                  <a:pt x="256" y="88"/>
                </a:cubicBezTo>
                <a:cubicBezTo>
                  <a:pt x="256" y="103"/>
                  <a:pt x="242" y="96"/>
                  <a:pt x="233" y="100"/>
                </a:cubicBezTo>
                <a:cubicBezTo>
                  <a:pt x="236" y="108"/>
                  <a:pt x="239" y="115"/>
                  <a:pt x="244" y="122"/>
                </a:cubicBezTo>
                <a:cubicBezTo>
                  <a:pt x="245" y="124"/>
                  <a:pt x="250" y="126"/>
                  <a:pt x="253" y="125"/>
                </a:cubicBezTo>
                <a:cubicBezTo>
                  <a:pt x="265" y="120"/>
                  <a:pt x="276" y="115"/>
                  <a:pt x="288" y="110"/>
                </a:cubicBezTo>
                <a:cubicBezTo>
                  <a:pt x="290" y="109"/>
                  <a:pt x="292" y="106"/>
                  <a:pt x="294" y="106"/>
                </a:cubicBezTo>
                <a:cubicBezTo>
                  <a:pt x="298" y="105"/>
                  <a:pt x="303" y="106"/>
                  <a:pt x="306" y="108"/>
                </a:cubicBezTo>
                <a:cubicBezTo>
                  <a:pt x="308" y="111"/>
                  <a:pt x="310" y="117"/>
                  <a:pt x="308" y="120"/>
                </a:cubicBezTo>
                <a:cubicBezTo>
                  <a:pt x="307" y="123"/>
                  <a:pt x="302" y="125"/>
                  <a:pt x="298" y="126"/>
                </a:cubicBezTo>
                <a:cubicBezTo>
                  <a:pt x="286" y="128"/>
                  <a:pt x="273" y="130"/>
                  <a:pt x="260" y="133"/>
                </a:cubicBezTo>
                <a:cubicBezTo>
                  <a:pt x="251" y="135"/>
                  <a:pt x="246" y="140"/>
                  <a:pt x="248" y="151"/>
                </a:cubicBezTo>
                <a:cubicBezTo>
                  <a:pt x="249" y="155"/>
                  <a:pt x="249" y="160"/>
                  <a:pt x="249" y="167"/>
                </a:cubicBezTo>
                <a:cubicBezTo>
                  <a:pt x="253" y="165"/>
                  <a:pt x="257" y="164"/>
                  <a:pt x="260" y="163"/>
                </a:cubicBezTo>
                <a:cubicBezTo>
                  <a:pt x="266" y="159"/>
                  <a:pt x="273" y="157"/>
                  <a:pt x="276" y="165"/>
                </a:cubicBezTo>
                <a:cubicBezTo>
                  <a:pt x="278" y="170"/>
                  <a:pt x="276" y="178"/>
                  <a:pt x="273" y="183"/>
                </a:cubicBezTo>
                <a:cubicBezTo>
                  <a:pt x="268" y="189"/>
                  <a:pt x="261" y="185"/>
                  <a:pt x="257" y="180"/>
                </a:cubicBezTo>
                <a:cubicBezTo>
                  <a:pt x="255" y="177"/>
                  <a:pt x="255" y="173"/>
                  <a:pt x="254" y="169"/>
                </a:cubicBezTo>
                <a:cubicBezTo>
                  <a:pt x="252" y="171"/>
                  <a:pt x="250" y="172"/>
                  <a:pt x="248" y="174"/>
                </a:cubicBezTo>
                <a:cubicBezTo>
                  <a:pt x="244" y="182"/>
                  <a:pt x="240" y="191"/>
                  <a:pt x="238" y="200"/>
                </a:cubicBezTo>
                <a:cubicBezTo>
                  <a:pt x="237" y="202"/>
                  <a:pt x="240" y="208"/>
                  <a:pt x="242" y="209"/>
                </a:cubicBezTo>
                <a:cubicBezTo>
                  <a:pt x="253" y="214"/>
                  <a:pt x="265" y="217"/>
                  <a:pt x="276" y="221"/>
                </a:cubicBezTo>
                <a:cubicBezTo>
                  <a:pt x="281" y="223"/>
                  <a:pt x="287" y="224"/>
                  <a:pt x="289" y="228"/>
                </a:cubicBezTo>
                <a:cubicBezTo>
                  <a:pt x="291" y="231"/>
                  <a:pt x="289" y="239"/>
                  <a:pt x="286" y="241"/>
                </a:cubicBezTo>
                <a:cubicBezTo>
                  <a:pt x="284" y="243"/>
                  <a:pt x="277" y="242"/>
                  <a:pt x="273" y="240"/>
                </a:cubicBezTo>
                <a:cubicBezTo>
                  <a:pt x="262" y="234"/>
                  <a:pt x="253" y="226"/>
                  <a:pt x="243" y="220"/>
                </a:cubicBezTo>
                <a:cubicBezTo>
                  <a:pt x="228" y="212"/>
                  <a:pt x="227" y="213"/>
                  <a:pt x="215" y="229"/>
                </a:cubicBezTo>
                <a:cubicBezTo>
                  <a:pt x="219" y="231"/>
                  <a:pt x="224" y="232"/>
                  <a:pt x="227" y="235"/>
                </a:cubicBezTo>
                <a:cubicBezTo>
                  <a:pt x="230" y="239"/>
                  <a:pt x="233" y="244"/>
                  <a:pt x="236" y="248"/>
                </a:cubicBezTo>
                <a:cubicBezTo>
                  <a:pt x="231" y="252"/>
                  <a:pt x="226" y="255"/>
                  <a:pt x="220" y="259"/>
                </a:cubicBezTo>
                <a:cubicBezTo>
                  <a:pt x="217" y="254"/>
                  <a:pt x="212" y="250"/>
                  <a:pt x="212" y="246"/>
                </a:cubicBezTo>
                <a:cubicBezTo>
                  <a:pt x="211" y="231"/>
                  <a:pt x="211" y="231"/>
                  <a:pt x="198" y="238"/>
                </a:cubicBezTo>
                <a:cubicBezTo>
                  <a:pt x="183" y="245"/>
                  <a:pt x="181" y="249"/>
                  <a:pt x="187" y="264"/>
                </a:cubicBezTo>
                <a:cubicBezTo>
                  <a:pt x="190" y="273"/>
                  <a:pt x="196" y="281"/>
                  <a:pt x="200" y="290"/>
                </a:cubicBezTo>
                <a:cubicBezTo>
                  <a:pt x="201" y="294"/>
                  <a:pt x="203" y="300"/>
                  <a:pt x="201" y="304"/>
                </a:cubicBezTo>
                <a:cubicBezTo>
                  <a:pt x="200" y="307"/>
                  <a:pt x="191" y="310"/>
                  <a:pt x="189" y="309"/>
                </a:cubicBezTo>
                <a:cubicBezTo>
                  <a:pt x="186" y="306"/>
                  <a:pt x="184" y="300"/>
                  <a:pt x="183" y="295"/>
                </a:cubicBezTo>
                <a:cubicBezTo>
                  <a:pt x="180" y="281"/>
                  <a:pt x="177" y="267"/>
                  <a:pt x="173" y="253"/>
                </a:cubicBezTo>
                <a:cubicBezTo>
                  <a:pt x="172" y="248"/>
                  <a:pt x="154" y="245"/>
                  <a:pt x="151" y="250"/>
                </a:cubicBezTo>
                <a:cubicBezTo>
                  <a:pt x="149" y="252"/>
                  <a:pt x="151" y="257"/>
                  <a:pt x="152" y="260"/>
                </a:cubicBezTo>
                <a:cubicBezTo>
                  <a:pt x="156" y="266"/>
                  <a:pt x="159" y="272"/>
                  <a:pt x="152" y="276"/>
                </a:cubicBezTo>
                <a:cubicBezTo>
                  <a:pt x="147" y="278"/>
                  <a:pt x="138" y="278"/>
                  <a:pt x="134" y="275"/>
                </a:cubicBezTo>
                <a:cubicBezTo>
                  <a:pt x="127" y="271"/>
                  <a:pt x="131" y="264"/>
                  <a:pt x="135" y="259"/>
                </a:cubicBezTo>
                <a:cubicBezTo>
                  <a:pt x="137" y="256"/>
                  <a:pt x="139" y="253"/>
                  <a:pt x="142" y="250"/>
                </a:cubicBezTo>
                <a:cubicBezTo>
                  <a:pt x="119" y="240"/>
                  <a:pt x="116" y="238"/>
                  <a:pt x="104" y="262"/>
                </a:cubicBezTo>
                <a:cubicBezTo>
                  <a:pt x="100" y="270"/>
                  <a:pt x="100" y="279"/>
                  <a:pt x="97" y="287"/>
                </a:cubicBezTo>
                <a:cubicBezTo>
                  <a:pt x="96" y="292"/>
                  <a:pt x="92" y="297"/>
                  <a:pt x="88" y="299"/>
                </a:cubicBezTo>
                <a:cubicBezTo>
                  <a:pt x="85" y="300"/>
                  <a:pt x="77" y="296"/>
                  <a:pt x="77" y="293"/>
                </a:cubicBezTo>
                <a:cubicBezTo>
                  <a:pt x="76" y="289"/>
                  <a:pt x="79" y="284"/>
                  <a:pt x="82" y="279"/>
                </a:cubicBezTo>
                <a:cubicBezTo>
                  <a:pt x="89" y="266"/>
                  <a:pt x="97" y="253"/>
                  <a:pt x="104" y="239"/>
                </a:cubicBezTo>
                <a:cubicBezTo>
                  <a:pt x="105" y="238"/>
                  <a:pt x="103" y="234"/>
                  <a:pt x="102" y="232"/>
                </a:cubicBezTo>
                <a:cubicBezTo>
                  <a:pt x="96" y="227"/>
                  <a:pt x="90" y="223"/>
                  <a:pt x="84" y="218"/>
                </a:cubicBezTo>
                <a:cubicBezTo>
                  <a:pt x="79" y="225"/>
                  <a:pt x="82" y="240"/>
                  <a:pt x="67" y="237"/>
                </a:cubicBezTo>
                <a:cubicBezTo>
                  <a:pt x="63" y="236"/>
                  <a:pt x="57" y="228"/>
                  <a:pt x="57" y="223"/>
                </a:cubicBezTo>
                <a:cubicBezTo>
                  <a:pt x="57" y="209"/>
                  <a:pt x="70" y="215"/>
                  <a:pt x="79" y="21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1" name="Freeform 5">
            <a:extLst>
              <a:ext uri="{FF2B5EF4-FFF2-40B4-BE49-F238E27FC236}">
                <a16:creationId xmlns:a16="http://schemas.microsoft.com/office/drawing/2014/main" id="{47552563-1D0B-47A7-92D8-510F887DA854}"/>
              </a:ext>
            </a:extLst>
          </p:cNvPr>
          <p:cNvSpPr/>
          <p:nvPr/>
        </p:nvSpPr>
        <p:spPr bwMode="auto">
          <a:xfrm>
            <a:off x="6376241" y="1213715"/>
            <a:ext cx="1766405" cy="1771173"/>
          </a:xfrm>
          <a:custGeom>
            <a:avLst/>
            <a:gdLst>
              <a:gd name="T0" fmla="*/ 70 w 310"/>
              <a:gd name="T1" fmla="*/ 195 h 310"/>
              <a:gd name="T2" fmla="*/ 22 w 310"/>
              <a:gd name="T3" fmla="*/ 199 h 310"/>
              <a:gd name="T4" fmla="*/ 0 w 310"/>
              <a:gd name="T5" fmla="*/ 190 h 310"/>
              <a:gd name="T6" fmla="*/ 58 w 310"/>
              <a:gd name="T7" fmla="*/ 172 h 310"/>
              <a:gd name="T8" fmla="*/ 60 w 310"/>
              <a:gd name="T9" fmla="*/ 145 h 310"/>
              <a:gd name="T10" fmla="*/ 40 w 310"/>
              <a:gd name="T11" fmla="*/ 129 h 310"/>
              <a:gd name="T12" fmla="*/ 72 w 310"/>
              <a:gd name="T13" fmla="*/ 109 h 310"/>
              <a:gd name="T14" fmla="*/ 35 w 310"/>
              <a:gd name="T15" fmla="*/ 88 h 310"/>
              <a:gd name="T16" fmla="*/ 19 w 310"/>
              <a:gd name="T17" fmla="*/ 76 h 310"/>
              <a:gd name="T18" fmla="*/ 37 w 310"/>
              <a:gd name="T19" fmla="*/ 69 h 310"/>
              <a:gd name="T20" fmla="*/ 95 w 310"/>
              <a:gd name="T21" fmla="*/ 80 h 310"/>
              <a:gd name="T22" fmla="*/ 92 w 310"/>
              <a:gd name="T23" fmla="*/ 53 h 310"/>
              <a:gd name="T24" fmla="*/ 121 w 310"/>
              <a:gd name="T25" fmla="*/ 66 h 310"/>
              <a:gd name="T26" fmla="*/ 109 w 310"/>
              <a:gd name="T27" fmla="*/ 20 h 310"/>
              <a:gd name="T28" fmla="*/ 119 w 310"/>
              <a:gd name="T29" fmla="*/ 0 h 310"/>
              <a:gd name="T30" fmla="*/ 134 w 310"/>
              <a:gd name="T31" fmla="*/ 50 h 310"/>
              <a:gd name="T32" fmla="*/ 164 w 310"/>
              <a:gd name="T33" fmla="*/ 60 h 310"/>
              <a:gd name="T34" fmla="*/ 178 w 310"/>
              <a:gd name="T35" fmla="*/ 36 h 310"/>
              <a:gd name="T36" fmla="*/ 203 w 310"/>
              <a:gd name="T37" fmla="*/ 51 h 310"/>
              <a:gd name="T38" fmla="*/ 222 w 310"/>
              <a:gd name="T39" fmla="*/ 10 h 310"/>
              <a:gd name="T40" fmla="*/ 227 w 310"/>
              <a:gd name="T41" fmla="*/ 30 h 310"/>
              <a:gd name="T42" fmla="*/ 208 w 310"/>
              <a:gd name="T43" fmla="*/ 77 h 310"/>
              <a:gd name="T44" fmla="*/ 246 w 310"/>
              <a:gd name="T45" fmla="*/ 75 h 310"/>
              <a:gd name="T46" fmla="*/ 233 w 310"/>
              <a:gd name="T47" fmla="*/ 100 h 310"/>
              <a:gd name="T48" fmla="*/ 253 w 310"/>
              <a:gd name="T49" fmla="*/ 125 h 310"/>
              <a:gd name="T50" fmla="*/ 294 w 310"/>
              <a:gd name="T51" fmla="*/ 106 h 310"/>
              <a:gd name="T52" fmla="*/ 308 w 310"/>
              <a:gd name="T53" fmla="*/ 120 h 310"/>
              <a:gd name="T54" fmla="*/ 260 w 310"/>
              <a:gd name="T55" fmla="*/ 133 h 310"/>
              <a:gd name="T56" fmla="*/ 249 w 310"/>
              <a:gd name="T57" fmla="*/ 167 h 310"/>
              <a:gd name="T58" fmla="*/ 276 w 310"/>
              <a:gd name="T59" fmla="*/ 165 h 310"/>
              <a:gd name="T60" fmla="*/ 257 w 310"/>
              <a:gd name="T61" fmla="*/ 180 h 310"/>
              <a:gd name="T62" fmla="*/ 248 w 310"/>
              <a:gd name="T63" fmla="*/ 174 h 310"/>
              <a:gd name="T64" fmla="*/ 242 w 310"/>
              <a:gd name="T65" fmla="*/ 209 h 310"/>
              <a:gd name="T66" fmla="*/ 289 w 310"/>
              <a:gd name="T67" fmla="*/ 228 h 310"/>
              <a:gd name="T68" fmla="*/ 273 w 310"/>
              <a:gd name="T69" fmla="*/ 240 h 310"/>
              <a:gd name="T70" fmla="*/ 215 w 310"/>
              <a:gd name="T71" fmla="*/ 229 h 310"/>
              <a:gd name="T72" fmla="*/ 236 w 310"/>
              <a:gd name="T73" fmla="*/ 248 h 310"/>
              <a:gd name="T74" fmla="*/ 212 w 310"/>
              <a:gd name="T75" fmla="*/ 246 h 310"/>
              <a:gd name="T76" fmla="*/ 187 w 310"/>
              <a:gd name="T77" fmla="*/ 264 h 310"/>
              <a:gd name="T78" fmla="*/ 201 w 310"/>
              <a:gd name="T79" fmla="*/ 304 h 310"/>
              <a:gd name="T80" fmla="*/ 183 w 310"/>
              <a:gd name="T81" fmla="*/ 295 h 310"/>
              <a:gd name="T82" fmla="*/ 151 w 310"/>
              <a:gd name="T83" fmla="*/ 250 h 310"/>
              <a:gd name="T84" fmla="*/ 152 w 310"/>
              <a:gd name="T85" fmla="*/ 276 h 310"/>
              <a:gd name="T86" fmla="*/ 135 w 310"/>
              <a:gd name="T87" fmla="*/ 259 h 310"/>
              <a:gd name="T88" fmla="*/ 104 w 310"/>
              <a:gd name="T89" fmla="*/ 262 h 310"/>
              <a:gd name="T90" fmla="*/ 88 w 310"/>
              <a:gd name="T91" fmla="*/ 299 h 310"/>
              <a:gd name="T92" fmla="*/ 82 w 310"/>
              <a:gd name="T93" fmla="*/ 279 h 310"/>
              <a:gd name="T94" fmla="*/ 102 w 310"/>
              <a:gd name="T95" fmla="*/ 232 h 310"/>
              <a:gd name="T96" fmla="*/ 67 w 310"/>
              <a:gd name="T97" fmla="*/ 237 h 310"/>
              <a:gd name="T98" fmla="*/ 79 w 310"/>
              <a:gd name="T99" fmla="*/ 212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0" h="310">
                <a:moveTo>
                  <a:pt x="79" y="212"/>
                </a:moveTo>
                <a:cubicBezTo>
                  <a:pt x="76" y="205"/>
                  <a:pt x="72" y="201"/>
                  <a:pt x="70" y="195"/>
                </a:cubicBezTo>
                <a:cubicBezTo>
                  <a:pt x="67" y="183"/>
                  <a:pt x="59" y="181"/>
                  <a:pt x="49" y="185"/>
                </a:cubicBezTo>
                <a:cubicBezTo>
                  <a:pt x="40" y="189"/>
                  <a:pt x="31" y="194"/>
                  <a:pt x="22" y="199"/>
                </a:cubicBezTo>
                <a:cubicBezTo>
                  <a:pt x="16" y="202"/>
                  <a:pt x="11" y="208"/>
                  <a:pt x="5" y="202"/>
                </a:cubicBezTo>
                <a:cubicBezTo>
                  <a:pt x="2" y="200"/>
                  <a:pt x="0" y="194"/>
                  <a:pt x="0" y="190"/>
                </a:cubicBezTo>
                <a:cubicBezTo>
                  <a:pt x="2" y="182"/>
                  <a:pt x="10" y="185"/>
                  <a:pt x="16" y="183"/>
                </a:cubicBezTo>
                <a:cubicBezTo>
                  <a:pt x="30" y="181"/>
                  <a:pt x="44" y="176"/>
                  <a:pt x="58" y="172"/>
                </a:cubicBezTo>
                <a:cubicBezTo>
                  <a:pt x="59" y="171"/>
                  <a:pt x="61" y="168"/>
                  <a:pt x="61" y="166"/>
                </a:cubicBezTo>
                <a:cubicBezTo>
                  <a:pt x="61" y="160"/>
                  <a:pt x="61" y="153"/>
                  <a:pt x="60" y="145"/>
                </a:cubicBezTo>
                <a:cubicBezTo>
                  <a:pt x="52" y="149"/>
                  <a:pt x="43" y="157"/>
                  <a:pt x="37" y="147"/>
                </a:cubicBezTo>
                <a:cubicBezTo>
                  <a:pt x="34" y="143"/>
                  <a:pt x="36" y="132"/>
                  <a:pt x="40" y="129"/>
                </a:cubicBezTo>
                <a:cubicBezTo>
                  <a:pt x="49" y="121"/>
                  <a:pt x="55" y="131"/>
                  <a:pt x="61" y="138"/>
                </a:cubicBezTo>
                <a:cubicBezTo>
                  <a:pt x="65" y="127"/>
                  <a:pt x="69" y="118"/>
                  <a:pt x="72" y="109"/>
                </a:cubicBezTo>
                <a:cubicBezTo>
                  <a:pt x="72" y="107"/>
                  <a:pt x="70" y="102"/>
                  <a:pt x="68" y="101"/>
                </a:cubicBezTo>
                <a:cubicBezTo>
                  <a:pt x="57" y="96"/>
                  <a:pt x="46" y="92"/>
                  <a:pt x="35" y="88"/>
                </a:cubicBezTo>
                <a:cubicBezTo>
                  <a:pt x="33" y="87"/>
                  <a:pt x="29" y="88"/>
                  <a:pt x="27" y="87"/>
                </a:cubicBezTo>
                <a:cubicBezTo>
                  <a:pt x="24" y="84"/>
                  <a:pt x="20" y="80"/>
                  <a:pt x="19" y="76"/>
                </a:cubicBezTo>
                <a:cubicBezTo>
                  <a:pt x="19" y="73"/>
                  <a:pt x="22" y="68"/>
                  <a:pt x="25" y="66"/>
                </a:cubicBezTo>
                <a:cubicBezTo>
                  <a:pt x="28" y="65"/>
                  <a:pt x="33" y="67"/>
                  <a:pt x="37" y="69"/>
                </a:cubicBezTo>
                <a:cubicBezTo>
                  <a:pt x="47" y="75"/>
                  <a:pt x="56" y="83"/>
                  <a:pt x="66" y="88"/>
                </a:cubicBezTo>
                <a:cubicBezTo>
                  <a:pt x="82" y="97"/>
                  <a:pt x="82" y="96"/>
                  <a:pt x="95" y="80"/>
                </a:cubicBezTo>
                <a:cubicBezTo>
                  <a:pt x="88" y="75"/>
                  <a:pt x="74" y="76"/>
                  <a:pt x="77" y="64"/>
                </a:cubicBezTo>
                <a:cubicBezTo>
                  <a:pt x="79" y="59"/>
                  <a:pt x="87" y="53"/>
                  <a:pt x="92" y="53"/>
                </a:cubicBezTo>
                <a:cubicBezTo>
                  <a:pt x="105" y="54"/>
                  <a:pt x="100" y="67"/>
                  <a:pt x="101" y="76"/>
                </a:cubicBezTo>
                <a:cubicBezTo>
                  <a:pt x="109" y="72"/>
                  <a:pt x="115" y="70"/>
                  <a:pt x="121" y="66"/>
                </a:cubicBezTo>
                <a:cubicBezTo>
                  <a:pt x="124" y="64"/>
                  <a:pt x="126" y="58"/>
                  <a:pt x="125" y="55"/>
                </a:cubicBezTo>
                <a:cubicBezTo>
                  <a:pt x="120" y="43"/>
                  <a:pt x="114" y="32"/>
                  <a:pt x="109" y="20"/>
                </a:cubicBezTo>
                <a:cubicBezTo>
                  <a:pt x="108" y="15"/>
                  <a:pt x="106" y="10"/>
                  <a:pt x="107" y="5"/>
                </a:cubicBezTo>
                <a:cubicBezTo>
                  <a:pt x="108" y="3"/>
                  <a:pt x="115" y="0"/>
                  <a:pt x="119" y="0"/>
                </a:cubicBezTo>
                <a:cubicBezTo>
                  <a:pt x="122" y="1"/>
                  <a:pt x="125" y="7"/>
                  <a:pt x="126" y="11"/>
                </a:cubicBezTo>
                <a:cubicBezTo>
                  <a:pt x="129" y="24"/>
                  <a:pt x="131" y="37"/>
                  <a:pt x="134" y="50"/>
                </a:cubicBezTo>
                <a:cubicBezTo>
                  <a:pt x="136" y="59"/>
                  <a:pt x="141" y="63"/>
                  <a:pt x="151" y="61"/>
                </a:cubicBezTo>
                <a:cubicBezTo>
                  <a:pt x="155" y="60"/>
                  <a:pt x="159" y="60"/>
                  <a:pt x="164" y="60"/>
                </a:cubicBezTo>
                <a:cubicBezTo>
                  <a:pt x="162" y="51"/>
                  <a:pt x="150" y="43"/>
                  <a:pt x="161" y="35"/>
                </a:cubicBezTo>
                <a:cubicBezTo>
                  <a:pt x="165" y="32"/>
                  <a:pt x="175" y="33"/>
                  <a:pt x="178" y="36"/>
                </a:cubicBezTo>
                <a:cubicBezTo>
                  <a:pt x="190" y="46"/>
                  <a:pt x="174" y="52"/>
                  <a:pt x="172" y="60"/>
                </a:cubicBezTo>
                <a:cubicBezTo>
                  <a:pt x="190" y="69"/>
                  <a:pt x="196" y="68"/>
                  <a:pt x="203" y="51"/>
                </a:cubicBezTo>
                <a:cubicBezTo>
                  <a:pt x="207" y="42"/>
                  <a:pt x="208" y="32"/>
                  <a:pt x="212" y="23"/>
                </a:cubicBezTo>
                <a:cubicBezTo>
                  <a:pt x="214" y="18"/>
                  <a:pt x="217" y="13"/>
                  <a:pt x="222" y="10"/>
                </a:cubicBezTo>
                <a:cubicBezTo>
                  <a:pt x="224" y="9"/>
                  <a:pt x="232" y="13"/>
                  <a:pt x="232" y="16"/>
                </a:cubicBezTo>
                <a:cubicBezTo>
                  <a:pt x="233" y="20"/>
                  <a:pt x="230" y="25"/>
                  <a:pt x="227" y="30"/>
                </a:cubicBezTo>
                <a:cubicBezTo>
                  <a:pt x="220" y="43"/>
                  <a:pt x="212" y="56"/>
                  <a:pt x="205" y="70"/>
                </a:cubicBezTo>
                <a:cubicBezTo>
                  <a:pt x="205" y="71"/>
                  <a:pt x="206" y="75"/>
                  <a:pt x="208" y="77"/>
                </a:cubicBezTo>
                <a:cubicBezTo>
                  <a:pt x="214" y="83"/>
                  <a:pt x="221" y="88"/>
                  <a:pt x="228" y="94"/>
                </a:cubicBezTo>
                <a:cubicBezTo>
                  <a:pt x="235" y="88"/>
                  <a:pt x="230" y="70"/>
                  <a:pt x="246" y="75"/>
                </a:cubicBezTo>
                <a:cubicBezTo>
                  <a:pt x="251" y="76"/>
                  <a:pt x="256" y="84"/>
                  <a:pt x="256" y="88"/>
                </a:cubicBezTo>
                <a:cubicBezTo>
                  <a:pt x="256" y="103"/>
                  <a:pt x="242" y="96"/>
                  <a:pt x="233" y="100"/>
                </a:cubicBezTo>
                <a:cubicBezTo>
                  <a:pt x="236" y="108"/>
                  <a:pt x="239" y="115"/>
                  <a:pt x="244" y="122"/>
                </a:cubicBezTo>
                <a:cubicBezTo>
                  <a:pt x="245" y="124"/>
                  <a:pt x="250" y="126"/>
                  <a:pt x="253" y="125"/>
                </a:cubicBezTo>
                <a:cubicBezTo>
                  <a:pt x="265" y="120"/>
                  <a:pt x="276" y="115"/>
                  <a:pt x="288" y="110"/>
                </a:cubicBezTo>
                <a:cubicBezTo>
                  <a:pt x="290" y="109"/>
                  <a:pt x="292" y="106"/>
                  <a:pt x="294" y="106"/>
                </a:cubicBezTo>
                <a:cubicBezTo>
                  <a:pt x="298" y="105"/>
                  <a:pt x="303" y="106"/>
                  <a:pt x="306" y="108"/>
                </a:cubicBezTo>
                <a:cubicBezTo>
                  <a:pt x="308" y="111"/>
                  <a:pt x="310" y="117"/>
                  <a:pt x="308" y="120"/>
                </a:cubicBezTo>
                <a:cubicBezTo>
                  <a:pt x="307" y="123"/>
                  <a:pt x="302" y="125"/>
                  <a:pt x="298" y="126"/>
                </a:cubicBezTo>
                <a:cubicBezTo>
                  <a:pt x="286" y="128"/>
                  <a:pt x="273" y="130"/>
                  <a:pt x="260" y="133"/>
                </a:cubicBezTo>
                <a:cubicBezTo>
                  <a:pt x="251" y="135"/>
                  <a:pt x="246" y="140"/>
                  <a:pt x="248" y="151"/>
                </a:cubicBezTo>
                <a:cubicBezTo>
                  <a:pt x="249" y="155"/>
                  <a:pt x="249" y="160"/>
                  <a:pt x="249" y="167"/>
                </a:cubicBezTo>
                <a:cubicBezTo>
                  <a:pt x="253" y="165"/>
                  <a:pt x="257" y="164"/>
                  <a:pt x="260" y="163"/>
                </a:cubicBezTo>
                <a:cubicBezTo>
                  <a:pt x="266" y="159"/>
                  <a:pt x="273" y="157"/>
                  <a:pt x="276" y="165"/>
                </a:cubicBezTo>
                <a:cubicBezTo>
                  <a:pt x="278" y="170"/>
                  <a:pt x="276" y="178"/>
                  <a:pt x="273" y="183"/>
                </a:cubicBezTo>
                <a:cubicBezTo>
                  <a:pt x="268" y="189"/>
                  <a:pt x="261" y="185"/>
                  <a:pt x="257" y="180"/>
                </a:cubicBezTo>
                <a:cubicBezTo>
                  <a:pt x="255" y="177"/>
                  <a:pt x="255" y="173"/>
                  <a:pt x="254" y="169"/>
                </a:cubicBezTo>
                <a:cubicBezTo>
                  <a:pt x="252" y="171"/>
                  <a:pt x="250" y="172"/>
                  <a:pt x="248" y="174"/>
                </a:cubicBezTo>
                <a:cubicBezTo>
                  <a:pt x="244" y="182"/>
                  <a:pt x="240" y="191"/>
                  <a:pt x="238" y="200"/>
                </a:cubicBezTo>
                <a:cubicBezTo>
                  <a:pt x="237" y="202"/>
                  <a:pt x="240" y="208"/>
                  <a:pt x="242" y="209"/>
                </a:cubicBezTo>
                <a:cubicBezTo>
                  <a:pt x="253" y="214"/>
                  <a:pt x="265" y="217"/>
                  <a:pt x="276" y="221"/>
                </a:cubicBezTo>
                <a:cubicBezTo>
                  <a:pt x="281" y="223"/>
                  <a:pt x="287" y="224"/>
                  <a:pt x="289" y="228"/>
                </a:cubicBezTo>
                <a:cubicBezTo>
                  <a:pt x="291" y="231"/>
                  <a:pt x="289" y="239"/>
                  <a:pt x="286" y="241"/>
                </a:cubicBezTo>
                <a:cubicBezTo>
                  <a:pt x="284" y="243"/>
                  <a:pt x="277" y="242"/>
                  <a:pt x="273" y="240"/>
                </a:cubicBezTo>
                <a:cubicBezTo>
                  <a:pt x="262" y="234"/>
                  <a:pt x="253" y="226"/>
                  <a:pt x="243" y="220"/>
                </a:cubicBezTo>
                <a:cubicBezTo>
                  <a:pt x="228" y="212"/>
                  <a:pt x="227" y="213"/>
                  <a:pt x="215" y="229"/>
                </a:cubicBezTo>
                <a:cubicBezTo>
                  <a:pt x="219" y="231"/>
                  <a:pt x="224" y="232"/>
                  <a:pt x="227" y="235"/>
                </a:cubicBezTo>
                <a:cubicBezTo>
                  <a:pt x="230" y="239"/>
                  <a:pt x="233" y="244"/>
                  <a:pt x="236" y="248"/>
                </a:cubicBezTo>
                <a:cubicBezTo>
                  <a:pt x="231" y="252"/>
                  <a:pt x="226" y="255"/>
                  <a:pt x="220" y="259"/>
                </a:cubicBezTo>
                <a:cubicBezTo>
                  <a:pt x="217" y="254"/>
                  <a:pt x="212" y="250"/>
                  <a:pt x="212" y="246"/>
                </a:cubicBezTo>
                <a:cubicBezTo>
                  <a:pt x="211" y="231"/>
                  <a:pt x="211" y="231"/>
                  <a:pt x="198" y="238"/>
                </a:cubicBezTo>
                <a:cubicBezTo>
                  <a:pt x="183" y="245"/>
                  <a:pt x="181" y="249"/>
                  <a:pt x="187" y="264"/>
                </a:cubicBezTo>
                <a:cubicBezTo>
                  <a:pt x="190" y="273"/>
                  <a:pt x="196" y="281"/>
                  <a:pt x="200" y="290"/>
                </a:cubicBezTo>
                <a:cubicBezTo>
                  <a:pt x="201" y="294"/>
                  <a:pt x="203" y="300"/>
                  <a:pt x="201" y="304"/>
                </a:cubicBezTo>
                <a:cubicBezTo>
                  <a:pt x="200" y="307"/>
                  <a:pt x="191" y="310"/>
                  <a:pt x="189" y="309"/>
                </a:cubicBezTo>
                <a:cubicBezTo>
                  <a:pt x="186" y="306"/>
                  <a:pt x="184" y="300"/>
                  <a:pt x="183" y="295"/>
                </a:cubicBezTo>
                <a:cubicBezTo>
                  <a:pt x="180" y="281"/>
                  <a:pt x="177" y="267"/>
                  <a:pt x="173" y="253"/>
                </a:cubicBezTo>
                <a:cubicBezTo>
                  <a:pt x="172" y="248"/>
                  <a:pt x="154" y="245"/>
                  <a:pt x="151" y="250"/>
                </a:cubicBezTo>
                <a:cubicBezTo>
                  <a:pt x="149" y="252"/>
                  <a:pt x="151" y="257"/>
                  <a:pt x="152" y="260"/>
                </a:cubicBezTo>
                <a:cubicBezTo>
                  <a:pt x="156" y="266"/>
                  <a:pt x="159" y="272"/>
                  <a:pt x="152" y="276"/>
                </a:cubicBezTo>
                <a:cubicBezTo>
                  <a:pt x="147" y="278"/>
                  <a:pt x="138" y="278"/>
                  <a:pt x="134" y="275"/>
                </a:cubicBezTo>
                <a:cubicBezTo>
                  <a:pt x="127" y="271"/>
                  <a:pt x="131" y="264"/>
                  <a:pt x="135" y="259"/>
                </a:cubicBezTo>
                <a:cubicBezTo>
                  <a:pt x="137" y="256"/>
                  <a:pt x="139" y="253"/>
                  <a:pt x="142" y="250"/>
                </a:cubicBezTo>
                <a:cubicBezTo>
                  <a:pt x="119" y="240"/>
                  <a:pt x="116" y="238"/>
                  <a:pt x="104" y="262"/>
                </a:cubicBezTo>
                <a:cubicBezTo>
                  <a:pt x="100" y="270"/>
                  <a:pt x="100" y="279"/>
                  <a:pt x="97" y="287"/>
                </a:cubicBezTo>
                <a:cubicBezTo>
                  <a:pt x="96" y="292"/>
                  <a:pt x="92" y="297"/>
                  <a:pt x="88" y="299"/>
                </a:cubicBezTo>
                <a:cubicBezTo>
                  <a:pt x="85" y="300"/>
                  <a:pt x="77" y="296"/>
                  <a:pt x="77" y="293"/>
                </a:cubicBezTo>
                <a:cubicBezTo>
                  <a:pt x="76" y="289"/>
                  <a:pt x="79" y="284"/>
                  <a:pt x="82" y="279"/>
                </a:cubicBezTo>
                <a:cubicBezTo>
                  <a:pt x="89" y="266"/>
                  <a:pt x="97" y="253"/>
                  <a:pt x="104" y="239"/>
                </a:cubicBezTo>
                <a:cubicBezTo>
                  <a:pt x="105" y="238"/>
                  <a:pt x="103" y="234"/>
                  <a:pt x="102" y="232"/>
                </a:cubicBezTo>
                <a:cubicBezTo>
                  <a:pt x="96" y="227"/>
                  <a:pt x="90" y="223"/>
                  <a:pt x="84" y="218"/>
                </a:cubicBezTo>
                <a:cubicBezTo>
                  <a:pt x="79" y="225"/>
                  <a:pt x="82" y="240"/>
                  <a:pt x="67" y="237"/>
                </a:cubicBezTo>
                <a:cubicBezTo>
                  <a:pt x="63" y="236"/>
                  <a:pt x="57" y="228"/>
                  <a:pt x="57" y="223"/>
                </a:cubicBezTo>
                <a:cubicBezTo>
                  <a:pt x="57" y="209"/>
                  <a:pt x="70" y="215"/>
                  <a:pt x="79" y="21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p56"/>
          <p:cNvSpPr txBox="1">
            <a:spLocks noGrp="1"/>
          </p:cNvSpPr>
          <p:nvPr>
            <p:ph type="ctrTitle"/>
          </p:nvPr>
        </p:nvSpPr>
        <p:spPr>
          <a:xfrm>
            <a:off x="692020" y="1028054"/>
            <a:ext cx="4171500" cy="7290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None/>
            </a:pPr>
            <a:r>
              <a:rPr lang="en" sz="8800">
                <a:solidFill>
                  <a:schemeClr val="tx1">
                    <a:lumMod val="50000"/>
                  </a:schemeClr>
                </a:solidFill>
              </a:rPr>
              <a:t>Thanks!</a:t>
            </a:r>
            <a:endParaRPr sz="8800">
              <a:solidFill>
                <a:schemeClr val="tx1">
                  <a:lumMod val="50000"/>
                </a:schemeClr>
              </a:solidFill>
            </a:endParaRPr>
          </a:p>
        </p:txBody>
      </p:sp>
      <p:sp>
        <p:nvSpPr>
          <p:cNvPr id="903" name="Google Shape;903;p56"/>
          <p:cNvSpPr txBox="1">
            <a:spLocks noGrp="1"/>
          </p:cNvSpPr>
          <p:nvPr>
            <p:ph type="subTitle" idx="1"/>
          </p:nvPr>
        </p:nvSpPr>
        <p:spPr>
          <a:xfrm>
            <a:off x="692020" y="2232909"/>
            <a:ext cx="4171500" cy="1239000"/>
          </a:xfrm>
          <a:prstGeom prst="rect">
            <a:avLst/>
          </a:prstGeom>
        </p:spPr>
        <p:txBody>
          <a:bodyPr spcFirstLastPara="1" wrap="square" lIns="91425" tIns="91425" rIns="91425" bIns="91425" anchor="ctr" anchorCtr="0">
            <a:noAutofit/>
          </a:bodyPr>
          <a:lstStyle/>
          <a:p>
            <a:pPr marL="0" lvl="0" indent="0" algn="l" rtl="0">
              <a:spcBef>
                <a:spcPct val="0"/>
              </a:spcBef>
              <a:spcAft>
                <a:spcPct val="0"/>
              </a:spcAft>
              <a:buClr>
                <a:schemeClr val="lt1"/>
              </a:buClr>
              <a:buSzPts val="1100"/>
              <a:buFont typeface="Arial"/>
              <a:buNone/>
            </a:pPr>
            <a:r>
              <a:rPr lang="en" sz="2400" dirty="0">
                <a:solidFill>
                  <a:schemeClr val="bg2">
                    <a:lumMod val="75000"/>
                  </a:schemeClr>
                </a:solidFill>
                <a:latin typeface="Bodoni"/>
                <a:ea typeface="Bodoni"/>
                <a:cs typeface="Bodoni"/>
                <a:sym typeface="Bodoni"/>
              </a:rPr>
              <a:t>Do you have any questions?</a:t>
            </a:r>
          </a:p>
          <a:p>
            <a:pPr marL="0" lvl="0" indent="0" algn="l" rtl="0">
              <a:spcBef>
                <a:spcPct val="0"/>
              </a:spcBef>
              <a:spcAft>
                <a:spcPct val="0"/>
              </a:spcAft>
              <a:buClr>
                <a:schemeClr val="lt1"/>
              </a:buClr>
              <a:buSzPts val="1100"/>
              <a:buFont typeface="Arial"/>
              <a:buNone/>
            </a:pPr>
            <a:endParaRPr sz="2400" dirty="0">
              <a:solidFill>
                <a:schemeClr val="bg2">
                  <a:lumMod val="75000"/>
                </a:schemeClr>
              </a:solidFill>
              <a:latin typeface="Bodoni"/>
              <a:ea typeface="Bodoni"/>
              <a:cs typeface="Bodoni"/>
              <a:sym typeface="Bodoni"/>
            </a:endParaRPr>
          </a:p>
          <a:p>
            <a:pPr marL="0" lvl="0" indent="0" algn="l" rtl="0">
              <a:spcBef>
                <a:spcPct val="0"/>
              </a:spcBef>
              <a:spcAft>
                <a:spcPct val="0"/>
              </a:spcAft>
              <a:buClr>
                <a:schemeClr val="lt1"/>
              </a:buClr>
              <a:buSzPts val="1100"/>
              <a:buFont typeface="Arial"/>
              <a:buNone/>
            </a:pPr>
            <a:r>
              <a:rPr lang="en" dirty="0">
                <a:solidFill>
                  <a:schemeClr val="bg2">
                    <a:lumMod val="75000"/>
                  </a:schemeClr>
                </a:solidFill>
              </a:rPr>
              <a:t>+91  620 421 838 </a:t>
            </a:r>
            <a:r>
              <a:rPr lang="en" dirty="0">
                <a:solidFill>
                  <a:schemeClr val="bg2">
                    <a:lumMod val="75000"/>
                  </a:schemeClr>
                </a:solidFill>
              </a:rPr>
              <a:t/>
            </a:r>
            <a:br>
              <a:rPr lang="en" dirty="0">
                <a:solidFill>
                  <a:schemeClr val="bg2">
                    <a:lumMod val="75000"/>
                  </a:schemeClr>
                </a:solidFill>
              </a:rPr>
            </a:br>
            <a:r>
              <a:rPr lang="en" dirty="0" smtClean="0">
                <a:solidFill>
                  <a:schemeClr val="bg2">
                    <a:lumMod val="75000"/>
                  </a:schemeClr>
                </a:solidFill>
              </a:rPr>
              <a:t>Domain.com</a:t>
            </a:r>
            <a:endParaRPr dirty="0">
              <a:solidFill>
                <a:schemeClr val="bg2">
                  <a:lumMod val="75000"/>
                </a:schemeClr>
              </a:solidFill>
            </a:endParaRPr>
          </a:p>
        </p:txBody>
      </p:sp>
      <p:sp>
        <p:nvSpPr>
          <p:cNvPr id="905" name="Google Shape;905;p56"/>
          <p:cNvSpPr txBox="1"/>
          <p:nvPr/>
        </p:nvSpPr>
        <p:spPr>
          <a:xfrm>
            <a:off x="701815" y="4478291"/>
            <a:ext cx="3000000" cy="369300"/>
          </a:xfrm>
          <a:prstGeom prst="rect">
            <a:avLst/>
          </a:prstGeom>
          <a:noFill/>
          <a:ln>
            <a:noFill/>
          </a:ln>
        </p:spPr>
        <p:txBody>
          <a:bodyPr spcFirstLastPara="1" wrap="square" lIns="91425" tIns="91425" rIns="91425" bIns="91425" anchor="ctr" anchorCtr="0">
            <a:noAutofit/>
          </a:bodyPr>
          <a:lstStyle/>
          <a:p>
            <a:pPr marL="0" lvl="0" indent="0" algn="l" rtl="0">
              <a:spcBef>
                <a:spcPct val="0"/>
              </a:spcBef>
              <a:spcAft>
                <a:spcPct val="0"/>
              </a:spcAft>
              <a:buNone/>
            </a:pPr>
            <a:r>
              <a:rPr lang="en" sz="2000">
                <a:solidFill>
                  <a:schemeClr val="lt2"/>
                </a:solidFill>
                <a:latin typeface="Manrope Medium"/>
                <a:ea typeface="Manrope Medium"/>
                <a:cs typeface="Manrope Medium"/>
                <a:sym typeface="Manrope Medium"/>
              </a:rPr>
              <a:t>Free Template</a:t>
            </a:r>
            <a:endParaRPr sz="2000">
              <a:solidFill>
                <a:schemeClr val="lt2"/>
              </a:solidFill>
              <a:latin typeface="Manrope Medium"/>
              <a:ea typeface="Manrope Medium"/>
              <a:cs typeface="Manrope Medium"/>
              <a:sym typeface="Manrope Medium"/>
            </a:endParaRPr>
          </a:p>
        </p:txBody>
      </p:sp>
      <p:grpSp>
        <p:nvGrpSpPr>
          <p:cNvPr id="6" name="Grupo 5">
            <a:extLst>
              <a:ext uri="{FF2B5EF4-FFF2-40B4-BE49-F238E27FC236}">
                <a16:creationId xmlns:a16="http://schemas.microsoft.com/office/drawing/2014/main" id="{B9D43573-E7AC-442C-8A9E-039159FACEC7}"/>
              </a:ext>
            </a:extLst>
          </p:cNvPr>
          <p:cNvGrpSpPr/>
          <p:nvPr/>
        </p:nvGrpSpPr>
        <p:grpSpPr>
          <a:xfrm>
            <a:off x="866123" y="3824255"/>
            <a:ext cx="1477151" cy="301807"/>
            <a:chOff x="853060" y="3837881"/>
            <a:chExt cx="1477151" cy="301807"/>
          </a:xfrm>
        </p:grpSpPr>
        <p:sp>
          <p:nvSpPr>
            <p:cNvPr id="907" name="Google Shape;907;p56"/>
            <p:cNvSpPr/>
            <p:nvPr/>
          </p:nvSpPr>
          <p:spPr>
            <a:xfrm>
              <a:off x="853060" y="3837881"/>
              <a:ext cx="301446" cy="301807"/>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chemeClr val="tx1">
                <a:lumMod val="50000"/>
              </a:schemeClr>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nvGrpSpPr>
            <p:cNvPr id="908" name="Google Shape;908;p56"/>
            <p:cNvGrpSpPr/>
            <p:nvPr/>
          </p:nvGrpSpPr>
          <p:grpSpPr>
            <a:xfrm>
              <a:off x="1245142" y="3837995"/>
              <a:ext cx="301795" cy="301462"/>
              <a:chOff x="3303268" y="3817349"/>
              <a:chExt cx="346056" cy="345674"/>
            </a:xfrm>
            <a:solidFill>
              <a:schemeClr val="tx1">
                <a:lumMod val="50000"/>
              </a:schemeClr>
            </a:solidFill>
          </p:grpSpPr>
          <p:sp>
            <p:nvSpPr>
              <p:cNvPr id="909" name="Google Shape;909;p56"/>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0" name="Google Shape;910;p56"/>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1" name="Google Shape;911;p56"/>
              <p:cNvSpPr/>
              <p:nvPr/>
            </p:nvSpPr>
            <p:spPr>
              <a:xfrm>
                <a:off x="3418143" y="3933656"/>
                <a:ext cx="114811" cy="112742"/>
              </a:xfrm>
              <a:custGeom>
                <a:avLst/>
                <a:gdLst/>
                <a:ahLst/>
                <a:cxnLst/>
                <a:rect l="l" t="t" r="r" b="b"/>
                <a:pathLst>
                  <a:path w="3606"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2" name="Google Shape;912;p56"/>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913" name="Google Shape;913;p56"/>
            <p:cNvGrpSpPr/>
            <p:nvPr/>
          </p:nvGrpSpPr>
          <p:grpSpPr>
            <a:xfrm>
              <a:off x="1636793" y="3837995"/>
              <a:ext cx="301795" cy="301462"/>
              <a:chOff x="3752358" y="3817349"/>
              <a:chExt cx="346056" cy="345674"/>
            </a:xfrm>
            <a:solidFill>
              <a:schemeClr val="tx1">
                <a:lumMod val="50000"/>
              </a:schemeClr>
            </a:solidFill>
          </p:grpSpPr>
          <p:sp>
            <p:nvSpPr>
              <p:cNvPr id="914" name="Google Shape;914;p56"/>
              <p:cNvSpPr/>
              <p:nvPr/>
            </p:nvSpPr>
            <p:spPr>
              <a:xfrm>
                <a:off x="3752358" y="3817349"/>
                <a:ext cx="346056" cy="345674"/>
              </a:xfrm>
              <a:custGeom>
                <a:avLst/>
                <a:gdLst/>
                <a:ahLst/>
                <a:cxnLst/>
                <a:rect l="l" t="t" r="r" b="b"/>
                <a:pathLst>
                  <a:path w="10872" h="10860" extrusionOk="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5" name="Google Shape;915;p56"/>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6" name="Google Shape;916;p56"/>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7" name="Google Shape;917;p56"/>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nvGrpSpPr>
            <p:cNvPr id="918" name="Google Shape;918;p56"/>
            <p:cNvGrpSpPr/>
            <p:nvPr/>
          </p:nvGrpSpPr>
          <p:grpSpPr>
            <a:xfrm>
              <a:off x="2028444" y="3837995"/>
              <a:ext cx="301767" cy="301462"/>
              <a:chOff x="4201447" y="3817349"/>
              <a:chExt cx="346024" cy="345674"/>
            </a:xfrm>
            <a:solidFill>
              <a:schemeClr val="tx1">
                <a:lumMod val="50000"/>
              </a:schemeClr>
            </a:solidFill>
          </p:grpSpPr>
          <p:sp>
            <p:nvSpPr>
              <p:cNvPr id="919" name="Google Shape;919;p56"/>
              <p:cNvSpPr/>
              <p:nvPr/>
            </p:nvSpPr>
            <p:spPr>
              <a:xfrm>
                <a:off x="4201447" y="3817349"/>
                <a:ext cx="346024" cy="345674"/>
              </a:xfrm>
              <a:custGeom>
                <a:avLst/>
                <a:gdLst/>
                <a:ahLst/>
                <a:cxnLst/>
                <a:rect l="l" t="t" r="r" b="b"/>
                <a:pathLst>
                  <a:path w="10871" h="10860" extrusionOk="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20" name="Google Shape;920;p56"/>
              <p:cNvSpPr/>
              <p:nvPr/>
            </p:nvSpPr>
            <p:spPr>
              <a:xfrm>
                <a:off x="4271569" y="3904531"/>
                <a:ext cx="227394" cy="185728"/>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grp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grpSp>
      </p:grpSp>
      <p:grpSp>
        <p:nvGrpSpPr>
          <p:cNvPr id="31" name="Grupo 30">
            <a:extLst>
              <a:ext uri="{FF2B5EF4-FFF2-40B4-BE49-F238E27FC236}">
                <a16:creationId xmlns:a16="http://schemas.microsoft.com/office/drawing/2014/main" id="{B269AAA6-9EF8-4EB8-B028-1B8A6D0ECFD0}"/>
              </a:ext>
            </a:extLst>
          </p:cNvPr>
          <p:cNvGrpSpPr/>
          <p:nvPr/>
        </p:nvGrpSpPr>
        <p:grpSpPr>
          <a:xfrm>
            <a:off x="330300" y="283969"/>
            <a:ext cx="8483400" cy="156754"/>
            <a:chOff x="330225" y="4698275"/>
            <a:chExt cx="8483400" cy="156754"/>
          </a:xfrm>
        </p:grpSpPr>
        <p:cxnSp>
          <p:nvCxnSpPr>
            <p:cNvPr id="32" name="Google Shape;286;p21">
              <a:extLst>
                <a:ext uri="{FF2B5EF4-FFF2-40B4-BE49-F238E27FC236}">
                  <a16:creationId xmlns:a16="http://schemas.microsoft.com/office/drawing/2014/main" id="{FF6FDB57-F147-4EAE-9A4F-A1DC0A731380}"/>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33" name="Rectángulo 32">
              <a:extLst>
                <a:ext uri="{FF2B5EF4-FFF2-40B4-BE49-F238E27FC236}">
                  <a16:creationId xmlns:a16="http://schemas.microsoft.com/office/drawing/2014/main" id="{3E519BF8-04D7-4EDB-94D6-D9D0C107338C}"/>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id="{024A68F7-A8D8-4F1F-91A6-7F12713AA42C}"/>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15364" name="Picture 4" descr="Viruela de Mono, ¿quiénes son los de mayor riesgo de contagio? - Salud -  ELTIEMPO.COM">
            <a:extLst>
              <a:ext uri="{FF2B5EF4-FFF2-40B4-BE49-F238E27FC236}">
                <a16:creationId xmlns:a16="http://schemas.microsoft.com/office/drawing/2014/main" id="{F763F72C-3D23-4C2A-9558-767AE15A4B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436"/>
          <a:stretch>
            <a:fillRect/>
          </a:stretch>
        </p:blipFill>
        <p:spPr bwMode="auto">
          <a:xfrm>
            <a:off x="5388206" y="1863101"/>
            <a:ext cx="3428573" cy="3009034"/>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ector recto 9">
            <a:extLst>
              <a:ext uri="{FF2B5EF4-FFF2-40B4-BE49-F238E27FC236}">
                <a16:creationId xmlns:a16="http://schemas.microsoft.com/office/drawing/2014/main" id="{149BF5F9-C42E-4C2A-84E1-8DADF299B22C}"/>
              </a:ext>
            </a:extLst>
          </p:cNvPr>
          <p:cNvCxnSpPr/>
          <p:nvPr/>
        </p:nvCxnSpPr>
        <p:spPr>
          <a:xfrm flipH="1">
            <a:off x="8816779" y="631730"/>
            <a:ext cx="0" cy="4240405"/>
          </a:xfrm>
          <a:prstGeom prst="line">
            <a:avLst/>
          </a:prstGeom>
          <a:ln>
            <a:solidFill>
              <a:srgbClr val="D94949"/>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CBA08454-91C4-41BE-A0BB-448643F7496E}"/>
              </a:ext>
            </a:extLst>
          </p:cNvPr>
          <p:cNvCxnSpPr/>
          <p:nvPr/>
        </p:nvCxnSpPr>
        <p:spPr>
          <a:xfrm>
            <a:off x="4532422" y="4872135"/>
            <a:ext cx="4284357" cy="0"/>
          </a:xfrm>
          <a:prstGeom prst="line">
            <a:avLst/>
          </a:prstGeom>
          <a:ln>
            <a:solidFill>
              <a:srgbClr val="D9494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263;p42"/>
          <p:cNvSpPr txBox="1"/>
          <p:nvPr/>
        </p:nvSpPr>
        <p:spPr>
          <a:xfrm>
            <a:off x="2537850" y="199158"/>
            <a:ext cx="4068300" cy="77360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ct val="0"/>
              </a:spcBef>
              <a:spcAft>
                <a:spcPct val="0"/>
              </a:spcAft>
            </a:defPPr>
            <a:lvl1pPr marR="0" lvl="0" algn="ctr" rtl="0">
              <a:lnSpc>
                <a:spcPct val="80000"/>
              </a:lnSpc>
              <a:spcBef>
                <a:spcPct val="0"/>
              </a:spcBef>
              <a:spcAft>
                <a:spcPct val="0"/>
              </a:spcAft>
              <a:buClr>
                <a:schemeClr val="accent1"/>
              </a:buClr>
              <a:buSzPts val="4800"/>
              <a:buFont typeface="DM Sans"/>
              <a:buNone/>
              <a:defRPr sz="3600" b="1" i="0" u="none" strike="noStrike" cap="none">
                <a:solidFill>
                  <a:srgbClr val="27348B"/>
                </a:solidFill>
                <a:latin typeface="DM Sans"/>
                <a:ea typeface="DM Sans"/>
                <a:cs typeface="DM Sans"/>
                <a:sym typeface="DM Sans"/>
              </a:defRPr>
            </a:lvl1pPr>
            <a:lvl2pPr marR="0" lvl="1"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2pPr>
            <a:lvl3pPr marR="0" lvl="2"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3pPr>
            <a:lvl4pPr marR="0" lvl="3"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4pPr>
            <a:lvl5pPr marR="0" lvl="4"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5pPr>
            <a:lvl6pPr marR="0" lvl="5"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6pPr>
            <a:lvl7pPr marR="0" lvl="6"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7pPr>
            <a:lvl8pPr marR="0" lvl="7"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8pPr>
            <a:lvl9pPr marR="0" lvl="8" algn="l" rtl="0">
              <a:lnSpc>
                <a:spcPct val="80000"/>
              </a:lnSpc>
              <a:spcBef>
                <a:spcPct val="0"/>
              </a:spcBef>
              <a:spcAft>
                <a:spcPct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9pPr>
          </a:lstStyle>
          <a:p>
            <a:r>
              <a:rPr lang="es-PE" sz="4400">
                <a:solidFill>
                  <a:srgbClr val="DA7565"/>
                </a:solidFill>
                <a:latin typeface="Bodoni"/>
                <a:cs typeface="Rubik" panose="020B0604020202020204" charset="-79"/>
              </a:rPr>
              <a:t>FUENTE</a:t>
            </a:r>
          </a:p>
        </p:txBody>
      </p:sp>
      <p:sp>
        <p:nvSpPr>
          <p:cNvPr id="12" name="Google Shape;270;p42"/>
          <p:cNvSpPr txBox="1"/>
          <p:nvPr/>
        </p:nvSpPr>
        <p:spPr>
          <a:xfrm>
            <a:off x="877424" y="1493268"/>
            <a:ext cx="4157664" cy="424050"/>
          </a:xfrm>
          <a:prstGeom prst="rect">
            <a:avLst/>
          </a:prstGeom>
          <a:noFill/>
          <a:ln>
            <a:noFill/>
          </a:ln>
        </p:spPr>
        <p:txBody>
          <a:bodyPr spcFirstLastPara="1" wrap="square" lIns="91425" tIns="91425" rIns="91425" bIns="91425" anchor="t" anchorCtr="0">
            <a:noAutofit/>
          </a:bodyPr>
          <a:lstStyle/>
          <a:p>
            <a:r>
              <a:rPr lang="es-PE" sz="1600" dirty="0">
                <a:solidFill>
                  <a:srgbClr val="DA7565"/>
                </a:solidFill>
                <a:latin typeface="Manrope Medium"/>
                <a:ea typeface="Rubik"/>
                <a:cs typeface="Rubik" panose="020B0604020202020204" charset="-79"/>
                <a:sym typeface="Rubik"/>
              </a:rPr>
              <a:t>ELABORADO POR  </a:t>
            </a:r>
            <a:r>
              <a:rPr lang="es-PE" sz="1600" dirty="0">
                <a:solidFill>
                  <a:srgbClr val="DA7565"/>
                </a:solidFill>
                <a:latin typeface="Manrope Medium"/>
                <a:ea typeface="Montserrat"/>
                <a:cs typeface="Assistant Light" pitchFamily="2" charset="-79"/>
                <a:sym typeface="Montserrat"/>
              </a:rPr>
              <a:t>: </a:t>
            </a:r>
            <a:r>
              <a:rPr lang="es-PE" sz="1600" dirty="0">
                <a:latin typeface="Manrope Medium"/>
                <a:ea typeface="Montserrat"/>
                <a:cs typeface="Kanit Light" panose="020B0604020202020204" charset="-34"/>
                <a:sym typeface="Montserrat"/>
              </a:rPr>
              <a:t/>
            </a:r>
            <a:br>
              <a:rPr lang="es-PE" sz="1600" dirty="0">
                <a:latin typeface="Manrope Medium"/>
                <a:ea typeface="Montserrat"/>
                <a:cs typeface="Kanit Light" panose="020B0604020202020204" charset="-34"/>
                <a:sym typeface="Montserrat"/>
              </a:rPr>
            </a:br>
            <a:r>
              <a:rPr lang="es-PE" sz="1600" dirty="0" smtClean="0">
                <a:latin typeface="Manrope Medium"/>
                <a:ea typeface="Montserrat"/>
                <a:cs typeface="Kanit Light" panose="020B0604020202020204" charset="-34"/>
                <a:sym typeface="Montserrat"/>
              </a:rPr>
              <a:t>plantillaspowerpoint.org</a:t>
            </a:r>
            <a:endParaRPr lang="es-PE" sz="1600" dirty="0">
              <a:latin typeface="Manrope Medium"/>
              <a:ea typeface="Montserrat"/>
              <a:cs typeface="Kanit Light" panose="020B0604020202020204" charset="-34"/>
              <a:sym typeface="Montserrat"/>
            </a:endParaRPr>
          </a:p>
          <a:p>
            <a:pPr lvl="0"/>
            <a:endParaRPr sz="1600" b="1" dirty="0">
              <a:solidFill>
                <a:srgbClr val="02FFB3"/>
              </a:solidFill>
              <a:latin typeface="Manrope Medium"/>
              <a:ea typeface="Rubik"/>
              <a:cs typeface="Rubik" panose="020B0604020202020204" charset="-79"/>
              <a:sym typeface="Rubik"/>
            </a:endParaRPr>
          </a:p>
        </p:txBody>
      </p:sp>
      <p:grpSp>
        <p:nvGrpSpPr>
          <p:cNvPr id="4" name="Grupo 3">
            <a:extLst>
              <a:ext uri="{FF2B5EF4-FFF2-40B4-BE49-F238E27FC236}">
                <a16:creationId xmlns:a16="http://schemas.microsoft.com/office/drawing/2014/main" id="{ADD76EE0-86EE-4091-9946-7B9B8D3CFA51}"/>
              </a:ext>
            </a:extLst>
          </p:cNvPr>
          <p:cNvGrpSpPr/>
          <p:nvPr/>
        </p:nvGrpSpPr>
        <p:grpSpPr>
          <a:xfrm>
            <a:off x="877424" y="2247649"/>
            <a:ext cx="2989182" cy="1594553"/>
            <a:chOff x="877424" y="2601843"/>
            <a:chExt cx="2989182" cy="1594553"/>
          </a:xfrm>
        </p:grpSpPr>
        <p:sp>
          <p:nvSpPr>
            <p:cNvPr id="14" name="Google Shape;272;p42"/>
            <p:cNvSpPr txBox="1"/>
            <p:nvPr/>
          </p:nvSpPr>
          <p:spPr>
            <a:xfrm>
              <a:off x="877424" y="2601843"/>
              <a:ext cx="2117100" cy="308700"/>
            </a:xfrm>
            <a:prstGeom prst="rect">
              <a:avLst/>
            </a:prstGeom>
            <a:noFill/>
            <a:ln>
              <a:noFill/>
            </a:ln>
          </p:spPr>
          <p:txBody>
            <a:bodyPr spcFirstLastPara="1" wrap="square" lIns="91425" tIns="91425" rIns="91425" bIns="91425" anchor="t" anchorCtr="0">
              <a:noAutofit/>
            </a:bodyPr>
            <a:lstStyle/>
            <a:p>
              <a:pPr lvl="0"/>
              <a:r>
                <a:rPr lang="es-PE" sz="1600">
                  <a:solidFill>
                    <a:srgbClr val="DA7565"/>
                  </a:solidFill>
                  <a:latin typeface="Manrope Medium"/>
                  <a:ea typeface="Rubik"/>
                  <a:cs typeface="Rubik" panose="020B0604020202020204" charset="-79"/>
                  <a:sym typeface="Rubik"/>
                </a:rPr>
                <a:t>IMAGES</a:t>
              </a:r>
              <a:r>
                <a:rPr lang="en" sz="1600">
                  <a:solidFill>
                    <a:srgbClr val="DA7565"/>
                  </a:solidFill>
                  <a:latin typeface="Manrope Medium"/>
                  <a:ea typeface="Rubik"/>
                  <a:cs typeface="Rubik" panose="020B0604020202020204" charset="-79"/>
                  <a:sym typeface="Rubik"/>
                </a:rPr>
                <a:t> :</a:t>
              </a:r>
              <a:endParaRPr sz="1600">
                <a:solidFill>
                  <a:srgbClr val="DA7565"/>
                </a:solidFill>
                <a:latin typeface="Manrope Medium"/>
                <a:ea typeface="Rubik"/>
                <a:cs typeface="Rubik" panose="020B0604020202020204" charset="-79"/>
                <a:sym typeface="Rubik"/>
              </a:endParaRPr>
            </a:p>
          </p:txBody>
        </p:sp>
        <p:sp>
          <p:nvSpPr>
            <p:cNvPr id="15" name="Google Shape;273;p42"/>
            <p:cNvSpPr txBox="1"/>
            <p:nvPr/>
          </p:nvSpPr>
          <p:spPr>
            <a:xfrm>
              <a:off x="877424" y="2910468"/>
              <a:ext cx="2989182" cy="1285928"/>
            </a:xfrm>
            <a:prstGeom prst="rect">
              <a:avLst/>
            </a:prstGeom>
            <a:noFill/>
            <a:ln>
              <a:noFill/>
            </a:ln>
          </p:spPr>
          <p:txBody>
            <a:bodyPr spcFirstLastPara="1" wrap="square" lIns="91425" tIns="91425" rIns="91425" bIns="91425" anchor="t" anchorCtr="0">
              <a:noAutofit/>
            </a:bodyPr>
            <a:lstStyle/>
            <a:p>
              <a:pPr marL="285736" indent="-285736">
                <a:buFont typeface="Arial" pitchFamily="34" charset="0"/>
                <a:buChar char="•"/>
              </a:pPr>
              <a:r>
                <a:rPr lang="es-PE" sz="1500">
                  <a:latin typeface="Manrope Medium"/>
                  <a:ea typeface="Montserrat"/>
                  <a:cs typeface="Kanit Light" panose="020B0604020202020204" charset="-34"/>
                  <a:sym typeface="Montserrat"/>
                </a:rPr>
                <a:t>unsplash.com</a:t>
              </a:r>
            </a:p>
            <a:p>
              <a:pPr marL="285736" indent="-285736">
                <a:buFont typeface="Arial" pitchFamily="34" charset="0"/>
                <a:buChar char="•"/>
              </a:pPr>
              <a:r>
                <a:rPr lang="es-PE" sz="1500">
                  <a:latin typeface="Manrope Medium"/>
                  <a:ea typeface="Montserrat"/>
                  <a:cs typeface="Kanit Light" panose="020B0604020202020204" charset="-34"/>
                  <a:sym typeface="Montserrat"/>
                </a:rPr>
                <a:t>pixabay.com</a:t>
              </a:r>
            </a:p>
            <a:p>
              <a:endParaRPr lang="es-PE" sz="1500">
                <a:latin typeface="Manrope Medium"/>
                <a:ea typeface="Montserrat"/>
                <a:cs typeface="Kanit Light" panose="020B0604020202020204" charset="-34"/>
                <a:sym typeface="Montserrat"/>
              </a:endParaRPr>
            </a:p>
          </p:txBody>
        </p:sp>
      </p:grpSp>
      <p:sp>
        <p:nvSpPr>
          <p:cNvPr id="16" name="Google Shape;274;p42"/>
          <p:cNvSpPr txBox="1"/>
          <p:nvPr/>
        </p:nvSpPr>
        <p:spPr>
          <a:xfrm>
            <a:off x="877424" y="3198689"/>
            <a:ext cx="2117100" cy="308700"/>
          </a:xfrm>
          <a:prstGeom prst="rect">
            <a:avLst/>
          </a:prstGeom>
          <a:noFill/>
          <a:ln>
            <a:noFill/>
          </a:ln>
        </p:spPr>
        <p:txBody>
          <a:bodyPr spcFirstLastPara="1" wrap="square" lIns="91425" tIns="91425" rIns="91425" bIns="91425" anchor="t" anchorCtr="0">
            <a:noAutofit/>
          </a:bodyPr>
          <a:lstStyle/>
          <a:p>
            <a:r>
              <a:rPr lang="en" sz="1600">
                <a:solidFill>
                  <a:srgbClr val="DA7565"/>
                </a:solidFill>
                <a:latin typeface="Manrope Medium"/>
                <a:ea typeface="Rubik"/>
                <a:cs typeface="Rubik" panose="020B0604020202020204" charset="-79"/>
                <a:sym typeface="Rubik"/>
              </a:rPr>
              <a:t>FONTS :</a:t>
            </a:r>
            <a:endParaRPr sz="1600">
              <a:solidFill>
                <a:srgbClr val="DA7565"/>
              </a:solidFill>
              <a:latin typeface="Manrope Medium"/>
              <a:ea typeface="Rubik"/>
              <a:cs typeface="Rubik" panose="020B0604020202020204" charset="-79"/>
              <a:sym typeface="Rubik"/>
            </a:endParaRPr>
          </a:p>
        </p:txBody>
      </p:sp>
      <p:sp>
        <p:nvSpPr>
          <p:cNvPr id="17" name="Google Shape;275;p42"/>
          <p:cNvSpPr txBox="1"/>
          <p:nvPr/>
        </p:nvSpPr>
        <p:spPr>
          <a:xfrm>
            <a:off x="877424" y="3507314"/>
            <a:ext cx="2645376" cy="684600"/>
          </a:xfrm>
          <a:prstGeom prst="rect">
            <a:avLst/>
          </a:prstGeom>
          <a:noFill/>
          <a:ln>
            <a:noFill/>
          </a:ln>
        </p:spPr>
        <p:txBody>
          <a:bodyPr spcFirstLastPara="1" wrap="square" lIns="91425" tIns="91425" rIns="91425" bIns="91425" anchor="t" anchorCtr="0">
            <a:noAutofit/>
          </a:bodyPr>
          <a:lstStyle/>
          <a:p>
            <a:pPr marL="285736" indent="-285736">
              <a:buFont typeface="Arial" pitchFamily="34" charset="0"/>
              <a:buChar char="•"/>
            </a:pPr>
            <a:r>
              <a:rPr lang="es-PE" sz="1500">
                <a:latin typeface="Manrope Medium"/>
                <a:ea typeface="Montserrat"/>
                <a:cs typeface="Kanit Light" panose="020B0604020202020204" charset="-34"/>
                <a:sym typeface="Montserrat"/>
              </a:rPr>
              <a:t>Bodoni</a:t>
            </a:r>
          </a:p>
          <a:p>
            <a:pPr marL="285736" indent="-285736">
              <a:buFont typeface="Arial" pitchFamily="34" charset="0"/>
              <a:buChar char="•"/>
            </a:pPr>
            <a:r>
              <a:rPr lang="es-PE" sz="1500">
                <a:latin typeface="Manrope Medium"/>
                <a:ea typeface="Montserrat"/>
                <a:cs typeface="Kanit Light" panose="020B0604020202020204" charset="-34"/>
                <a:sym typeface="Montserrat"/>
              </a:rPr>
              <a:t>Manrope Medium</a:t>
            </a:r>
          </a:p>
        </p:txBody>
      </p:sp>
      <p:grpSp>
        <p:nvGrpSpPr>
          <p:cNvPr id="72" name="Grupo 71">
            <a:extLst>
              <a:ext uri="{FF2B5EF4-FFF2-40B4-BE49-F238E27FC236}">
                <a16:creationId xmlns:a16="http://schemas.microsoft.com/office/drawing/2014/main" id="{F0D8299B-B3CB-42FB-969D-CCBC30D60966}"/>
              </a:ext>
            </a:extLst>
          </p:cNvPr>
          <p:cNvGrpSpPr/>
          <p:nvPr/>
        </p:nvGrpSpPr>
        <p:grpSpPr>
          <a:xfrm>
            <a:off x="4367115" y="1828549"/>
            <a:ext cx="3245680" cy="2848333"/>
            <a:chOff x="4572000" y="1613135"/>
            <a:chExt cx="2445677" cy="2146269"/>
          </a:xfrm>
        </p:grpSpPr>
        <p:grpSp>
          <p:nvGrpSpPr>
            <p:cNvPr id="31" name="Grupo 30">
              <a:extLst>
                <a:ext uri="{FF2B5EF4-FFF2-40B4-BE49-F238E27FC236}">
                  <a16:creationId xmlns:a16="http://schemas.microsoft.com/office/drawing/2014/main" id="{2CD9EAEB-2769-45E9-9538-03B30289626C}"/>
                </a:ext>
              </a:extLst>
            </p:cNvPr>
            <p:cNvGrpSpPr/>
            <p:nvPr/>
          </p:nvGrpSpPr>
          <p:grpSpPr>
            <a:xfrm>
              <a:off x="4572000" y="1613135"/>
              <a:ext cx="1911949" cy="1917229"/>
              <a:chOff x="4708525" y="2117726"/>
              <a:chExt cx="1724026" cy="1728787"/>
            </a:xfrm>
            <a:solidFill>
              <a:srgbClr val="D94949"/>
            </a:solidFill>
          </p:grpSpPr>
          <p:sp>
            <p:nvSpPr>
              <p:cNvPr id="7" name="Freeform 5">
                <a:extLst>
                  <a:ext uri="{FF2B5EF4-FFF2-40B4-BE49-F238E27FC236}">
                    <a16:creationId xmlns:a16="http://schemas.microsoft.com/office/drawing/2014/main" id="{5800D4AA-FFAF-4569-A5B5-81426CC1CB8F}"/>
                  </a:ext>
                </a:extLst>
              </p:cNvPr>
              <p:cNvSpPr>
                <a:spLocks noEditPoints="1"/>
              </p:cNvSpPr>
              <p:nvPr/>
            </p:nvSpPr>
            <p:spPr bwMode="auto">
              <a:xfrm>
                <a:off x="4708525" y="2117726"/>
                <a:ext cx="1724026" cy="1728787"/>
              </a:xfrm>
              <a:custGeom>
                <a:avLst/>
                <a:gdLst>
                  <a:gd name="T0" fmla="*/ 624 w 1037"/>
                  <a:gd name="T1" fmla="*/ 145 h 1040"/>
                  <a:gd name="T2" fmla="*/ 695 w 1037"/>
                  <a:gd name="T3" fmla="*/ 52 h 1040"/>
                  <a:gd name="T4" fmla="*/ 642 w 1037"/>
                  <a:gd name="T5" fmla="*/ 230 h 1040"/>
                  <a:gd name="T6" fmla="*/ 771 w 1037"/>
                  <a:gd name="T7" fmla="*/ 190 h 1040"/>
                  <a:gd name="T8" fmla="*/ 743 w 1037"/>
                  <a:gd name="T9" fmla="*/ 299 h 1040"/>
                  <a:gd name="T10" fmla="*/ 934 w 1037"/>
                  <a:gd name="T11" fmla="*/ 279 h 1040"/>
                  <a:gd name="T12" fmla="*/ 922 w 1037"/>
                  <a:gd name="T13" fmla="*/ 346 h 1040"/>
                  <a:gd name="T14" fmla="*/ 835 w 1037"/>
                  <a:gd name="T15" fmla="*/ 477 h 1040"/>
                  <a:gd name="T16" fmla="*/ 898 w 1037"/>
                  <a:gd name="T17" fmla="*/ 528 h 1040"/>
                  <a:gd name="T18" fmla="*/ 828 w 1037"/>
                  <a:gd name="T19" fmla="*/ 584 h 1040"/>
                  <a:gd name="T20" fmla="*/ 1029 w 1037"/>
                  <a:gd name="T21" fmla="*/ 644 h 1040"/>
                  <a:gd name="T22" fmla="*/ 847 w 1037"/>
                  <a:gd name="T23" fmla="*/ 641 h 1040"/>
                  <a:gd name="T24" fmla="*/ 789 w 1037"/>
                  <a:gd name="T25" fmla="*/ 711 h 1040"/>
                  <a:gd name="T26" fmla="*/ 803 w 1037"/>
                  <a:gd name="T27" fmla="*/ 791 h 1040"/>
                  <a:gd name="T28" fmla="*/ 711 w 1037"/>
                  <a:gd name="T29" fmla="*/ 770 h 1040"/>
                  <a:gd name="T30" fmla="*/ 811 w 1037"/>
                  <a:gd name="T31" fmla="*/ 927 h 1040"/>
                  <a:gd name="T32" fmla="*/ 737 w 1037"/>
                  <a:gd name="T33" fmla="*/ 907 h 1040"/>
                  <a:gd name="T34" fmla="*/ 588 w 1037"/>
                  <a:gd name="T35" fmla="*/ 854 h 1040"/>
                  <a:gd name="T36" fmla="*/ 542 w 1037"/>
                  <a:gd name="T37" fmla="*/ 860 h 1040"/>
                  <a:gd name="T38" fmla="*/ 415 w 1037"/>
                  <a:gd name="T39" fmla="*/ 899 h 1040"/>
                  <a:gd name="T40" fmla="*/ 344 w 1037"/>
                  <a:gd name="T41" fmla="*/ 992 h 1040"/>
                  <a:gd name="T42" fmla="*/ 398 w 1037"/>
                  <a:gd name="T43" fmla="*/ 811 h 1040"/>
                  <a:gd name="T44" fmla="*/ 281 w 1037"/>
                  <a:gd name="T45" fmla="*/ 845 h 1040"/>
                  <a:gd name="T46" fmla="*/ 281 w 1037"/>
                  <a:gd name="T47" fmla="*/ 726 h 1040"/>
                  <a:gd name="T48" fmla="*/ 108 w 1037"/>
                  <a:gd name="T49" fmla="*/ 759 h 1040"/>
                  <a:gd name="T50" fmla="*/ 127 w 1037"/>
                  <a:gd name="T51" fmla="*/ 691 h 1040"/>
                  <a:gd name="T52" fmla="*/ 207 w 1037"/>
                  <a:gd name="T53" fmla="*/ 559 h 1040"/>
                  <a:gd name="T54" fmla="*/ 118 w 1037"/>
                  <a:gd name="T55" fmla="*/ 523 h 1040"/>
                  <a:gd name="T56" fmla="*/ 212 w 1037"/>
                  <a:gd name="T57" fmla="*/ 451 h 1040"/>
                  <a:gd name="T58" fmla="*/ 64 w 1037"/>
                  <a:gd name="T59" fmla="*/ 411 h 1040"/>
                  <a:gd name="T60" fmla="*/ 96 w 1037"/>
                  <a:gd name="T61" fmla="*/ 376 h 1040"/>
                  <a:gd name="T62" fmla="*/ 229 w 1037"/>
                  <a:gd name="T63" fmla="*/ 398 h 1040"/>
                  <a:gd name="T64" fmla="*/ 227 w 1037"/>
                  <a:gd name="T65" fmla="*/ 240 h 1040"/>
                  <a:gd name="T66" fmla="*/ 328 w 1037"/>
                  <a:gd name="T67" fmla="*/ 271 h 1040"/>
                  <a:gd name="T68" fmla="*/ 221 w 1037"/>
                  <a:gd name="T69" fmla="*/ 84 h 1040"/>
                  <a:gd name="T70" fmla="*/ 356 w 1037"/>
                  <a:gd name="T71" fmla="*/ 215 h 1040"/>
                  <a:gd name="T72" fmla="*/ 464 w 1037"/>
                  <a:gd name="T73" fmla="*/ 181 h 1040"/>
                  <a:gd name="T74" fmla="*/ 512 w 1037"/>
                  <a:gd name="T75" fmla="*/ 175 h 1040"/>
                  <a:gd name="T76" fmla="*/ 718 w 1037"/>
                  <a:gd name="T77" fmla="*/ 413 h 1040"/>
                  <a:gd name="T78" fmla="*/ 516 w 1037"/>
                  <a:gd name="T79" fmla="*/ 368 h 1040"/>
                  <a:gd name="T80" fmla="*/ 404 w 1037"/>
                  <a:gd name="T81" fmla="*/ 513 h 1040"/>
                  <a:gd name="T82" fmla="*/ 387 w 1037"/>
                  <a:gd name="T83" fmla="*/ 666 h 1040"/>
                  <a:gd name="T84" fmla="*/ 588 w 1037"/>
                  <a:gd name="T85" fmla="*/ 697 h 1040"/>
                  <a:gd name="T86" fmla="*/ 623 w 1037"/>
                  <a:gd name="T87" fmla="*/ 526 h 1040"/>
                  <a:gd name="T88" fmla="*/ 545 w 1037"/>
                  <a:gd name="T89" fmla="*/ 726 h 1040"/>
                  <a:gd name="T90" fmla="*/ 521 w 1037"/>
                  <a:gd name="T91" fmla="*/ 784 h 1040"/>
                  <a:gd name="T92" fmla="*/ 770 w 1037"/>
                  <a:gd name="T93" fmla="*/ 957 h 1040"/>
                  <a:gd name="T94" fmla="*/ 83 w 1037"/>
                  <a:gd name="T95" fmla="*/ 761 h 1040"/>
                  <a:gd name="T96" fmla="*/ 673 w 1037"/>
                  <a:gd name="T97" fmla="*/ 47 h 1040"/>
                  <a:gd name="T98" fmla="*/ 666 w 1037"/>
                  <a:gd name="T99" fmla="*/ 49 h 1040"/>
                  <a:gd name="T100" fmla="*/ 259 w 1037"/>
                  <a:gd name="T101" fmla="*/ 69 h 1040"/>
                  <a:gd name="T102" fmla="*/ 393 w 1037"/>
                  <a:gd name="T103" fmla="*/ 999 h 1040"/>
                  <a:gd name="T104" fmla="*/ 969 w 1037"/>
                  <a:gd name="T105" fmla="*/ 280 h 1040"/>
                  <a:gd name="T106" fmla="*/ 997 w 1037"/>
                  <a:gd name="T107" fmla="*/ 651 h 1040"/>
                  <a:gd name="T108" fmla="*/ 47 w 1037"/>
                  <a:gd name="T109" fmla="*/ 367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7" h="1040">
                    <a:moveTo>
                      <a:pt x="503" y="205"/>
                    </a:moveTo>
                    <a:cubicBezTo>
                      <a:pt x="511" y="205"/>
                      <a:pt x="518" y="205"/>
                      <a:pt x="526" y="205"/>
                    </a:cubicBezTo>
                    <a:cubicBezTo>
                      <a:pt x="546" y="206"/>
                      <a:pt x="567" y="208"/>
                      <a:pt x="587" y="213"/>
                    </a:cubicBezTo>
                    <a:cubicBezTo>
                      <a:pt x="590" y="214"/>
                      <a:pt x="592" y="213"/>
                      <a:pt x="595" y="210"/>
                    </a:cubicBezTo>
                    <a:cubicBezTo>
                      <a:pt x="610" y="191"/>
                      <a:pt x="620" y="169"/>
                      <a:pt x="624" y="145"/>
                    </a:cubicBezTo>
                    <a:cubicBezTo>
                      <a:pt x="627" y="128"/>
                      <a:pt x="629" y="110"/>
                      <a:pt x="631" y="92"/>
                    </a:cubicBezTo>
                    <a:cubicBezTo>
                      <a:pt x="632" y="78"/>
                      <a:pt x="629" y="65"/>
                      <a:pt x="626" y="52"/>
                    </a:cubicBezTo>
                    <a:cubicBezTo>
                      <a:pt x="624" y="39"/>
                      <a:pt x="624" y="27"/>
                      <a:pt x="633" y="17"/>
                    </a:cubicBezTo>
                    <a:cubicBezTo>
                      <a:pt x="647" y="2"/>
                      <a:pt x="675" y="0"/>
                      <a:pt x="689" y="14"/>
                    </a:cubicBezTo>
                    <a:cubicBezTo>
                      <a:pt x="699" y="23"/>
                      <a:pt x="702" y="39"/>
                      <a:pt x="695" y="52"/>
                    </a:cubicBezTo>
                    <a:cubicBezTo>
                      <a:pt x="693" y="57"/>
                      <a:pt x="690" y="61"/>
                      <a:pt x="687" y="64"/>
                    </a:cubicBezTo>
                    <a:cubicBezTo>
                      <a:pt x="672" y="78"/>
                      <a:pt x="663" y="96"/>
                      <a:pt x="659" y="115"/>
                    </a:cubicBezTo>
                    <a:cubicBezTo>
                      <a:pt x="654" y="140"/>
                      <a:pt x="648" y="164"/>
                      <a:pt x="643" y="188"/>
                    </a:cubicBezTo>
                    <a:cubicBezTo>
                      <a:pt x="641" y="201"/>
                      <a:pt x="641" y="213"/>
                      <a:pt x="640" y="226"/>
                    </a:cubicBezTo>
                    <a:cubicBezTo>
                      <a:pt x="640" y="227"/>
                      <a:pt x="641" y="229"/>
                      <a:pt x="642" y="230"/>
                    </a:cubicBezTo>
                    <a:cubicBezTo>
                      <a:pt x="669" y="241"/>
                      <a:pt x="693" y="256"/>
                      <a:pt x="716" y="273"/>
                    </a:cubicBezTo>
                    <a:cubicBezTo>
                      <a:pt x="716" y="274"/>
                      <a:pt x="716" y="274"/>
                      <a:pt x="716" y="274"/>
                    </a:cubicBezTo>
                    <a:cubicBezTo>
                      <a:pt x="727" y="265"/>
                      <a:pt x="732" y="254"/>
                      <a:pt x="729" y="239"/>
                    </a:cubicBezTo>
                    <a:cubicBezTo>
                      <a:pt x="726" y="222"/>
                      <a:pt x="732" y="208"/>
                      <a:pt x="744" y="196"/>
                    </a:cubicBezTo>
                    <a:cubicBezTo>
                      <a:pt x="751" y="189"/>
                      <a:pt x="761" y="188"/>
                      <a:pt x="771" y="190"/>
                    </a:cubicBezTo>
                    <a:cubicBezTo>
                      <a:pt x="790" y="196"/>
                      <a:pt x="804" y="208"/>
                      <a:pt x="810" y="228"/>
                    </a:cubicBezTo>
                    <a:cubicBezTo>
                      <a:pt x="815" y="242"/>
                      <a:pt x="809" y="257"/>
                      <a:pt x="794" y="266"/>
                    </a:cubicBezTo>
                    <a:cubicBezTo>
                      <a:pt x="785" y="272"/>
                      <a:pt x="775" y="274"/>
                      <a:pt x="765" y="272"/>
                    </a:cubicBezTo>
                    <a:cubicBezTo>
                      <a:pt x="755" y="271"/>
                      <a:pt x="748" y="275"/>
                      <a:pt x="742" y="283"/>
                    </a:cubicBezTo>
                    <a:cubicBezTo>
                      <a:pt x="736" y="291"/>
                      <a:pt x="736" y="291"/>
                      <a:pt x="743" y="299"/>
                    </a:cubicBezTo>
                    <a:cubicBezTo>
                      <a:pt x="765" y="320"/>
                      <a:pt x="783" y="344"/>
                      <a:pt x="797" y="371"/>
                    </a:cubicBezTo>
                    <a:cubicBezTo>
                      <a:pt x="798" y="374"/>
                      <a:pt x="800" y="375"/>
                      <a:pt x="803" y="374"/>
                    </a:cubicBezTo>
                    <a:cubicBezTo>
                      <a:pt x="822" y="371"/>
                      <a:pt x="839" y="365"/>
                      <a:pt x="855" y="355"/>
                    </a:cubicBezTo>
                    <a:cubicBezTo>
                      <a:pt x="872" y="343"/>
                      <a:pt x="889" y="330"/>
                      <a:pt x="905" y="317"/>
                    </a:cubicBezTo>
                    <a:cubicBezTo>
                      <a:pt x="918" y="307"/>
                      <a:pt x="925" y="292"/>
                      <a:pt x="934" y="279"/>
                    </a:cubicBezTo>
                    <a:cubicBezTo>
                      <a:pt x="939" y="272"/>
                      <a:pt x="946" y="267"/>
                      <a:pt x="955" y="265"/>
                    </a:cubicBezTo>
                    <a:cubicBezTo>
                      <a:pt x="981" y="259"/>
                      <a:pt x="1008" y="286"/>
                      <a:pt x="1001" y="310"/>
                    </a:cubicBezTo>
                    <a:cubicBezTo>
                      <a:pt x="997" y="325"/>
                      <a:pt x="986" y="332"/>
                      <a:pt x="971" y="335"/>
                    </a:cubicBezTo>
                    <a:cubicBezTo>
                      <a:pt x="965" y="336"/>
                      <a:pt x="958" y="336"/>
                      <a:pt x="951" y="336"/>
                    </a:cubicBezTo>
                    <a:cubicBezTo>
                      <a:pt x="940" y="337"/>
                      <a:pt x="930" y="340"/>
                      <a:pt x="922" y="346"/>
                    </a:cubicBezTo>
                    <a:cubicBezTo>
                      <a:pt x="894" y="363"/>
                      <a:pt x="866" y="381"/>
                      <a:pt x="839" y="400"/>
                    </a:cubicBezTo>
                    <a:cubicBezTo>
                      <a:pt x="832" y="404"/>
                      <a:pt x="826" y="410"/>
                      <a:pt x="820" y="416"/>
                    </a:cubicBezTo>
                    <a:cubicBezTo>
                      <a:pt x="819" y="417"/>
                      <a:pt x="819" y="420"/>
                      <a:pt x="819" y="422"/>
                    </a:cubicBezTo>
                    <a:cubicBezTo>
                      <a:pt x="823" y="439"/>
                      <a:pt x="827" y="456"/>
                      <a:pt x="831" y="473"/>
                    </a:cubicBezTo>
                    <a:cubicBezTo>
                      <a:pt x="832" y="476"/>
                      <a:pt x="832" y="477"/>
                      <a:pt x="835" y="477"/>
                    </a:cubicBezTo>
                    <a:cubicBezTo>
                      <a:pt x="850" y="478"/>
                      <a:pt x="862" y="476"/>
                      <a:pt x="871" y="463"/>
                    </a:cubicBezTo>
                    <a:cubicBezTo>
                      <a:pt x="879" y="450"/>
                      <a:pt x="893" y="445"/>
                      <a:pt x="907" y="444"/>
                    </a:cubicBezTo>
                    <a:cubicBezTo>
                      <a:pt x="920" y="442"/>
                      <a:pt x="929" y="448"/>
                      <a:pt x="935" y="459"/>
                    </a:cubicBezTo>
                    <a:cubicBezTo>
                      <a:pt x="945" y="477"/>
                      <a:pt x="945" y="496"/>
                      <a:pt x="935" y="514"/>
                    </a:cubicBezTo>
                    <a:cubicBezTo>
                      <a:pt x="928" y="527"/>
                      <a:pt x="914" y="532"/>
                      <a:pt x="898" y="528"/>
                    </a:cubicBezTo>
                    <a:cubicBezTo>
                      <a:pt x="888" y="526"/>
                      <a:pt x="878" y="521"/>
                      <a:pt x="872" y="512"/>
                    </a:cubicBezTo>
                    <a:cubicBezTo>
                      <a:pt x="867" y="503"/>
                      <a:pt x="859" y="500"/>
                      <a:pt x="849" y="502"/>
                    </a:cubicBezTo>
                    <a:cubicBezTo>
                      <a:pt x="849" y="502"/>
                      <a:pt x="849" y="502"/>
                      <a:pt x="848" y="502"/>
                    </a:cubicBezTo>
                    <a:cubicBezTo>
                      <a:pt x="835" y="504"/>
                      <a:pt x="834" y="505"/>
                      <a:pt x="835" y="518"/>
                    </a:cubicBezTo>
                    <a:cubicBezTo>
                      <a:pt x="835" y="540"/>
                      <a:pt x="833" y="562"/>
                      <a:pt x="828" y="584"/>
                    </a:cubicBezTo>
                    <a:cubicBezTo>
                      <a:pt x="827" y="588"/>
                      <a:pt x="828" y="590"/>
                      <a:pt x="831" y="593"/>
                    </a:cubicBezTo>
                    <a:cubicBezTo>
                      <a:pt x="849" y="609"/>
                      <a:pt x="871" y="618"/>
                      <a:pt x="894" y="624"/>
                    </a:cubicBezTo>
                    <a:cubicBezTo>
                      <a:pt x="903" y="626"/>
                      <a:pt x="912" y="627"/>
                      <a:pt x="921" y="629"/>
                    </a:cubicBezTo>
                    <a:cubicBezTo>
                      <a:pt x="944" y="635"/>
                      <a:pt x="967" y="634"/>
                      <a:pt x="990" y="629"/>
                    </a:cubicBezTo>
                    <a:cubicBezTo>
                      <a:pt x="1007" y="626"/>
                      <a:pt x="1020" y="631"/>
                      <a:pt x="1029" y="644"/>
                    </a:cubicBezTo>
                    <a:cubicBezTo>
                      <a:pt x="1037" y="657"/>
                      <a:pt x="1037" y="677"/>
                      <a:pt x="1028" y="689"/>
                    </a:cubicBezTo>
                    <a:cubicBezTo>
                      <a:pt x="1019" y="702"/>
                      <a:pt x="1004" y="706"/>
                      <a:pt x="989" y="699"/>
                    </a:cubicBezTo>
                    <a:cubicBezTo>
                      <a:pt x="983" y="697"/>
                      <a:pt x="977" y="693"/>
                      <a:pt x="973" y="688"/>
                    </a:cubicBezTo>
                    <a:cubicBezTo>
                      <a:pt x="961" y="675"/>
                      <a:pt x="947" y="666"/>
                      <a:pt x="929" y="662"/>
                    </a:cubicBezTo>
                    <a:cubicBezTo>
                      <a:pt x="902" y="655"/>
                      <a:pt x="875" y="647"/>
                      <a:pt x="847" y="641"/>
                    </a:cubicBezTo>
                    <a:cubicBezTo>
                      <a:pt x="837" y="639"/>
                      <a:pt x="826" y="639"/>
                      <a:pt x="816" y="637"/>
                    </a:cubicBezTo>
                    <a:cubicBezTo>
                      <a:pt x="813" y="637"/>
                      <a:pt x="812" y="638"/>
                      <a:pt x="811" y="641"/>
                    </a:cubicBezTo>
                    <a:cubicBezTo>
                      <a:pt x="803" y="661"/>
                      <a:pt x="792" y="680"/>
                      <a:pt x="780" y="698"/>
                    </a:cubicBezTo>
                    <a:cubicBezTo>
                      <a:pt x="779" y="699"/>
                      <a:pt x="779" y="701"/>
                      <a:pt x="780" y="702"/>
                    </a:cubicBezTo>
                    <a:cubicBezTo>
                      <a:pt x="783" y="706"/>
                      <a:pt x="786" y="709"/>
                      <a:pt x="789" y="711"/>
                    </a:cubicBezTo>
                    <a:cubicBezTo>
                      <a:pt x="796" y="717"/>
                      <a:pt x="803" y="718"/>
                      <a:pt x="811" y="714"/>
                    </a:cubicBezTo>
                    <a:cubicBezTo>
                      <a:pt x="828" y="708"/>
                      <a:pt x="848" y="713"/>
                      <a:pt x="859" y="727"/>
                    </a:cubicBezTo>
                    <a:cubicBezTo>
                      <a:pt x="863" y="733"/>
                      <a:pt x="865" y="739"/>
                      <a:pt x="865" y="746"/>
                    </a:cubicBezTo>
                    <a:cubicBezTo>
                      <a:pt x="865" y="767"/>
                      <a:pt x="848" y="790"/>
                      <a:pt x="828" y="795"/>
                    </a:cubicBezTo>
                    <a:cubicBezTo>
                      <a:pt x="819" y="798"/>
                      <a:pt x="811" y="796"/>
                      <a:pt x="803" y="791"/>
                    </a:cubicBezTo>
                    <a:cubicBezTo>
                      <a:pt x="791" y="782"/>
                      <a:pt x="784" y="770"/>
                      <a:pt x="784" y="755"/>
                    </a:cubicBezTo>
                    <a:cubicBezTo>
                      <a:pt x="784" y="741"/>
                      <a:pt x="777" y="733"/>
                      <a:pt x="766" y="726"/>
                    </a:cubicBezTo>
                    <a:cubicBezTo>
                      <a:pt x="765" y="725"/>
                      <a:pt x="763" y="724"/>
                      <a:pt x="761" y="723"/>
                    </a:cubicBezTo>
                    <a:cubicBezTo>
                      <a:pt x="761" y="724"/>
                      <a:pt x="760" y="725"/>
                      <a:pt x="759" y="726"/>
                    </a:cubicBezTo>
                    <a:cubicBezTo>
                      <a:pt x="744" y="742"/>
                      <a:pt x="729" y="757"/>
                      <a:pt x="711" y="770"/>
                    </a:cubicBezTo>
                    <a:cubicBezTo>
                      <a:pt x="709" y="772"/>
                      <a:pt x="708" y="774"/>
                      <a:pt x="708" y="777"/>
                    </a:cubicBezTo>
                    <a:cubicBezTo>
                      <a:pt x="709" y="801"/>
                      <a:pt x="717" y="823"/>
                      <a:pt x="730" y="843"/>
                    </a:cubicBezTo>
                    <a:cubicBezTo>
                      <a:pt x="741" y="860"/>
                      <a:pt x="754" y="876"/>
                      <a:pt x="767" y="893"/>
                    </a:cubicBezTo>
                    <a:cubicBezTo>
                      <a:pt x="775" y="903"/>
                      <a:pt x="787" y="910"/>
                      <a:pt x="798" y="917"/>
                    </a:cubicBezTo>
                    <a:cubicBezTo>
                      <a:pt x="802" y="920"/>
                      <a:pt x="807" y="923"/>
                      <a:pt x="811" y="927"/>
                    </a:cubicBezTo>
                    <a:cubicBezTo>
                      <a:pt x="825" y="942"/>
                      <a:pt x="823" y="966"/>
                      <a:pt x="806" y="980"/>
                    </a:cubicBezTo>
                    <a:cubicBezTo>
                      <a:pt x="798" y="987"/>
                      <a:pt x="788" y="991"/>
                      <a:pt x="778" y="990"/>
                    </a:cubicBezTo>
                    <a:cubicBezTo>
                      <a:pt x="763" y="988"/>
                      <a:pt x="752" y="976"/>
                      <a:pt x="749" y="960"/>
                    </a:cubicBezTo>
                    <a:cubicBezTo>
                      <a:pt x="748" y="953"/>
                      <a:pt x="748" y="946"/>
                      <a:pt x="748" y="939"/>
                    </a:cubicBezTo>
                    <a:cubicBezTo>
                      <a:pt x="747" y="927"/>
                      <a:pt x="744" y="917"/>
                      <a:pt x="737" y="907"/>
                    </a:cubicBezTo>
                    <a:cubicBezTo>
                      <a:pt x="721" y="881"/>
                      <a:pt x="704" y="855"/>
                      <a:pt x="686" y="829"/>
                    </a:cubicBezTo>
                    <a:cubicBezTo>
                      <a:pt x="680" y="820"/>
                      <a:pt x="671" y="812"/>
                      <a:pt x="664" y="804"/>
                    </a:cubicBezTo>
                    <a:cubicBezTo>
                      <a:pt x="662" y="802"/>
                      <a:pt x="661" y="802"/>
                      <a:pt x="658" y="803"/>
                    </a:cubicBezTo>
                    <a:cubicBezTo>
                      <a:pt x="632" y="816"/>
                      <a:pt x="605" y="825"/>
                      <a:pt x="577" y="830"/>
                    </a:cubicBezTo>
                    <a:cubicBezTo>
                      <a:pt x="575" y="840"/>
                      <a:pt x="579" y="849"/>
                      <a:pt x="588" y="854"/>
                    </a:cubicBezTo>
                    <a:cubicBezTo>
                      <a:pt x="600" y="859"/>
                      <a:pt x="608" y="868"/>
                      <a:pt x="612" y="880"/>
                    </a:cubicBezTo>
                    <a:cubicBezTo>
                      <a:pt x="618" y="898"/>
                      <a:pt x="612" y="912"/>
                      <a:pt x="596" y="921"/>
                    </a:cubicBezTo>
                    <a:cubicBezTo>
                      <a:pt x="579" y="930"/>
                      <a:pt x="561" y="932"/>
                      <a:pt x="544" y="923"/>
                    </a:cubicBezTo>
                    <a:cubicBezTo>
                      <a:pt x="534" y="919"/>
                      <a:pt x="529" y="910"/>
                      <a:pt x="529" y="900"/>
                    </a:cubicBezTo>
                    <a:cubicBezTo>
                      <a:pt x="528" y="885"/>
                      <a:pt x="531" y="871"/>
                      <a:pt x="542" y="860"/>
                    </a:cubicBezTo>
                    <a:cubicBezTo>
                      <a:pt x="550" y="853"/>
                      <a:pt x="553" y="845"/>
                      <a:pt x="551" y="835"/>
                    </a:cubicBezTo>
                    <a:cubicBezTo>
                      <a:pt x="548" y="835"/>
                      <a:pt x="544" y="834"/>
                      <a:pt x="541" y="835"/>
                    </a:cubicBezTo>
                    <a:cubicBezTo>
                      <a:pt x="511" y="837"/>
                      <a:pt x="482" y="835"/>
                      <a:pt x="453" y="828"/>
                    </a:cubicBezTo>
                    <a:cubicBezTo>
                      <a:pt x="449" y="827"/>
                      <a:pt x="447" y="828"/>
                      <a:pt x="445" y="831"/>
                    </a:cubicBezTo>
                    <a:cubicBezTo>
                      <a:pt x="429" y="851"/>
                      <a:pt x="420" y="874"/>
                      <a:pt x="415" y="899"/>
                    </a:cubicBezTo>
                    <a:cubicBezTo>
                      <a:pt x="413" y="914"/>
                      <a:pt x="411" y="929"/>
                      <a:pt x="409" y="944"/>
                    </a:cubicBezTo>
                    <a:cubicBezTo>
                      <a:pt x="407" y="960"/>
                      <a:pt x="411" y="975"/>
                      <a:pt x="414" y="991"/>
                    </a:cubicBezTo>
                    <a:cubicBezTo>
                      <a:pt x="417" y="1005"/>
                      <a:pt x="415" y="1017"/>
                      <a:pt x="403" y="1027"/>
                    </a:cubicBezTo>
                    <a:cubicBezTo>
                      <a:pt x="390" y="1039"/>
                      <a:pt x="367" y="1040"/>
                      <a:pt x="354" y="1029"/>
                    </a:cubicBezTo>
                    <a:cubicBezTo>
                      <a:pt x="342" y="1021"/>
                      <a:pt x="338" y="1006"/>
                      <a:pt x="344" y="992"/>
                    </a:cubicBezTo>
                    <a:cubicBezTo>
                      <a:pt x="346" y="986"/>
                      <a:pt x="349" y="980"/>
                      <a:pt x="354" y="976"/>
                    </a:cubicBezTo>
                    <a:cubicBezTo>
                      <a:pt x="369" y="961"/>
                      <a:pt x="377" y="943"/>
                      <a:pt x="382" y="922"/>
                    </a:cubicBezTo>
                    <a:cubicBezTo>
                      <a:pt x="387" y="898"/>
                      <a:pt x="393" y="875"/>
                      <a:pt x="397" y="851"/>
                    </a:cubicBezTo>
                    <a:cubicBezTo>
                      <a:pt x="399" y="839"/>
                      <a:pt x="400" y="827"/>
                      <a:pt x="400" y="816"/>
                    </a:cubicBezTo>
                    <a:cubicBezTo>
                      <a:pt x="400" y="814"/>
                      <a:pt x="399" y="812"/>
                      <a:pt x="398" y="811"/>
                    </a:cubicBezTo>
                    <a:cubicBezTo>
                      <a:pt x="374" y="801"/>
                      <a:pt x="351" y="788"/>
                      <a:pt x="330" y="772"/>
                    </a:cubicBezTo>
                    <a:cubicBezTo>
                      <a:pt x="330" y="772"/>
                      <a:pt x="329" y="772"/>
                      <a:pt x="329" y="772"/>
                    </a:cubicBezTo>
                    <a:cubicBezTo>
                      <a:pt x="324" y="778"/>
                      <a:pt x="323" y="786"/>
                      <a:pt x="324" y="793"/>
                    </a:cubicBezTo>
                    <a:cubicBezTo>
                      <a:pt x="328" y="808"/>
                      <a:pt x="324" y="820"/>
                      <a:pt x="316" y="832"/>
                    </a:cubicBezTo>
                    <a:cubicBezTo>
                      <a:pt x="308" y="845"/>
                      <a:pt x="296" y="850"/>
                      <a:pt x="281" y="845"/>
                    </a:cubicBezTo>
                    <a:cubicBezTo>
                      <a:pt x="260" y="838"/>
                      <a:pt x="246" y="824"/>
                      <a:pt x="242" y="801"/>
                    </a:cubicBezTo>
                    <a:cubicBezTo>
                      <a:pt x="241" y="794"/>
                      <a:pt x="243" y="788"/>
                      <a:pt x="247" y="783"/>
                    </a:cubicBezTo>
                    <a:cubicBezTo>
                      <a:pt x="255" y="768"/>
                      <a:pt x="273" y="761"/>
                      <a:pt x="289" y="764"/>
                    </a:cubicBezTo>
                    <a:cubicBezTo>
                      <a:pt x="297" y="765"/>
                      <a:pt x="305" y="762"/>
                      <a:pt x="309" y="756"/>
                    </a:cubicBezTo>
                    <a:cubicBezTo>
                      <a:pt x="300" y="746"/>
                      <a:pt x="290" y="736"/>
                      <a:pt x="281" y="726"/>
                    </a:cubicBezTo>
                    <a:cubicBezTo>
                      <a:pt x="266" y="709"/>
                      <a:pt x="253" y="690"/>
                      <a:pt x="243" y="670"/>
                    </a:cubicBezTo>
                    <a:cubicBezTo>
                      <a:pt x="241" y="667"/>
                      <a:pt x="240" y="666"/>
                      <a:pt x="236" y="667"/>
                    </a:cubicBezTo>
                    <a:cubicBezTo>
                      <a:pt x="220" y="669"/>
                      <a:pt x="206" y="674"/>
                      <a:pt x="193" y="682"/>
                    </a:cubicBezTo>
                    <a:cubicBezTo>
                      <a:pt x="169" y="695"/>
                      <a:pt x="147" y="711"/>
                      <a:pt x="128" y="731"/>
                    </a:cubicBezTo>
                    <a:cubicBezTo>
                      <a:pt x="120" y="739"/>
                      <a:pt x="114" y="749"/>
                      <a:pt x="108" y="759"/>
                    </a:cubicBezTo>
                    <a:cubicBezTo>
                      <a:pt x="98" y="774"/>
                      <a:pt x="84" y="780"/>
                      <a:pt x="68" y="776"/>
                    </a:cubicBezTo>
                    <a:cubicBezTo>
                      <a:pt x="52" y="772"/>
                      <a:pt x="39" y="757"/>
                      <a:pt x="38" y="740"/>
                    </a:cubicBezTo>
                    <a:cubicBezTo>
                      <a:pt x="37" y="727"/>
                      <a:pt x="44" y="717"/>
                      <a:pt x="55" y="711"/>
                    </a:cubicBezTo>
                    <a:cubicBezTo>
                      <a:pt x="61" y="708"/>
                      <a:pt x="69" y="706"/>
                      <a:pt x="76" y="706"/>
                    </a:cubicBezTo>
                    <a:cubicBezTo>
                      <a:pt x="95" y="706"/>
                      <a:pt x="111" y="701"/>
                      <a:pt x="127" y="691"/>
                    </a:cubicBezTo>
                    <a:cubicBezTo>
                      <a:pt x="150" y="675"/>
                      <a:pt x="174" y="660"/>
                      <a:pt x="197" y="644"/>
                    </a:cubicBezTo>
                    <a:cubicBezTo>
                      <a:pt x="205" y="639"/>
                      <a:pt x="212" y="632"/>
                      <a:pt x="219" y="626"/>
                    </a:cubicBezTo>
                    <a:cubicBezTo>
                      <a:pt x="221" y="624"/>
                      <a:pt x="222" y="622"/>
                      <a:pt x="221" y="619"/>
                    </a:cubicBezTo>
                    <a:cubicBezTo>
                      <a:pt x="214" y="600"/>
                      <a:pt x="210" y="581"/>
                      <a:pt x="207" y="561"/>
                    </a:cubicBezTo>
                    <a:cubicBezTo>
                      <a:pt x="207" y="560"/>
                      <a:pt x="207" y="560"/>
                      <a:pt x="207" y="559"/>
                    </a:cubicBezTo>
                    <a:cubicBezTo>
                      <a:pt x="199" y="559"/>
                      <a:pt x="193" y="561"/>
                      <a:pt x="188" y="567"/>
                    </a:cubicBezTo>
                    <a:cubicBezTo>
                      <a:pt x="185" y="570"/>
                      <a:pt x="183" y="573"/>
                      <a:pt x="181" y="576"/>
                    </a:cubicBezTo>
                    <a:cubicBezTo>
                      <a:pt x="171" y="587"/>
                      <a:pt x="158" y="592"/>
                      <a:pt x="143" y="592"/>
                    </a:cubicBezTo>
                    <a:cubicBezTo>
                      <a:pt x="132" y="593"/>
                      <a:pt x="124" y="587"/>
                      <a:pt x="119" y="577"/>
                    </a:cubicBezTo>
                    <a:cubicBezTo>
                      <a:pt x="109" y="559"/>
                      <a:pt x="109" y="541"/>
                      <a:pt x="118" y="523"/>
                    </a:cubicBezTo>
                    <a:cubicBezTo>
                      <a:pt x="125" y="509"/>
                      <a:pt x="141" y="503"/>
                      <a:pt x="158" y="508"/>
                    </a:cubicBezTo>
                    <a:cubicBezTo>
                      <a:pt x="168" y="511"/>
                      <a:pt x="176" y="516"/>
                      <a:pt x="182" y="525"/>
                    </a:cubicBezTo>
                    <a:cubicBezTo>
                      <a:pt x="187" y="533"/>
                      <a:pt x="195" y="536"/>
                      <a:pt x="205" y="533"/>
                    </a:cubicBezTo>
                    <a:cubicBezTo>
                      <a:pt x="205" y="532"/>
                      <a:pt x="205" y="531"/>
                      <a:pt x="205" y="529"/>
                    </a:cubicBezTo>
                    <a:cubicBezTo>
                      <a:pt x="204" y="503"/>
                      <a:pt x="207" y="477"/>
                      <a:pt x="212" y="451"/>
                    </a:cubicBezTo>
                    <a:cubicBezTo>
                      <a:pt x="213" y="450"/>
                      <a:pt x="211" y="447"/>
                      <a:pt x="210" y="446"/>
                    </a:cubicBezTo>
                    <a:cubicBezTo>
                      <a:pt x="198" y="435"/>
                      <a:pt x="183" y="428"/>
                      <a:pt x="168" y="422"/>
                    </a:cubicBezTo>
                    <a:cubicBezTo>
                      <a:pt x="157" y="418"/>
                      <a:pt x="146" y="417"/>
                      <a:pt x="135" y="414"/>
                    </a:cubicBezTo>
                    <a:cubicBezTo>
                      <a:pt x="123" y="412"/>
                      <a:pt x="111" y="409"/>
                      <a:pt x="99" y="409"/>
                    </a:cubicBezTo>
                    <a:cubicBezTo>
                      <a:pt x="87" y="408"/>
                      <a:pt x="75" y="408"/>
                      <a:pt x="64" y="411"/>
                    </a:cubicBezTo>
                    <a:cubicBezTo>
                      <a:pt x="53" y="415"/>
                      <a:pt x="43" y="417"/>
                      <a:pt x="32" y="415"/>
                    </a:cubicBezTo>
                    <a:cubicBezTo>
                      <a:pt x="12" y="410"/>
                      <a:pt x="0" y="389"/>
                      <a:pt x="6" y="367"/>
                    </a:cubicBezTo>
                    <a:cubicBezTo>
                      <a:pt x="10" y="349"/>
                      <a:pt x="23" y="340"/>
                      <a:pt x="42" y="342"/>
                    </a:cubicBezTo>
                    <a:cubicBezTo>
                      <a:pt x="51" y="343"/>
                      <a:pt x="59" y="348"/>
                      <a:pt x="66" y="355"/>
                    </a:cubicBezTo>
                    <a:cubicBezTo>
                      <a:pt x="75" y="364"/>
                      <a:pt x="84" y="372"/>
                      <a:pt x="96" y="376"/>
                    </a:cubicBezTo>
                    <a:cubicBezTo>
                      <a:pt x="112" y="380"/>
                      <a:pt x="127" y="384"/>
                      <a:pt x="142" y="388"/>
                    </a:cubicBezTo>
                    <a:cubicBezTo>
                      <a:pt x="148" y="389"/>
                      <a:pt x="153" y="391"/>
                      <a:pt x="159" y="392"/>
                    </a:cubicBezTo>
                    <a:cubicBezTo>
                      <a:pt x="168" y="394"/>
                      <a:pt x="178" y="396"/>
                      <a:pt x="188" y="397"/>
                    </a:cubicBezTo>
                    <a:cubicBezTo>
                      <a:pt x="200" y="399"/>
                      <a:pt x="213" y="400"/>
                      <a:pt x="225" y="401"/>
                    </a:cubicBezTo>
                    <a:cubicBezTo>
                      <a:pt x="226" y="401"/>
                      <a:pt x="229" y="399"/>
                      <a:pt x="229" y="398"/>
                    </a:cubicBezTo>
                    <a:cubicBezTo>
                      <a:pt x="240" y="373"/>
                      <a:pt x="253" y="350"/>
                      <a:pt x="269" y="329"/>
                    </a:cubicBezTo>
                    <a:cubicBezTo>
                      <a:pt x="263" y="320"/>
                      <a:pt x="253" y="317"/>
                      <a:pt x="244" y="321"/>
                    </a:cubicBezTo>
                    <a:cubicBezTo>
                      <a:pt x="230" y="326"/>
                      <a:pt x="218" y="325"/>
                      <a:pt x="205" y="318"/>
                    </a:cubicBezTo>
                    <a:cubicBezTo>
                      <a:pt x="193" y="311"/>
                      <a:pt x="187" y="300"/>
                      <a:pt x="189" y="285"/>
                    </a:cubicBezTo>
                    <a:cubicBezTo>
                      <a:pt x="191" y="266"/>
                      <a:pt x="208" y="245"/>
                      <a:pt x="227" y="240"/>
                    </a:cubicBezTo>
                    <a:cubicBezTo>
                      <a:pt x="235" y="238"/>
                      <a:pt x="244" y="239"/>
                      <a:pt x="251" y="245"/>
                    </a:cubicBezTo>
                    <a:cubicBezTo>
                      <a:pt x="263" y="255"/>
                      <a:pt x="271" y="267"/>
                      <a:pt x="271" y="283"/>
                    </a:cubicBezTo>
                    <a:cubicBezTo>
                      <a:pt x="271" y="294"/>
                      <a:pt x="276" y="303"/>
                      <a:pt x="286" y="309"/>
                    </a:cubicBezTo>
                    <a:cubicBezTo>
                      <a:pt x="294" y="301"/>
                      <a:pt x="303" y="292"/>
                      <a:pt x="311" y="284"/>
                    </a:cubicBezTo>
                    <a:cubicBezTo>
                      <a:pt x="317" y="279"/>
                      <a:pt x="322" y="275"/>
                      <a:pt x="328" y="271"/>
                    </a:cubicBezTo>
                    <a:cubicBezTo>
                      <a:pt x="331" y="269"/>
                      <a:pt x="332" y="267"/>
                      <a:pt x="331" y="263"/>
                    </a:cubicBezTo>
                    <a:cubicBezTo>
                      <a:pt x="331" y="241"/>
                      <a:pt x="324" y="220"/>
                      <a:pt x="312" y="201"/>
                    </a:cubicBezTo>
                    <a:cubicBezTo>
                      <a:pt x="301" y="182"/>
                      <a:pt x="286" y="163"/>
                      <a:pt x="271" y="146"/>
                    </a:cubicBezTo>
                    <a:cubicBezTo>
                      <a:pt x="262" y="136"/>
                      <a:pt x="250" y="129"/>
                      <a:pt x="238" y="122"/>
                    </a:cubicBezTo>
                    <a:cubicBezTo>
                      <a:pt x="223" y="112"/>
                      <a:pt x="217" y="99"/>
                      <a:pt x="221" y="84"/>
                    </a:cubicBezTo>
                    <a:cubicBezTo>
                      <a:pt x="224" y="67"/>
                      <a:pt x="239" y="54"/>
                      <a:pt x="255" y="51"/>
                    </a:cubicBezTo>
                    <a:cubicBezTo>
                      <a:pt x="269" y="49"/>
                      <a:pt x="284" y="59"/>
                      <a:pt x="289" y="75"/>
                    </a:cubicBezTo>
                    <a:cubicBezTo>
                      <a:pt x="290" y="80"/>
                      <a:pt x="291" y="86"/>
                      <a:pt x="291" y="91"/>
                    </a:cubicBezTo>
                    <a:cubicBezTo>
                      <a:pt x="291" y="108"/>
                      <a:pt x="296" y="124"/>
                      <a:pt x="305" y="138"/>
                    </a:cubicBezTo>
                    <a:cubicBezTo>
                      <a:pt x="322" y="164"/>
                      <a:pt x="339" y="190"/>
                      <a:pt x="356" y="215"/>
                    </a:cubicBezTo>
                    <a:cubicBezTo>
                      <a:pt x="362" y="223"/>
                      <a:pt x="369" y="230"/>
                      <a:pt x="376" y="237"/>
                    </a:cubicBezTo>
                    <a:cubicBezTo>
                      <a:pt x="377" y="238"/>
                      <a:pt x="379" y="239"/>
                      <a:pt x="381" y="238"/>
                    </a:cubicBezTo>
                    <a:cubicBezTo>
                      <a:pt x="411" y="223"/>
                      <a:pt x="442" y="213"/>
                      <a:pt x="475" y="208"/>
                    </a:cubicBezTo>
                    <a:cubicBezTo>
                      <a:pt x="476" y="208"/>
                      <a:pt x="476" y="208"/>
                      <a:pt x="477" y="208"/>
                    </a:cubicBezTo>
                    <a:cubicBezTo>
                      <a:pt x="479" y="198"/>
                      <a:pt x="475" y="186"/>
                      <a:pt x="464" y="181"/>
                    </a:cubicBezTo>
                    <a:cubicBezTo>
                      <a:pt x="446" y="173"/>
                      <a:pt x="437" y="153"/>
                      <a:pt x="441" y="135"/>
                    </a:cubicBezTo>
                    <a:cubicBezTo>
                      <a:pt x="443" y="127"/>
                      <a:pt x="447" y="122"/>
                      <a:pt x="453" y="117"/>
                    </a:cubicBezTo>
                    <a:cubicBezTo>
                      <a:pt x="467" y="108"/>
                      <a:pt x="482" y="105"/>
                      <a:pt x="497" y="108"/>
                    </a:cubicBezTo>
                    <a:cubicBezTo>
                      <a:pt x="518" y="112"/>
                      <a:pt x="528" y="126"/>
                      <a:pt x="525" y="148"/>
                    </a:cubicBezTo>
                    <a:cubicBezTo>
                      <a:pt x="523" y="158"/>
                      <a:pt x="519" y="167"/>
                      <a:pt x="512" y="175"/>
                    </a:cubicBezTo>
                    <a:cubicBezTo>
                      <a:pt x="502" y="185"/>
                      <a:pt x="500" y="194"/>
                      <a:pt x="503" y="205"/>
                    </a:cubicBezTo>
                    <a:close/>
                    <a:moveTo>
                      <a:pt x="618" y="515"/>
                    </a:moveTo>
                    <a:cubicBezTo>
                      <a:pt x="621" y="515"/>
                      <a:pt x="623" y="514"/>
                      <a:pt x="625" y="514"/>
                    </a:cubicBezTo>
                    <a:cubicBezTo>
                      <a:pt x="645" y="513"/>
                      <a:pt x="664" y="506"/>
                      <a:pt x="679" y="492"/>
                    </a:cubicBezTo>
                    <a:cubicBezTo>
                      <a:pt x="703" y="472"/>
                      <a:pt x="716" y="445"/>
                      <a:pt x="718" y="413"/>
                    </a:cubicBezTo>
                    <a:cubicBezTo>
                      <a:pt x="719" y="373"/>
                      <a:pt x="705" y="339"/>
                      <a:pt x="671" y="316"/>
                    </a:cubicBezTo>
                    <a:cubicBezTo>
                      <a:pt x="652" y="303"/>
                      <a:pt x="631" y="297"/>
                      <a:pt x="608" y="301"/>
                    </a:cubicBezTo>
                    <a:cubicBezTo>
                      <a:pt x="591" y="304"/>
                      <a:pt x="576" y="313"/>
                      <a:pt x="563" y="324"/>
                    </a:cubicBezTo>
                    <a:cubicBezTo>
                      <a:pt x="546" y="338"/>
                      <a:pt x="532" y="355"/>
                      <a:pt x="520" y="373"/>
                    </a:cubicBezTo>
                    <a:cubicBezTo>
                      <a:pt x="519" y="371"/>
                      <a:pt x="517" y="369"/>
                      <a:pt x="516" y="368"/>
                    </a:cubicBezTo>
                    <a:cubicBezTo>
                      <a:pt x="504" y="350"/>
                      <a:pt x="490" y="333"/>
                      <a:pt x="473" y="320"/>
                    </a:cubicBezTo>
                    <a:cubicBezTo>
                      <a:pt x="456" y="307"/>
                      <a:pt x="437" y="298"/>
                      <a:pt x="415" y="300"/>
                    </a:cubicBezTo>
                    <a:cubicBezTo>
                      <a:pt x="394" y="302"/>
                      <a:pt x="376" y="309"/>
                      <a:pt x="360" y="324"/>
                    </a:cubicBezTo>
                    <a:cubicBezTo>
                      <a:pt x="326" y="357"/>
                      <a:pt x="316" y="397"/>
                      <a:pt x="329" y="442"/>
                    </a:cubicBezTo>
                    <a:cubicBezTo>
                      <a:pt x="341" y="479"/>
                      <a:pt x="366" y="504"/>
                      <a:pt x="404" y="513"/>
                    </a:cubicBezTo>
                    <a:cubicBezTo>
                      <a:pt x="410" y="514"/>
                      <a:pt x="416" y="514"/>
                      <a:pt x="423" y="515"/>
                    </a:cubicBezTo>
                    <a:cubicBezTo>
                      <a:pt x="422" y="518"/>
                      <a:pt x="421" y="521"/>
                      <a:pt x="420" y="523"/>
                    </a:cubicBezTo>
                    <a:cubicBezTo>
                      <a:pt x="412" y="541"/>
                      <a:pt x="404" y="559"/>
                      <a:pt x="397" y="577"/>
                    </a:cubicBezTo>
                    <a:cubicBezTo>
                      <a:pt x="390" y="594"/>
                      <a:pt x="386" y="611"/>
                      <a:pt x="383" y="629"/>
                    </a:cubicBezTo>
                    <a:cubicBezTo>
                      <a:pt x="382" y="641"/>
                      <a:pt x="385" y="653"/>
                      <a:pt x="387" y="666"/>
                    </a:cubicBezTo>
                    <a:cubicBezTo>
                      <a:pt x="387" y="667"/>
                      <a:pt x="388" y="668"/>
                      <a:pt x="390" y="669"/>
                    </a:cubicBezTo>
                    <a:cubicBezTo>
                      <a:pt x="408" y="678"/>
                      <a:pt x="427" y="688"/>
                      <a:pt x="445" y="697"/>
                    </a:cubicBezTo>
                    <a:cubicBezTo>
                      <a:pt x="461" y="705"/>
                      <a:pt x="478" y="708"/>
                      <a:pt x="496" y="703"/>
                    </a:cubicBezTo>
                    <a:cubicBezTo>
                      <a:pt x="512" y="698"/>
                      <a:pt x="529" y="697"/>
                      <a:pt x="545" y="701"/>
                    </a:cubicBezTo>
                    <a:cubicBezTo>
                      <a:pt x="560" y="705"/>
                      <a:pt x="574" y="705"/>
                      <a:pt x="588" y="697"/>
                    </a:cubicBezTo>
                    <a:cubicBezTo>
                      <a:pt x="610" y="683"/>
                      <a:pt x="632" y="670"/>
                      <a:pt x="654" y="657"/>
                    </a:cubicBezTo>
                    <a:cubicBezTo>
                      <a:pt x="655" y="656"/>
                      <a:pt x="657" y="655"/>
                      <a:pt x="657" y="654"/>
                    </a:cubicBezTo>
                    <a:cubicBezTo>
                      <a:pt x="657" y="646"/>
                      <a:pt x="659" y="638"/>
                      <a:pt x="658" y="630"/>
                    </a:cubicBezTo>
                    <a:cubicBezTo>
                      <a:pt x="657" y="618"/>
                      <a:pt x="654" y="606"/>
                      <a:pt x="651" y="594"/>
                    </a:cubicBezTo>
                    <a:cubicBezTo>
                      <a:pt x="644" y="570"/>
                      <a:pt x="633" y="549"/>
                      <a:pt x="623" y="526"/>
                    </a:cubicBezTo>
                    <a:cubicBezTo>
                      <a:pt x="621" y="523"/>
                      <a:pt x="620" y="519"/>
                      <a:pt x="618" y="515"/>
                    </a:cubicBezTo>
                    <a:close/>
                    <a:moveTo>
                      <a:pt x="648" y="689"/>
                    </a:moveTo>
                    <a:cubicBezTo>
                      <a:pt x="647" y="690"/>
                      <a:pt x="646" y="690"/>
                      <a:pt x="645" y="691"/>
                    </a:cubicBezTo>
                    <a:cubicBezTo>
                      <a:pt x="630" y="700"/>
                      <a:pt x="615" y="708"/>
                      <a:pt x="601" y="717"/>
                    </a:cubicBezTo>
                    <a:cubicBezTo>
                      <a:pt x="583" y="728"/>
                      <a:pt x="564" y="730"/>
                      <a:pt x="545" y="726"/>
                    </a:cubicBezTo>
                    <a:cubicBezTo>
                      <a:pt x="530" y="722"/>
                      <a:pt x="515" y="722"/>
                      <a:pt x="500" y="726"/>
                    </a:cubicBezTo>
                    <a:cubicBezTo>
                      <a:pt x="486" y="730"/>
                      <a:pt x="471" y="731"/>
                      <a:pt x="457" y="726"/>
                    </a:cubicBezTo>
                    <a:cubicBezTo>
                      <a:pt x="443" y="721"/>
                      <a:pt x="429" y="715"/>
                      <a:pt x="415" y="710"/>
                    </a:cubicBezTo>
                    <a:cubicBezTo>
                      <a:pt x="410" y="707"/>
                      <a:pt x="405" y="704"/>
                      <a:pt x="399" y="701"/>
                    </a:cubicBezTo>
                    <a:cubicBezTo>
                      <a:pt x="415" y="740"/>
                      <a:pt x="460" y="784"/>
                      <a:pt x="521" y="784"/>
                    </a:cubicBezTo>
                    <a:cubicBezTo>
                      <a:pt x="584" y="783"/>
                      <a:pt x="631" y="738"/>
                      <a:pt x="648" y="689"/>
                    </a:cubicBezTo>
                    <a:close/>
                    <a:moveTo>
                      <a:pt x="780" y="972"/>
                    </a:moveTo>
                    <a:cubicBezTo>
                      <a:pt x="791" y="972"/>
                      <a:pt x="802" y="964"/>
                      <a:pt x="805" y="954"/>
                    </a:cubicBezTo>
                    <a:cubicBezTo>
                      <a:pt x="807" y="947"/>
                      <a:pt x="804" y="942"/>
                      <a:pt x="796" y="940"/>
                    </a:cubicBezTo>
                    <a:cubicBezTo>
                      <a:pt x="787" y="939"/>
                      <a:pt x="773" y="947"/>
                      <a:pt x="770" y="957"/>
                    </a:cubicBezTo>
                    <a:cubicBezTo>
                      <a:pt x="766" y="965"/>
                      <a:pt x="771" y="972"/>
                      <a:pt x="780" y="972"/>
                    </a:cubicBezTo>
                    <a:close/>
                    <a:moveTo>
                      <a:pt x="66" y="726"/>
                    </a:moveTo>
                    <a:cubicBezTo>
                      <a:pt x="60" y="726"/>
                      <a:pt x="56" y="730"/>
                      <a:pt x="56" y="736"/>
                    </a:cubicBezTo>
                    <a:cubicBezTo>
                      <a:pt x="55" y="746"/>
                      <a:pt x="62" y="757"/>
                      <a:pt x="71" y="761"/>
                    </a:cubicBezTo>
                    <a:cubicBezTo>
                      <a:pt x="75" y="763"/>
                      <a:pt x="79" y="764"/>
                      <a:pt x="83" y="761"/>
                    </a:cubicBezTo>
                    <a:cubicBezTo>
                      <a:pt x="87" y="757"/>
                      <a:pt x="88" y="753"/>
                      <a:pt x="87" y="748"/>
                    </a:cubicBezTo>
                    <a:cubicBezTo>
                      <a:pt x="86" y="742"/>
                      <a:pt x="83" y="736"/>
                      <a:pt x="79" y="732"/>
                    </a:cubicBezTo>
                    <a:cubicBezTo>
                      <a:pt x="75" y="728"/>
                      <a:pt x="71" y="726"/>
                      <a:pt x="66" y="726"/>
                    </a:cubicBezTo>
                    <a:close/>
                    <a:moveTo>
                      <a:pt x="666" y="49"/>
                    </a:moveTo>
                    <a:cubicBezTo>
                      <a:pt x="668" y="48"/>
                      <a:pt x="670" y="48"/>
                      <a:pt x="673" y="47"/>
                    </a:cubicBezTo>
                    <a:cubicBezTo>
                      <a:pt x="677" y="46"/>
                      <a:pt x="681" y="44"/>
                      <a:pt x="682" y="39"/>
                    </a:cubicBezTo>
                    <a:cubicBezTo>
                      <a:pt x="683" y="34"/>
                      <a:pt x="681" y="30"/>
                      <a:pt x="677" y="27"/>
                    </a:cubicBezTo>
                    <a:cubicBezTo>
                      <a:pt x="669" y="21"/>
                      <a:pt x="660" y="19"/>
                      <a:pt x="650" y="23"/>
                    </a:cubicBezTo>
                    <a:cubicBezTo>
                      <a:pt x="641" y="26"/>
                      <a:pt x="640" y="34"/>
                      <a:pt x="646" y="41"/>
                    </a:cubicBezTo>
                    <a:cubicBezTo>
                      <a:pt x="651" y="46"/>
                      <a:pt x="658" y="48"/>
                      <a:pt x="666" y="49"/>
                    </a:cubicBezTo>
                    <a:close/>
                    <a:moveTo>
                      <a:pt x="259" y="69"/>
                    </a:moveTo>
                    <a:cubicBezTo>
                      <a:pt x="248" y="69"/>
                      <a:pt x="237" y="78"/>
                      <a:pt x="235" y="88"/>
                    </a:cubicBezTo>
                    <a:cubicBezTo>
                      <a:pt x="234" y="94"/>
                      <a:pt x="236" y="99"/>
                      <a:pt x="243" y="100"/>
                    </a:cubicBezTo>
                    <a:cubicBezTo>
                      <a:pt x="252" y="103"/>
                      <a:pt x="266" y="95"/>
                      <a:pt x="270" y="85"/>
                    </a:cubicBezTo>
                    <a:cubicBezTo>
                      <a:pt x="274" y="76"/>
                      <a:pt x="269" y="69"/>
                      <a:pt x="259" y="69"/>
                    </a:cubicBezTo>
                    <a:close/>
                    <a:moveTo>
                      <a:pt x="373" y="992"/>
                    </a:moveTo>
                    <a:cubicBezTo>
                      <a:pt x="371" y="993"/>
                      <a:pt x="368" y="993"/>
                      <a:pt x="365" y="994"/>
                    </a:cubicBezTo>
                    <a:cubicBezTo>
                      <a:pt x="357" y="998"/>
                      <a:pt x="355" y="1006"/>
                      <a:pt x="361" y="1012"/>
                    </a:cubicBezTo>
                    <a:cubicBezTo>
                      <a:pt x="368" y="1019"/>
                      <a:pt x="381" y="1022"/>
                      <a:pt x="390" y="1018"/>
                    </a:cubicBezTo>
                    <a:cubicBezTo>
                      <a:pt x="399" y="1015"/>
                      <a:pt x="400" y="1006"/>
                      <a:pt x="393" y="999"/>
                    </a:cubicBezTo>
                    <a:cubicBezTo>
                      <a:pt x="388" y="995"/>
                      <a:pt x="382" y="993"/>
                      <a:pt x="373" y="992"/>
                    </a:cubicBezTo>
                    <a:close/>
                    <a:moveTo>
                      <a:pt x="953" y="290"/>
                    </a:moveTo>
                    <a:cubicBezTo>
                      <a:pt x="953" y="301"/>
                      <a:pt x="961" y="313"/>
                      <a:pt x="971" y="315"/>
                    </a:cubicBezTo>
                    <a:cubicBezTo>
                      <a:pt x="978" y="316"/>
                      <a:pt x="982" y="313"/>
                      <a:pt x="984" y="307"/>
                    </a:cubicBezTo>
                    <a:cubicBezTo>
                      <a:pt x="986" y="297"/>
                      <a:pt x="979" y="284"/>
                      <a:pt x="969" y="280"/>
                    </a:cubicBezTo>
                    <a:cubicBezTo>
                      <a:pt x="960" y="276"/>
                      <a:pt x="953" y="281"/>
                      <a:pt x="953" y="290"/>
                    </a:cubicBezTo>
                    <a:close/>
                    <a:moveTo>
                      <a:pt x="1019" y="661"/>
                    </a:moveTo>
                    <a:cubicBezTo>
                      <a:pt x="1018" y="660"/>
                      <a:pt x="1018" y="658"/>
                      <a:pt x="1018" y="656"/>
                    </a:cubicBezTo>
                    <a:cubicBezTo>
                      <a:pt x="1016" y="651"/>
                      <a:pt x="1014" y="647"/>
                      <a:pt x="1009" y="646"/>
                    </a:cubicBezTo>
                    <a:cubicBezTo>
                      <a:pt x="1004" y="645"/>
                      <a:pt x="1000" y="647"/>
                      <a:pt x="997" y="651"/>
                    </a:cubicBezTo>
                    <a:cubicBezTo>
                      <a:pt x="991" y="659"/>
                      <a:pt x="989" y="668"/>
                      <a:pt x="992" y="678"/>
                    </a:cubicBezTo>
                    <a:cubicBezTo>
                      <a:pt x="995" y="686"/>
                      <a:pt x="1004" y="688"/>
                      <a:pt x="1010" y="682"/>
                    </a:cubicBezTo>
                    <a:cubicBezTo>
                      <a:pt x="1016" y="677"/>
                      <a:pt x="1018" y="670"/>
                      <a:pt x="1019" y="661"/>
                    </a:cubicBezTo>
                    <a:close/>
                    <a:moveTo>
                      <a:pt x="49" y="375"/>
                    </a:moveTo>
                    <a:cubicBezTo>
                      <a:pt x="48" y="372"/>
                      <a:pt x="48" y="370"/>
                      <a:pt x="47" y="367"/>
                    </a:cubicBezTo>
                    <a:cubicBezTo>
                      <a:pt x="44" y="357"/>
                      <a:pt x="35" y="355"/>
                      <a:pt x="28" y="363"/>
                    </a:cubicBezTo>
                    <a:cubicBezTo>
                      <a:pt x="21" y="371"/>
                      <a:pt x="19" y="380"/>
                      <a:pt x="22" y="389"/>
                    </a:cubicBezTo>
                    <a:cubicBezTo>
                      <a:pt x="26" y="399"/>
                      <a:pt x="35" y="401"/>
                      <a:pt x="42" y="393"/>
                    </a:cubicBezTo>
                    <a:cubicBezTo>
                      <a:pt x="47" y="388"/>
                      <a:pt x="49" y="382"/>
                      <a:pt x="49" y="3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8" name="Freeform 6">
                <a:extLst>
                  <a:ext uri="{FF2B5EF4-FFF2-40B4-BE49-F238E27FC236}">
                    <a16:creationId xmlns:a16="http://schemas.microsoft.com/office/drawing/2014/main" id="{8DB5F266-9043-4CD4-B6F1-BB7BA1D87AA9}"/>
                  </a:ext>
                </a:extLst>
              </p:cNvPr>
              <p:cNvSpPr/>
              <p:nvPr/>
            </p:nvSpPr>
            <p:spPr bwMode="auto">
              <a:xfrm>
                <a:off x="5435600" y="3017838"/>
                <a:ext cx="127000" cy="169862"/>
              </a:xfrm>
              <a:custGeom>
                <a:avLst/>
                <a:gdLst>
                  <a:gd name="T0" fmla="*/ 0 w 77"/>
                  <a:gd name="T1" fmla="*/ 37 h 102"/>
                  <a:gd name="T2" fmla="*/ 6 w 77"/>
                  <a:gd name="T3" fmla="*/ 14 h 102"/>
                  <a:gd name="T4" fmla="*/ 38 w 77"/>
                  <a:gd name="T5" fmla="*/ 4 h 102"/>
                  <a:gd name="T6" fmla="*/ 70 w 77"/>
                  <a:gd name="T7" fmla="*/ 36 h 102"/>
                  <a:gd name="T8" fmla="*/ 74 w 77"/>
                  <a:gd name="T9" fmla="*/ 71 h 102"/>
                  <a:gd name="T10" fmla="*/ 34 w 77"/>
                  <a:gd name="T11" fmla="*/ 92 h 102"/>
                  <a:gd name="T12" fmla="*/ 1 w 77"/>
                  <a:gd name="T13" fmla="*/ 49 h 102"/>
                  <a:gd name="T14" fmla="*/ 0 w 77"/>
                  <a:gd name="T15" fmla="*/ 37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02">
                    <a:moveTo>
                      <a:pt x="0" y="37"/>
                    </a:moveTo>
                    <a:cubicBezTo>
                      <a:pt x="0" y="28"/>
                      <a:pt x="2" y="20"/>
                      <a:pt x="6" y="14"/>
                    </a:cubicBezTo>
                    <a:cubicBezTo>
                      <a:pt x="13" y="4"/>
                      <a:pt x="26" y="0"/>
                      <a:pt x="38" y="4"/>
                    </a:cubicBezTo>
                    <a:cubicBezTo>
                      <a:pt x="53" y="10"/>
                      <a:pt x="63" y="22"/>
                      <a:pt x="70" y="36"/>
                    </a:cubicBezTo>
                    <a:cubicBezTo>
                      <a:pt x="75" y="47"/>
                      <a:pt x="77" y="59"/>
                      <a:pt x="74" y="71"/>
                    </a:cubicBezTo>
                    <a:cubicBezTo>
                      <a:pt x="71" y="92"/>
                      <a:pt x="52" y="102"/>
                      <a:pt x="34" y="92"/>
                    </a:cubicBezTo>
                    <a:cubicBezTo>
                      <a:pt x="15" y="83"/>
                      <a:pt x="6" y="68"/>
                      <a:pt x="1" y="49"/>
                    </a:cubicBezTo>
                    <a:cubicBezTo>
                      <a:pt x="0" y="45"/>
                      <a:pt x="0" y="41"/>
                      <a:pt x="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3" name="Freeform 7">
                <a:extLst>
                  <a:ext uri="{FF2B5EF4-FFF2-40B4-BE49-F238E27FC236}">
                    <a16:creationId xmlns:a16="http://schemas.microsoft.com/office/drawing/2014/main" id="{8AF406A2-D5FC-40D8-9100-458FCA321AFB}"/>
                  </a:ext>
                </a:extLst>
              </p:cNvPr>
              <p:cNvSpPr/>
              <p:nvPr/>
            </p:nvSpPr>
            <p:spPr bwMode="auto">
              <a:xfrm>
                <a:off x="5588000" y="3022600"/>
                <a:ext cx="131763" cy="157162"/>
              </a:xfrm>
              <a:custGeom>
                <a:avLst/>
                <a:gdLst>
                  <a:gd name="T0" fmla="*/ 0 w 79"/>
                  <a:gd name="T1" fmla="*/ 62 h 95"/>
                  <a:gd name="T2" fmla="*/ 30 w 79"/>
                  <a:gd name="T3" fmla="*/ 7 h 95"/>
                  <a:gd name="T4" fmla="*/ 50 w 79"/>
                  <a:gd name="T5" fmla="*/ 1 h 95"/>
                  <a:gd name="T6" fmla="*/ 75 w 79"/>
                  <a:gd name="T7" fmla="*/ 26 h 95"/>
                  <a:gd name="T8" fmla="*/ 44 w 79"/>
                  <a:gd name="T9" fmla="*/ 89 h 95"/>
                  <a:gd name="T10" fmla="*/ 31 w 79"/>
                  <a:gd name="T11" fmla="*/ 94 h 95"/>
                  <a:gd name="T12" fmla="*/ 3 w 79"/>
                  <a:gd name="T13" fmla="*/ 75 h 95"/>
                  <a:gd name="T14" fmla="*/ 0 w 79"/>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95">
                    <a:moveTo>
                      <a:pt x="0" y="62"/>
                    </a:moveTo>
                    <a:cubicBezTo>
                      <a:pt x="2" y="38"/>
                      <a:pt x="11" y="19"/>
                      <a:pt x="30" y="7"/>
                    </a:cubicBezTo>
                    <a:cubicBezTo>
                      <a:pt x="36" y="3"/>
                      <a:pt x="43" y="0"/>
                      <a:pt x="50" y="1"/>
                    </a:cubicBezTo>
                    <a:cubicBezTo>
                      <a:pt x="63" y="2"/>
                      <a:pt x="72" y="11"/>
                      <a:pt x="75" y="26"/>
                    </a:cubicBezTo>
                    <a:cubicBezTo>
                      <a:pt x="79" y="49"/>
                      <a:pt x="65" y="78"/>
                      <a:pt x="44" y="89"/>
                    </a:cubicBezTo>
                    <a:cubicBezTo>
                      <a:pt x="40" y="91"/>
                      <a:pt x="35" y="93"/>
                      <a:pt x="31" y="94"/>
                    </a:cubicBezTo>
                    <a:cubicBezTo>
                      <a:pt x="18" y="95"/>
                      <a:pt x="7" y="88"/>
                      <a:pt x="3" y="75"/>
                    </a:cubicBezTo>
                    <a:cubicBezTo>
                      <a:pt x="2" y="70"/>
                      <a:pt x="1"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7" name="Freeform 8">
                <a:extLst>
                  <a:ext uri="{FF2B5EF4-FFF2-40B4-BE49-F238E27FC236}">
                    <a16:creationId xmlns:a16="http://schemas.microsoft.com/office/drawing/2014/main" id="{07FFB2A1-CA10-4FB4-B715-A93B5B05B73F}"/>
                  </a:ext>
                </a:extLst>
              </p:cNvPr>
              <p:cNvSpPr/>
              <p:nvPr/>
            </p:nvSpPr>
            <p:spPr bwMode="auto">
              <a:xfrm>
                <a:off x="5348288" y="2779713"/>
                <a:ext cx="123825" cy="123825"/>
              </a:xfrm>
              <a:custGeom>
                <a:avLst/>
                <a:gdLst>
                  <a:gd name="T0" fmla="*/ 38 w 74"/>
                  <a:gd name="T1" fmla="*/ 1 h 75"/>
                  <a:gd name="T2" fmla="*/ 74 w 74"/>
                  <a:gd name="T3" fmla="*/ 38 h 75"/>
                  <a:gd name="T4" fmla="*/ 37 w 74"/>
                  <a:gd name="T5" fmla="*/ 75 h 75"/>
                  <a:gd name="T6" fmla="*/ 0 w 74"/>
                  <a:gd name="T7" fmla="*/ 37 h 75"/>
                  <a:gd name="T8" fmla="*/ 38 w 74"/>
                  <a:gd name="T9" fmla="*/ 1 h 75"/>
                </a:gdLst>
                <a:ahLst/>
                <a:cxnLst>
                  <a:cxn ang="0">
                    <a:pos x="T0" y="T1"/>
                  </a:cxn>
                  <a:cxn ang="0">
                    <a:pos x="T2" y="T3"/>
                  </a:cxn>
                  <a:cxn ang="0">
                    <a:pos x="T4" y="T5"/>
                  </a:cxn>
                  <a:cxn ang="0">
                    <a:pos x="T6" y="T7"/>
                  </a:cxn>
                  <a:cxn ang="0">
                    <a:pos x="T8" y="T9"/>
                  </a:cxn>
                </a:cxnLst>
                <a:rect l="0" t="0" r="r" b="b"/>
                <a:pathLst>
                  <a:path w="74" h="75">
                    <a:moveTo>
                      <a:pt x="38" y="1"/>
                    </a:moveTo>
                    <a:cubicBezTo>
                      <a:pt x="58" y="1"/>
                      <a:pt x="74" y="17"/>
                      <a:pt x="74" y="38"/>
                    </a:cubicBezTo>
                    <a:cubicBezTo>
                      <a:pt x="74" y="58"/>
                      <a:pt x="57" y="74"/>
                      <a:pt x="37" y="75"/>
                    </a:cubicBezTo>
                    <a:cubicBezTo>
                      <a:pt x="17" y="75"/>
                      <a:pt x="0" y="58"/>
                      <a:pt x="0" y="37"/>
                    </a:cubicBezTo>
                    <a:cubicBezTo>
                      <a:pt x="0" y="17"/>
                      <a:pt x="17"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8" name="Freeform 9">
                <a:extLst>
                  <a:ext uri="{FF2B5EF4-FFF2-40B4-BE49-F238E27FC236}">
                    <a16:creationId xmlns:a16="http://schemas.microsoft.com/office/drawing/2014/main" id="{3DFB876D-6569-4239-8B54-AD2A72E6FE6B}"/>
                  </a:ext>
                </a:extLst>
              </p:cNvPr>
              <p:cNvSpPr/>
              <p:nvPr/>
            </p:nvSpPr>
            <p:spPr bwMode="auto">
              <a:xfrm>
                <a:off x="5665788" y="2779713"/>
                <a:ext cx="123825" cy="122237"/>
              </a:xfrm>
              <a:custGeom>
                <a:avLst/>
                <a:gdLst>
                  <a:gd name="T0" fmla="*/ 37 w 74"/>
                  <a:gd name="T1" fmla="*/ 1 h 74"/>
                  <a:gd name="T2" fmla="*/ 74 w 74"/>
                  <a:gd name="T3" fmla="*/ 38 h 74"/>
                  <a:gd name="T4" fmla="*/ 37 w 74"/>
                  <a:gd name="T5" fmla="*/ 74 h 74"/>
                  <a:gd name="T6" fmla="*/ 0 w 74"/>
                  <a:gd name="T7" fmla="*/ 37 h 74"/>
                  <a:gd name="T8" fmla="*/ 37 w 74"/>
                  <a:gd name="T9" fmla="*/ 1 h 74"/>
                </a:gdLst>
                <a:ahLst/>
                <a:cxnLst>
                  <a:cxn ang="0">
                    <a:pos x="T0" y="T1"/>
                  </a:cxn>
                  <a:cxn ang="0">
                    <a:pos x="T2" y="T3"/>
                  </a:cxn>
                  <a:cxn ang="0">
                    <a:pos x="T4" y="T5"/>
                  </a:cxn>
                  <a:cxn ang="0">
                    <a:pos x="T6" y="T7"/>
                  </a:cxn>
                  <a:cxn ang="0">
                    <a:pos x="T8" y="T9"/>
                  </a:cxn>
                </a:cxnLst>
                <a:rect l="0" t="0" r="r" b="b"/>
                <a:pathLst>
                  <a:path w="74" h="74">
                    <a:moveTo>
                      <a:pt x="37" y="1"/>
                    </a:moveTo>
                    <a:cubicBezTo>
                      <a:pt x="58" y="1"/>
                      <a:pt x="74" y="17"/>
                      <a:pt x="74" y="38"/>
                    </a:cubicBezTo>
                    <a:cubicBezTo>
                      <a:pt x="74" y="58"/>
                      <a:pt x="57" y="74"/>
                      <a:pt x="37" y="74"/>
                    </a:cubicBezTo>
                    <a:cubicBezTo>
                      <a:pt x="16" y="74"/>
                      <a:pt x="0" y="58"/>
                      <a:pt x="0" y="37"/>
                    </a:cubicBezTo>
                    <a:cubicBezTo>
                      <a:pt x="0" y="17"/>
                      <a:pt x="17" y="0"/>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9" name="Freeform 10">
                <a:extLst>
                  <a:ext uri="{FF2B5EF4-FFF2-40B4-BE49-F238E27FC236}">
                    <a16:creationId xmlns:a16="http://schemas.microsoft.com/office/drawing/2014/main" id="{CC240E8B-53E8-4AC3-932B-F9B9E988B877}"/>
                  </a:ext>
                </a:extLst>
              </p:cNvPr>
              <p:cNvSpPr/>
              <p:nvPr/>
            </p:nvSpPr>
            <p:spPr bwMode="auto">
              <a:xfrm>
                <a:off x="5634038" y="2690813"/>
                <a:ext cx="174625" cy="93662"/>
              </a:xfrm>
              <a:custGeom>
                <a:avLst/>
                <a:gdLst>
                  <a:gd name="T0" fmla="*/ 11 w 105"/>
                  <a:gd name="T1" fmla="*/ 56 h 56"/>
                  <a:gd name="T2" fmla="*/ 1 w 105"/>
                  <a:gd name="T3" fmla="*/ 49 h 56"/>
                  <a:gd name="T4" fmla="*/ 6 w 105"/>
                  <a:gd name="T5" fmla="*/ 39 h 56"/>
                  <a:gd name="T6" fmla="*/ 35 w 105"/>
                  <a:gd name="T7" fmla="*/ 26 h 56"/>
                  <a:gd name="T8" fmla="*/ 88 w 105"/>
                  <a:gd name="T9" fmla="*/ 2 h 56"/>
                  <a:gd name="T10" fmla="*/ 100 w 105"/>
                  <a:gd name="T11" fmla="*/ 3 h 56"/>
                  <a:gd name="T12" fmla="*/ 97 w 105"/>
                  <a:gd name="T13" fmla="*/ 18 h 56"/>
                  <a:gd name="T14" fmla="*/ 60 w 105"/>
                  <a:gd name="T15" fmla="*/ 35 h 56"/>
                  <a:gd name="T16" fmla="*/ 15 w 105"/>
                  <a:gd name="T17" fmla="*/ 55 h 56"/>
                  <a:gd name="T18" fmla="*/ 11 w 105"/>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6">
                    <a:moveTo>
                      <a:pt x="11" y="56"/>
                    </a:moveTo>
                    <a:cubicBezTo>
                      <a:pt x="6" y="56"/>
                      <a:pt x="2" y="53"/>
                      <a:pt x="1" y="49"/>
                    </a:cubicBezTo>
                    <a:cubicBezTo>
                      <a:pt x="0" y="45"/>
                      <a:pt x="2" y="41"/>
                      <a:pt x="6" y="39"/>
                    </a:cubicBezTo>
                    <a:cubicBezTo>
                      <a:pt x="16" y="35"/>
                      <a:pt x="25" y="31"/>
                      <a:pt x="35" y="26"/>
                    </a:cubicBezTo>
                    <a:cubicBezTo>
                      <a:pt x="53" y="18"/>
                      <a:pt x="70" y="10"/>
                      <a:pt x="88" y="2"/>
                    </a:cubicBezTo>
                    <a:cubicBezTo>
                      <a:pt x="92" y="0"/>
                      <a:pt x="96" y="0"/>
                      <a:pt x="100" y="3"/>
                    </a:cubicBezTo>
                    <a:cubicBezTo>
                      <a:pt x="105" y="8"/>
                      <a:pt x="103" y="15"/>
                      <a:pt x="97" y="18"/>
                    </a:cubicBezTo>
                    <a:cubicBezTo>
                      <a:pt x="84" y="24"/>
                      <a:pt x="72" y="29"/>
                      <a:pt x="60" y="35"/>
                    </a:cubicBezTo>
                    <a:cubicBezTo>
                      <a:pt x="45" y="41"/>
                      <a:pt x="30" y="48"/>
                      <a:pt x="15" y="55"/>
                    </a:cubicBezTo>
                    <a:cubicBezTo>
                      <a:pt x="14" y="55"/>
                      <a:pt x="12" y="56"/>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0" name="Freeform 11">
                <a:extLst>
                  <a:ext uri="{FF2B5EF4-FFF2-40B4-BE49-F238E27FC236}">
                    <a16:creationId xmlns:a16="http://schemas.microsoft.com/office/drawing/2014/main" id="{A85089BB-6FEC-49E3-A3FB-B781EA11B819}"/>
                  </a:ext>
                </a:extLst>
              </p:cNvPr>
              <p:cNvSpPr/>
              <p:nvPr/>
            </p:nvSpPr>
            <p:spPr bwMode="auto">
              <a:xfrm>
                <a:off x="5343525" y="2689225"/>
                <a:ext cx="169863" cy="95250"/>
              </a:xfrm>
              <a:custGeom>
                <a:avLst/>
                <a:gdLst>
                  <a:gd name="T0" fmla="*/ 0 w 102"/>
                  <a:gd name="T1" fmla="*/ 11 h 57"/>
                  <a:gd name="T2" fmla="*/ 14 w 102"/>
                  <a:gd name="T3" fmla="*/ 3 h 57"/>
                  <a:gd name="T4" fmla="*/ 63 w 102"/>
                  <a:gd name="T5" fmla="*/ 25 h 57"/>
                  <a:gd name="T6" fmla="*/ 96 w 102"/>
                  <a:gd name="T7" fmla="*/ 40 h 57"/>
                  <a:gd name="T8" fmla="*/ 101 w 102"/>
                  <a:gd name="T9" fmla="*/ 49 h 57"/>
                  <a:gd name="T10" fmla="*/ 94 w 102"/>
                  <a:gd name="T11" fmla="*/ 57 h 57"/>
                  <a:gd name="T12" fmla="*/ 88 w 102"/>
                  <a:gd name="T13" fmla="*/ 56 h 57"/>
                  <a:gd name="T14" fmla="*/ 6 w 102"/>
                  <a:gd name="T15" fmla="*/ 19 h 57"/>
                  <a:gd name="T16" fmla="*/ 0 w 102"/>
                  <a:gd name="T17"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7">
                    <a:moveTo>
                      <a:pt x="0" y="11"/>
                    </a:moveTo>
                    <a:cubicBezTo>
                      <a:pt x="0" y="4"/>
                      <a:pt x="7" y="0"/>
                      <a:pt x="14" y="3"/>
                    </a:cubicBezTo>
                    <a:cubicBezTo>
                      <a:pt x="30" y="10"/>
                      <a:pt x="46" y="17"/>
                      <a:pt x="63" y="25"/>
                    </a:cubicBezTo>
                    <a:cubicBezTo>
                      <a:pt x="74" y="30"/>
                      <a:pt x="85" y="35"/>
                      <a:pt x="96" y="40"/>
                    </a:cubicBezTo>
                    <a:cubicBezTo>
                      <a:pt x="100" y="42"/>
                      <a:pt x="102" y="45"/>
                      <a:pt x="101" y="49"/>
                    </a:cubicBezTo>
                    <a:cubicBezTo>
                      <a:pt x="101" y="54"/>
                      <a:pt x="98" y="56"/>
                      <a:pt x="94" y="57"/>
                    </a:cubicBezTo>
                    <a:cubicBezTo>
                      <a:pt x="92" y="57"/>
                      <a:pt x="90" y="57"/>
                      <a:pt x="88" y="56"/>
                    </a:cubicBezTo>
                    <a:cubicBezTo>
                      <a:pt x="61" y="44"/>
                      <a:pt x="33" y="31"/>
                      <a:pt x="6" y="19"/>
                    </a:cubicBezTo>
                    <a:cubicBezTo>
                      <a:pt x="2" y="17"/>
                      <a:pt x="0" y="15"/>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32" name="Grupo 31">
              <a:extLst>
                <a:ext uri="{FF2B5EF4-FFF2-40B4-BE49-F238E27FC236}">
                  <a16:creationId xmlns:a16="http://schemas.microsoft.com/office/drawing/2014/main" id="{58C90014-3838-4CF9-8AD2-994C051DD93E}"/>
                </a:ext>
              </a:extLst>
            </p:cNvPr>
            <p:cNvGrpSpPr/>
            <p:nvPr/>
          </p:nvGrpSpPr>
          <p:grpSpPr>
            <a:xfrm>
              <a:off x="6099689" y="2998050"/>
              <a:ext cx="708022" cy="709977"/>
              <a:chOff x="4708525" y="2117726"/>
              <a:chExt cx="1724026" cy="1728787"/>
            </a:xfrm>
            <a:solidFill>
              <a:srgbClr val="D94949"/>
            </a:solidFill>
          </p:grpSpPr>
          <p:sp>
            <p:nvSpPr>
              <p:cNvPr id="33" name="Freeform 5">
                <a:extLst>
                  <a:ext uri="{FF2B5EF4-FFF2-40B4-BE49-F238E27FC236}">
                    <a16:creationId xmlns:a16="http://schemas.microsoft.com/office/drawing/2014/main" id="{7404D3F8-3F5D-4DDC-9159-2200715742A6}"/>
                  </a:ext>
                </a:extLst>
              </p:cNvPr>
              <p:cNvSpPr>
                <a:spLocks noEditPoints="1"/>
              </p:cNvSpPr>
              <p:nvPr/>
            </p:nvSpPr>
            <p:spPr bwMode="auto">
              <a:xfrm>
                <a:off x="4708525" y="2117726"/>
                <a:ext cx="1724026" cy="1728787"/>
              </a:xfrm>
              <a:custGeom>
                <a:avLst/>
                <a:gdLst>
                  <a:gd name="T0" fmla="*/ 624 w 1037"/>
                  <a:gd name="T1" fmla="*/ 145 h 1040"/>
                  <a:gd name="T2" fmla="*/ 695 w 1037"/>
                  <a:gd name="T3" fmla="*/ 52 h 1040"/>
                  <a:gd name="T4" fmla="*/ 642 w 1037"/>
                  <a:gd name="T5" fmla="*/ 230 h 1040"/>
                  <a:gd name="T6" fmla="*/ 771 w 1037"/>
                  <a:gd name="T7" fmla="*/ 190 h 1040"/>
                  <a:gd name="T8" fmla="*/ 743 w 1037"/>
                  <a:gd name="T9" fmla="*/ 299 h 1040"/>
                  <a:gd name="T10" fmla="*/ 934 w 1037"/>
                  <a:gd name="T11" fmla="*/ 279 h 1040"/>
                  <a:gd name="T12" fmla="*/ 922 w 1037"/>
                  <a:gd name="T13" fmla="*/ 346 h 1040"/>
                  <a:gd name="T14" fmla="*/ 835 w 1037"/>
                  <a:gd name="T15" fmla="*/ 477 h 1040"/>
                  <a:gd name="T16" fmla="*/ 898 w 1037"/>
                  <a:gd name="T17" fmla="*/ 528 h 1040"/>
                  <a:gd name="T18" fmla="*/ 828 w 1037"/>
                  <a:gd name="T19" fmla="*/ 584 h 1040"/>
                  <a:gd name="T20" fmla="*/ 1029 w 1037"/>
                  <a:gd name="T21" fmla="*/ 644 h 1040"/>
                  <a:gd name="T22" fmla="*/ 847 w 1037"/>
                  <a:gd name="T23" fmla="*/ 641 h 1040"/>
                  <a:gd name="T24" fmla="*/ 789 w 1037"/>
                  <a:gd name="T25" fmla="*/ 711 h 1040"/>
                  <a:gd name="T26" fmla="*/ 803 w 1037"/>
                  <a:gd name="T27" fmla="*/ 791 h 1040"/>
                  <a:gd name="T28" fmla="*/ 711 w 1037"/>
                  <a:gd name="T29" fmla="*/ 770 h 1040"/>
                  <a:gd name="T30" fmla="*/ 811 w 1037"/>
                  <a:gd name="T31" fmla="*/ 927 h 1040"/>
                  <a:gd name="T32" fmla="*/ 737 w 1037"/>
                  <a:gd name="T33" fmla="*/ 907 h 1040"/>
                  <a:gd name="T34" fmla="*/ 588 w 1037"/>
                  <a:gd name="T35" fmla="*/ 854 h 1040"/>
                  <a:gd name="T36" fmla="*/ 542 w 1037"/>
                  <a:gd name="T37" fmla="*/ 860 h 1040"/>
                  <a:gd name="T38" fmla="*/ 415 w 1037"/>
                  <a:gd name="T39" fmla="*/ 899 h 1040"/>
                  <a:gd name="T40" fmla="*/ 344 w 1037"/>
                  <a:gd name="T41" fmla="*/ 992 h 1040"/>
                  <a:gd name="T42" fmla="*/ 398 w 1037"/>
                  <a:gd name="T43" fmla="*/ 811 h 1040"/>
                  <a:gd name="T44" fmla="*/ 281 w 1037"/>
                  <a:gd name="T45" fmla="*/ 845 h 1040"/>
                  <a:gd name="T46" fmla="*/ 281 w 1037"/>
                  <a:gd name="T47" fmla="*/ 726 h 1040"/>
                  <a:gd name="T48" fmla="*/ 108 w 1037"/>
                  <a:gd name="T49" fmla="*/ 759 h 1040"/>
                  <a:gd name="T50" fmla="*/ 127 w 1037"/>
                  <a:gd name="T51" fmla="*/ 691 h 1040"/>
                  <a:gd name="T52" fmla="*/ 207 w 1037"/>
                  <a:gd name="T53" fmla="*/ 559 h 1040"/>
                  <a:gd name="T54" fmla="*/ 118 w 1037"/>
                  <a:gd name="T55" fmla="*/ 523 h 1040"/>
                  <a:gd name="T56" fmla="*/ 212 w 1037"/>
                  <a:gd name="T57" fmla="*/ 451 h 1040"/>
                  <a:gd name="T58" fmla="*/ 64 w 1037"/>
                  <a:gd name="T59" fmla="*/ 411 h 1040"/>
                  <a:gd name="T60" fmla="*/ 96 w 1037"/>
                  <a:gd name="T61" fmla="*/ 376 h 1040"/>
                  <a:gd name="T62" fmla="*/ 229 w 1037"/>
                  <a:gd name="T63" fmla="*/ 398 h 1040"/>
                  <a:gd name="T64" fmla="*/ 227 w 1037"/>
                  <a:gd name="T65" fmla="*/ 240 h 1040"/>
                  <a:gd name="T66" fmla="*/ 328 w 1037"/>
                  <a:gd name="T67" fmla="*/ 271 h 1040"/>
                  <a:gd name="T68" fmla="*/ 221 w 1037"/>
                  <a:gd name="T69" fmla="*/ 84 h 1040"/>
                  <a:gd name="T70" fmla="*/ 356 w 1037"/>
                  <a:gd name="T71" fmla="*/ 215 h 1040"/>
                  <a:gd name="T72" fmla="*/ 464 w 1037"/>
                  <a:gd name="T73" fmla="*/ 181 h 1040"/>
                  <a:gd name="T74" fmla="*/ 512 w 1037"/>
                  <a:gd name="T75" fmla="*/ 175 h 1040"/>
                  <a:gd name="T76" fmla="*/ 718 w 1037"/>
                  <a:gd name="T77" fmla="*/ 413 h 1040"/>
                  <a:gd name="T78" fmla="*/ 516 w 1037"/>
                  <a:gd name="T79" fmla="*/ 368 h 1040"/>
                  <a:gd name="T80" fmla="*/ 404 w 1037"/>
                  <a:gd name="T81" fmla="*/ 513 h 1040"/>
                  <a:gd name="T82" fmla="*/ 387 w 1037"/>
                  <a:gd name="T83" fmla="*/ 666 h 1040"/>
                  <a:gd name="T84" fmla="*/ 588 w 1037"/>
                  <a:gd name="T85" fmla="*/ 697 h 1040"/>
                  <a:gd name="T86" fmla="*/ 623 w 1037"/>
                  <a:gd name="T87" fmla="*/ 526 h 1040"/>
                  <a:gd name="T88" fmla="*/ 545 w 1037"/>
                  <a:gd name="T89" fmla="*/ 726 h 1040"/>
                  <a:gd name="T90" fmla="*/ 521 w 1037"/>
                  <a:gd name="T91" fmla="*/ 784 h 1040"/>
                  <a:gd name="T92" fmla="*/ 770 w 1037"/>
                  <a:gd name="T93" fmla="*/ 957 h 1040"/>
                  <a:gd name="T94" fmla="*/ 83 w 1037"/>
                  <a:gd name="T95" fmla="*/ 761 h 1040"/>
                  <a:gd name="T96" fmla="*/ 673 w 1037"/>
                  <a:gd name="T97" fmla="*/ 47 h 1040"/>
                  <a:gd name="T98" fmla="*/ 666 w 1037"/>
                  <a:gd name="T99" fmla="*/ 49 h 1040"/>
                  <a:gd name="T100" fmla="*/ 259 w 1037"/>
                  <a:gd name="T101" fmla="*/ 69 h 1040"/>
                  <a:gd name="T102" fmla="*/ 393 w 1037"/>
                  <a:gd name="T103" fmla="*/ 999 h 1040"/>
                  <a:gd name="T104" fmla="*/ 969 w 1037"/>
                  <a:gd name="T105" fmla="*/ 280 h 1040"/>
                  <a:gd name="T106" fmla="*/ 997 w 1037"/>
                  <a:gd name="T107" fmla="*/ 651 h 1040"/>
                  <a:gd name="T108" fmla="*/ 47 w 1037"/>
                  <a:gd name="T109" fmla="*/ 367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7" h="1040">
                    <a:moveTo>
                      <a:pt x="503" y="205"/>
                    </a:moveTo>
                    <a:cubicBezTo>
                      <a:pt x="511" y="205"/>
                      <a:pt x="518" y="205"/>
                      <a:pt x="526" y="205"/>
                    </a:cubicBezTo>
                    <a:cubicBezTo>
                      <a:pt x="546" y="206"/>
                      <a:pt x="567" y="208"/>
                      <a:pt x="587" y="213"/>
                    </a:cubicBezTo>
                    <a:cubicBezTo>
                      <a:pt x="590" y="214"/>
                      <a:pt x="592" y="213"/>
                      <a:pt x="595" y="210"/>
                    </a:cubicBezTo>
                    <a:cubicBezTo>
                      <a:pt x="610" y="191"/>
                      <a:pt x="620" y="169"/>
                      <a:pt x="624" y="145"/>
                    </a:cubicBezTo>
                    <a:cubicBezTo>
                      <a:pt x="627" y="128"/>
                      <a:pt x="629" y="110"/>
                      <a:pt x="631" y="92"/>
                    </a:cubicBezTo>
                    <a:cubicBezTo>
                      <a:pt x="632" y="78"/>
                      <a:pt x="629" y="65"/>
                      <a:pt x="626" y="52"/>
                    </a:cubicBezTo>
                    <a:cubicBezTo>
                      <a:pt x="624" y="39"/>
                      <a:pt x="624" y="27"/>
                      <a:pt x="633" y="17"/>
                    </a:cubicBezTo>
                    <a:cubicBezTo>
                      <a:pt x="647" y="2"/>
                      <a:pt x="675" y="0"/>
                      <a:pt x="689" y="14"/>
                    </a:cubicBezTo>
                    <a:cubicBezTo>
                      <a:pt x="699" y="23"/>
                      <a:pt x="702" y="39"/>
                      <a:pt x="695" y="52"/>
                    </a:cubicBezTo>
                    <a:cubicBezTo>
                      <a:pt x="693" y="57"/>
                      <a:pt x="690" y="61"/>
                      <a:pt x="687" y="64"/>
                    </a:cubicBezTo>
                    <a:cubicBezTo>
                      <a:pt x="672" y="78"/>
                      <a:pt x="663" y="96"/>
                      <a:pt x="659" y="115"/>
                    </a:cubicBezTo>
                    <a:cubicBezTo>
                      <a:pt x="654" y="140"/>
                      <a:pt x="648" y="164"/>
                      <a:pt x="643" y="188"/>
                    </a:cubicBezTo>
                    <a:cubicBezTo>
                      <a:pt x="641" y="201"/>
                      <a:pt x="641" y="213"/>
                      <a:pt x="640" y="226"/>
                    </a:cubicBezTo>
                    <a:cubicBezTo>
                      <a:pt x="640" y="227"/>
                      <a:pt x="641" y="229"/>
                      <a:pt x="642" y="230"/>
                    </a:cubicBezTo>
                    <a:cubicBezTo>
                      <a:pt x="669" y="241"/>
                      <a:pt x="693" y="256"/>
                      <a:pt x="716" y="273"/>
                    </a:cubicBezTo>
                    <a:cubicBezTo>
                      <a:pt x="716" y="274"/>
                      <a:pt x="716" y="274"/>
                      <a:pt x="716" y="274"/>
                    </a:cubicBezTo>
                    <a:cubicBezTo>
                      <a:pt x="727" y="265"/>
                      <a:pt x="732" y="254"/>
                      <a:pt x="729" y="239"/>
                    </a:cubicBezTo>
                    <a:cubicBezTo>
                      <a:pt x="726" y="222"/>
                      <a:pt x="732" y="208"/>
                      <a:pt x="744" y="196"/>
                    </a:cubicBezTo>
                    <a:cubicBezTo>
                      <a:pt x="751" y="189"/>
                      <a:pt x="761" y="188"/>
                      <a:pt x="771" y="190"/>
                    </a:cubicBezTo>
                    <a:cubicBezTo>
                      <a:pt x="790" y="196"/>
                      <a:pt x="804" y="208"/>
                      <a:pt x="810" y="228"/>
                    </a:cubicBezTo>
                    <a:cubicBezTo>
                      <a:pt x="815" y="242"/>
                      <a:pt x="809" y="257"/>
                      <a:pt x="794" y="266"/>
                    </a:cubicBezTo>
                    <a:cubicBezTo>
                      <a:pt x="785" y="272"/>
                      <a:pt x="775" y="274"/>
                      <a:pt x="765" y="272"/>
                    </a:cubicBezTo>
                    <a:cubicBezTo>
                      <a:pt x="755" y="271"/>
                      <a:pt x="748" y="275"/>
                      <a:pt x="742" y="283"/>
                    </a:cubicBezTo>
                    <a:cubicBezTo>
                      <a:pt x="736" y="291"/>
                      <a:pt x="736" y="291"/>
                      <a:pt x="743" y="299"/>
                    </a:cubicBezTo>
                    <a:cubicBezTo>
                      <a:pt x="765" y="320"/>
                      <a:pt x="783" y="344"/>
                      <a:pt x="797" y="371"/>
                    </a:cubicBezTo>
                    <a:cubicBezTo>
                      <a:pt x="798" y="374"/>
                      <a:pt x="800" y="375"/>
                      <a:pt x="803" y="374"/>
                    </a:cubicBezTo>
                    <a:cubicBezTo>
                      <a:pt x="822" y="371"/>
                      <a:pt x="839" y="365"/>
                      <a:pt x="855" y="355"/>
                    </a:cubicBezTo>
                    <a:cubicBezTo>
                      <a:pt x="872" y="343"/>
                      <a:pt x="889" y="330"/>
                      <a:pt x="905" y="317"/>
                    </a:cubicBezTo>
                    <a:cubicBezTo>
                      <a:pt x="918" y="307"/>
                      <a:pt x="925" y="292"/>
                      <a:pt x="934" y="279"/>
                    </a:cubicBezTo>
                    <a:cubicBezTo>
                      <a:pt x="939" y="272"/>
                      <a:pt x="946" y="267"/>
                      <a:pt x="955" y="265"/>
                    </a:cubicBezTo>
                    <a:cubicBezTo>
                      <a:pt x="981" y="259"/>
                      <a:pt x="1008" y="286"/>
                      <a:pt x="1001" y="310"/>
                    </a:cubicBezTo>
                    <a:cubicBezTo>
                      <a:pt x="997" y="325"/>
                      <a:pt x="986" y="332"/>
                      <a:pt x="971" y="335"/>
                    </a:cubicBezTo>
                    <a:cubicBezTo>
                      <a:pt x="965" y="336"/>
                      <a:pt x="958" y="336"/>
                      <a:pt x="951" y="336"/>
                    </a:cubicBezTo>
                    <a:cubicBezTo>
                      <a:pt x="940" y="337"/>
                      <a:pt x="930" y="340"/>
                      <a:pt x="922" y="346"/>
                    </a:cubicBezTo>
                    <a:cubicBezTo>
                      <a:pt x="894" y="363"/>
                      <a:pt x="866" y="381"/>
                      <a:pt x="839" y="400"/>
                    </a:cubicBezTo>
                    <a:cubicBezTo>
                      <a:pt x="832" y="404"/>
                      <a:pt x="826" y="410"/>
                      <a:pt x="820" y="416"/>
                    </a:cubicBezTo>
                    <a:cubicBezTo>
                      <a:pt x="819" y="417"/>
                      <a:pt x="819" y="420"/>
                      <a:pt x="819" y="422"/>
                    </a:cubicBezTo>
                    <a:cubicBezTo>
                      <a:pt x="823" y="439"/>
                      <a:pt x="827" y="456"/>
                      <a:pt x="831" y="473"/>
                    </a:cubicBezTo>
                    <a:cubicBezTo>
                      <a:pt x="832" y="476"/>
                      <a:pt x="832" y="477"/>
                      <a:pt x="835" y="477"/>
                    </a:cubicBezTo>
                    <a:cubicBezTo>
                      <a:pt x="850" y="478"/>
                      <a:pt x="862" y="476"/>
                      <a:pt x="871" y="463"/>
                    </a:cubicBezTo>
                    <a:cubicBezTo>
                      <a:pt x="879" y="450"/>
                      <a:pt x="893" y="445"/>
                      <a:pt x="907" y="444"/>
                    </a:cubicBezTo>
                    <a:cubicBezTo>
                      <a:pt x="920" y="442"/>
                      <a:pt x="929" y="448"/>
                      <a:pt x="935" y="459"/>
                    </a:cubicBezTo>
                    <a:cubicBezTo>
                      <a:pt x="945" y="477"/>
                      <a:pt x="945" y="496"/>
                      <a:pt x="935" y="514"/>
                    </a:cubicBezTo>
                    <a:cubicBezTo>
                      <a:pt x="928" y="527"/>
                      <a:pt x="914" y="532"/>
                      <a:pt x="898" y="528"/>
                    </a:cubicBezTo>
                    <a:cubicBezTo>
                      <a:pt x="888" y="526"/>
                      <a:pt x="878" y="521"/>
                      <a:pt x="872" y="512"/>
                    </a:cubicBezTo>
                    <a:cubicBezTo>
                      <a:pt x="867" y="503"/>
                      <a:pt x="859" y="500"/>
                      <a:pt x="849" y="502"/>
                    </a:cubicBezTo>
                    <a:cubicBezTo>
                      <a:pt x="849" y="502"/>
                      <a:pt x="849" y="502"/>
                      <a:pt x="848" y="502"/>
                    </a:cubicBezTo>
                    <a:cubicBezTo>
                      <a:pt x="835" y="504"/>
                      <a:pt x="834" y="505"/>
                      <a:pt x="835" y="518"/>
                    </a:cubicBezTo>
                    <a:cubicBezTo>
                      <a:pt x="835" y="540"/>
                      <a:pt x="833" y="562"/>
                      <a:pt x="828" y="584"/>
                    </a:cubicBezTo>
                    <a:cubicBezTo>
                      <a:pt x="827" y="588"/>
                      <a:pt x="828" y="590"/>
                      <a:pt x="831" y="593"/>
                    </a:cubicBezTo>
                    <a:cubicBezTo>
                      <a:pt x="849" y="609"/>
                      <a:pt x="871" y="618"/>
                      <a:pt x="894" y="624"/>
                    </a:cubicBezTo>
                    <a:cubicBezTo>
                      <a:pt x="903" y="626"/>
                      <a:pt x="912" y="627"/>
                      <a:pt x="921" y="629"/>
                    </a:cubicBezTo>
                    <a:cubicBezTo>
                      <a:pt x="944" y="635"/>
                      <a:pt x="967" y="634"/>
                      <a:pt x="990" y="629"/>
                    </a:cubicBezTo>
                    <a:cubicBezTo>
                      <a:pt x="1007" y="626"/>
                      <a:pt x="1020" y="631"/>
                      <a:pt x="1029" y="644"/>
                    </a:cubicBezTo>
                    <a:cubicBezTo>
                      <a:pt x="1037" y="657"/>
                      <a:pt x="1037" y="677"/>
                      <a:pt x="1028" y="689"/>
                    </a:cubicBezTo>
                    <a:cubicBezTo>
                      <a:pt x="1019" y="702"/>
                      <a:pt x="1004" y="706"/>
                      <a:pt x="989" y="699"/>
                    </a:cubicBezTo>
                    <a:cubicBezTo>
                      <a:pt x="983" y="697"/>
                      <a:pt x="977" y="693"/>
                      <a:pt x="973" y="688"/>
                    </a:cubicBezTo>
                    <a:cubicBezTo>
                      <a:pt x="961" y="675"/>
                      <a:pt x="947" y="666"/>
                      <a:pt x="929" y="662"/>
                    </a:cubicBezTo>
                    <a:cubicBezTo>
                      <a:pt x="902" y="655"/>
                      <a:pt x="875" y="647"/>
                      <a:pt x="847" y="641"/>
                    </a:cubicBezTo>
                    <a:cubicBezTo>
                      <a:pt x="837" y="639"/>
                      <a:pt x="826" y="639"/>
                      <a:pt x="816" y="637"/>
                    </a:cubicBezTo>
                    <a:cubicBezTo>
                      <a:pt x="813" y="637"/>
                      <a:pt x="812" y="638"/>
                      <a:pt x="811" y="641"/>
                    </a:cubicBezTo>
                    <a:cubicBezTo>
                      <a:pt x="803" y="661"/>
                      <a:pt x="792" y="680"/>
                      <a:pt x="780" y="698"/>
                    </a:cubicBezTo>
                    <a:cubicBezTo>
                      <a:pt x="779" y="699"/>
                      <a:pt x="779" y="701"/>
                      <a:pt x="780" y="702"/>
                    </a:cubicBezTo>
                    <a:cubicBezTo>
                      <a:pt x="783" y="706"/>
                      <a:pt x="786" y="709"/>
                      <a:pt x="789" y="711"/>
                    </a:cubicBezTo>
                    <a:cubicBezTo>
                      <a:pt x="796" y="717"/>
                      <a:pt x="803" y="718"/>
                      <a:pt x="811" y="714"/>
                    </a:cubicBezTo>
                    <a:cubicBezTo>
                      <a:pt x="828" y="708"/>
                      <a:pt x="848" y="713"/>
                      <a:pt x="859" y="727"/>
                    </a:cubicBezTo>
                    <a:cubicBezTo>
                      <a:pt x="863" y="733"/>
                      <a:pt x="865" y="739"/>
                      <a:pt x="865" y="746"/>
                    </a:cubicBezTo>
                    <a:cubicBezTo>
                      <a:pt x="865" y="767"/>
                      <a:pt x="848" y="790"/>
                      <a:pt x="828" y="795"/>
                    </a:cubicBezTo>
                    <a:cubicBezTo>
                      <a:pt x="819" y="798"/>
                      <a:pt x="811" y="796"/>
                      <a:pt x="803" y="791"/>
                    </a:cubicBezTo>
                    <a:cubicBezTo>
                      <a:pt x="791" y="782"/>
                      <a:pt x="784" y="770"/>
                      <a:pt x="784" y="755"/>
                    </a:cubicBezTo>
                    <a:cubicBezTo>
                      <a:pt x="784" y="741"/>
                      <a:pt x="777" y="733"/>
                      <a:pt x="766" y="726"/>
                    </a:cubicBezTo>
                    <a:cubicBezTo>
                      <a:pt x="765" y="725"/>
                      <a:pt x="763" y="724"/>
                      <a:pt x="761" y="723"/>
                    </a:cubicBezTo>
                    <a:cubicBezTo>
                      <a:pt x="761" y="724"/>
                      <a:pt x="760" y="725"/>
                      <a:pt x="759" y="726"/>
                    </a:cubicBezTo>
                    <a:cubicBezTo>
                      <a:pt x="744" y="742"/>
                      <a:pt x="729" y="757"/>
                      <a:pt x="711" y="770"/>
                    </a:cubicBezTo>
                    <a:cubicBezTo>
                      <a:pt x="709" y="772"/>
                      <a:pt x="708" y="774"/>
                      <a:pt x="708" y="777"/>
                    </a:cubicBezTo>
                    <a:cubicBezTo>
                      <a:pt x="709" y="801"/>
                      <a:pt x="717" y="823"/>
                      <a:pt x="730" y="843"/>
                    </a:cubicBezTo>
                    <a:cubicBezTo>
                      <a:pt x="741" y="860"/>
                      <a:pt x="754" y="876"/>
                      <a:pt x="767" y="893"/>
                    </a:cubicBezTo>
                    <a:cubicBezTo>
                      <a:pt x="775" y="903"/>
                      <a:pt x="787" y="910"/>
                      <a:pt x="798" y="917"/>
                    </a:cubicBezTo>
                    <a:cubicBezTo>
                      <a:pt x="802" y="920"/>
                      <a:pt x="807" y="923"/>
                      <a:pt x="811" y="927"/>
                    </a:cubicBezTo>
                    <a:cubicBezTo>
                      <a:pt x="825" y="942"/>
                      <a:pt x="823" y="966"/>
                      <a:pt x="806" y="980"/>
                    </a:cubicBezTo>
                    <a:cubicBezTo>
                      <a:pt x="798" y="987"/>
                      <a:pt x="788" y="991"/>
                      <a:pt x="778" y="990"/>
                    </a:cubicBezTo>
                    <a:cubicBezTo>
                      <a:pt x="763" y="988"/>
                      <a:pt x="752" y="976"/>
                      <a:pt x="749" y="960"/>
                    </a:cubicBezTo>
                    <a:cubicBezTo>
                      <a:pt x="748" y="953"/>
                      <a:pt x="748" y="946"/>
                      <a:pt x="748" y="939"/>
                    </a:cubicBezTo>
                    <a:cubicBezTo>
                      <a:pt x="747" y="927"/>
                      <a:pt x="744" y="917"/>
                      <a:pt x="737" y="907"/>
                    </a:cubicBezTo>
                    <a:cubicBezTo>
                      <a:pt x="721" y="881"/>
                      <a:pt x="704" y="855"/>
                      <a:pt x="686" y="829"/>
                    </a:cubicBezTo>
                    <a:cubicBezTo>
                      <a:pt x="680" y="820"/>
                      <a:pt x="671" y="812"/>
                      <a:pt x="664" y="804"/>
                    </a:cubicBezTo>
                    <a:cubicBezTo>
                      <a:pt x="662" y="802"/>
                      <a:pt x="661" y="802"/>
                      <a:pt x="658" y="803"/>
                    </a:cubicBezTo>
                    <a:cubicBezTo>
                      <a:pt x="632" y="816"/>
                      <a:pt x="605" y="825"/>
                      <a:pt x="577" y="830"/>
                    </a:cubicBezTo>
                    <a:cubicBezTo>
                      <a:pt x="575" y="840"/>
                      <a:pt x="579" y="849"/>
                      <a:pt x="588" y="854"/>
                    </a:cubicBezTo>
                    <a:cubicBezTo>
                      <a:pt x="600" y="859"/>
                      <a:pt x="608" y="868"/>
                      <a:pt x="612" y="880"/>
                    </a:cubicBezTo>
                    <a:cubicBezTo>
                      <a:pt x="618" y="898"/>
                      <a:pt x="612" y="912"/>
                      <a:pt x="596" y="921"/>
                    </a:cubicBezTo>
                    <a:cubicBezTo>
                      <a:pt x="579" y="930"/>
                      <a:pt x="561" y="932"/>
                      <a:pt x="544" y="923"/>
                    </a:cubicBezTo>
                    <a:cubicBezTo>
                      <a:pt x="534" y="919"/>
                      <a:pt x="529" y="910"/>
                      <a:pt x="529" y="900"/>
                    </a:cubicBezTo>
                    <a:cubicBezTo>
                      <a:pt x="528" y="885"/>
                      <a:pt x="531" y="871"/>
                      <a:pt x="542" y="860"/>
                    </a:cubicBezTo>
                    <a:cubicBezTo>
                      <a:pt x="550" y="853"/>
                      <a:pt x="553" y="845"/>
                      <a:pt x="551" y="835"/>
                    </a:cubicBezTo>
                    <a:cubicBezTo>
                      <a:pt x="548" y="835"/>
                      <a:pt x="544" y="834"/>
                      <a:pt x="541" y="835"/>
                    </a:cubicBezTo>
                    <a:cubicBezTo>
                      <a:pt x="511" y="837"/>
                      <a:pt x="482" y="835"/>
                      <a:pt x="453" y="828"/>
                    </a:cubicBezTo>
                    <a:cubicBezTo>
                      <a:pt x="449" y="827"/>
                      <a:pt x="447" y="828"/>
                      <a:pt x="445" y="831"/>
                    </a:cubicBezTo>
                    <a:cubicBezTo>
                      <a:pt x="429" y="851"/>
                      <a:pt x="420" y="874"/>
                      <a:pt x="415" y="899"/>
                    </a:cubicBezTo>
                    <a:cubicBezTo>
                      <a:pt x="413" y="914"/>
                      <a:pt x="411" y="929"/>
                      <a:pt x="409" y="944"/>
                    </a:cubicBezTo>
                    <a:cubicBezTo>
                      <a:pt x="407" y="960"/>
                      <a:pt x="411" y="975"/>
                      <a:pt x="414" y="991"/>
                    </a:cubicBezTo>
                    <a:cubicBezTo>
                      <a:pt x="417" y="1005"/>
                      <a:pt x="415" y="1017"/>
                      <a:pt x="403" y="1027"/>
                    </a:cubicBezTo>
                    <a:cubicBezTo>
                      <a:pt x="390" y="1039"/>
                      <a:pt x="367" y="1040"/>
                      <a:pt x="354" y="1029"/>
                    </a:cubicBezTo>
                    <a:cubicBezTo>
                      <a:pt x="342" y="1021"/>
                      <a:pt x="338" y="1006"/>
                      <a:pt x="344" y="992"/>
                    </a:cubicBezTo>
                    <a:cubicBezTo>
                      <a:pt x="346" y="986"/>
                      <a:pt x="349" y="980"/>
                      <a:pt x="354" y="976"/>
                    </a:cubicBezTo>
                    <a:cubicBezTo>
                      <a:pt x="369" y="961"/>
                      <a:pt x="377" y="943"/>
                      <a:pt x="382" y="922"/>
                    </a:cubicBezTo>
                    <a:cubicBezTo>
                      <a:pt x="387" y="898"/>
                      <a:pt x="393" y="875"/>
                      <a:pt x="397" y="851"/>
                    </a:cubicBezTo>
                    <a:cubicBezTo>
                      <a:pt x="399" y="839"/>
                      <a:pt x="400" y="827"/>
                      <a:pt x="400" y="816"/>
                    </a:cubicBezTo>
                    <a:cubicBezTo>
                      <a:pt x="400" y="814"/>
                      <a:pt x="399" y="812"/>
                      <a:pt x="398" y="811"/>
                    </a:cubicBezTo>
                    <a:cubicBezTo>
                      <a:pt x="374" y="801"/>
                      <a:pt x="351" y="788"/>
                      <a:pt x="330" y="772"/>
                    </a:cubicBezTo>
                    <a:cubicBezTo>
                      <a:pt x="330" y="772"/>
                      <a:pt x="329" y="772"/>
                      <a:pt x="329" y="772"/>
                    </a:cubicBezTo>
                    <a:cubicBezTo>
                      <a:pt x="324" y="778"/>
                      <a:pt x="323" y="786"/>
                      <a:pt x="324" y="793"/>
                    </a:cubicBezTo>
                    <a:cubicBezTo>
                      <a:pt x="328" y="808"/>
                      <a:pt x="324" y="820"/>
                      <a:pt x="316" y="832"/>
                    </a:cubicBezTo>
                    <a:cubicBezTo>
                      <a:pt x="308" y="845"/>
                      <a:pt x="296" y="850"/>
                      <a:pt x="281" y="845"/>
                    </a:cubicBezTo>
                    <a:cubicBezTo>
                      <a:pt x="260" y="838"/>
                      <a:pt x="246" y="824"/>
                      <a:pt x="242" y="801"/>
                    </a:cubicBezTo>
                    <a:cubicBezTo>
                      <a:pt x="241" y="794"/>
                      <a:pt x="243" y="788"/>
                      <a:pt x="247" y="783"/>
                    </a:cubicBezTo>
                    <a:cubicBezTo>
                      <a:pt x="255" y="768"/>
                      <a:pt x="273" y="761"/>
                      <a:pt x="289" y="764"/>
                    </a:cubicBezTo>
                    <a:cubicBezTo>
                      <a:pt x="297" y="765"/>
                      <a:pt x="305" y="762"/>
                      <a:pt x="309" y="756"/>
                    </a:cubicBezTo>
                    <a:cubicBezTo>
                      <a:pt x="300" y="746"/>
                      <a:pt x="290" y="736"/>
                      <a:pt x="281" y="726"/>
                    </a:cubicBezTo>
                    <a:cubicBezTo>
                      <a:pt x="266" y="709"/>
                      <a:pt x="253" y="690"/>
                      <a:pt x="243" y="670"/>
                    </a:cubicBezTo>
                    <a:cubicBezTo>
                      <a:pt x="241" y="667"/>
                      <a:pt x="240" y="666"/>
                      <a:pt x="236" y="667"/>
                    </a:cubicBezTo>
                    <a:cubicBezTo>
                      <a:pt x="220" y="669"/>
                      <a:pt x="206" y="674"/>
                      <a:pt x="193" y="682"/>
                    </a:cubicBezTo>
                    <a:cubicBezTo>
                      <a:pt x="169" y="695"/>
                      <a:pt x="147" y="711"/>
                      <a:pt x="128" y="731"/>
                    </a:cubicBezTo>
                    <a:cubicBezTo>
                      <a:pt x="120" y="739"/>
                      <a:pt x="114" y="749"/>
                      <a:pt x="108" y="759"/>
                    </a:cubicBezTo>
                    <a:cubicBezTo>
                      <a:pt x="98" y="774"/>
                      <a:pt x="84" y="780"/>
                      <a:pt x="68" y="776"/>
                    </a:cubicBezTo>
                    <a:cubicBezTo>
                      <a:pt x="52" y="772"/>
                      <a:pt x="39" y="757"/>
                      <a:pt x="38" y="740"/>
                    </a:cubicBezTo>
                    <a:cubicBezTo>
                      <a:pt x="37" y="727"/>
                      <a:pt x="44" y="717"/>
                      <a:pt x="55" y="711"/>
                    </a:cubicBezTo>
                    <a:cubicBezTo>
                      <a:pt x="61" y="708"/>
                      <a:pt x="69" y="706"/>
                      <a:pt x="76" y="706"/>
                    </a:cubicBezTo>
                    <a:cubicBezTo>
                      <a:pt x="95" y="706"/>
                      <a:pt x="111" y="701"/>
                      <a:pt x="127" y="691"/>
                    </a:cubicBezTo>
                    <a:cubicBezTo>
                      <a:pt x="150" y="675"/>
                      <a:pt x="174" y="660"/>
                      <a:pt x="197" y="644"/>
                    </a:cubicBezTo>
                    <a:cubicBezTo>
                      <a:pt x="205" y="639"/>
                      <a:pt x="212" y="632"/>
                      <a:pt x="219" y="626"/>
                    </a:cubicBezTo>
                    <a:cubicBezTo>
                      <a:pt x="221" y="624"/>
                      <a:pt x="222" y="622"/>
                      <a:pt x="221" y="619"/>
                    </a:cubicBezTo>
                    <a:cubicBezTo>
                      <a:pt x="214" y="600"/>
                      <a:pt x="210" y="581"/>
                      <a:pt x="207" y="561"/>
                    </a:cubicBezTo>
                    <a:cubicBezTo>
                      <a:pt x="207" y="560"/>
                      <a:pt x="207" y="560"/>
                      <a:pt x="207" y="559"/>
                    </a:cubicBezTo>
                    <a:cubicBezTo>
                      <a:pt x="199" y="559"/>
                      <a:pt x="193" y="561"/>
                      <a:pt x="188" y="567"/>
                    </a:cubicBezTo>
                    <a:cubicBezTo>
                      <a:pt x="185" y="570"/>
                      <a:pt x="183" y="573"/>
                      <a:pt x="181" y="576"/>
                    </a:cubicBezTo>
                    <a:cubicBezTo>
                      <a:pt x="171" y="587"/>
                      <a:pt x="158" y="592"/>
                      <a:pt x="143" y="592"/>
                    </a:cubicBezTo>
                    <a:cubicBezTo>
                      <a:pt x="132" y="593"/>
                      <a:pt x="124" y="587"/>
                      <a:pt x="119" y="577"/>
                    </a:cubicBezTo>
                    <a:cubicBezTo>
                      <a:pt x="109" y="559"/>
                      <a:pt x="109" y="541"/>
                      <a:pt x="118" y="523"/>
                    </a:cubicBezTo>
                    <a:cubicBezTo>
                      <a:pt x="125" y="509"/>
                      <a:pt x="141" y="503"/>
                      <a:pt x="158" y="508"/>
                    </a:cubicBezTo>
                    <a:cubicBezTo>
                      <a:pt x="168" y="511"/>
                      <a:pt x="176" y="516"/>
                      <a:pt x="182" y="525"/>
                    </a:cubicBezTo>
                    <a:cubicBezTo>
                      <a:pt x="187" y="533"/>
                      <a:pt x="195" y="536"/>
                      <a:pt x="205" y="533"/>
                    </a:cubicBezTo>
                    <a:cubicBezTo>
                      <a:pt x="205" y="532"/>
                      <a:pt x="205" y="531"/>
                      <a:pt x="205" y="529"/>
                    </a:cubicBezTo>
                    <a:cubicBezTo>
                      <a:pt x="204" y="503"/>
                      <a:pt x="207" y="477"/>
                      <a:pt x="212" y="451"/>
                    </a:cubicBezTo>
                    <a:cubicBezTo>
                      <a:pt x="213" y="450"/>
                      <a:pt x="211" y="447"/>
                      <a:pt x="210" y="446"/>
                    </a:cubicBezTo>
                    <a:cubicBezTo>
                      <a:pt x="198" y="435"/>
                      <a:pt x="183" y="428"/>
                      <a:pt x="168" y="422"/>
                    </a:cubicBezTo>
                    <a:cubicBezTo>
                      <a:pt x="157" y="418"/>
                      <a:pt x="146" y="417"/>
                      <a:pt x="135" y="414"/>
                    </a:cubicBezTo>
                    <a:cubicBezTo>
                      <a:pt x="123" y="412"/>
                      <a:pt x="111" y="409"/>
                      <a:pt x="99" y="409"/>
                    </a:cubicBezTo>
                    <a:cubicBezTo>
                      <a:pt x="87" y="408"/>
                      <a:pt x="75" y="408"/>
                      <a:pt x="64" y="411"/>
                    </a:cubicBezTo>
                    <a:cubicBezTo>
                      <a:pt x="53" y="415"/>
                      <a:pt x="43" y="417"/>
                      <a:pt x="32" y="415"/>
                    </a:cubicBezTo>
                    <a:cubicBezTo>
                      <a:pt x="12" y="410"/>
                      <a:pt x="0" y="389"/>
                      <a:pt x="6" y="367"/>
                    </a:cubicBezTo>
                    <a:cubicBezTo>
                      <a:pt x="10" y="349"/>
                      <a:pt x="23" y="340"/>
                      <a:pt x="42" y="342"/>
                    </a:cubicBezTo>
                    <a:cubicBezTo>
                      <a:pt x="51" y="343"/>
                      <a:pt x="59" y="348"/>
                      <a:pt x="66" y="355"/>
                    </a:cubicBezTo>
                    <a:cubicBezTo>
                      <a:pt x="75" y="364"/>
                      <a:pt x="84" y="372"/>
                      <a:pt x="96" y="376"/>
                    </a:cubicBezTo>
                    <a:cubicBezTo>
                      <a:pt x="112" y="380"/>
                      <a:pt x="127" y="384"/>
                      <a:pt x="142" y="388"/>
                    </a:cubicBezTo>
                    <a:cubicBezTo>
                      <a:pt x="148" y="389"/>
                      <a:pt x="153" y="391"/>
                      <a:pt x="159" y="392"/>
                    </a:cubicBezTo>
                    <a:cubicBezTo>
                      <a:pt x="168" y="394"/>
                      <a:pt x="178" y="396"/>
                      <a:pt x="188" y="397"/>
                    </a:cubicBezTo>
                    <a:cubicBezTo>
                      <a:pt x="200" y="399"/>
                      <a:pt x="213" y="400"/>
                      <a:pt x="225" y="401"/>
                    </a:cubicBezTo>
                    <a:cubicBezTo>
                      <a:pt x="226" y="401"/>
                      <a:pt x="229" y="399"/>
                      <a:pt x="229" y="398"/>
                    </a:cubicBezTo>
                    <a:cubicBezTo>
                      <a:pt x="240" y="373"/>
                      <a:pt x="253" y="350"/>
                      <a:pt x="269" y="329"/>
                    </a:cubicBezTo>
                    <a:cubicBezTo>
                      <a:pt x="263" y="320"/>
                      <a:pt x="253" y="317"/>
                      <a:pt x="244" y="321"/>
                    </a:cubicBezTo>
                    <a:cubicBezTo>
                      <a:pt x="230" y="326"/>
                      <a:pt x="218" y="325"/>
                      <a:pt x="205" y="318"/>
                    </a:cubicBezTo>
                    <a:cubicBezTo>
                      <a:pt x="193" y="311"/>
                      <a:pt x="187" y="300"/>
                      <a:pt x="189" y="285"/>
                    </a:cubicBezTo>
                    <a:cubicBezTo>
                      <a:pt x="191" y="266"/>
                      <a:pt x="208" y="245"/>
                      <a:pt x="227" y="240"/>
                    </a:cubicBezTo>
                    <a:cubicBezTo>
                      <a:pt x="235" y="238"/>
                      <a:pt x="244" y="239"/>
                      <a:pt x="251" y="245"/>
                    </a:cubicBezTo>
                    <a:cubicBezTo>
                      <a:pt x="263" y="255"/>
                      <a:pt x="271" y="267"/>
                      <a:pt x="271" y="283"/>
                    </a:cubicBezTo>
                    <a:cubicBezTo>
                      <a:pt x="271" y="294"/>
                      <a:pt x="276" y="303"/>
                      <a:pt x="286" y="309"/>
                    </a:cubicBezTo>
                    <a:cubicBezTo>
                      <a:pt x="294" y="301"/>
                      <a:pt x="303" y="292"/>
                      <a:pt x="311" y="284"/>
                    </a:cubicBezTo>
                    <a:cubicBezTo>
                      <a:pt x="317" y="279"/>
                      <a:pt x="322" y="275"/>
                      <a:pt x="328" y="271"/>
                    </a:cubicBezTo>
                    <a:cubicBezTo>
                      <a:pt x="331" y="269"/>
                      <a:pt x="332" y="267"/>
                      <a:pt x="331" y="263"/>
                    </a:cubicBezTo>
                    <a:cubicBezTo>
                      <a:pt x="331" y="241"/>
                      <a:pt x="324" y="220"/>
                      <a:pt x="312" y="201"/>
                    </a:cubicBezTo>
                    <a:cubicBezTo>
                      <a:pt x="301" y="182"/>
                      <a:pt x="286" y="163"/>
                      <a:pt x="271" y="146"/>
                    </a:cubicBezTo>
                    <a:cubicBezTo>
                      <a:pt x="262" y="136"/>
                      <a:pt x="250" y="129"/>
                      <a:pt x="238" y="122"/>
                    </a:cubicBezTo>
                    <a:cubicBezTo>
                      <a:pt x="223" y="112"/>
                      <a:pt x="217" y="99"/>
                      <a:pt x="221" y="84"/>
                    </a:cubicBezTo>
                    <a:cubicBezTo>
                      <a:pt x="224" y="67"/>
                      <a:pt x="239" y="54"/>
                      <a:pt x="255" y="51"/>
                    </a:cubicBezTo>
                    <a:cubicBezTo>
                      <a:pt x="269" y="49"/>
                      <a:pt x="284" y="59"/>
                      <a:pt x="289" y="75"/>
                    </a:cubicBezTo>
                    <a:cubicBezTo>
                      <a:pt x="290" y="80"/>
                      <a:pt x="291" y="86"/>
                      <a:pt x="291" y="91"/>
                    </a:cubicBezTo>
                    <a:cubicBezTo>
                      <a:pt x="291" y="108"/>
                      <a:pt x="296" y="124"/>
                      <a:pt x="305" y="138"/>
                    </a:cubicBezTo>
                    <a:cubicBezTo>
                      <a:pt x="322" y="164"/>
                      <a:pt x="339" y="190"/>
                      <a:pt x="356" y="215"/>
                    </a:cubicBezTo>
                    <a:cubicBezTo>
                      <a:pt x="362" y="223"/>
                      <a:pt x="369" y="230"/>
                      <a:pt x="376" y="237"/>
                    </a:cubicBezTo>
                    <a:cubicBezTo>
                      <a:pt x="377" y="238"/>
                      <a:pt x="379" y="239"/>
                      <a:pt x="381" y="238"/>
                    </a:cubicBezTo>
                    <a:cubicBezTo>
                      <a:pt x="411" y="223"/>
                      <a:pt x="442" y="213"/>
                      <a:pt x="475" y="208"/>
                    </a:cubicBezTo>
                    <a:cubicBezTo>
                      <a:pt x="476" y="208"/>
                      <a:pt x="476" y="208"/>
                      <a:pt x="477" y="208"/>
                    </a:cubicBezTo>
                    <a:cubicBezTo>
                      <a:pt x="479" y="198"/>
                      <a:pt x="475" y="186"/>
                      <a:pt x="464" y="181"/>
                    </a:cubicBezTo>
                    <a:cubicBezTo>
                      <a:pt x="446" y="173"/>
                      <a:pt x="437" y="153"/>
                      <a:pt x="441" y="135"/>
                    </a:cubicBezTo>
                    <a:cubicBezTo>
                      <a:pt x="443" y="127"/>
                      <a:pt x="447" y="122"/>
                      <a:pt x="453" y="117"/>
                    </a:cubicBezTo>
                    <a:cubicBezTo>
                      <a:pt x="467" y="108"/>
                      <a:pt x="482" y="105"/>
                      <a:pt x="497" y="108"/>
                    </a:cubicBezTo>
                    <a:cubicBezTo>
                      <a:pt x="518" y="112"/>
                      <a:pt x="528" y="126"/>
                      <a:pt x="525" y="148"/>
                    </a:cubicBezTo>
                    <a:cubicBezTo>
                      <a:pt x="523" y="158"/>
                      <a:pt x="519" y="167"/>
                      <a:pt x="512" y="175"/>
                    </a:cubicBezTo>
                    <a:cubicBezTo>
                      <a:pt x="502" y="185"/>
                      <a:pt x="500" y="194"/>
                      <a:pt x="503" y="205"/>
                    </a:cubicBezTo>
                    <a:close/>
                    <a:moveTo>
                      <a:pt x="618" y="515"/>
                    </a:moveTo>
                    <a:cubicBezTo>
                      <a:pt x="621" y="515"/>
                      <a:pt x="623" y="514"/>
                      <a:pt x="625" y="514"/>
                    </a:cubicBezTo>
                    <a:cubicBezTo>
                      <a:pt x="645" y="513"/>
                      <a:pt x="664" y="506"/>
                      <a:pt x="679" y="492"/>
                    </a:cubicBezTo>
                    <a:cubicBezTo>
                      <a:pt x="703" y="472"/>
                      <a:pt x="716" y="445"/>
                      <a:pt x="718" y="413"/>
                    </a:cubicBezTo>
                    <a:cubicBezTo>
                      <a:pt x="719" y="373"/>
                      <a:pt x="705" y="339"/>
                      <a:pt x="671" y="316"/>
                    </a:cubicBezTo>
                    <a:cubicBezTo>
                      <a:pt x="652" y="303"/>
                      <a:pt x="631" y="297"/>
                      <a:pt x="608" y="301"/>
                    </a:cubicBezTo>
                    <a:cubicBezTo>
                      <a:pt x="591" y="304"/>
                      <a:pt x="576" y="313"/>
                      <a:pt x="563" y="324"/>
                    </a:cubicBezTo>
                    <a:cubicBezTo>
                      <a:pt x="546" y="338"/>
                      <a:pt x="532" y="355"/>
                      <a:pt x="520" y="373"/>
                    </a:cubicBezTo>
                    <a:cubicBezTo>
                      <a:pt x="519" y="371"/>
                      <a:pt x="517" y="369"/>
                      <a:pt x="516" y="368"/>
                    </a:cubicBezTo>
                    <a:cubicBezTo>
                      <a:pt x="504" y="350"/>
                      <a:pt x="490" y="333"/>
                      <a:pt x="473" y="320"/>
                    </a:cubicBezTo>
                    <a:cubicBezTo>
                      <a:pt x="456" y="307"/>
                      <a:pt x="437" y="298"/>
                      <a:pt x="415" y="300"/>
                    </a:cubicBezTo>
                    <a:cubicBezTo>
                      <a:pt x="394" y="302"/>
                      <a:pt x="376" y="309"/>
                      <a:pt x="360" y="324"/>
                    </a:cubicBezTo>
                    <a:cubicBezTo>
                      <a:pt x="326" y="357"/>
                      <a:pt x="316" y="397"/>
                      <a:pt x="329" y="442"/>
                    </a:cubicBezTo>
                    <a:cubicBezTo>
                      <a:pt x="341" y="479"/>
                      <a:pt x="366" y="504"/>
                      <a:pt x="404" y="513"/>
                    </a:cubicBezTo>
                    <a:cubicBezTo>
                      <a:pt x="410" y="514"/>
                      <a:pt x="416" y="514"/>
                      <a:pt x="423" y="515"/>
                    </a:cubicBezTo>
                    <a:cubicBezTo>
                      <a:pt x="422" y="518"/>
                      <a:pt x="421" y="521"/>
                      <a:pt x="420" y="523"/>
                    </a:cubicBezTo>
                    <a:cubicBezTo>
                      <a:pt x="412" y="541"/>
                      <a:pt x="404" y="559"/>
                      <a:pt x="397" y="577"/>
                    </a:cubicBezTo>
                    <a:cubicBezTo>
                      <a:pt x="390" y="594"/>
                      <a:pt x="386" y="611"/>
                      <a:pt x="383" y="629"/>
                    </a:cubicBezTo>
                    <a:cubicBezTo>
                      <a:pt x="382" y="641"/>
                      <a:pt x="385" y="653"/>
                      <a:pt x="387" y="666"/>
                    </a:cubicBezTo>
                    <a:cubicBezTo>
                      <a:pt x="387" y="667"/>
                      <a:pt x="388" y="668"/>
                      <a:pt x="390" y="669"/>
                    </a:cubicBezTo>
                    <a:cubicBezTo>
                      <a:pt x="408" y="678"/>
                      <a:pt x="427" y="688"/>
                      <a:pt x="445" y="697"/>
                    </a:cubicBezTo>
                    <a:cubicBezTo>
                      <a:pt x="461" y="705"/>
                      <a:pt x="478" y="708"/>
                      <a:pt x="496" y="703"/>
                    </a:cubicBezTo>
                    <a:cubicBezTo>
                      <a:pt x="512" y="698"/>
                      <a:pt x="529" y="697"/>
                      <a:pt x="545" y="701"/>
                    </a:cubicBezTo>
                    <a:cubicBezTo>
                      <a:pt x="560" y="705"/>
                      <a:pt x="574" y="705"/>
                      <a:pt x="588" y="697"/>
                    </a:cubicBezTo>
                    <a:cubicBezTo>
                      <a:pt x="610" y="683"/>
                      <a:pt x="632" y="670"/>
                      <a:pt x="654" y="657"/>
                    </a:cubicBezTo>
                    <a:cubicBezTo>
                      <a:pt x="655" y="656"/>
                      <a:pt x="657" y="655"/>
                      <a:pt x="657" y="654"/>
                    </a:cubicBezTo>
                    <a:cubicBezTo>
                      <a:pt x="657" y="646"/>
                      <a:pt x="659" y="638"/>
                      <a:pt x="658" y="630"/>
                    </a:cubicBezTo>
                    <a:cubicBezTo>
                      <a:pt x="657" y="618"/>
                      <a:pt x="654" y="606"/>
                      <a:pt x="651" y="594"/>
                    </a:cubicBezTo>
                    <a:cubicBezTo>
                      <a:pt x="644" y="570"/>
                      <a:pt x="633" y="549"/>
                      <a:pt x="623" y="526"/>
                    </a:cubicBezTo>
                    <a:cubicBezTo>
                      <a:pt x="621" y="523"/>
                      <a:pt x="620" y="519"/>
                      <a:pt x="618" y="515"/>
                    </a:cubicBezTo>
                    <a:close/>
                    <a:moveTo>
                      <a:pt x="648" y="689"/>
                    </a:moveTo>
                    <a:cubicBezTo>
                      <a:pt x="647" y="690"/>
                      <a:pt x="646" y="690"/>
                      <a:pt x="645" y="691"/>
                    </a:cubicBezTo>
                    <a:cubicBezTo>
                      <a:pt x="630" y="700"/>
                      <a:pt x="615" y="708"/>
                      <a:pt x="601" y="717"/>
                    </a:cubicBezTo>
                    <a:cubicBezTo>
                      <a:pt x="583" y="728"/>
                      <a:pt x="564" y="730"/>
                      <a:pt x="545" y="726"/>
                    </a:cubicBezTo>
                    <a:cubicBezTo>
                      <a:pt x="530" y="722"/>
                      <a:pt x="515" y="722"/>
                      <a:pt x="500" y="726"/>
                    </a:cubicBezTo>
                    <a:cubicBezTo>
                      <a:pt x="486" y="730"/>
                      <a:pt x="471" y="731"/>
                      <a:pt x="457" y="726"/>
                    </a:cubicBezTo>
                    <a:cubicBezTo>
                      <a:pt x="443" y="721"/>
                      <a:pt x="429" y="715"/>
                      <a:pt x="415" y="710"/>
                    </a:cubicBezTo>
                    <a:cubicBezTo>
                      <a:pt x="410" y="707"/>
                      <a:pt x="405" y="704"/>
                      <a:pt x="399" y="701"/>
                    </a:cubicBezTo>
                    <a:cubicBezTo>
                      <a:pt x="415" y="740"/>
                      <a:pt x="460" y="784"/>
                      <a:pt x="521" y="784"/>
                    </a:cubicBezTo>
                    <a:cubicBezTo>
                      <a:pt x="584" y="783"/>
                      <a:pt x="631" y="738"/>
                      <a:pt x="648" y="689"/>
                    </a:cubicBezTo>
                    <a:close/>
                    <a:moveTo>
                      <a:pt x="780" y="972"/>
                    </a:moveTo>
                    <a:cubicBezTo>
                      <a:pt x="791" y="972"/>
                      <a:pt x="802" y="964"/>
                      <a:pt x="805" y="954"/>
                    </a:cubicBezTo>
                    <a:cubicBezTo>
                      <a:pt x="807" y="947"/>
                      <a:pt x="804" y="942"/>
                      <a:pt x="796" y="940"/>
                    </a:cubicBezTo>
                    <a:cubicBezTo>
                      <a:pt x="787" y="939"/>
                      <a:pt x="773" y="947"/>
                      <a:pt x="770" y="957"/>
                    </a:cubicBezTo>
                    <a:cubicBezTo>
                      <a:pt x="766" y="965"/>
                      <a:pt x="771" y="972"/>
                      <a:pt x="780" y="972"/>
                    </a:cubicBezTo>
                    <a:close/>
                    <a:moveTo>
                      <a:pt x="66" y="726"/>
                    </a:moveTo>
                    <a:cubicBezTo>
                      <a:pt x="60" y="726"/>
                      <a:pt x="56" y="730"/>
                      <a:pt x="56" y="736"/>
                    </a:cubicBezTo>
                    <a:cubicBezTo>
                      <a:pt x="55" y="746"/>
                      <a:pt x="62" y="757"/>
                      <a:pt x="71" y="761"/>
                    </a:cubicBezTo>
                    <a:cubicBezTo>
                      <a:pt x="75" y="763"/>
                      <a:pt x="79" y="764"/>
                      <a:pt x="83" y="761"/>
                    </a:cubicBezTo>
                    <a:cubicBezTo>
                      <a:pt x="87" y="757"/>
                      <a:pt x="88" y="753"/>
                      <a:pt x="87" y="748"/>
                    </a:cubicBezTo>
                    <a:cubicBezTo>
                      <a:pt x="86" y="742"/>
                      <a:pt x="83" y="736"/>
                      <a:pt x="79" y="732"/>
                    </a:cubicBezTo>
                    <a:cubicBezTo>
                      <a:pt x="75" y="728"/>
                      <a:pt x="71" y="726"/>
                      <a:pt x="66" y="726"/>
                    </a:cubicBezTo>
                    <a:close/>
                    <a:moveTo>
                      <a:pt x="666" y="49"/>
                    </a:moveTo>
                    <a:cubicBezTo>
                      <a:pt x="668" y="48"/>
                      <a:pt x="670" y="48"/>
                      <a:pt x="673" y="47"/>
                    </a:cubicBezTo>
                    <a:cubicBezTo>
                      <a:pt x="677" y="46"/>
                      <a:pt x="681" y="44"/>
                      <a:pt x="682" y="39"/>
                    </a:cubicBezTo>
                    <a:cubicBezTo>
                      <a:pt x="683" y="34"/>
                      <a:pt x="681" y="30"/>
                      <a:pt x="677" y="27"/>
                    </a:cubicBezTo>
                    <a:cubicBezTo>
                      <a:pt x="669" y="21"/>
                      <a:pt x="660" y="19"/>
                      <a:pt x="650" y="23"/>
                    </a:cubicBezTo>
                    <a:cubicBezTo>
                      <a:pt x="641" y="26"/>
                      <a:pt x="640" y="34"/>
                      <a:pt x="646" y="41"/>
                    </a:cubicBezTo>
                    <a:cubicBezTo>
                      <a:pt x="651" y="46"/>
                      <a:pt x="658" y="48"/>
                      <a:pt x="666" y="49"/>
                    </a:cubicBezTo>
                    <a:close/>
                    <a:moveTo>
                      <a:pt x="259" y="69"/>
                    </a:moveTo>
                    <a:cubicBezTo>
                      <a:pt x="248" y="69"/>
                      <a:pt x="237" y="78"/>
                      <a:pt x="235" y="88"/>
                    </a:cubicBezTo>
                    <a:cubicBezTo>
                      <a:pt x="234" y="94"/>
                      <a:pt x="236" y="99"/>
                      <a:pt x="243" y="100"/>
                    </a:cubicBezTo>
                    <a:cubicBezTo>
                      <a:pt x="252" y="103"/>
                      <a:pt x="266" y="95"/>
                      <a:pt x="270" y="85"/>
                    </a:cubicBezTo>
                    <a:cubicBezTo>
                      <a:pt x="274" y="76"/>
                      <a:pt x="269" y="69"/>
                      <a:pt x="259" y="69"/>
                    </a:cubicBezTo>
                    <a:close/>
                    <a:moveTo>
                      <a:pt x="373" y="992"/>
                    </a:moveTo>
                    <a:cubicBezTo>
                      <a:pt x="371" y="993"/>
                      <a:pt x="368" y="993"/>
                      <a:pt x="365" y="994"/>
                    </a:cubicBezTo>
                    <a:cubicBezTo>
                      <a:pt x="357" y="998"/>
                      <a:pt x="355" y="1006"/>
                      <a:pt x="361" y="1012"/>
                    </a:cubicBezTo>
                    <a:cubicBezTo>
                      <a:pt x="368" y="1019"/>
                      <a:pt x="381" y="1022"/>
                      <a:pt x="390" y="1018"/>
                    </a:cubicBezTo>
                    <a:cubicBezTo>
                      <a:pt x="399" y="1015"/>
                      <a:pt x="400" y="1006"/>
                      <a:pt x="393" y="999"/>
                    </a:cubicBezTo>
                    <a:cubicBezTo>
                      <a:pt x="388" y="995"/>
                      <a:pt x="382" y="993"/>
                      <a:pt x="373" y="992"/>
                    </a:cubicBezTo>
                    <a:close/>
                    <a:moveTo>
                      <a:pt x="953" y="290"/>
                    </a:moveTo>
                    <a:cubicBezTo>
                      <a:pt x="953" y="301"/>
                      <a:pt x="961" y="313"/>
                      <a:pt x="971" y="315"/>
                    </a:cubicBezTo>
                    <a:cubicBezTo>
                      <a:pt x="978" y="316"/>
                      <a:pt x="982" y="313"/>
                      <a:pt x="984" y="307"/>
                    </a:cubicBezTo>
                    <a:cubicBezTo>
                      <a:pt x="986" y="297"/>
                      <a:pt x="979" y="284"/>
                      <a:pt x="969" y="280"/>
                    </a:cubicBezTo>
                    <a:cubicBezTo>
                      <a:pt x="960" y="276"/>
                      <a:pt x="953" y="281"/>
                      <a:pt x="953" y="290"/>
                    </a:cubicBezTo>
                    <a:close/>
                    <a:moveTo>
                      <a:pt x="1019" y="661"/>
                    </a:moveTo>
                    <a:cubicBezTo>
                      <a:pt x="1018" y="660"/>
                      <a:pt x="1018" y="658"/>
                      <a:pt x="1018" y="656"/>
                    </a:cubicBezTo>
                    <a:cubicBezTo>
                      <a:pt x="1016" y="651"/>
                      <a:pt x="1014" y="647"/>
                      <a:pt x="1009" y="646"/>
                    </a:cubicBezTo>
                    <a:cubicBezTo>
                      <a:pt x="1004" y="645"/>
                      <a:pt x="1000" y="647"/>
                      <a:pt x="997" y="651"/>
                    </a:cubicBezTo>
                    <a:cubicBezTo>
                      <a:pt x="991" y="659"/>
                      <a:pt x="989" y="668"/>
                      <a:pt x="992" y="678"/>
                    </a:cubicBezTo>
                    <a:cubicBezTo>
                      <a:pt x="995" y="686"/>
                      <a:pt x="1004" y="688"/>
                      <a:pt x="1010" y="682"/>
                    </a:cubicBezTo>
                    <a:cubicBezTo>
                      <a:pt x="1016" y="677"/>
                      <a:pt x="1018" y="670"/>
                      <a:pt x="1019" y="661"/>
                    </a:cubicBezTo>
                    <a:close/>
                    <a:moveTo>
                      <a:pt x="49" y="375"/>
                    </a:moveTo>
                    <a:cubicBezTo>
                      <a:pt x="48" y="372"/>
                      <a:pt x="48" y="370"/>
                      <a:pt x="47" y="367"/>
                    </a:cubicBezTo>
                    <a:cubicBezTo>
                      <a:pt x="44" y="357"/>
                      <a:pt x="35" y="355"/>
                      <a:pt x="28" y="363"/>
                    </a:cubicBezTo>
                    <a:cubicBezTo>
                      <a:pt x="21" y="371"/>
                      <a:pt x="19" y="380"/>
                      <a:pt x="22" y="389"/>
                    </a:cubicBezTo>
                    <a:cubicBezTo>
                      <a:pt x="26" y="399"/>
                      <a:pt x="35" y="401"/>
                      <a:pt x="42" y="393"/>
                    </a:cubicBezTo>
                    <a:cubicBezTo>
                      <a:pt x="47" y="388"/>
                      <a:pt x="49" y="382"/>
                      <a:pt x="49" y="3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4" name="Freeform 6">
                <a:extLst>
                  <a:ext uri="{FF2B5EF4-FFF2-40B4-BE49-F238E27FC236}">
                    <a16:creationId xmlns:a16="http://schemas.microsoft.com/office/drawing/2014/main" id="{2020AF5E-471E-4285-8C9F-6FFD3C6DB68B}"/>
                  </a:ext>
                </a:extLst>
              </p:cNvPr>
              <p:cNvSpPr/>
              <p:nvPr/>
            </p:nvSpPr>
            <p:spPr bwMode="auto">
              <a:xfrm>
                <a:off x="5435600" y="3017838"/>
                <a:ext cx="127000" cy="169862"/>
              </a:xfrm>
              <a:custGeom>
                <a:avLst/>
                <a:gdLst>
                  <a:gd name="T0" fmla="*/ 0 w 77"/>
                  <a:gd name="T1" fmla="*/ 37 h 102"/>
                  <a:gd name="T2" fmla="*/ 6 w 77"/>
                  <a:gd name="T3" fmla="*/ 14 h 102"/>
                  <a:gd name="T4" fmla="*/ 38 w 77"/>
                  <a:gd name="T5" fmla="*/ 4 h 102"/>
                  <a:gd name="T6" fmla="*/ 70 w 77"/>
                  <a:gd name="T7" fmla="*/ 36 h 102"/>
                  <a:gd name="T8" fmla="*/ 74 w 77"/>
                  <a:gd name="T9" fmla="*/ 71 h 102"/>
                  <a:gd name="T10" fmla="*/ 34 w 77"/>
                  <a:gd name="T11" fmla="*/ 92 h 102"/>
                  <a:gd name="T12" fmla="*/ 1 w 77"/>
                  <a:gd name="T13" fmla="*/ 49 h 102"/>
                  <a:gd name="T14" fmla="*/ 0 w 77"/>
                  <a:gd name="T15" fmla="*/ 37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02">
                    <a:moveTo>
                      <a:pt x="0" y="37"/>
                    </a:moveTo>
                    <a:cubicBezTo>
                      <a:pt x="0" y="28"/>
                      <a:pt x="2" y="20"/>
                      <a:pt x="6" y="14"/>
                    </a:cubicBezTo>
                    <a:cubicBezTo>
                      <a:pt x="13" y="4"/>
                      <a:pt x="26" y="0"/>
                      <a:pt x="38" y="4"/>
                    </a:cubicBezTo>
                    <a:cubicBezTo>
                      <a:pt x="53" y="10"/>
                      <a:pt x="63" y="22"/>
                      <a:pt x="70" y="36"/>
                    </a:cubicBezTo>
                    <a:cubicBezTo>
                      <a:pt x="75" y="47"/>
                      <a:pt x="77" y="59"/>
                      <a:pt x="74" y="71"/>
                    </a:cubicBezTo>
                    <a:cubicBezTo>
                      <a:pt x="71" y="92"/>
                      <a:pt x="52" y="102"/>
                      <a:pt x="34" y="92"/>
                    </a:cubicBezTo>
                    <a:cubicBezTo>
                      <a:pt x="15" y="83"/>
                      <a:pt x="6" y="68"/>
                      <a:pt x="1" y="49"/>
                    </a:cubicBezTo>
                    <a:cubicBezTo>
                      <a:pt x="0" y="45"/>
                      <a:pt x="0" y="41"/>
                      <a:pt x="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5" name="Freeform 7">
                <a:extLst>
                  <a:ext uri="{FF2B5EF4-FFF2-40B4-BE49-F238E27FC236}">
                    <a16:creationId xmlns:a16="http://schemas.microsoft.com/office/drawing/2014/main" id="{2EB5E7BB-1BDE-4CF0-B09B-87D8AD67A279}"/>
                  </a:ext>
                </a:extLst>
              </p:cNvPr>
              <p:cNvSpPr/>
              <p:nvPr/>
            </p:nvSpPr>
            <p:spPr bwMode="auto">
              <a:xfrm>
                <a:off x="5588000" y="3022600"/>
                <a:ext cx="131763" cy="157162"/>
              </a:xfrm>
              <a:custGeom>
                <a:avLst/>
                <a:gdLst>
                  <a:gd name="T0" fmla="*/ 0 w 79"/>
                  <a:gd name="T1" fmla="*/ 62 h 95"/>
                  <a:gd name="T2" fmla="*/ 30 w 79"/>
                  <a:gd name="T3" fmla="*/ 7 h 95"/>
                  <a:gd name="T4" fmla="*/ 50 w 79"/>
                  <a:gd name="T5" fmla="*/ 1 h 95"/>
                  <a:gd name="T6" fmla="*/ 75 w 79"/>
                  <a:gd name="T7" fmla="*/ 26 h 95"/>
                  <a:gd name="T8" fmla="*/ 44 w 79"/>
                  <a:gd name="T9" fmla="*/ 89 h 95"/>
                  <a:gd name="T10" fmla="*/ 31 w 79"/>
                  <a:gd name="T11" fmla="*/ 94 h 95"/>
                  <a:gd name="T12" fmla="*/ 3 w 79"/>
                  <a:gd name="T13" fmla="*/ 75 h 95"/>
                  <a:gd name="T14" fmla="*/ 0 w 79"/>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95">
                    <a:moveTo>
                      <a:pt x="0" y="62"/>
                    </a:moveTo>
                    <a:cubicBezTo>
                      <a:pt x="2" y="38"/>
                      <a:pt x="11" y="19"/>
                      <a:pt x="30" y="7"/>
                    </a:cubicBezTo>
                    <a:cubicBezTo>
                      <a:pt x="36" y="3"/>
                      <a:pt x="43" y="0"/>
                      <a:pt x="50" y="1"/>
                    </a:cubicBezTo>
                    <a:cubicBezTo>
                      <a:pt x="63" y="2"/>
                      <a:pt x="72" y="11"/>
                      <a:pt x="75" y="26"/>
                    </a:cubicBezTo>
                    <a:cubicBezTo>
                      <a:pt x="79" y="49"/>
                      <a:pt x="65" y="78"/>
                      <a:pt x="44" y="89"/>
                    </a:cubicBezTo>
                    <a:cubicBezTo>
                      <a:pt x="40" y="91"/>
                      <a:pt x="35" y="93"/>
                      <a:pt x="31" y="94"/>
                    </a:cubicBezTo>
                    <a:cubicBezTo>
                      <a:pt x="18" y="95"/>
                      <a:pt x="7" y="88"/>
                      <a:pt x="3" y="75"/>
                    </a:cubicBezTo>
                    <a:cubicBezTo>
                      <a:pt x="2" y="70"/>
                      <a:pt x="1"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6" name="Freeform 8">
                <a:extLst>
                  <a:ext uri="{FF2B5EF4-FFF2-40B4-BE49-F238E27FC236}">
                    <a16:creationId xmlns:a16="http://schemas.microsoft.com/office/drawing/2014/main" id="{6B462153-89D0-4DFD-960E-6D7CF5D0A5B8}"/>
                  </a:ext>
                </a:extLst>
              </p:cNvPr>
              <p:cNvSpPr/>
              <p:nvPr/>
            </p:nvSpPr>
            <p:spPr bwMode="auto">
              <a:xfrm>
                <a:off x="5348288" y="2779713"/>
                <a:ext cx="123825" cy="123825"/>
              </a:xfrm>
              <a:custGeom>
                <a:avLst/>
                <a:gdLst>
                  <a:gd name="T0" fmla="*/ 38 w 74"/>
                  <a:gd name="T1" fmla="*/ 1 h 75"/>
                  <a:gd name="T2" fmla="*/ 74 w 74"/>
                  <a:gd name="T3" fmla="*/ 38 h 75"/>
                  <a:gd name="T4" fmla="*/ 37 w 74"/>
                  <a:gd name="T5" fmla="*/ 75 h 75"/>
                  <a:gd name="T6" fmla="*/ 0 w 74"/>
                  <a:gd name="T7" fmla="*/ 37 h 75"/>
                  <a:gd name="T8" fmla="*/ 38 w 74"/>
                  <a:gd name="T9" fmla="*/ 1 h 75"/>
                </a:gdLst>
                <a:ahLst/>
                <a:cxnLst>
                  <a:cxn ang="0">
                    <a:pos x="T0" y="T1"/>
                  </a:cxn>
                  <a:cxn ang="0">
                    <a:pos x="T2" y="T3"/>
                  </a:cxn>
                  <a:cxn ang="0">
                    <a:pos x="T4" y="T5"/>
                  </a:cxn>
                  <a:cxn ang="0">
                    <a:pos x="T6" y="T7"/>
                  </a:cxn>
                  <a:cxn ang="0">
                    <a:pos x="T8" y="T9"/>
                  </a:cxn>
                </a:cxnLst>
                <a:rect l="0" t="0" r="r" b="b"/>
                <a:pathLst>
                  <a:path w="74" h="75">
                    <a:moveTo>
                      <a:pt x="38" y="1"/>
                    </a:moveTo>
                    <a:cubicBezTo>
                      <a:pt x="58" y="1"/>
                      <a:pt x="74" y="17"/>
                      <a:pt x="74" y="38"/>
                    </a:cubicBezTo>
                    <a:cubicBezTo>
                      <a:pt x="74" y="58"/>
                      <a:pt x="57" y="74"/>
                      <a:pt x="37" y="75"/>
                    </a:cubicBezTo>
                    <a:cubicBezTo>
                      <a:pt x="17" y="75"/>
                      <a:pt x="0" y="58"/>
                      <a:pt x="0" y="37"/>
                    </a:cubicBezTo>
                    <a:cubicBezTo>
                      <a:pt x="0" y="17"/>
                      <a:pt x="17"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7" name="Freeform 9">
                <a:extLst>
                  <a:ext uri="{FF2B5EF4-FFF2-40B4-BE49-F238E27FC236}">
                    <a16:creationId xmlns:a16="http://schemas.microsoft.com/office/drawing/2014/main" id="{2BEE53A1-75CD-4B5C-9476-15471F068411}"/>
                  </a:ext>
                </a:extLst>
              </p:cNvPr>
              <p:cNvSpPr/>
              <p:nvPr/>
            </p:nvSpPr>
            <p:spPr bwMode="auto">
              <a:xfrm>
                <a:off x="5665788" y="2779713"/>
                <a:ext cx="123825" cy="122237"/>
              </a:xfrm>
              <a:custGeom>
                <a:avLst/>
                <a:gdLst>
                  <a:gd name="T0" fmla="*/ 37 w 74"/>
                  <a:gd name="T1" fmla="*/ 1 h 74"/>
                  <a:gd name="T2" fmla="*/ 74 w 74"/>
                  <a:gd name="T3" fmla="*/ 38 h 74"/>
                  <a:gd name="T4" fmla="*/ 37 w 74"/>
                  <a:gd name="T5" fmla="*/ 74 h 74"/>
                  <a:gd name="T6" fmla="*/ 0 w 74"/>
                  <a:gd name="T7" fmla="*/ 37 h 74"/>
                  <a:gd name="T8" fmla="*/ 37 w 74"/>
                  <a:gd name="T9" fmla="*/ 1 h 74"/>
                </a:gdLst>
                <a:ahLst/>
                <a:cxnLst>
                  <a:cxn ang="0">
                    <a:pos x="T0" y="T1"/>
                  </a:cxn>
                  <a:cxn ang="0">
                    <a:pos x="T2" y="T3"/>
                  </a:cxn>
                  <a:cxn ang="0">
                    <a:pos x="T4" y="T5"/>
                  </a:cxn>
                  <a:cxn ang="0">
                    <a:pos x="T6" y="T7"/>
                  </a:cxn>
                  <a:cxn ang="0">
                    <a:pos x="T8" y="T9"/>
                  </a:cxn>
                </a:cxnLst>
                <a:rect l="0" t="0" r="r" b="b"/>
                <a:pathLst>
                  <a:path w="74" h="74">
                    <a:moveTo>
                      <a:pt x="37" y="1"/>
                    </a:moveTo>
                    <a:cubicBezTo>
                      <a:pt x="58" y="1"/>
                      <a:pt x="74" y="17"/>
                      <a:pt x="74" y="38"/>
                    </a:cubicBezTo>
                    <a:cubicBezTo>
                      <a:pt x="74" y="58"/>
                      <a:pt x="57" y="74"/>
                      <a:pt x="37" y="74"/>
                    </a:cubicBezTo>
                    <a:cubicBezTo>
                      <a:pt x="16" y="74"/>
                      <a:pt x="0" y="58"/>
                      <a:pt x="0" y="37"/>
                    </a:cubicBezTo>
                    <a:cubicBezTo>
                      <a:pt x="0" y="17"/>
                      <a:pt x="17" y="0"/>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8" name="Freeform 10">
                <a:extLst>
                  <a:ext uri="{FF2B5EF4-FFF2-40B4-BE49-F238E27FC236}">
                    <a16:creationId xmlns:a16="http://schemas.microsoft.com/office/drawing/2014/main" id="{44B260ED-C3FD-40D3-BBAF-3D784C71065F}"/>
                  </a:ext>
                </a:extLst>
              </p:cNvPr>
              <p:cNvSpPr/>
              <p:nvPr/>
            </p:nvSpPr>
            <p:spPr bwMode="auto">
              <a:xfrm>
                <a:off x="5634038" y="2690813"/>
                <a:ext cx="174625" cy="93662"/>
              </a:xfrm>
              <a:custGeom>
                <a:avLst/>
                <a:gdLst>
                  <a:gd name="T0" fmla="*/ 11 w 105"/>
                  <a:gd name="T1" fmla="*/ 56 h 56"/>
                  <a:gd name="T2" fmla="*/ 1 w 105"/>
                  <a:gd name="T3" fmla="*/ 49 h 56"/>
                  <a:gd name="T4" fmla="*/ 6 w 105"/>
                  <a:gd name="T5" fmla="*/ 39 h 56"/>
                  <a:gd name="T6" fmla="*/ 35 w 105"/>
                  <a:gd name="T7" fmla="*/ 26 h 56"/>
                  <a:gd name="T8" fmla="*/ 88 w 105"/>
                  <a:gd name="T9" fmla="*/ 2 h 56"/>
                  <a:gd name="T10" fmla="*/ 100 w 105"/>
                  <a:gd name="T11" fmla="*/ 3 h 56"/>
                  <a:gd name="T12" fmla="*/ 97 w 105"/>
                  <a:gd name="T13" fmla="*/ 18 h 56"/>
                  <a:gd name="T14" fmla="*/ 60 w 105"/>
                  <a:gd name="T15" fmla="*/ 35 h 56"/>
                  <a:gd name="T16" fmla="*/ 15 w 105"/>
                  <a:gd name="T17" fmla="*/ 55 h 56"/>
                  <a:gd name="T18" fmla="*/ 11 w 105"/>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6">
                    <a:moveTo>
                      <a:pt x="11" y="56"/>
                    </a:moveTo>
                    <a:cubicBezTo>
                      <a:pt x="6" y="56"/>
                      <a:pt x="2" y="53"/>
                      <a:pt x="1" y="49"/>
                    </a:cubicBezTo>
                    <a:cubicBezTo>
                      <a:pt x="0" y="45"/>
                      <a:pt x="2" y="41"/>
                      <a:pt x="6" y="39"/>
                    </a:cubicBezTo>
                    <a:cubicBezTo>
                      <a:pt x="16" y="35"/>
                      <a:pt x="25" y="31"/>
                      <a:pt x="35" y="26"/>
                    </a:cubicBezTo>
                    <a:cubicBezTo>
                      <a:pt x="53" y="18"/>
                      <a:pt x="70" y="10"/>
                      <a:pt x="88" y="2"/>
                    </a:cubicBezTo>
                    <a:cubicBezTo>
                      <a:pt x="92" y="0"/>
                      <a:pt x="96" y="0"/>
                      <a:pt x="100" y="3"/>
                    </a:cubicBezTo>
                    <a:cubicBezTo>
                      <a:pt x="105" y="8"/>
                      <a:pt x="103" y="15"/>
                      <a:pt x="97" y="18"/>
                    </a:cubicBezTo>
                    <a:cubicBezTo>
                      <a:pt x="84" y="24"/>
                      <a:pt x="72" y="29"/>
                      <a:pt x="60" y="35"/>
                    </a:cubicBezTo>
                    <a:cubicBezTo>
                      <a:pt x="45" y="41"/>
                      <a:pt x="30" y="48"/>
                      <a:pt x="15" y="55"/>
                    </a:cubicBezTo>
                    <a:cubicBezTo>
                      <a:pt x="14" y="55"/>
                      <a:pt x="12" y="56"/>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9" name="Freeform 11">
                <a:extLst>
                  <a:ext uri="{FF2B5EF4-FFF2-40B4-BE49-F238E27FC236}">
                    <a16:creationId xmlns:a16="http://schemas.microsoft.com/office/drawing/2014/main" id="{B7FF9104-3909-4138-BE70-5EEABA7DD0C1}"/>
                  </a:ext>
                </a:extLst>
              </p:cNvPr>
              <p:cNvSpPr/>
              <p:nvPr/>
            </p:nvSpPr>
            <p:spPr bwMode="auto">
              <a:xfrm>
                <a:off x="5343525" y="2689225"/>
                <a:ext cx="169863" cy="95250"/>
              </a:xfrm>
              <a:custGeom>
                <a:avLst/>
                <a:gdLst>
                  <a:gd name="T0" fmla="*/ 0 w 102"/>
                  <a:gd name="T1" fmla="*/ 11 h 57"/>
                  <a:gd name="T2" fmla="*/ 14 w 102"/>
                  <a:gd name="T3" fmla="*/ 3 h 57"/>
                  <a:gd name="T4" fmla="*/ 63 w 102"/>
                  <a:gd name="T5" fmla="*/ 25 h 57"/>
                  <a:gd name="T6" fmla="*/ 96 w 102"/>
                  <a:gd name="T7" fmla="*/ 40 h 57"/>
                  <a:gd name="T8" fmla="*/ 101 w 102"/>
                  <a:gd name="T9" fmla="*/ 49 h 57"/>
                  <a:gd name="T10" fmla="*/ 94 w 102"/>
                  <a:gd name="T11" fmla="*/ 57 h 57"/>
                  <a:gd name="T12" fmla="*/ 88 w 102"/>
                  <a:gd name="T13" fmla="*/ 56 h 57"/>
                  <a:gd name="T14" fmla="*/ 6 w 102"/>
                  <a:gd name="T15" fmla="*/ 19 h 57"/>
                  <a:gd name="T16" fmla="*/ 0 w 102"/>
                  <a:gd name="T17"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7">
                    <a:moveTo>
                      <a:pt x="0" y="11"/>
                    </a:moveTo>
                    <a:cubicBezTo>
                      <a:pt x="0" y="4"/>
                      <a:pt x="7" y="0"/>
                      <a:pt x="14" y="3"/>
                    </a:cubicBezTo>
                    <a:cubicBezTo>
                      <a:pt x="30" y="10"/>
                      <a:pt x="46" y="17"/>
                      <a:pt x="63" y="25"/>
                    </a:cubicBezTo>
                    <a:cubicBezTo>
                      <a:pt x="74" y="30"/>
                      <a:pt x="85" y="35"/>
                      <a:pt x="96" y="40"/>
                    </a:cubicBezTo>
                    <a:cubicBezTo>
                      <a:pt x="100" y="42"/>
                      <a:pt x="102" y="45"/>
                      <a:pt x="101" y="49"/>
                    </a:cubicBezTo>
                    <a:cubicBezTo>
                      <a:pt x="101" y="54"/>
                      <a:pt x="98" y="56"/>
                      <a:pt x="94" y="57"/>
                    </a:cubicBezTo>
                    <a:cubicBezTo>
                      <a:pt x="92" y="57"/>
                      <a:pt x="90" y="57"/>
                      <a:pt x="88" y="56"/>
                    </a:cubicBezTo>
                    <a:cubicBezTo>
                      <a:pt x="61" y="44"/>
                      <a:pt x="33" y="31"/>
                      <a:pt x="6" y="19"/>
                    </a:cubicBezTo>
                    <a:cubicBezTo>
                      <a:pt x="2" y="17"/>
                      <a:pt x="0" y="15"/>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40" name="Grupo 39">
              <a:extLst>
                <a:ext uri="{FF2B5EF4-FFF2-40B4-BE49-F238E27FC236}">
                  <a16:creationId xmlns:a16="http://schemas.microsoft.com/office/drawing/2014/main" id="{365C83C7-0499-4F76-8CE8-22645679DA16}"/>
                </a:ext>
              </a:extLst>
            </p:cNvPr>
            <p:cNvGrpSpPr/>
            <p:nvPr/>
          </p:nvGrpSpPr>
          <p:grpSpPr>
            <a:xfrm>
              <a:off x="5693465" y="3490813"/>
              <a:ext cx="267851" cy="268591"/>
              <a:chOff x="4708525" y="2117726"/>
              <a:chExt cx="1724026" cy="1728787"/>
            </a:xfrm>
            <a:solidFill>
              <a:srgbClr val="D94949"/>
            </a:solidFill>
          </p:grpSpPr>
          <p:sp>
            <p:nvSpPr>
              <p:cNvPr id="41" name="Freeform 5">
                <a:extLst>
                  <a:ext uri="{FF2B5EF4-FFF2-40B4-BE49-F238E27FC236}">
                    <a16:creationId xmlns:a16="http://schemas.microsoft.com/office/drawing/2014/main" id="{2D33A7C0-7864-49CC-9318-900DE5B9470B}"/>
                  </a:ext>
                </a:extLst>
              </p:cNvPr>
              <p:cNvSpPr>
                <a:spLocks noEditPoints="1"/>
              </p:cNvSpPr>
              <p:nvPr/>
            </p:nvSpPr>
            <p:spPr bwMode="auto">
              <a:xfrm>
                <a:off x="4708525" y="2117726"/>
                <a:ext cx="1724026" cy="1728787"/>
              </a:xfrm>
              <a:custGeom>
                <a:avLst/>
                <a:gdLst>
                  <a:gd name="T0" fmla="*/ 624 w 1037"/>
                  <a:gd name="T1" fmla="*/ 145 h 1040"/>
                  <a:gd name="T2" fmla="*/ 695 w 1037"/>
                  <a:gd name="T3" fmla="*/ 52 h 1040"/>
                  <a:gd name="T4" fmla="*/ 642 w 1037"/>
                  <a:gd name="T5" fmla="*/ 230 h 1040"/>
                  <a:gd name="T6" fmla="*/ 771 w 1037"/>
                  <a:gd name="T7" fmla="*/ 190 h 1040"/>
                  <a:gd name="T8" fmla="*/ 743 w 1037"/>
                  <a:gd name="T9" fmla="*/ 299 h 1040"/>
                  <a:gd name="T10" fmla="*/ 934 w 1037"/>
                  <a:gd name="T11" fmla="*/ 279 h 1040"/>
                  <a:gd name="T12" fmla="*/ 922 w 1037"/>
                  <a:gd name="T13" fmla="*/ 346 h 1040"/>
                  <a:gd name="T14" fmla="*/ 835 w 1037"/>
                  <a:gd name="T15" fmla="*/ 477 h 1040"/>
                  <a:gd name="T16" fmla="*/ 898 w 1037"/>
                  <a:gd name="T17" fmla="*/ 528 h 1040"/>
                  <a:gd name="T18" fmla="*/ 828 w 1037"/>
                  <a:gd name="T19" fmla="*/ 584 h 1040"/>
                  <a:gd name="T20" fmla="*/ 1029 w 1037"/>
                  <a:gd name="T21" fmla="*/ 644 h 1040"/>
                  <a:gd name="T22" fmla="*/ 847 w 1037"/>
                  <a:gd name="T23" fmla="*/ 641 h 1040"/>
                  <a:gd name="T24" fmla="*/ 789 w 1037"/>
                  <a:gd name="T25" fmla="*/ 711 h 1040"/>
                  <a:gd name="T26" fmla="*/ 803 w 1037"/>
                  <a:gd name="T27" fmla="*/ 791 h 1040"/>
                  <a:gd name="T28" fmla="*/ 711 w 1037"/>
                  <a:gd name="T29" fmla="*/ 770 h 1040"/>
                  <a:gd name="T30" fmla="*/ 811 w 1037"/>
                  <a:gd name="T31" fmla="*/ 927 h 1040"/>
                  <a:gd name="T32" fmla="*/ 737 w 1037"/>
                  <a:gd name="T33" fmla="*/ 907 h 1040"/>
                  <a:gd name="T34" fmla="*/ 588 w 1037"/>
                  <a:gd name="T35" fmla="*/ 854 h 1040"/>
                  <a:gd name="T36" fmla="*/ 542 w 1037"/>
                  <a:gd name="T37" fmla="*/ 860 h 1040"/>
                  <a:gd name="T38" fmla="*/ 415 w 1037"/>
                  <a:gd name="T39" fmla="*/ 899 h 1040"/>
                  <a:gd name="T40" fmla="*/ 344 w 1037"/>
                  <a:gd name="T41" fmla="*/ 992 h 1040"/>
                  <a:gd name="T42" fmla="*/ 398 w 1037"/>
                  <a:gd name="T43" fmla="*/ 811 h 1040"/>
                  <a:gd name="T44" fmla="*/ 281 w 1037"/>
                  <a:gd name="T45" fmla="*/ 845 h 1040"/>
                  <a:gd name="T46" fmla="*/ 281 w 1037"/>
                  <a:gd name="T47" fmla="*/ 726 h 1040"/>
                  <a:gd name="T48" fmla="*/ 108 w 1037"/>
                  <a:gd name="T49" fmla="*/ 759 h 1040"/>
                  <a:gd name="T50" fmla="*/ 127 w 1037"/>
                  <a:gd name="T51" fmla="*/ 691 h 1040"/>
                  <a:gd name="T52" fmla="*/ 207 w 1037"/>
                  <a:gd name="T53" fmla="*/ 559 h 1040"/>
                  <a:gd name="T54" fmla="*/ 118 w 1037"/>
                  <a:gd name="T55" fmla="*/ 523 h 1040"/>
                  <a:gd name="T56" fmla="*/ 212 w 1037"/>
                  <a:gd name="T57" fmla="*/ 451 h 1040"/>
                  <a:gd name="T58" fmla="*/ 64 w 1037"/>
                  <a:gd name="T59" fmla="*/ 411 h 1040"/>
                  <a:gd name="T60" fmla="*/ 96 w 1037"/>
                  <a:gd name="T61" fmla="*/ 376 h 1040"/>
                  <a:gd name="T62" fmla="*/ 229 w 1037"/>
                  <a:gd name="T63" fmla="*/ 398 h 1040"/>
                  <a:gd name="T64" fmla="*/ 227 w 1037"/>
                  <a:gd name="T65" fmla="*/ 240 h 1040"/>
                  <a:gd name="T66" fmla="*/ 328 w 1037"/>
                  <a:gd name="T67" fmla="*/ 271 h 1040"/>
                  <a:gd name="T68" fmla="*/ 221 w 1037"/>
                  <a:gd name="T69" fmla="*/ 84 h 1040"/>
                  <a:gd name="T70" fmla="*/ 356 w 1037"/>
                  <a:gd name="T71" fmla="*/ 215 h 1040"/>
                  <a:gd name="T72" fmla="*/ 464 w 1037"/>
                  <a:gd name="T73" fmla="*/ 181 h 1040"/>
                  <a:gd name="T74" fmla="*/ 512 w 1037"/>
                  <a:gd name="T75" fmla="*/ 175 h 1040"/>
                  <a:gd name="T76" fmla="*/ 718 w 1037"/>
                  <a:gd name="T77" fmla="*/ 413 h 1040"/>
                  <a:gd name="T78" fmla="*/ 516 w 1037"/>
                  <a:gd name="T79" fmla="*/ 368 h 1040"/>
                  <a:gd name="T80" fmla="*/ 404 w 1037"/>
                  <a:gd name="T81" fmla="*/ 513 h 1040"/>
                  <a:gd name="T82" fmla="*/ 387 w 1037"/>
                  <a:gd name="T83" fmla="*/ 666 h 1040"/>
                  <a:gd name="T84" fmla="*/ 588 w 1037"/>
                  <a:gd name="T85" fmla="*/ 697 h 1040"/>
                  <a:gd name="T86" fmla="*/ 623 w 1037"/>
                  <a:gd name="T87" fmla="*/ 526 h 1040"/>
                  <a:gd name="T88" fmla="*/ 545 w 1037"/>
                  <a:gd name="T89" fmla="*/ 726 h 1040"/>
                  <a:gd name="T90" fmla="*/ 521 w 1037"/>
                  <a:gd name="T91" fmla="*/ 784 h 1040"/>
                  <a:gd name="T92" fmla="*/ 770 w 1037"/>
                  <a:gd name="T93" fmla="*/ 957 h 1040"/>
                  <a:gd name="T94" fmla="*/ 83 w 1037"/>
                  <a:gd name="T95" fmla="*/ 761 h 1040"/>
                  <a:gd name="T96" fmla="*/ 673 w 1037"/>
                  <a:gd name="T97" fmla="*/ 47 h 1040"/>
                  <a:gd name="T98" fmla="*/ 666 w 1037"/>
                  <a:gd name="T99" fmla="*/ 49 h 1040"/>
                  <a:gd name="T100" fmla="*/ 259 w 1037"/>
                  <a:gd name="T101" fmla="*/ 69 h 1040"/>
                  <a:gd name="T102" fmla="*/ 393 w 1037"/>
                  <a:gd name="T103" fmla="*/ 999 h 1040"/>
                  <a:gd name="T104" fmla="*/ 969 w 1037"/>
                  <a:gd name="T105" fmla="*/ 280 h 1040"/>
                  <a:gd name="T106" fmla="*/ 997 w 1037"/>
                  <a:gd name="T107" fmla="*/ 651 h 1040"/>
                  <a:gd name="T108" fmla="*/ 47 w 1037"/>
                  <a:gd name="T109" fmla="*/ 367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7" h="1040">
                    <a:moveTo>
                      <a:pt x="503" y="205"/>
                    </a:moveTo>
                    <a:cubicBezTo>
                      <a:pt x="511" y="205"/>
                      <a:pt x="518" y="205"/>
                      <a:pt x="526" y="205"/>
                    </a:cubicBezTo>
                    <a:cubicBezTo>
                      <a:pt x="546" y="206"/>
                      <a:pt x="567" y="208"/>
                      <a:pt x="587" y="213"/>
                    </a:cubicBezTo>
                    <a:cubicBezTo>
                      <a:pt x="590" y="214"/>
                      <a:pt x="592" y="213"/>
                      <a:pt x="595" y="210"/>
                    </a:cubicBezTo>
                    <a:cubicBezTo>
                      <a:pt x="610" y="191"/>
                      <a:pt x="620" y="169"/>
                      <a:pt x="624" y="145"/>
                    </a:cubicBezTo>
                    <a:cubicBezTo>
                      <a:pt x="627" y="128"/>
                      <a:pt x="629" y="110"/>
                      <a:pt x="631" y="92"/>
                    </a:cubicBezTo>
                    <a:cubicBezTo>
                      <a:pt x="632" y="78"/>
                      <a:pt x="629" y="65"/>
                      <a:pt x="626" y="52"/>
                    </a:cubicBezTo>
                    <a:cubicBezTo>
                      <a:pt x="624" y="39"/>
                      <a:pt x="624" y="27"/>
                      <a:pt x="633" y="17"/>
                    </a:cubicBezTo>
                    <a:cubicBezTo>
                      <a:pt x="647" y="2"/>
                      <a:pt x="675" y="0"/>
                      <a:pt x="689" y="14"/>
                    </a:cubicBezTo>
                    <a:cubicBezTo>
                      <a:pt x="699" y="23"/>
                      <a:pt x="702" y="39"/>
                      <a:pt x="695" y="52"/>
                    </a:cubicBezTo>
                    <a:cubicBezTo>
                      <a:pt x="693" y="57"/>
                      <a:pt x="690" y="61"/>
                      <a:pt x="687" y="64"/>
                    </a:cubicBezTo>
                    <a:cubicBezTo>
                      <a:pt x="672" y="78"/>
                      <a:pt x="663" y="96"/>
                      <a:pt x="659" y="115"/>
                    </a:cubicBezTo>
                    <a:cubicBezTo>
                      <a:pt x="654" y="140"/>
                      <a:pt x="648" y="164"/>
                      <a:pt x="643" y="188"/>
                    </a:cubicBezTo>
                    <a:cubicBezTo>
                      <a:pt x="641" y="201"/>
                      <a:pt x="641" y="213"/>
                      <a:pt x="640" y="226"/>
                    </a:cubicBezTo>
                    <a:cubicBezTo>
                      <a:pt x="640" y="227"/>
                      <a:pt x="641" y="229"/>
                      <a:pt x="642" y="230"/>
                    </a:cubicBezTo>
                    <a:cubicBezTo>
                      <a:pt x="669" y="241"/>
                      <a:pt x="693" y="256"/>
                      <a:pt x="716" y="273"/>
                    </a:cubicBezTo>
                    <a:cubicBezTo>
                      <a:pt x="716" y="274"/>
                      <a:pt x="716" y="274"/>
                      <a:pt x="716" y="274"/>
                    </a:cubicBezTo>
                    <a:cubicBezTo>
                      <a:pt x="727" y="265"/>
                      <a:pt x="732" y="254"/>
                      <a:pt x="729" y="239"/>
                    </a:cubicBezTo>
                    <a:cubicBezTo>
                      <a:pt x="726" y="222"/>
                      <a:pt x="732" y="208"/>
                      <a:pt x="744" y="196"/>
                    </a:cubicBezTo>
                    <a:cubicBezTo>
                      <a:pt x="751" y="189"/>
                      <a:pt x="761" y="188"/>
                      <a:pt x="771" y="190"/>
                    </a:cubicBezTo>
                    <a:cubicBezTo>
                      <a:pt x="790" y="196"/>
                      <a:pt x="804" y="208"/>
                      <a:pt x="810" y="228"/>
                    </a:cubicBezTo>
                    <a:cubicBezTo>
                      <a:pt x="815" y="242"/>
                      <a:pt x="809" y="257"/>
                      <a:pt x="794" y="266"/>
                    </a:cubicBezTo>
                    <a:cubicBezTo>
                      <a:pt x="785" y="272"/>
                      <a:pt x="775" y="274"/>
                      <a:pt x="765" y="272"/>
                    </a:cubicBezTo>
                    <a:cubicBezTo>
                      <a:pt x="755" y="271"/>
                      <a:pt x="748" y="275"/>
                      <a:pt x="742" y="283"/>
                    </a:cubicBezTo>
                    <a:cubicBezTo>
                      <a:pt x="736" y="291"/>
                      <a:pt x="736" y="291"/>
                      <a:pt x="743" y="299"/>
                    </a:cubicBezTo>
                    <a:cubicBezTo>
                      <a:pt x="765" y="320"/>
                      <a:pt x="783" y="344"/>
                      <a:pt x="797" y="371"/>
                    </a:cubicBezTo>
                    <a:cubicBezTo>
                      <a:pt x="798" y="374"/>
                      <a:pt x="800" y="375"/>
                      <a:pt x="803" y="374"/>
                    </a:cubicBezTo>
                    <a:cubicBezTo>
                      <a:pt x="822" y="371"/>
                      <a:pt x="839" y="365"/>
                      <a:pt x="855" y="355"/>
                    </a:cubicBezTo>
                    <a:cubicBezTo>
                      <a:pt x="872" y="343"/>
                      <a:pt x="889" y="330"/>
                      <a:pt x="905" y="317"/>
                    </a:cubicBezTo>
                    <a:cubicBezTo>
                      <a:pt x="918" y="307"/>
                      <a:pt x="925" y="292"/>
                      <a:pt x="934" y="279"/>
                    </a:cubicBezTo>
                    <a:cubicBezTo>
                      <a:pt x="939" y="272"/>
                      <a:pt x="946" y="267"/>
                      <a:pt x="955" y="265"/>
                    </a:cubicBezTo>
                    <a:cubicBezTo>
                      <a:pt x="981" y="259"/>
                      <a:pt x="1008" y="286"/>
                      <a:pt x="1001" y="310"/>
                    </a:cubicBezTo>
                    <a:cubicBezTo>
                      <a:pt x="997" y="325"/>
                      <a:pt x="986" y="332"/>
                      <a:pt x="971" y="335"/>
                    </a:cubicBezTo>
                    <a:cubicBezTo>
                      <a:pt x="965" y="336"/>
                      <a:pt x="958" y="336"/>
                      <a:pt x="951" y="336"/>
                    </a:cubicBezTo>
                    <a:cubicBezTo>
                      <a:pt x="940" y="337"/>
                      <a:pt x="930" y="340"/>
                      <a:pt x="922" y="346"/>
                    </a:cubicBezTo>
                    <a:cubicBezTo>
                      <a:pt x="894" y="363"/>
                      <a:pt x="866" y="381"/>
                      <a:pt x="839" y="400"/>
                    </a:cubicBezTo>
                    <a:cubicBezTo>
                      <a:pt x="832" y="404"/>
                      <a:pt x="826" y="410"/>
                      <a:pt x="820" y="416"/>
                    </a:cubicBezTo>
                    <a:cubicBezTo>
                      <a:pt x="819" y="417"/>
                      <a:pt x="819" y="420"/>
                      <a:pt x="819" y="422"/>
                    </a:cubicBezTo>
                    <a:cubicBezTo>
                      <a:pt x="823" y="439"/>
                      <a:pt x="827" y="456"/>
                      <a:pt x="831" y="473"/>
                    </a:cubicBezTo>
                    <a:cubicBezTo>
                      <a:pt x="832" y="476"/>
                      <a:pt x="832" y="477"/>
                      <a:pt x="835" y="477"/>
                    </a:cubicBezTo>
                    <a:cubicBezTo>
                      <a:pt x="850" y="478"/>
                      <a:pt x="862" y="476"/>
                      <a:pt x="871" y="463"/>
                    </a:cubicBezTo>
                    <a:cubicBezTo>
                      <a:pt x="879" y="450"/>
                      <a:pt x="893" y="445"/>
                      <a:pt x="907" y="444"/>
                    </a:cubicBezTo>
                    <a:cubicBezTo>
                      <a:pt x="920" y="442"/>
                      <a:pt x="929" y="448"/>
                      <a:pt x="935" y="459"/>
                    </a:cubicBezTo>
                    <a:cubicBezTo>
                      <a:pt x="945" y="477"/>
                      <a:pt x="945" y="496"/>
                      <a:pt x="935" y="514"/>
                    </a:cubicBezTo>
                    <a:cubicBezTo>
                      <a:pt x="928" y="527"/>
                      <a:pt x="914" y="532"/>
                      <a:pt x="898" y="528"/>
                    </a:cubicBezTo>
                    <a:cubicBezTo>
                      <a:pt x="888" y="526"/>
                      <a:pt x="878" y="521"/>
                      <a:pt x="872" y="512"/>
                    </a:cubicBezTo>
                    <a:cubicBezTo>
                      <a:pt x="867" y="503"/>
                      <a:pt x="859" y="500"/>
                      <a:pt x="849" y="502"/>
                    </a:cubicBezTo>
                    <a:cubicBezTo>
                      <a:pt x="849" y="502"/>
                      <a:pt x="849" y="502"/>
                      <a:pt x="848" y="502"/>
                    </a:cubicBezTo>
                    <a:cubicBezTo>
                      <a:pt x="835" y="504"/>
                      <a:pt x="834" y="505"/>
                      <a:pt x="835" y="518"/>
                    </a:cubicBezTo>
                    <a:cubicBezTo>
                      <a:pt x="835" y="540"/>
                      <a:pt x="833" y="562"/>
                      <a:pt x="828" y="584"/>
                    </a:cubicBezTo>
                    <a:cubicBezTo>
                      <a:pt x="827" y="588"/>
                      <a:pt x="828" y="590"/>
                      <a:pt x="831" y="593"/>
                    </a:cubicBezTo>
                    <a:cubicBezTo>
                      <a:pt x="849" y="609"/>
                      <a:pt x="871" y="618"/>
                      <a:pt x="894" y="624"/>
                    </a:cubicBezTo>
                    <a:cubicBezTo>
                      <a:pt x="903" y="626"/>
                      <a:pt x="912" y="627"/>
                      <a:pt x="921" y="629"/>
                    </a:cubicBezTo>
                    <a:cubicBezTo>
                      <a:pt x="944" y="635"/>
                      <a:pt x="967" y="634"/>
                      <a:pt x="990" y="629"/>
                    </a:cubicBezTo>
                    <a:cubicBezTo>
                      <a:pt x="1007" y="626"/>
                      <a:pt x="1020" y="631"/>
                      <a:pt x="1029" y="644"/>
                    </a:cubicBezTo>
                    <a:cubicBezTo>
                      <a:pt x="1037" y="657"/>
                      <a:pt x="1037" y="677"/>
                      <a:pt x="1028" y="689"/>
                    </a:cubicBezTo>
                    <a:cubicBezTo>
                      <a:pt x="1019" y="702"/>
                      <a:pt x="1004" y="706"/>
                      <a:pt x="989" y="699"/>
                    </a:cubicBezTo>
                    <a:cubicBezTo>
                      <a:pt x="983" y="697"/>
                      <a:pt x="977" y="693"/>
                      <a:pt x="973" y="688"/>
                    </a:cubicBezTo>
                    <a:cubicBezTo>
                      <a:pt x="961" y="675"/>
                      <a:pt x="947" y="666"/>
                      <a:pt x="929" y="662"/>
                    </a:cubicBezTo>
                    <a:cubicBezTo>
                      <a:pt x="902" y="655"/>
                      <a:pt x="875" y="647"/>
                      <a:pt x="847" y="641"/>
                    </a:cubicBezTo>
                    <a:cubicBezTo>
                      <a:pt x="837" y="639"/>
                      <a:pt x="826" y="639"/>
                      <a:pt x="816" y="637"/>
                    </a:cubicBezTo>
                    <a:cubicBezTo>
                      <a:pt x="813" y="637"/>
                      <a:pt x="812" y="638"/>
                      <a:pt x="811" y="641"/>
                    </a:cubicBezTo>
                    <a:cubicBezTo>
                      <a:pt x="803" y="661"/>
                      <a:pt x="792" y="680"/>
                      <a:pt x="780" y="698"/>
                    </a:cubicBezTo>
                    <a:cubicBezTo>
                      <a:pt x="779" y="699"/>
                      <a:pt x="779" y="701"/>
                      <a:pt x="780" y="702"/>
                    </a:cubicBezTo>
                    <a:cubicBezTo>
                      <a:pt x="783" y="706"/>
                      <a:pt x="786" y="709"/>
                      <a:pt x="789" y="711"/>
                    </a:cubicBezTo>
                    <a:cubicBezTo>
                      <a:pt x="796" y="717"/>
                      <a:pt x="803" y="718"/>
                      <a:pt x="811" y="714"/>
                    </a:cubicBezTo>
                    <a:cubicBezTo>
                      <a:pt x="828" y="708"/>
                      <a:pt x="848" y="713"/>
                      <a:pt x="859" y="727"/>
                    </a:cubicBezTo>
                    <a:cubicBezTo>
                      <a:pt x="863" y="733"/>
                      <a:pt x="865" y="739"/>
                      <a:pt x="865" y="746"/>
                    </a:cubicBezTo>
                    <a:cubicBezTo>
                      <a:pt x="865" y="767"/>
                      <a:pt x="848" y="790"/>
                      <a:pt x="828" y="795"/>
                    </a:cubicBezTo>
                    <a:cubicBezTo>
                      <a:pt x="819" y="798"/>
                      <a:pt x="811" y="796"/>
                      <a:pt x="803" y="791"/>
                    </a:cubicBezTo>
                    <a:cubicBezTo>
                      <a:pt x="791" y="782"/>
                      <a:pt x="784" y="770"/>
                      <a:pt x="784" y="755"/>
                    </a:cubicBezTo>
                    <a:cubicBezTo>
                      <a:pt x="784" y="741"/>
                      <a:pt x="777" y="733"/>
                      <a:pt x="766" y="726"/>
                    </a:cubicBezTo>
                    <a:cubicBezTo>
                      <a:pt x="765" y="725"/>
                      <a:pt x="763" y="724"/>
                      <a:pt x="761" y="723"/>
                    </a:cubicBezTo>
                    <a:cubicBezTo>
                      <a:pt x="761" y="724"/>
                      <a:pt x="760" y="725"/>
                      <a:pt x="759" y="726"/>
                    </a:cubicBezTo>
                    <a:cubicBezTo>
                      <a:pt x="744" y="742"/>
                      <a:pt x="729" y="757"/>
                      <a:pt x="711" y="770"/>
                    </a:cubicBezTo>
                    <a:cubicBezTo>
                      <a:pt x="709" y="772"/>
                      <a:pt x="708" y="774"/>
                      <a:pt x="708" y="777"/>
                    </a:cubicBezTo>
                    <a:cubicBezTo>
                      <a:pt x="709" y="801"/>
                      <a:pt x="717" y="823"/>
                      <a:pt x="730" y="843"/>
                    </a:cubicBezTo>
                    <a:cubicBezTo>
                      <a:pt x="741" y="860"/>
                      <a:pt x="754" y="876"/>
                      <a:pt x="767" y="893"/>
                    </a:cubicBezTo>
                    <a:cubicBezTo>
                      <a:pt x="775" y="903"/>
                      <a:pt x="787" y="910"/>
                      <a:pt x="798" y="917"/>
                    </a:cubicBezTo>
                    <a:cubicBezTo>
                      <a:pt x="802" y="920"/>
                      <a:pt x="807" y="923"/>
                      <a:pt x="811" y="927"/>
                    </a:cubicBezTo>
                    <a:cubicBezTo>
                      <a:pt x="825" y="942"/>
                      <a:pt x="823" y="966"/>
                      <a:pt x="806" y="980"/>
                    </a:cubicBezTo>
                    <a:cubicBezTo>
                      <a:pt x="798" y="987"/>
                      <a:pt x="788" y="991"/>
                      <a:pt x="778" y="990"/>
                    </a:cubicBezTo>
                    <a:cubicBezTo>
                      <a:pt x="763" y="988"/>
                      <a:pt x="752" y="976"/>
                      <a:pt x="749" y="960"/>
                    </a:cubicBezTo>
                    <a:cubicBezTo>
                      <a:pt x="748" y="953"/>
                      <a:pt x="748" y="946"/>
                      <a:pt x="748" y="939"/>
                    </a:cubicBezTo>
                    <a:cubicBezTo>
                      <a:pt x="747" y="927"/>
                      <a:pt x="744" y="917"/>
                      <a:pt x="737" y="907"/>
                    </a:cubicBezTo>
                    <a:cubicBezTo>
                      <a:pt x="721" y="881"/>
                      <a:pt x="704" y="855"/>
                      <a:pt x="686" y="829"/>
                    </a:cubicBezTo>
                    <a:cubicBezTo>
                      <a:pt x="680" y="820"/>
                      <a:pt x="671" y="812"/>
                      <a:pt x="664" y="804"/>
                    </a:cubicBezTo>
                    <a:cubicBezTo>
                      <a:pt x="662" y="802"/>
                      <a:pt x="661" y="802"/>
                      <a:pt x="658" y="803"/>
                    </a:cubicBezTo>
                    <a:cubicBezTo>
                      <a:pt x="632" y="816"/>
                      <a:pt x="605" y="825"/>
                      <a:pt x="577" y="830"/>
                    </a:cubicBezTo>
                    <a:cubicBezTo>
                      <a:pt x="575" y="840"/>
                      <a:pt x="579" y="849"/>
                      <a:pt x="588" y="854"/>
                    </a:cubicBezTo>
                    <a:cubicBezTo>
                      <a:pt x="600" y="859"/>
                      <a:pt x="608" y="868"/>
                      <a:pt x="612" y="880"/>
                    </a:cubicBezTo>
                    <a:cubicBezTo>
                      <a:pt x="618" y="898"/>
                      <a:pt x="612" y="912"/>
                      <a:pt x="596" y="921"/>
                    </a:cubicBezTo>
                    <a:cubicBezTo>
                      <a:pt x="579" y="930"/>
                      <a:pt x="561" y="932"/>
                      <a:pt x="544" y="923"/>
                    </a:cubicBezTo>
                    <a:cubicBezTo>
                      <a:pt x="534" y="919"/>
                      <a:pt x="529" y="910"/>
                      <a:pt x="529" y="900"/>
                    </a:cubicBezTo>
                    <a:cubicBezTo>
                      <a:pt x="528" y="885"/>
                      <a:pt x="531" y="871"/>
                      <a:pt x="542" y="860"/>
                    </a:cubicBezTo>
                    <a:cubicBezTo>
                      <a:pt x="550" y="853"/>
                      <a:pt x="553" y="845"/>
                      <a:pt x="551" y="835"/>
                    </a:cubicBezTo>
                    <a:cubicBezTo>
                      <a:pt x="548" y="835"/>
                      <a:pt x="544" y="834"/>
                      <a:pt x="541" y="835"/>
                    </a:cubicBezTo>
                    <a:cubicBezTo>
                      <a:pt x="511" y="837"/>
                      <a:pt x="482" y="835"/>
                      <a:pt x="453" y="828"/>
                    </a:cubicBezTo>
                    <a:cubicBezTo>
                      <a:pt x="449" y="827"/>
                      <a:pt x="447" y="828"/>
                      <a:pt x="445" y="831"/>
                    </a:cubicBezTo>
                    <a:cubicBezTo>
                      <a:pt x="429" y="851"/>
                      <a:pt x="420" y="874"/>
                      <a:pt x="415" y="899"/>
                    </a:cubicBezTo>
                    <a:cubicBezTo>
                      <a:pt x="413" y="914"/>
                      <a:pt x="411" y="929"/>
                      <a:pt x="409" y="944"/>
                    </a:cubicBezTo>
                    <a:cubicBezTo>
                      <a:pt x="407" y="960"/>
                      <a:pt x="411" y="975"/>
                      <a:pt x="414" y="991"/>
                    </a:cubicBezTo>
                    <a:cubicBezTo>
                      <a:pt x="417" y="1005"/>
                      <a:pt x="415" y="1017"/>
                      <a:pt x="403" y="1027"/>
                    </a:cubicBezTo>
                    <a:cubicBezTo>
                      <a:pt x="390" y="1039"/>
                      <a:pt x="367" y="1040"/>
                      <a:pt x="354" y="1029"/>
                    </a:cubicBezTo>
                    <a:cubicBezTo>
                      <a:pt x="342" y="1021"/>
                      <a:pt x="338" y="1006"/>
                      <a:pt x="344" y="992"/>
                    </a:cubicBezTo>
                    <a:cubicBezTo>
                      <a:pt x="346" y="986"/>
                      <a:pt x="349" y="980"/>
                      <a:pt x="354" y="976"/>
                    </a:cubicBezTo>
                    <a:cubicBezTo>
                      <a:pt x="369" y="961"/>
                      <a:pt x="377" y="943"/>
                      <a:pt x="382" y="922"/>
                    </a:cubicBezTo>
                    <a:cubicBezTo>
                      <a:pt x="387" y="898"/>
                      <a:pt x="393" y="875"/>
                      <a:pt x="397" y="851"/>
                    </a:cubicBezTo>
                    <a:cubicBezTo>
                      <a:pt x="399" y="839"/>
                      <a:pt x="400" y="827"/>
                      <a:pt x="400" y="816"/>
                    </a:cubicBezTo>
                    <a:cubicBezTo>
                      <a:pt x="400" y="814"/>
                      <a:pt x="399" y="812"/>
                      <a:pt x="398" y="811"/>
                    </a:cubicBezTo>
                    <a:cubicBezTo>
                      <a:pt x="374" y="801"/>
                      <a:pt x="351" y="788"/>
                      <a:pt x="330" y="772"/>
                    </a:cubicBezTo>
                    <a:cubicBezTo>
                      <a:pt x="330" y="772"/>
                      <a:pt x="329" y="772"/>
                      <a:pt x="329" y="772"/>
                    </a:cubicBezTo>
                    <a:cubicBezTo>
                      <a:pt x="324" y="778"/>
                      <a:pt x="323" y="786"/>
                      <a:pt x="324" y="793"/>
                    </a:cubicBezTo>
                    <a:cubicBezTo>
                      <a:pt x="328" y="808"/>
                      <a:pt x="324" y="820"/>
                      <a:pt x="316" y="832"/>
                    </a:cubicBezTo>
                    <a:cubicBezTo>
                      <a:pt x="308" y="845"/>
                      <a:pt x="296" y="850"/>
                      <a:pt x="281" y="845"/>
                    </a:cubicBezTo>
                    <a:cubicBezTo>
                      <a:pt x="260" y="838"/>
                      <a:pt x="246" y="824"/>
                      <a:pt x="242" y="801"/>
                    </a:cubicBezTo>
                    <a:cubicBezTo>
                      <a:pt x="241" y="794"/>
                      <a:pt x="243" y="788"/>
                      <a:pt x="247" y="783"/>
                    </a:cubicBezTo>
                    <a:cubicBezTo>
                      <a:pt x="255" y="768"/>
                      <a:pt x="273" y="761"/>
                      <a:pt x="289" y="764"/>
                    </a:cubicBezTo>
                    <a:cubicBezTo>
                      <a:pt x="297" y="765"/>
                      <a:pt x="305" y="762"/>
                      <a:pt x="309" y="756"/>
                    </a:cubicBezTo>
                    <a:cubicBezTo>
                      <a:pt x="300" y="746"/>
                      <a:pt x="290" y="736"/>
                      <a:pt x="281" y="726"/>
                    </a:cubicBezTo>
                    <a:cubicBezTo>
                      <a:pt x="266" y="709"/>
                      <a:pt x="253" y="690"/>
                      <a:pt x="243" y="670"/>
                    </a:cubicBezTo>
                    <a:cubicBezTo>
                      <a:pt x="241" y="667"/>
                      <a:pt x="240" y="666"/>
                      <a:pt x="236" y="667"/>
                    </a:cubicBezTo>
                    <a:cubicBezTo>
                      <a:pt x="220" y="669"/>
                      <a:pt x="206" y="674"/>
                      <a:pt x="193" y="682"/>
                    </a:cubicBezTo>
                    <a:cubicBezTo>
                      <a:pt x="169" y="695"/>
                      <a:pt x="147" y="711"/>
                      <a:pt x="128" y="731"/>
                    </a:cubicBezTo>
                    <a:cubicBezTo>
                      <a:pt x="120" y="739"/>
                      <a:pt x="114" y="749"/>
                      <a:pt x="108" y="759"/>
                    </a:cubicBezTo>
                    <a:cubicBezTo>
                      <a:pt x="98" y="774"/>
                      <a:pt x="84" y="780"/>
                      <a:pt x="68" y="776"/>
                    </a:cubicBezTo>
                    <a:cubicBezTo>
                      <a:pt x="52" y="772"/>
                      <a:pt x="39" y="757"/>
                      <a:pt x="38" y="740"/>
                    </a:cubicBezTo>
                    <a:cubicBezTo>
                      <a:pt x="37" y="727"/>
                      <a:pt x="44" y="717"/>
                      <a:pt x="55" y="711"/>
                    </a:cubicBezTo>
                    <a:cubicBezTo>
                      <a:pt x="61" y="708"/>
                      <a:pt x="69" y="706"/>
                      <a:pt x="76" y="706"/>
                    </a:cubicBezTo>
                    <a:cubicBezTo>
                      <a:pt x="95" y="706"/>
                      <a:pt x="111" y="701"/>
                      <a:pt x="127" y="691"/>
                    </a:cubicBezTo>
                    <a:cubicBezTo>
                      <a:pt x="150" y="675"/>
                      <a:pt x="174" y="660"/>
                      <a:pt x="197" y="644"/>
                    </a:cubicBezTo>
                    <a:cubicBezTo>
                      <a:pt x="205" y="639"/>
                      <a:pt x="212" y="632"/>
                      <a:pt x="219" y="626"/>
                    </a:cubicBezTo>
                    <a:cubicBezTo>
                      <a:pt x="221" y="624"/>
                      <a:pt x="222" y="622"/>
                      <a:pt x="221" y="619"/>
                    </a:cubicBezTo>
                    <a:cubicBezTo>
                      <a:pt x="214" y="600"/>
                      <a:pt x="210" y="581"/>
                      <a:pt x="207" y="561"/>
                    </a:cubicBezTo>
                    <a:cubicBezTo>
                      <a:pt x="207" y="560"/>
                      <a:pt x="207" y="560"/>
                      <a:pt x="207" y="559"/>
                    </a:cubicBezTo>
                    <a:cubicBezTo>
                      <a:pt x="199" y="559"/>
                      <a:pt x="193" y="561"/>
                      <a:pt x="188" y="567"/>
                    </a:cubicBezTo>
                    <a:cubicBezTo>
                      <a:pt x="185" y="570"/>
                      <a:pt x="183" y="573"/>
                      <a:pt x="181" y="576"/>
                    </a:cubicBezTo>
                    <a:cubicBezTo>
                      <a:pt x="171" y="587"/>
                      <a:pt x="158" y="592"/>
                      <a:pt x="143" y="592"/>
                    </a:cubicBezTo>
                    <a:cubicBezTo>
                      <a:pt x="132" y="593"/>
                      <a:pt x="124" y="587"/>
                      <a:pt x="119" y="577"/>
                    </a:cubicBezTo>
                    <a:cubicBezTo>
                      <a:pt x="109" y="559"/>
                      <a:pt x="109" y="541"/>
                      <a:pt x="118" y="523"/>
                    </a:cubicBezTo>
                    <a:cubicBezTo>
                      <a:pt x="125" y="509"/>
                      <a:pt x="141" y="503"/>
                      <a:pt x="158" y="508"/>
                    </a:cubicBezTo>
                    <a:cubicBezTo>
                      <a:pt x="168" y="511"/>
                      <a:pt x="176" y="516"/>
                      <a:pt x="182" y="525"/>
                    </a:cubicBezTo>
                    <a:cubicBezTo>
                      <a:pt x="187" y="533"/>
                      <a:pt x="195" y="536"/>
                      <a:pt x="205" y="533"/>
                    </a:cubicBezTo>
                    <a:cubicBezTo>
                      <a:pt x="205" y="532"/>
                      <a:pt x="205" y="531"/>
                      <a:pt x="205" y="529"/>
                    </a:cubicBezTo>
                    <a:cubicBezTo>
                      <a:pt x="204" y="503"/>
                      <a:pt x="207" y="477"/>
                      <a:pt x="212" y="451"/>
                    </a:cubicBezTo>
                    <a:cubicBezTo>
                      <a:pt x="213" y="450"/>
                      <a:pt x="211" y="447"/>
                      <a:pt x="210" y="446"/>
                    </a:cubicBezTo>
                    <a:cubicBezTo>
                      <a:pt x="198" y="435"/>
                      <a:pt x="183" y="428"/>
                      <a:pt x="168" y="422"/>
                    </a:cubicBezTo>
                    <a:cubicBezTo>
                      <a:pt x="157" y="418"/>
                      <a:pt x="146" y="417"/>
                      <a:pt x="135" y="414"/>
                    </a:cubicBezTo>
                    <a:cubicBezTo>
                      <a:pt x="123" y="412"/>
                      <a:pt x="111" y="409"/>
                      <a:pt x="99" y="409"/>
                    </a:cubicBezTo>
                    <a:cubicBezTo>
                      <a:pt x="87" y="408"/>
                      <a:pt x="75" y="408"/>
                      <a:pt x="64" y="411"/>
                    </a:cubicBezTo>
                    <a:cubicBezTo>
                      <a:pt x="53" y="415"/>
                      <a:pt x="43" y="417"/>
                      <a:pt x="32" y="415"/>
                    </a:cubicBezTo>
                    <a:cubicBezTo>
                      <a:pt x="12" y="410"/>
                      <a:pt x="0" y="389"/>
                      <a:pt x="6" y="367"/>
                    </a:cubicBezTo>
                    <a:cubicBezTo>
                      <a:pt x="10" y="349"/>
                      <a:pt x="23" y="340"/>
                      <a:pt x="42" y="342"/>
                    </a:cubicBezTo>
                    <a:cubicBezTo>
                      <a:pt x="51" y="343"/>
                      <a:pt x="59" y="348"/>
                      <a:pt x="66" y="355"/>
                    </a:cubicBezTo>
                    <a:cubicBezTo>
                      <a:pt x="75" y="364"/>
                      <a:pt x="84" y="372"/>
                      <a:pt x="96" y="376"/>
                    </a:cubicBezTo>
                    <a:cubicBezTo>
                      <a:pt x="112" y="380"/>
                      <a:pt x="127" y="384"/>
                      <a:pt x="142" y="388"/>
                    </a:cubicBezTo>
                    <a:cubicBezTo>
                      <a:pt x="148" y="389"/>
                      <a:pt x="153" y="391"/>
                      <a:pt x="159" y="392"/>
                    </a:cubicBezTo>
                    <a:cubicBezTo>
                      <a:pt x="168" y="394"/>
                      <a:pt x="178" y="396"/>
                      <a:pt x="188" y="397"/>
                    </a:cubicBezTo>
                    <a:cubicBezTo>
                      <a:pt x="200" y="399"/>
                      <a:pt x="213" y="400"/>
                      <a:pt x="225" y="401"/>
                    </a:cubicBezTo>
                    <a:cubicBezTo>
                      <a:pt x="226" y="401"/>
                      <a:pt x="229" y="399"/>
                      <a:pt x="229" y="398"/>
                    </a:cubicBezTo>
                    <a:cubicBezTo>
                      <a:pt x="240" y="373"/>
                      <a:pt x="253" y="350"/>
                      <a:pt x="269" y="329"/>
                    </a:cubicBezTo>
                    <a:cubicBezTo>
                      <a:pt x="263" y="320"/>
                      <a:pt x="253" y="317"/>
                      <a:pt x="244" y="321"/>
                    </a:cubicBezTo>
                    <a:cubicBezTo>
                      <a:pt x="230" y="326"/>
                      <a:pt x="218" y="325"/>
                      <a:pt x="205" y="318"/>
                    </a:cubicBezTo>
                    <a:cubicBezTo>
                      <a:pt x="193" y="311"/>
                      <a:pt x="187" y="300"/>
                      <a:pt x="189" y="285"/>
                    </a:cubicBezTo>
                    <a:cubicBezTo>
                      <a:pt x="191" y="266"/>
                      <a:pt x="208" y="245"/>
                      <a:pt x="227" y="240"/>
                    </a:cubicBezTo>
                    <a:cubicBezTo>
                      <a:pt x="235" y="238"/>
                      <a:pt x="244" y="239"/>
                      <a:pt x="251" y="245"/>
                    </a:cubicBezTo>
                    <a:cubicBezTo>
                      <a:pt x="263" y="255"/>
                      <a:pt x="271" y="267"/>
                      <a:pt x="271" y="283"/>
                    </a:cubicBezTo>
                    <a:cubicBezTo>
                      <a:pt x="271" y="294"/>
                      <a:pt x="276" y="303"/>
                      <a:pt x="286" y="309"/>
                    </a:cubicBezTo>
                    <a:cubicBezTo>
                      <a:pt x="294" y="301"/>
                      <a:pt x="303" y="292"/>
                      <a:pt x="311" y="284"/>
                    </a:cubicBezTo>
                    <a:cubicBezTo>
                      <a:pt x="317" y="279"/>
                      <a:pt x="322" y="275"/>
                      <a:pt x="328" y="271"/>
                    </a:cubicBezTo>
                    <a:cubicBezTo>
                      <a:pt x="331" y="269"/>
                      <a:pt x="332" y="267"/>
                      <a:pt x="331" y="263"/>
                    </a:cubicBezTo>
                    <a:cubicBezTo>
                      <a:pt x="331" y="241"/>
                      <a:pt x="324" y="220"/>
                      <a:pt x="312" y="201"/>
                    </a:cubicBezTo>
                    <a:cubicBezTo>
                      <a:pt x="301" y="182"/>
                      <a:pt x="286" y="163"/>
                      <a:pt x="271" y="146"/>
                    </a:cubicBezTo>
                    <a:cubicBezTo>
                      <a:pt x="262" y="136"/>
                      <a:pt x="250" y="129"/>
                      <a:pt x="238" y="122"/>
                    </a:cubicBezTo>
                    <a:cubicBezTo>
                      <a:pt x="223" y="112"/>
                      <a:pt x="217" y="99"/>
                      <a:pt x="221" y="84"/>
                    </a:cubicBezTo>
                    <a:cubicBezTo>
                      <a:pt x="224" y="67"/>
                      <a:pt x="239" y="54"/>
                      <a:pt x="255" y="51"/>
                    </a:cubicBezTo>
                    <a:cubicBezTo>
                      <a:pt x="269" y="49"/>
                      <a:pt x="284" y="59"/>
                      <a:pt x="289" y="75"/>
                    </a:cubicBezTo>
                    <a:cubicBezTo>
                      <a:pt x="290" y="80"/>
                      <a:pt x="291" y="86"/>
                      <a:pt x="291" y="91"/>
                    </a:cubicBezTo>
                    <a:cubicBezTo>
                      <a:pt x="291" y="108"/>
                      <a:pt x="296" y="124"/>
                      <a:pt x="305" y="138"/>
                    </a:cubicBezTo>
                    <a:cubicBezTo>
                      <a:pt x="322" y="164"/>
                      <a:pt x="339" y="190"/>
                      <a:pt x="356" y="215"/>
                    </a:cubicBezTo>
                    <a:cubicBezTo>
                      <a:pt x="362" y="223"/>
                      <a:pt x="369" y="230"/>
                      <a:pt x="376" y="237"/>
                    </a:cubicBezTo>
                    <a:cubicBezTo>
                      <a:pt x="377" y="238"/>
                      <a:pt x="379" y="239"/>
                      <a:pt x="381" y="238"/>
                    </a:cubicBezTo>
                    <a:cubicBezTo>
                      <a:pt x="411" y="223"/>
                      <a:pt x="442" y="213"/>
                      <a:pt x="475" y="208"/>
                    </a:cubicBezTo>
                    <a:cubicBezTo>
                      <a:pt x="476" y="208"/>
                      <a:pt x="476" y="208"/>
                      <a:pt x="477" y="208"/>
                    </a:cubicBezTo>
                    <a:cubicBezTo>
                      <a:pt x="479" y="198"/>
                      <a:pt x="475" y="186"/>
                      <a:pt x="464" y="181"/>
                    </a:cubicBezTo>
                    <a:cubicBezTo>
                      <a:pt x="446" y="173"/>
                      <a:pt x="437" y="153"/>
                      <a:pt x="441" y="135"/>
                    </a:cubicBezTo>
                    <a:cubicBezTo>
                      <a:pt x="443" y="127"/>
                      <a:pt x="447" y="122"/>
                      <a:pt x="453" y="117"/>
                    </a:cubicBezTo>
                    <a:cubicBezTo>
                      <a:pt x="467" y="108"/>
                      <a:pt x="482" y="105"/>
                      <a:pt x="497" y="108"/>
                    </a:cubicBezTo>
                    <a:cubicBezTo>
                      <a:pt x="518" y="112"/>
                      <a:pt x="528" y="126"/>
                      <a:pt x="525" y="148"/>
                    </a:cubicBezTo>
                    <a:cubicBezTo>
                      <a:pt x="523" y="158"/>
                      <a:pt x="519" y="167"/>
                      <a:pt x="512" y="175"/>
                    </a:cubicBezTo>
                    <a:cubicBezTo>
                      <a:pt x="502" y="185"/>
                      <a:pt x="500" y="194"/>
                      <a:pt x="503" y="205"/>
                    </a:cubicBezTo>
                    <a:close/>
                    <a:moveTo>
                      <a:pt x="618" y="515"/>
                    </a:moveTo>
                    <a:cubicBezTo>
                      <a:pt x="621" y="515"/>
                      <a:pt x="623" y="514"/>
                      <a:pt x="625" y="514"/>
                    </a:cubicBezTo>
                    <a:cubicBezTo>
                      <a:pt x="645" y="513"/>
                      <a:pt x="664" y="506"/>
                      <a:pt x="679" y="492"/>
                    </a:cubicBezTo>
                    <a:cubicBezTo>
                      <a:pt x="703" y="472"/>
                      <a:pt x="716" y="445"/>
                      <a:pt x="718" y="413"/>
                    </a:cubicBezTo>
                    <a:cubicBezTo>
                      <a:pt x="719" y="373"/>
                      <a:pt x="705" y="339"/>
                      <a:pt x="671" y="316"/>
                    </a:cubicBezTo>
                    <a:cubicBezTo>
                      <a:pt x="652" y="303"/>
                      <a:pt x="631" y="297"/>
                      <a:pt x="608" y="301"/>
                    </a:cubicBezTo>
                    <a:cubicBezTo>
                      <a:pt x="591" y="304"/>
                      <a:pt x="576" y="313"/>
                      <a:pt x="563" y="324"/>
                    </a:cubicBezTo>
                    <a:cubicBezTo>
                      <a:pt x="546" y="338"/>
                      <a:pt x="532" y="355"/>
                      <a:pt x="520" y="373"/>
                    </a:cubicBezTo>
                    <a:cubicBezTo>
                      <a:pt x="519" y="371"/>
                      <a:pt x="517" y="369"/>
                      <a:pt x="516" y="368"/>
                    </a:cubicBezTo>
                    <a:cubicBezTo>
                      <a:pt x="504" y="350"/>
                      <a:pt x="490" y="333"/>
                      <a:pt x="473" y="320"/>
                    </a:cubicBezTo>
                    <a:cubicBezTo>
                      <a:pt x="456" y="307"/>
                      <a:pt x="437" y="298"/>
                      <a:pt x="415" y="300"/>
                    </a:cubicBezTo>
                    <a:cubicBezTo>
                      <a:pt x="394" y="302"/>
                      <a:pt x="376" y="309"/>
                      <a:pt x="360" y="324"/>
                    </a:cubicBezTo>
                    <a:cubicBezTo>
                      <a:pt x="326" y="357"/>
                      <a:pt x="316" y="397"/>
                      <a:pt x="329" y="442"/>
                    </a:cubicBezTo>
                    <a:cubicBezTo>
                      <a:pt x="341" y="479"/>
                      <a:pt x="366" y="504"/>
                      <a:pt x="404" y="513"/>
                    </a:cubicBezTo>
                    <a:cubicBezTo>
                      <a:pt x="410" y="514"/>
                      <a:pt x="416" y="514"/>
                      <a:pt x="423" y="515"/>
                    </a:cubicBezTo>
                    <a:cubicBezTo>
                      <a:pt x="422" y="518"/>
                      <a:pt x="421" y="521"/>
                      <a:pt x="420" y="523"/>
                    </a:cubicBezTo>
                    <a:cubicBezTo>
                      <a:pt x="412" y="541"/>
                      <a:pt x="404" y="559"/>
                      <a:pt x="397" y="577"/>
                    </a:cubicBezTo>
                    <a:cubicBezTo>
                      <a:pt x="390" y="594"/>
                      <a:pt x="386" y="611"/>
                      <a:pt x="383" y="629"/>
                    </a:cubicBezTo>
                    <a:cubicBezTo>
                      <a:pt x="382" y="641"/>
                      <a:pt x="385" y="653"/>
                      <a:pt x="387" y="666"/>
                    </a:cubicBezTo>
                    <a:cubicBezTo>
                      <a:pt x="387" y="667"/>
                      <a:pt x="388" y="668"/>
                      <a:pt x="390" y="669"/>
                    </a:cubicBezTo>
                    <a:cubicBezTo>
                      <a:pt x="408" y="678"/>
                      <a:pt x="427" y="688"/>
                      <a:pt x="445" y="697"/>
                    </a:cubicBezTo>
                    <a:cubicBezTo>
                      <a:pt x="461" y="705"/>
                      <a:pt x="478" y="708"/>
                      <a:pt x="496" y="703"/>
                    </a:cubicBezTo>
                    <a:cubicBezTo>
                      <a:pt x="512" y="698"/>
                      <a:pt x="529" y="697"/>
                      <a:pt x="545" y="701"/>
                    </a:cubicBezTo>
                    <a:cubicBezTo>
                      <a:pt x="560" y="705"/>
                      <a:pt x="574" y="705"/>
                      <a:pt x="588" y="697"/>
                    </a:cubicBezTo>
                    <a:cubicBezTo>
                      <a:pt x="610" y="683"/>
                      <a:pt x="632" y="670"/>
                      <a:pt x="654" y="657"/>
                    </a:cubicBezTo>
                    <a:cubicBezTo>
                      <a:pt x="655" y="656"/>
                      <a:pt x="657" y="655"/>
                      <a:pt x="657" y="654"/>
                    </a:cubicBezTo>
                    <a:cubicBezTo>
                      <a:pt x="657" y="646"/>
                      <a:pt x="659" y="638"/>
                      <a:pt x="658" y="630"/>
                    </a:cubicBezTo>
                    <a:cubicBezTo>
                      <a:pt x="657" y="618"/>
                      <a:pt x="654" y="606"/>
                      <a:pt x="651" y="594"/>
                    </a:cubicBezTo>
                    <a:cubicBezTo>
                      <a:pt x="644" y="570"/>
                      <a:pt x="633" y="549"/>
                      <a:pt x="623" y="526"/>
                    </a:cubicBezTo>
                    <a:cubicBezTo>
                      <a:pt x="621" y="523"/>
                      <a:pt x="620" y="519"/>
                      <a:pt x="618" y="515"/>
                    </a:cubicBezTo>
                    <a:close/>
                    <a:moveTo>
                      <a:pt x="648" y="689"/>
                    </a:moveTo>
                    <a:cubicBezTo>
                      <a:pt x="647" y="690"/>
                      <a:pt x="646" y="690"/>
                      <a:pt x="645" y="691"/>
                    </a:cubicBezTo>
                    <a:cubicBezTo>
                      <a:pt x="630" y="700"/>
                      <a:pt x="615" y="708"/>
                      <a:pt x="601" y="717"/>
                    </a:cubicBezTo>
                    <a:cubicBezTo>
                      <a:pt x="583" y="728"/>
                      <a:pt x="564" y="730"/>
                      <a:pt x="545" y="726"/>
                    </a:cubicBezTo>
                    <a:cubicBezTo>
                      <a:pt x="530" y="722"/>
                      <a:pt x="515" y="722"/>
                      <a:pt x="500" y="726"/>
                    </a:cubicBezTo>
                    <a:cubicBezTo>
                      <a:pt x="486" y="730"/>
                      <a:pt x="471" y="731"/>
                      <a:pt x="457" y="726"/>
                    </a:cubicBezTo>
                    <a:cubicBezTo>
                      <a:pt x="443" y="721"/>
                      <a:pt x="429" y="715"/>
                      <a:pt x="415" y="710"/>
                    </a:cubicBezTo>
                    <a:cubicBezTo>
                      <a:pt x="410" y="707"/>
                      <a:pt x="405" y="704"/>
                      <a:pt x="399" y="701"/>
                    </a:cubicBezTo>
                    <a:cubicBezTo>
                      <a:pt x="415" y="740"/>
                      <a:pt x="460" y="784"/>
                      <a:pt x="521" y="784"/>
                    </a:cubicBezTo>
                    <a:cubicBezTo>
                      <a:pt x="584" y="783"/>
                      <a:pt x="631" y="738"/>
                      <a:pt x="648" y="689"/>
                    </a:cubicBezTo>
                    <a:close/>
                    <a:moveTo>
                      <a:pt x="780" y="972"/>
                    </a:moveTo>
                    <a:cubicBezTo>
                      <a:pt x="791" y="972"/>
                      <a:pt x="802" y="964"/>
                      <a:pt x="805" y="954"/>
                    </a:cubicBezTo>
                    <a:cubicBezTo>
                      <a:pt x="807" y="947"/>
                      <a:pt x="804" y="942"/>
                      <a:pt x="796" y="940"/>
                    </a:cubicBezTo>
                    <a:cubicBezTo>
                      <a:pt x="787" y="939"/>
                      <a:pt x="773" y="947"/>
                      <a:pt x="770" y="957"/>
                    </a:cubicBezTo>
                    <a:cubicBezTo>
                      <a:pt x="766" y="965"/>
                      <a:pt x="771" y="972"/>
                      <a:pt x="780" y="972"/>
                    </a:cubicBezTo>
                    <a:close/>
                    <a:moveTo>
                      <a:pt x="66" y="726"/>
                    </a:moveTo>
                    <a:cubicBezTo>
                      <a:pt x="60" y="726"/>
                      <a:pt x="56" y="730"/>
                      <a:pt x="56" y="736"/>
                    </a:cubicBezTo>
                    <a:cubicBezTo>
                      <a:pt x="55" y="746"/>
                      <a:pt x="62" y="757"/>
                      <a:pt x="71" y="761"/>
                    </a:cubicBezTo>
                    <a:cubicBezTo>
                      <a:pt x="75" y="763"/>
                      <a:pt x="79" y="764"/>
                      <a:pt x="83" y="761"/>
                    </a:cubicBezTo>
                    <a:cubicBezTo>
                      <a:pt x="87" y="757"/>
                      <a:pt x="88" y="753"/>
                      <a:pt x="87" y="748"/>
                    </a:cubicBezTo>
                    <a:cubicBezTo>
                      <a:pt x="86" y="742"/>
                      <a:pt x="83" y="736"/>
                      <a:pt x="79" y="732"/>
                    </a:cubicBezTo>
                    <a:cubicBezTo>
                      <a:pt x="75" y="728"/>
                      <a:pt x="71" y="726"/>
                      <a:pt x="66" y="726"/>
                    </a:cubicBezTo>
                    <a:close/>
                    <a:moveTo>
                      <a:pt x="666" y="49"/>
                    </a:moveTo>
                    <a:cubicBezTo>
                      <a:pt x="668" y="48"/>
                      <a:pt x="670" y="48"/>
                      <a:pt x="673" y="47"/>
                    </a:cubicBezTo>
                    <a:cubicBezTo>
                      <a:pt x="677" y="46"/>
                      <a:pt x="681" y="44"/>
                      <a:pt x="682" y="39"/>
                    </a:cubicBezTo>
                    <a:cubicBezTo>
                      <a:pt x="683" y="34"/>
                      <a:pt x="681" y="30"/>
                      <a:pt x="677" y="27"/>
                    </a:cubicBezTo>
                    <a:cubicBezTo>
                      <a:pt x="669" y="21"/>
                      <a:pt x="660" y="19"/>
                      <a:pt x="650" y="23"/>
                    </a:cubicBezTo>
                    <a:cubicBezTo>
                      <a:pt x="641" y="26"/>
                      <a:pt x="640" y="34"/>
                      <a:pt x="646" y="41"/>
                    </a:cubicBezTo>
                    <a:cubicBezTo>
                      <a:pt x="651" y="46"/>
                      <a:pt x="658" y="48"/>
                      <a:pt x="666" y="49"/>
                    </a:cubicBezTo>
                    <a:close/>
                    <a:moveTo>
                      <a:pt x="259" y="69"/>
                    </a:moveTo>
                    <a:cubicBezTo>
                      <a:pt x="248" y="69"/>
                      <a:pt x="237" y="78"/>
                      <a:pt x="235" y="88"/>
                    </a:cubicBezTo>
                    <a:cubicBezTo>
                      <a:pt x="234" y="94"/>
                      <a:pt x="236" y="99"/>
                      <a:pt x="243" y="100"/>
                    </a:cubicBezTo>
                    <a:cubicBezTo>
                      <a:pt x="252" y="103"/>
                      <a:pt x="266" y="95"/>
                      <a:pt x="270" y="85"/>
                    </a:cubicBezTo>
                    <a:cubicBezTo>
                      <a:pt x="274" y="76"/>
                      <a:pt x="269" y="69"/>
                      <a:pt x="259" y="69"/>
                    </a:cubicBezTo>
                    <a:close/>
                    <a:moveTo>
                      <a:pt x="373" y="992"/>
                    </a:moveTo>
                    <a:cubicBezTo>
                      <a:pt x="371" y="993"/>
                      <a:pt x="368" y="993"/>
                      <a:pt x="365" y="994"/>
                    </a:cubicBezTo>
                    <a:cubicBezTo>
                      <a:pt x="357" y="998"/>
                      <a:pt x="355" y="1006"/>
                      <a:pt x="361" y="1012"/>
                    </a:cubicBezTo>
                    <a:cubicBezTo>
                      <a:pt x="368" y="1019"/>
                      <a:pt x="381" y="1022"/>
                      <a:pt x="390" y="1018"/>
                    </a:cubicBezTo>
                    <a:cubicBezTo>
                      <a:pt x="399" y="1015"/>
                      <a:pt x="400" y="1006"/>
                      <a:pt x="393" y="999"/>
                    </a:cubicBezTo>
                    <a:cubicBezTo>
                      <a:pt x="388" y="995"/>
                      <a:pt x="382" y="993"/>
                      <a:pt x="373" y="992"/>
                    </a:cubicBezTo>
                    <a:close/>
                    <a:moveTo>
                      <a:pt x="953" y="290"/>
                    </a:moveTo>
                    <a:cubicBezTo>
                      <a:pt x="953" y="301"/>
                      <a:pt x="961" y="313"/>
                      <a:pt x="971" y="315"/>
                    </a:cubicBezTo>
                    <a:cubicBezTo>
                      <a:pt x="978" y="316"/>
                      <a:pt x="982" y="313"/>
                      <a:pt x="984" y="307"/>
                    </a:cubicBezTo>
                    <a:cubicBezTo>
                      <a:pt x="986" y="297"/>
                      <a:pt x="979" y="284"/>
                      <a:pt x="969" y="280"/>
                    </a:cubicBezTo>
                    <a:cubicBezTo>
                      <a:pt x="960" y="276"/>
                      <a:pt x="953" y="281"/>
                      <a:pt x="953" y="290"/>
                    </a:cubicBezTo>
                    <a:close/>
                    <a:moveTo>
                      <a:pt x="1019" y="661"/>
                    </a:moveTo>
                    <a:cubicBezTo>
                      <a:pt x="1018" y="660"/>
                      <a:pt x="1018" y="658"/>
                      <a:pt x="1018" y="656"/>
                    </a:cubicBezTo>
                    <a:cubicBezTo>
                      <a:pt x="1016" y="651"/>
                      <a:pt x="1014" y="647"/>
                      <a:pt x="1009" y="646"/>
                    </a:cubicBezTo>
                    <a:cubicBezTo>
                      <a:pt x="1004" y="645"/>
                      <a:pt x="1000" y="647"/>
                      <a:pt x="997" y="651"/>
                    </a:cubicBezTo>
                    <a:cubicBezTo>
                      <a:pt x="991" y="659"/>
                      <a:pt x="989" y="668"/>
                      <a:pt x="992" y="678"/>
                    </a:cubicBezTo>
                    <a:cubicBezTo>
                      <a:pt x="995" y="686"/>
                      <a:pt x="1004" y="688"/>
                      <a:pt x="1010" y="682"/>
                    </a:cubicBezTo>
                    <a:cubicBezTo>
                      <a:pt x="1016" y="677"/>
                      <a:pt x="1018" y="670"/>
                      <a:pt x="1019" y="661"/>
                    </a:cubicBezTo>
                    <a:close/>
                    <a:moveTo>
                      <a:pt x="49" y="375"/>
                    </a:moveTo>
                    <a:cubicBezTo>
                      <a:pt x="48" y="372"/>
                      <a:pt x="48" y="370"/>
                      <a:pt x="47" y="367"/>
                    </a:cubicBezTo>
                    <a:cubicBezTo>
                      <a:pt x="44" y="357"/>
                      <a:pt x="35" y="355"/>
                      <a:pt x="28" y="363"/>
                    </a:cubicBezTo>
                    <a:cubicBezTo>
                      <a:pt x="21" y="371"/>
                      <a:pt x="19" y="380"/>
                      <a:pt x="22" y="389"/>
                    </a:cubicBezTo>
                    <a:cubicBezTo>
                      <a:pt x="26" y="399"/>
                      <a:pt x="35" y="401"/>
                      <a:pt x="42" y="393"/>
                    </a:cubicBezTo>
                    <a:cubicBezTo>
                      <a:pt x="47" y="388"/>
                      <a:pt x="49" y="382"/>
                      <a:pt x="49" y="3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2" name="Freeform 6">
                <a:extLst>
                  <a:ext uri="{FF2B5EF4-FFF2-40B4-BE49-F238E27FC236}">
                    <a16:creationId xmlns:a16="http://schemas.microsoft.com/office/drawing/2014/main" id="{9E050860-401C-4105-8F65-CE776579973E}"/>
                  </a:ext>
                </a:extLst>
              </p:cNvPr>
              <p:cNvSpPr/>
              <p:nvPr/>
            </p:nvSpPr>
            <p:spPr bwMode="auto">
              <a:xfrm>
                <a:off x="5435600" y="3017838"/>
                <a:ext cx="127000" cy="169862"/>
              </a:xfrm>
              <a:custGeom>
                <a:avLst/>
                <a:gdLst>
                  <a:gd name="T0" fmla="*/ 0 w 77"/>
                  <a:gd name="T1" fmla="*/ 37 h 102"/>
                  <a:gd name="T2" fmla="*/ 6 w 77"/>
                  <a:gd name="T3" fmla="*/ 14 h 102"/>
                  <a:gd name="T4" fmla="*/ 38 w 77"/>
                  <a:gd name="T5" fmla="*/ 4 h 102"/>
                  <a:gd name="T6" fmla="*/ 70 w 77"/>
                  <a:gd name="T7" fmla="*/ 36 h 102"/>
                  <a:gd name="T8" fmla="*/ 74 w 77"/>
                  <a:gd name="T9" fmla="*/ 71 h 102"/>
                  <a:gd name="T10" fmla="*/ 34 w 77"/>
                  <a:gd name="T11" fmla="*/ 92 h 102"/>
                  <a:gd name="T12" fmla="*/ 1 w 77"/>
                  <a:gd name="T13" fmla="*/ 49 h 102"/>
                  <a:gd name="T14" fmla="*/ 0 w 77"/>
                  <a:gd name="T15" fmla="*/ 37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02">
                    <a:moveTo>
                      <a:pt x="0" y="37"/>
                    </a:moveTo>
                    <a:cubicBezTo>
                      <a:pt x="0" y="28"/>
                      <a:pt x="2" y="20"/>
                      <a:pt x="6" y="14"/>
                    </a:cubicBezTo>
                    <a:cubicBezTo>
                      <a:pt x="13" y="4"/>
                      <a:pt x="26" y="0"/>
                      <a:pt x="38" y="4"/>
                    </a:cubicBezTo>
                    <a:cubicBezTo>
                      <a:pt x="53" y="10"/>
                      <a:pt x="63" y="22"/>
                      <a:pt x="70" y="36"/>
                    </a:cubicBezTo>
                    <a:cubicBezTo>
                      <a:pt x="75" y="47"/>
                      <a:pt x="77" y="59"/>
                      <a:pt x="74" y="71"/>
                    </a:cubicBezTo>
                    <a:cubicBezTo>
                      <a:pt x="71" y="92"/>
                      <a:pt x="52" y="102"/>
                      <a:pt x="34" y="92"/>
                    </a:cubicBezTo>
                    <a:cubicBezTo>
                      <a:pt x="15" y="83"/>
                      <a:pt x="6" y="68"/>
                      <a:pt x="1" y="49"/>
                    </a:cubicBezTo>
                    <a:cubicBezTo>
                      <a:pt x="0" y="45"/>
                      <a:pt x="0" y="41"/>
                      <a:pt x="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3" name="Freeform 7">
                <a:extLst>
                  <a:ext uri="{FF2B5EF4-FFF2-40B4-BE49-F238E27FC236}">
                    <a16:creationId xmlns:a16="http://schemas.microsoft.com/office/drawing/2014/main" id="{71D9F1DC-CFFB-487A-B395-89FE16ACB0C1}"/>
                  </a:ext>
                </a:extLst>
              </p:cNvPr>
              <p:cNvSpPr/>
              <p:nvPr/>
            </p:nvSpPr>
            <p:spPr bwMode="auto">
              <a:xfrm>
                <a:off x="5588000" y="3022600"/>
                <a:ext cx="131763" cy="157162"/>
              </a:xfrm>
              <a:custGeom>
                <a:avLst/>
                <a:gdLst>
                  <a:gd name="T0" fmla="*/ 0 w 79"/>
                  <a:gd name="T1" fmla="*/ 62 h 95"/>
                  <a:gd name="T2" fmla="*/ 30 w 79"/>
                  <a:gd name="T3" fmla="*/ 7 h 95"/>
                  <a:gd name="T4" fmla="*/ 50 w 79"/>
                  <a:gd name="T5" fmla="*/ 1 h 95"/>
                  <a:gd name="T6" fmla="*/ 75 w 79"/>
                  <a:gd name="T7" fmla="*/ 26 h 95"/>
                  <a:gd name="T8" fmla="*/ 44 w 79"/>
                  <a:gd name="T9" fmla="*/ 89 h 95"/>
                  <a:gd name="T10" fmla="*/ 31 w 79"/>
                  <a:gd name="T11" fmla="*/ 94 h 95"/>
                  <a:gd name="T12" fmla="*/ 3 w 79"/>
                  <a:gd name="T13" fmla="*/ 75 h 95"/>
                  <a:gd name="T14" fmla="*/ 0 w 79"/>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95">
                    <a:moveTo>
                      <a:pt x="0" y="62"/>
                    </a:moveTo>
                    <a:cubicBezTo>
                      <a:pt x="2" y="38"/>
                      <a:pt x="11" y="19"/>
                      <a:pt x="30" y="7"/>
                    </a:cubicBezTo>
                    <a:cubicBezTo>
                      <a:pt x="36" y="3"/>
                      <a:pt x="43" y="0"/>
                      <a:pt x="50" y="1"/>
                    </a:cubicBezTo>
                    <a:cubicBezTo>
                      <a:pt x="63" y="2"/>
                      <a:pt x="72" y="11"/>
                      <a:pt x="75" y="26"/>
                    </a:cubicBezTo>
                    <a:cubicBezTo>
                      <a:pt x="79" y="49"/>
                      <a:pt x="65" y="78"/>
                      <a:pt x="44" y="89"/>
                    </a:cubicBezTo>
                    <a:cubicBezTo>
                      <a:pt x="40" y="91"/>
                      <a:pt x="35" y="93"/>
                      <a:pt x="31" y="94"/>
                    </a:cubicBezTo>
                    <a:cubicBezTo>
                      <a:pt x="18" y="95"/>
                      <a:pt x="7" y="88"/>
                      <a:pt x="3" y="75"/>
                    </a:cubicBezTo>
                    <a:cubicBezTo>
                      <a:pt x="2" y="70"/>
                      <a:pt x="1"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4" name="Freeform 8">
                <a:extLst>
                  <a:ext uri="{FF2B5EF4-FFF2-40B4-BE49-F238E27FC236}">
                    <a16:creationId xmlns:a16="http://schemas.microsoft.com/office/drawing/2014/main" id="{8AC72B50-B6FE-4203-91EB-3F9A7D084342}"/>
                  </a:ext>
                </a:extLst>
              </p:cNvPr>
              <p:cNvSpPr/>
              <p:nvPr/>
            </p:nvSpPr>
            <p:spPr bwMode="auto">
              <a:xfrm>
                <a:off x="5348288" y="2779713"/>
                <a:ext cx="123825" cy="123825"/>
              </a:xfrm>
              <a:custGeom>
                <a:avLst/>
                <a:gdLst>
                  <a:gd name="T0" fmla="*/ 38 w 74"/>
                  <a:gd name="T1" fmla="*/ 1 h 75"/>
                  <a:gd name="T2" fmla="*/ 74 w 74"/>
                  <a:gd name="T3" fmla="*/ 38 h 75"/>
                  <a:gd name="T4" fmla="*/ 37 w 74"/>
                  <a:gd name="T5" fmla="*/ 75 h 75"/>
                  <a:gd name="T6" fmla="*/ 0 w 74"/>
                  <a:gd name="T7" fmla="*/ 37 h 75"/>
                  <a:gd name="T8" fmla="*/ 38 w 74"/>
                  <a:gd name="T9" fmla="*/ 1 h 75"/>
                </a:gdLst>
                <a:ahLst/>
                <a:cxnLst>
                  <a:cxn ang="0">
                    <a:pos x="T0" y="T1"/>
                  </a:cxn>
                  <a:cxn ang="0">
                    <a:pos x="T2" y="T3"/>
                  </a:cxn>
                  <a:cxn ang="0">
                    <a:pos x="T4" y="T5"/>
                  </a:cxn>
                  <a:cxn ang="0">
                    <a:pos x="T6" y="T7"/>
                  </a:cxn>
                  <a:cxn ang="0">
                    <a:pos x="T8" y="T9"/>
                  </a:cxn>
                </a:cxnLst>
                <a:rect l="0" t="0" r="r" b="b"/>
                <a:pathLst>
                  <a:path w="74" h="75">
                    <a:moveTo>
                      <a:pt x="38" y="1"/>
                    </a:moveTo>
                    <a:cubicBezTo>
                      <a:pt x="58" y="1"/>
                      <a:pt x="74" y="17"/>
                      <a:pt x="74" y="38"/>
                    </a:cubicBezTo>
                    <a:cubicBezTo>
                      <a:pt x="74" y="58"/>
                      <a:pt x="57" y="74"/>
                      <a:pt x="37" y="75"/>
                    </a:cubicBezTo>
                    <a:cubicBezTo>
                      <a:pt x="17" y="75"/>
                      <a:pt x="0" y="58"/>
                      <a:pt x="0" y="37"/>
                    </a:cubicBezTo>
                    <a:cubicBezTo>
                      <a:pt x="0" y="17"/>
                      <a:pt x="17"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 name="Freeform 9">
                <a:extLst>
                  <a:ext uri="{FF2B5EF4-FFF2-40B4-BE49-F238E27FC236}">
                    <a16:creationId xmlns:a16="http://schemas.microsoft.com/office/drawing/2014/main" id="{BC237E37-DCDC-4F92-834B-0F76123DE31B}"/>
                  </a:ext>
                </a:extLst>
              </p:cNvPr>
              <p:cNvSpPr/>
              <p:nvPr/>
            </p:nvSpPr>
            <p:spPr bwMode="auto">
              <a:xfrm>
                <a:off x="5665788" y="2779713"/>
                <a:ext cx="123825" cy="122237"/>
              </a:xfrm>
              <a:custGeom>
                <a:avLst/>
                <a:gdLst>
                  <a:gd name="T0" fmla="*/ 37 w 74"/>
                  <a:gd name="T1" fmla="*/ 1 h 74"/>
                  <a:gd name="T2" fmla="*/ 74 w 74"/>
                  <a:gd name="T3" fmla="*/ 38 h 74"/>
                  <a:gd name="T4" fmla="*/ 37 w 74"/>
                  <a:gd name="T5" fmla="*/ 74 h 74"/>
                  <a:gd name="T6" fmla="*/ 0 w 74"/>
                  <a:gd name="T7" fmla="*/ 37 h 74"/>
                  <a:gd name="T8" fmla="*/ 37 w 74"/>
                  <a:gd name="T9" fmla="*/ 1 h 74"/>
                </a:gdLst>
                <a:ahLst/>
                <a:cxnLst>
                  <a:cxn ang="0">
                    <a:pos x="T0" y="T1"/>
                  </a:cxn>
                  <a:cxn ang="0">
                    <a:pos x="T2" y="T3"/>
                  </a:cxn>
                  <a:cxn ang="0">
                    <a:pos x="T4" y="T5"/>
                  </a:cxn>
                  <a:cxn ang="0">
                    <a:pos x="T6" y="T7"/>
                  </a:cxn>
                  <a:cxn ang="0">
                    <a:pos x="T8" y="T9"/>
                  </a:cxn>
                </a:cxnLst>
                <a:rect l="0" t="0" r="r" b="b"/>
                <a:pathLst>
                  <a:path w="74" h="74">
                    <a:moveTo>
                      <a:pt x="37" y="1"/>
                    </a:moveTo>
                    <a:cubicBezTo>
                      <a:pt x="58" y="1"/>
                      <a:pt x="74" y="17"/>
                      <a:pt x="74" y="38"/>
                    </a:cubicBezTo>
                    <a:cubicBezTo>
                      <a:pt x="74" y="58"/>
                      <a:pt x="57" y="74"/>
                      <a:pt x="37" y="74"/>
                    </a:cubicBezTo>
                    <a:cubicBezTo>
                      <a:pt x="16" y="74"/>
                      <a:pt x="0" y="58"/>
                      <a:pt x="0" y="37"/>
                    </a:cubicBezTo>
                    <a:cubicBezTo>
                      <a:pt x="0" y="17"/>
                      <a:pt x="17" y="0"/>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6" name="Freeform 10">
                <a:extLst>
                  <a:ext uri="{FF2B5EF4-FFF2-40B4-BE49-F238E27FC236}">
                    <a16:creationId xmlns:a16="http://schemas.microsoft.com/office/drawing/2014/main" id="{73A5E064-B710-4314-8F42-0E42940D343A}"/>
                  </a:ext>
                </a:extLst>
              </p:cNvPr>
              <p:cNvSpPr/>
              <p:nvPr/>
            </p:nvSpPr>
            <p:spPr bwMode="auto">
              <a:xfrm>
                <a:off x="5634038" y="2690813"/>
                <a:ext cx="174625" cy="93662"/>
              </a:xfrm>
              <a:custGeom>
                <a:avLst/>
                <a:gdLst>
                  <a:gd name="T0" fmla="*/ 11 w 105"/>
                  <a:gd name="T1" fmla="*/ 56 h 56"/>
                  <a:gd name="T2" fmla="*/ 1 w 105"/>
                  <a:gd name="T3" fmla="*/ 49 h 56"/>
                  <a:gd name="T4" fmla="*/ 6 w 105"/>
                  <a:gd name="T5" fmla="*/ 39 h 56"/>
                  <a:gd name="T6" fmla="*/ 35 w 105"/>
                  <a:gd name="T7" fmla="*/ 26 h 56"/>
                  <a:gd name="T8" fmla="*/ 88 w 105"/>
                  <a:gd name="T9" fmla="*/ 2 h 56"/>
                  <a:gd name="T10" fmla="*/ 100 w 105"/>
                  <a:gd name="T11" fmla="*/ 3 h 56"/>
                  <a:gd name="T12" fmla="*/ 97 w 105"/>
                  <a:gd name="T13" fmla="*/ 18 h 56"/>
                  <a:gd name="T14" fmla="*/ 60 w 105"/>
                  <a:gd name="T15" fmla="*/ 35 h 56"/>
                  <a:gd name="T16" fmla="*/ 15 w 105"/>
                  <a:gd name="T17" fmla="*/ 55 h 56"/>
                  <a:gd name="T18" fmla="*/ 11 w 105"/>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6">
                    <a:moveTo>
                      <a:pt x="11" y="56"/>
                    </a:moveTo>
                    <a:cubicBezTo>
                      <a:pt x="6" y="56"/>
                      <a:pt x="2" y="53"/>
                      <a:pt x="1" y="49"/>
                    </a:cubicBezTo>
                    <a:cubicBezTo>
                      <a:pt x="0" y="45"/>
                      <a:pt x="2" y="41"/>
                      <a:pt x="6" y="39"/>
                    </a:cubicBezTo>
                    <a:cubicBezTo>
                      <a:pt x="16" y="35"/>
                      <a:pt x="25" y="31"/>
                      <a:pt x="35" y="26"/>
                    </a:cubicBezTo>
                    <a:cubicBezTo>
                      <a:pt x="53" y="18"/>
                      <a:pt x="70" y="10"/>
                      <a:pt x="88" y="2"/>
                    </a:cubicBezTo>
                    <a:cubicBezTo>
                      <a:pt x="92" y="0"/>
                      <a:pt x="96" y="0"/>
                      <a:pt x="100" y="3"/>
                    </a:cubicBezTo>
                    <a:cubicBezTo>
                      <a:pt x="105" y="8"/>
                      <a:pt x="103" y="15"/>
                      <a:pt x="97" y="18"/>
                    </a:cubicBezTo>
                    <a:cubicBezTo>
                      <a:pt x="84" y="24"/>
                      <a:pt x="72" y="29"/>
                      <a:pt x="60" y="35"/>
                    </a:cubicBezTo>
                    <a:cubicBezTo>
                      <a:pt x="45" y="41"/>
                      <a:pt x="30" y="48"/>
                      <a:pt x="15" y="55"/>
                    </a:cubicBezTo>
                    <a:cubicBezTo>
                      <a:pt x="14" y="55"/>
                      <a:pt x="12" y="56"/>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7" name="Freeform 11">
                <a:extLst>
                  <a:ext uri="{FF2B5EF4-FFF2-40B4-BE49-F238E27FC236}">
                    <a16:creationId xmlns:a16="http://schemas.microsoft.com/office/drawing/2014/main" id="{C70DCCAF-C0A8-4F30-8CD4-4A6AD111E7A2}"/>
                  </a:ext>
                </a:extLst>
              </p:cNvPr>
              <p:cNvSpPr/>
              <p:nvPr/>
            </p:nvSpPr>
            <p:spPr bwMode="auto">
              <a:xfrm>
                <a:off x="5343525" y="2689225"/>
                <a:ext cx="169863" cy="95250"/>
              </a:xfrm>
              <a:custGeom>
                <a:avLst/>
                <a:gdLst>
                  <a:gd name="T0" fmla="*/ 0 w 102"/>
                  <a:gd name="T1" fmla="*/ 11 h 57"/>
                  <a:gd name="T2" fmla="*/ 14 w 102"/>
                  <a:gd name="T3" fmla="*/ 3 h 57"/>
                  <a:gd name="T4" fmla="*/ 63 w 102"/>
                  <a:gd name="T5" fmla="*/ 25 h 57"/>
                  <a:gd name="T6" fmla="*/ 96 w 102"/>
                  <a:gd name="T7" fmla="*/ 40 h 57"/>
                  <a:gd name="T8" fmla="*/ 101 w 102"/>
                  <a:gd name="T9" fmla="*/ 49 h 57"/>
                  <a:gd name="T10" fmla="*/ 94 w 102"/>
                  <a:gd name="T11" fmla="*/ 57 h 57"/>
                  <a:gd name="T12" fmla="*/ 88 w 102"/>
                  <a:gd name="T13" fmla="*/ 56 h 57"/>
                  <a:gd name="T14" fmla="*/ 6 w 102"/>
                  <a:gd name="T15" fmla="*/ 19 h 57"/>
                  <a:gd name="T16" fmla="*/ 0 w 102"/>
                  <a:gd name="T17"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7">
                    <a:moveTo>
                      <a:pt x="0" y="11"/>
                    </a:moveTo>
                    <a:cubicBezTo>
                      <a:pt x="0" y="4"/>
                      <a:pt x="7" y="0"/>
                      <a:pt x="14" y="3"/>
                    </a:cubicBezTo>
                    <a:cubicBezTo>
                      <a:pt x="30" y="10"/>
                      <a:pt x="46" y="17"/>
                      <a:pt x="63" y="25"/>
                    </a:cubicBezTo>
                    <a:cubicBezTo>
                      <a:pt x="74" y="30"/>
                      <a:pt x="85" y="35"/>
                      <a:pt x="96" y="40"/>
                    </a:cubicBezTo>
                    <a:cubicBezTo>
                      <a:pt x="100" y="42"/>
                      <a:pt x="102" y="45"/>
                      <a:pt x="101" y="49"/>
                    </a:cubicBezTo>
                    <a:cubicBezTo>
                      <a:pt x="101" y="54"/>
                      <a:pt x="98" y="56"/>
                      <a:pt x="94" y="57"/>
                    </a:cubicBezTo>
                    <a:cubicBezTo>
                      <a:pt x="92" y="57"/>
                      <a:pt x="90" y="57"/>
                      <a:pt x="88" y="56"/>
                    </a:cubicBezTo>
                    <a:cubicBezTo>
                      <a:pt x="61" y="44"/>
                      <a:pt x="33" y="31"/>
                      <a:pt x="6" y="19"/>
                    </a:cubicBezTo>
                    <a:cubicBezTo>
                      <a:pt x="2" y="17"/>
                      <a:pt x="0" y="15"/>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48" name="Grupo 47">
              <a:extLst>
                <a:ext uri="{FF2B5EF4-FFF2-40B4-BE49-F238E27FC236}">
                  <a16:creationId xmlns:a16="http://schemas.microsoft.com/office/drawing/2014/main" id="{2A52558B-C093-4002-840D-36771C3F4E54}"/>
                </a:ext>
              </a:extLst>
            </p:cNvPr>
            <p:cNvGrpSpPr/>
            <p:nvPr/>
          </p:nvGrpSpPr>
          <p:grpSpPr>
            <a:xfrm>
              <a:off x="6545232" y="2183455"/>
              <a:ext cx="461933" cy="463209"/>
              <a:chOff x="4708525" y="2117726"/>
              <a:chExt cx="1724026" cy="1728787"/>
            </a:xfrm>
            <a:solidFill>
              <a:srgbClr val="D94949"/>
            </a:solidFill>
          </p:grpSpPr>
          <p:sp>
            <p:nvSpPr>
              <p:cNvPr id="49" name="Freeform 5">
                <a:extLst>
                  <a:ext uri="{FF2B5EF4-FFF2-40B4-BE49-F238E27FC236}">
                    <a16:creationId xmlns:a16="http://schemas.microsoft.com/office/drawing/2014/main" id="{6C265C2D-4DD2-44B6-90A3-B0CA19FCE5EB}"/>
                  </a:ext>
                </a:extLst>
              </p:cNvPr>
              <p:cNvSpPr>
                <a:spLocks noEditPoints="1"/>
              </p:cNvSpPr>
              <p:nvPr/>
            </p:nvSpPr>
            <p:spPr bwMode="auto">
              <a:xfrm>
                <a:off x="4708525" y="2117726"/>
                <a:ext cx="1724026" cy="1728787"/>
              </a:xfrm>
              <a:custGeom>
                <a:avLst/>
                <a:gdLst>
                  <a:gd name="T0" fmla="*/ 624 w 1037"/>
                  <a:gd name="T1" fmla="*/ 145 h 1040"/>
                  <a:gd name="T2" fmla="*/ 695 w 1037"/>
                  <a:gd name="T3" fmla="*/ 52 h 1040"/>
                  <a:gd name="T4" fmla="*/ 642 w 1037"/>
                  <a:gd name="T5" fmla="*/ 230 h 1040"/>
                  <a:gd name="T6" fmla="*/ 771 w 1037"/>
                  <a:gd name="T7" fmla="*/ 190 h 1040"/>
                  <a:gd name="T8" fmla="*/ 743 w 1037"/>
                  <a:gd name="T9" fmla="*/ 299 h 1040"/>
                  <a:gd name="T10" fmla="*/ 934 w 1037"/>
                  <a:gd name="T11" fmla="*/ 279 h 1040"/>
                  <a:gd name="T12" fmla="*/ 922 w 1037"/>
                  <a:gd name="T13" fmla="*/ 346 h 1040"/>
                  <a:gd name="T14" fmla="*/ 835 w 1037"/>
                  <a:gd name="T15" fmla="*/ 477 h 1040"/>
                  <a:gd name="T16" fmla="*/ 898 w 1037"/>
                  <a:gd name="T17" fmla="*/ 528 h 1040"/>
                  <a:gd name="T18" fmla="*/ 828 w 1037"/>
                  <a:gd name="T19" fmla="*/ 584 h 1040"/>
                  <a:gd name="T20" fmla="*/ 1029 w 1037"/>
                  <a:gd name="T21" fmla="*/ 644 h 1040"/>
                  <a:gd name="T22" fmla="*/ 847 w 1037"/>
                  <a:gd name="T23" fmla="*/ 641 h 1040"/>
                  <a:gd name="T24" fmla="*/ 789 w 1037"/>
                  <a:gd name="T25" fmla="*/ 711 h 1040"/>
                  <a:gd name="T26" fmla="*/ 803 w 1037"/>
                  <a:gd name="T27" fmla="*/ 791 h 1040"/>
                  <a:gd name="T28" fmla="*/ 711 w 1037"/>
                  <a:gd name="T29" fmla="*/ 770 h 1040"/>
                  <a:gd name="T30" fmla="*/ 811 w 1037"/>
                  <a:gd name="T31" fmla="*/ 927 h 1040"/>
                  <a:gd name="T32" fmla="*/ 737 w 1037"/>
                  <a:gd name="T33" fmla="*/ 907 h 1040"/>
                  <a:gd name="T34" fmla="*/ 588 w 1037"/>
                  <a:gd name="T35" fmla="*/ 854 h 1040"/>
                  <a:gd name="T36" fmla="*/ 542 w 1037"/>
                  <a:gd name="T37" fmla="*/ 860 h 1040"/>
                  <a:gd name="T38" fmla="*/ 415 w 1037"/>
                  <a:gd name="T39" fmla="*/ 899 h 1040"/>
                  <a:gd name="T40" fmla="*/ 344 w 1037"/>
                  <a:gd name="T41" fmla="*/ 992 h 1040"/>
                  <a:gd name="T42" fmla="*/ 398 w 1037"/>
                  <a:gd name="T43" fmla="*/ 811 h 1040"/>
                  <a:gd name="T44" fmla="*/ 281 w 1037"/>
                  <a:gd name="T45" fmla="*/ 845 h 1040"/>
                  <a:gd name="T46" fmla="*/ 281 w 1037"/>
                  <a:gd name="T47" fmla="*/ 726 h 1040"/>
                  <a:gd name="T48" fmla="*/ 108 w 1037"/>
                  <a:gd name="T49" fmla="*/ 759 h 1040"/>
                  <a:gd name="T50" fmla="*/ 127 w 1037"/>
                  <a:gd name="T51" fmla="*/ 691 h 1040"/>
                  <a:gd name="T52" fmla="*/ 207 w 1037"/>
                  <a:gd name="T53" fmla="*/ 559 h 1040"/>
                  <a:gd name="T54" fmla="*/ 118 w 1037"/>
                  <a:gd name="T55" fmla="*/ 523 h 1040"/>
                  <a:gd name="T56" fmla="*/ 212 w 1037"/>
                  <a:gd name="T57" fmla="*/ 451 h 1040"/>
                  <a:gd name="T58" fmla="*/ 64 w 1037"/>
                  <a:gd name="T59" fmla="*/ 411 h 1040"/>
                  <a:gd name="T60" fmla="*/ 96 w 1037"/>
                  <a:gd name="T61" fmla="*/ 376 h 1040"/>
                  <a:gd name="T62" fmla="*/ 229 w 1037"/>
                  <a:gd name="T63" fmla="*/ 398 h 1040"/>
                  <a:gd name="T64" fmla="*/ 227 w 1037"/>
                  <a:gd name="T65" fmla="*/ 240 h 1040"/>
                  <a:gd name="T66" fmla="*/ 328 w 1037"/>
                  <a:gd name="T67" fmla="*/ 271 h 1040"/>
                  <a:gd name="T68" fmla="*/ 221 w 1037"/>
                  <a:gd name="T69" fmla="*/ 84 h 1040"/>
                  <a:gd name="T70" fmla="*/ 356 w 1037"/>
                  <a:gd name="T71" fmla="*/ 215 h 1040"/>
                  <a:gd name="T72" fmla="*/ 464 w 1037"/>
                  <a:gd name="T73" fmla="*/ 181 h 1040"/>
                  <a:gd name="T74" fmla="*/ 512 w 1037"/>
                  <a:gd name="T75" fmla="*/ 175 h 1040"/>
                  <a:gd name="T76" fmla="*/ 718 w 1037"/>
                  <a:gd name="T77" fmla="*/ 413 h 1040"/>
                  <a:gd name="T78" fmla="*/ 516 w 1037"/>
                  <a:gd name="T79" fmla="*/ 368 h 1040"/>
                  <a:gd name="T80" fmla="*/ 404 w 1037"/>
                  <a:gd name="T81" fmla="*/ 513 h 1040"/>
                  <a:gd name="T82" fmla="*/ 387 w 1037"/>
                  <a:gd name="T83" fmla="*/ 666 h 1040"/>
                  <a:gd name="T84" fmla="*/ 588 w 1037"/>
                  <a:gd name="T85" fmla="*/ 697 h 1040"/>
                  <a:gd name="T86" fmla="*/ 623 w 1037"/>
                  <a:gd name="T87" fmla="*/ 526 h 1040"/>
                  <a:gd name="T88" fmla="*/ 545 w 1037"/>
                  <a:gd name="T89" fmla="*/ 726 h 1040"/>
                  <a:gd name="T90" fmla="*/ 521 w 1037"/>
                  <a:gd name="T91" fmla="*/ 784 h 1040"/>
                  <a:gd name="T92" fmla="*/ 770 w 1037"/>
                  <a:gd name="T93" fmla="*/ 957 h 1040"/>
                  <a:gd name="T94" fmla="*/ 83 w 1037"/>
                  <a:gd name="T95" fmla="*/ 761 h 1040"/>
                  <a:gd name="T96" fmla="*/ 673 w 1037"/>
                  <a:gd name="T97" fmla="*/ 47 h 1040"/>
                  <a:gd name="T98" fmla="*/ 666 w 1037"/>
                  <a:gd name="T99" fmla="*/ 49 h 1040"/>
                  <a:gd name="T100" fmla="*/ 259 w 1037"/>
                  <a:gd name="T101" fmla="*/ 69 h 1040"/>
                  <a:gd name="T102" fmla="*/ 393 w 1037"/>
                  <a:gd name="T103" fmla="*/ 999 h 1040"/>
                  <a:gd name="T104" fmla="*/ 969 w 1037"/>
                  <a:gd name="T105" fmla="*/ 280 h 1040"/>
                  <a:gd name="T106" fmla="*/ 997 w 1037"/>
                  <a:gd name="T107" fmla="*/ 651 h 1040"/>
                  <a:gd name="T108" fmla="*/ 47 w 1037"/>
                  <a:gd name="T109" fmla="*/ 367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7" h="1040">
                    <a:moveTo>
                      <a:pt x="503" y="205"/>
                    </a:moveTo>
                    <a:cubicBezTo>
                      <a:pt x="511" y="205"/>
                      <a:pt x="518" y="205"/>
                      <a:pt x="526" y="205"/>
                    </a:cubicBezTo>
                    <a:cubicBezTo>
                      <a:pt x="546" y="206"/>
                      <a:pt x="567" y="208"/>
                      <a:pt x="587" y="213"/>
                    </a:cubicBezTo>
                    <a:cubicBezTo>
                      <a:pt x="590" y="214"/>
                      <a:pt x="592" y="213"/>
                      <a:pt x="595" y="210"/>
                    </a:cubicBezTo>
                    <a:cubicBezTo>
                      <a:pt x="610" y="191"/>
                      <a:pt x="620" y="169"/>
                      <a:pt x="624" y="145"/>
                    </a:cubicBezTo>
                    <a:cubicBezTo>
                      <a:pt x="627" y="128"/>
                      <a:pt x="629" y="110"/>
                      <a:pt x="631" y="92"/>
                    </a:cubicBezTo>
                    <a:cubicBezTo>
                      <a:pt x="632" y="78"/>
                      <a:pt x="629" y="65"/>
                      <a:pt x="626" y="52"/>
                    </a:cubicBezTo>
                    <a:cubicBezTo>
                      <a:pt x="624" y="39"/>
                      <a:pt x="624" y="27"/>
                      <a:pt x="633" y="17"/>
                    </a:cubicBezTo>
                    <a:cubicBezTo>
                      <a:pt x="647" y="2"/>
                      <a:pt x="675" y="0"/>
                      <a:pt x="689" y="14"/>
                    </a:cubicBezTo>
                    <a:cubicBezTo>
                      <a:pt x="699" y="23"/>
                      <a:pt x="702" y="39"/>
                      <a:pt x="695" y="52"/>
                    </a:cubicBezTo>
                    <a:cubicBezTo>
                      <a:pt x="693" y="57"/>
                      <a:pt x="690" y="61"/>
                      <a:pt x="687" y="64"/>
                    </a:cubicBezTo>
                    <a:cubicBezTo>
                      <a:pt x="672" y="78"/>
                      <a:pt x="663" y="96"/>
                      <a:pt x="659" y="115"/>
                    </a:cubicBezTo>
                    <a:cubicBezTo>
                      <a:pt x="654" y="140"/>
                      <a:pt x="648" y="164"/>
                      <a:pt x="643" y="188"/>
                    </a:cubicBezTo>
                    <a:cubicBezTo>
                      <a:pt x="641" y="201"/>
                      <a:pt x="641" y="213"/>
                      <a:pt x="640" y="226"/>
                    </a:cubicBezTo>
                    <a:cubicBezTo>
                      <a:pt x="640" y="227"/>
                      <a:pt x="641" y="229"/>
                      <a:pt x="642" y="230"/>
                    </a:cubicBezTo>
                    <a:cubicBezTo>
                      <a:pt x="669" y="241"/>
                      <a:pt x="693" y="256"/>
                      <a:pt x="716" y="273"/>
                    </a:cubicBezTo>
                    <a:cubicBezTo>
                      <a:pt x="716" y="274"/>
                      <a:pt x="716" y="274"/>
                      <a:pt x="716" y="274"/>
                    </a:cubicBezTo>
                    <a:cubicBezTo>
                      <a:pt x="727" y="265"/>
                      <a:pt x="732" y="254"/>
                      <a:pt x="729" y="239"/>
                    </a:cubicBezTo>
                    <a:cubicBezTo>
                      <a:pt x="726" y="222"/>
                      <a:pt x="732" y="208"/>
                      <a:pt x="744" y="196"/>
                    </a:cubicBezTo>
                    <a:cubicBezTo>
                      <a:pt x="751" y="189"/>
                      <a:pt x="761" y="188"/>
                      <a:pt x="771" y="190"/>
                    </a:cubicBezTo>
                    <a:cubicBezTo>
                      <a:pt x="790" y="196"/>
                      <a:pt x="804" y="208"/>
                      <a:pt x="810" y="228"/>
                    </a:cubicBezTo>
                    <a:cubicBezTo>
                      <a:pt x="815" y="242"/>
                      <a:pt x="809" y="257"/>
                      <a:pt x="794" y="266"/>
                    </a:cubicBezTo>
                    <a:cubicBezTo>
                      <a:pt x="785" y="272"/>
                      <a:pt x="775" y="274"/>
                      <a:pt x="765" y="272"/>
                    </a:cubicBezTo>
                    <a:cubicBezTo>
                      <a:pt x="755" y="271"/>
                      <a:pt x="748" y="275"/>
                      <a:pt x="742" y="283"/>
                    </a:cubicBezTo>
                    <a:cubicBezTo>
                      <a:pt x="736" y="291"/>
                      <a:pt x="736" y="291"/>
                      <a:pt x="743" y="299"/>
                    </a:cubicBezTo>
                    <a:cubicBezTo>
                      <a:pt x="765" y="320"/>
                      <a:pt x="783" y="344"/>
                      <a:pt x="797" y="371"/>
                    </a:cubicBezTo>
                    <a:cubicBezTo>
                      <a:pt x="798" y="374"/>
                      <a:pt x="800" y="375"/>
                      <a:pt x="803" y="374"/>
                    </a:cubicBezTo>
                    <a:cubicBezTo>
                      <a:pt x="822" y="371"/>
                      <a:pt x="839" y="365"/>
                      <a:pt x="855" y="355"/>
                    </a:cubicBezTo>
                    <a:cubicBezTo>
                      <a:pt x="872" y="343"/>
                      <a:pt x="889" y="330"/>
                      <a:pt x="905" y="317"/>
                    </a:cubicBezTo>
                    <a:cubicBezTo>
                      <a:pt x="918" y="307"/>
                      <a:pt x="925" y="292"/>
                      <a:pt x="934" y="279"/>
                    </a:cubicBezTo>
                    <a:cubicBezTo>
                      <a:pt x="939" y="272"/>
                      <a:pt x="946" y="267"/>
                      <a:pt x="955" y="265"/>
                    </a:cubicBezTo>
                    <a:cubicBezTo>
                      <a:pt x="981" y="259"/>
                      <a:pt x="1008" y="286"/>
                      <a:pt x="1001" y="310"/>
                    </a:cubicBezTo>
                    <a:cubicBezTo>
                      <a:pt x="997" y="325"/>
                      <a:pt x="986" y="332"/>
                      <a:pt x="971" y="335"/>
                    </a:cubicBezTo>
                    <a:cubicBezTo>
                      <a:pt x="965" y="336"/>
                      <a:pt x="958" y="336"/>
                      <a:pt x="951" y="336"/>
                    </a:cubicBezTo>
                    <a:cubicBezTo>
                      <a:pt x="940" y="337"/>
                      <a:pt x="930" y="340"/>
                      <a:pt x="922" y="346"/>
                    </a:cubicBezTo>
                    <a:cubicBezTo>
                      <a:pt x="894" y="363"/>
                      <a:pt x="866" y="381"/>
                      <a:pt x="839" y="400"/>
                    </a:cubicBezTo>
                    <a:cubicBezTo>
                      <a:pt x="832" y="404"/>
                      <a:pt x="826" y="410"/>
                      <a:pt x="820" y="416"/>
                    </a:cubicBezTo>
                    <a:cubicBezTo>
                      <a:pt x="819" y="417"/>
                      <a:pt x="819" y="420"/>
                      <a:pt x="819" y="422"/>
                    </a:cubicBezTo>
                    <a:cubicBezTo>
                      <a:pt x="823" y="439"/>
                      <a:pt x="827" y="456"/>
                      <a:pt x="831" y="473"/>
                    </a:cubicBezTo>
                    <a:cubicBezTo>
                      <a:pt x="832" y="476"/>
                      <a:pt x="832" y="477"/>
                      <a:pt x="835" y="477"/>
                    </a:cubicBezTo>
                    <a:cubicBezTo>
                      <a:pt x="850" y="478"/>
                      <a:pt x="862" y="476"/>
                      <a:pt x="871" y="463"/>
                    </a:cubicBezTo>
                    <a:cubicBezTo>
                      <a:pt x="879" y="450"/>
                      <a:pt x="893" y="445"/>
                      <a:pt x="907" y="444"/>
                    </a:cubicBezTo>
                    <a:cubicBezTo>
                      <a:pt x="920" y="442"/>
                      <a:pt x="929" y="448"/>
                      <a:pt x="935" y="459"/>
                    </a:cubicBezTo>
                    <a:cubicBezTo>
                      <a:pt x="945" y="477"/>
                      <a:pt x="945" y="496"/>
                      <a:pt x="935" y="514"/>
                    </a:cubicBezTo>
                    <a:cubicBezTo>
                      <a:pt x="928" y="527"/>
                      <a:pt x="914" y="532"/>
                      <a:pt x="898" y="528"/>
                    </a:cubicBezTo>
                    <a:cubicBezTo>
                      <a:pt x="888" y="526"/>
                      <a:pt x="878" y="521"/>
                      <a:pt x="872" y="512"/>
                    </a:cubicBezTo>
                    <a:cubicBezTo>
                      <a:pt x="867" y="503"/>
                      <a:pt x="859" y="500"/>
                      <a:pt x="849" y="502"/>
                    </a:cubicBezTo>
                    <a:cubicBezTo>
                      <a:pt x="849" y="502"/>
                      <a:pt x="849" y="502"/>
                      <a:pt x="848" y="502"/>
                    </a:cubicBezTo>
                    <a:cubicBezTo>
                      <a:pt x="835" y="504"/>
                      <a:pt x="834" y="505"/>
                      <a:pt x="835" y="518"/>
                    </a:cubicBezTo>
                    <a:cubicBezTo>
                      <a:pt x="835" y="540"/>
                      <a:pt x="833" y="562"/>
                      <a:pt x="828" y="584"/>
                    </a:cubicBezTo>
                    <a:cubicBezTo>
                      <a:pt x="827" y="588"/>
                      <a:pt x="828" y="590"/>
                      <a:pt x="831" y="593"/>
                    </a:cubicBezTo>
                    <a:cubicBezTo>
                      <a:pt x="849" y="609"/>
                      <a:pt x="871" y="618"/>
                      <a:pt x="894" y="624"/>
                    </a:cubicBezTo>
                    <a:cubicBezTo>
                      <a:pt x="903" y="626"/>
                      <a:pt x="912" y="627"/>
                      <a:pt x="921" y="629"/>
                    </a:cubicBezTo>
                    <a:cubicBezTo>
                      <a:pt x="944" y="635"/>
                      <a:pt x="967" y="634"/>
                      <a:pt x="990" y="629"/>
                    </a:cubicBezTo>
                    <a:cubicBezTo>
                      <a:pt x="1007" y="626"/>
                      <a:pt x="1020" y="631"/>
                      <a:pt x="1029" y="644"/>
                    </a:cubicBezTo>
                    <a:cubicBezTo>
                      <a:pt x="1037" y="657"/>
                      <a:pt x="1037" y="677"/>
                      <a:pt x="1028" y="689"/>
                    </a:cubicBezTo>
                    <a:cubicBezTo>
                      <a:pt x="1019" y="702"/>
                      <a:pt x="1004" y="706"/>
                      <a:pt x="989" y="699"/>
                    </a:cubicBezTo>
                    <a:cubicBezTo>
                      <a:pt x="983" y="697"/>
                      <a:pt x="977" y="693"/>
                      <a:pt x="973" y="688"/>
                    </a:cubicBezTo>
                    <a:cubicBezTo>
                      <a:pt x="961" y="675"/>
                      <a:pt x="947" y="666"/>
                      <a:pt x="929" y="662"/>
                    </a:cubicBezTo>
                    <a:cubicBezTo>
                      <a:pt x="902" y="655"/>
                      <a:pt x="875" y="647"/>
                      <a:pt x="847" y="641"/>
                    </a:cubicBezTo>
                    <a:cubicBezTo>
                      <a:pt x="837" y="639"/>
                      <a:pt x="826" y="639"/>
                      <a:pt x="816" y="637"/>
                    </a:cubicBezTo>
                    <a:cubicBezTo>
                      <a:pt x="813" y="637"/>
                      <a:pt x="812" y="638"/>
                      <a:pt x="811" y="641"/>
                    </a:cubicBezTo>
                    <a:cubicBezTo>
                      <a:pt x="803" y="661"/>
                      <a:pt x="792" y="680"/>
                      <a:pt x="780" y="698"/>
                    </a:cubicBezTo>
                    <a:cubicBezTo>
                      <a:pt x="779" y="699"/>
                      <a:pt x="779" y="701"/>
                      <a:pt x="780" y="702"/>
                    </a:cubicBezTo>
                    <a:cubicBezTo>
                      <a:pt x="783" y="706"/>
                      <a:pt x="786" y="709"/>
                      <a:pt x="789" y="711"/>
                    </a:cubicBezTo>
                    <a:cubicBezTo>
                      <a:pt x="796" y="717"/>
                      <a:pt x="803" y="718"/>
                      <a:pt x="811" y="714"/>
                    </a:cubicBezTo>
                    <a:cubicBezTo>
                      <a:pt x="828" y="708"/>
                      <a:pt x="848" y="713"/>
                      <a:pt x="859" y="727"/>
                    </a:cubicBezTo>
                    <a:cubicBezTo>
                      <a:pt x="863" y="733"/>
                      <a:pt x="865" y="739"/>
                      <a:pt x="865" y="746"/>
                    </a:cubicBezTo>
                    <a:cubicBezTo>
                      <a:pt x="865" y="767"/>
                      <a:pt x="848" y="790"/>
                      <a:pt x="828" y="795"/>
                    </a:cubicBezTo>
                    <a:cubicBezTo>
                      <a:pt x="819" y="798"/>
                      <a:pt x="811" y="796"/>
                      <a:pt x="803" y="791"/>
                    </a:cubicBezTo>
                    <a:cubicBezTo>
                      <a:pt x="791" y="782"/>
                      <a:pt x="784" y="770"/>
                      <a:pt x="784" y="755"/>
                    </a:cubicBezTo>
                    <a:cubicBezTo>
                      <a:pt x="784" y="741"/>
                      <a:pt x="777" y="733"/>
                      <a:pt x="766" y="726"/>
                    </a:cubicBezTo>
                    <a:cubicBezTo>
                      <a:pt x="765" y="725"/>
                      <a:pt x="763" y="724"/>
                      <a:pt x="761" y="723"/>
                    </a:cubicBezTo>
                    <a:cubicBezTo>
                      <a:pt x="761" y="724"/>
                      <a:pt x="760" y="725"/>
                      <a:pt x="759" y="726"/>
                    </a:cubicBezTo>
                    <a:cubicBezTo>
                      <a:pt x="744" y="742"/>
                      <a:pt x="729" y="757"/>
                      <a:pt x="711" y="770"/>
                    </a:cubicBezTo>
                    <a:cubicBezTo>
                      <a:pt x="709" y="772"/>
                      <a:pt x="708" y="774"/>
                      <a:pt x="708" y="777"/>
                    </a:cubicBezTo>
                    <a:cubicBezTo>
                      <a:pt x="709" y="801"/>
                      <a:pt x="717" y="823"/>
                      <a:pt x="730" y="843"/>
                    </a:cubicBezTo>
                    <a:cubicBezTo>
                      <a:pt x="741" y="860"/>
                      <a:pt x="754" y="876"/>
                      <a:pt x="767" y="893"/>
                    </a:cubicBezTo>
                    <a:cubicBezTo>
                      <a:pt x="775" y="903"/>
                      <a:pt x="787" y="910"/>
                      <a:pt x="798" y="917"/>
                    </a:cubicBezTo>
                    <a:cubicBezTo>
                      <a:pt x="802" y="920"/>
                      <a:pt x="807" y="923"/>
                      <a:pt x="811" y="927"/>
                    </a:cubicBezTo>
                    <a:cubicBezTo>
                      <a:pt x="825" y="942"/>
                      <a:pt x="823" y="966"/>
                      <a:pt x="806" y="980"/>
                    </a:cubicBezTo>
                    <a:cubicBezTo>
                      <a:pt x="798" y="987"/>
                      <a:pt x="788" y="991"/>
                      <a:pt x="778" y="990"/>
                    </a:cubicBezTo>
                    <a:cubicBezTo>
                      <a:pt x="763" y="988"/>
                      <a:pt x="752" y="976"/>
                      <a:pt x="749" y="960"/>
                    </a:cubicBezTo>
                    <a:cubicBezTo>
                      <a:pt x="748" y="953"/>
                      <a:pt x="748" y="946"/>
                      <a:pt x="748" y="939"/>
                    </a:cubicBezTo>
                    <a:cubicBezTo>
                      <a:pt x="747" y="927"/>
                      <a:pt x="744" y="917"/>
                      <a:pt x="737" y="907"/>
                    </a:cubicBezTo>
                    <a:cubicBezTo>
                      <a:pt x="721" y="881"/>
                      <a:pt x="704" y="855"/>
                      <a:pt x="686" y="829"/>
                    </a:cubicBezTo>
                    <a:cubicBezTo>
                      <a:pt x="680" y="820"/>
                      <a:pt x="671" y="812"/>
                      <a:pt x="664" y="804"/>
                    </a:cubicBezTo>
                    <a:cubicBezTo>
                      <a:pt x="662" y="802"/>
                      <a:pt x="661" y="802"/>
                      <a:pt x="658" y="803"/>
                    </a:cubicBezTo>
                    <a:cubicBezTo>
                      <a:pt x="632" y="816"/>
                      <a:pt x="605" y="825"/>
                      <a:pt x="577" y="830"/>
                    </a:cubicBezTo>
                    <a:cubicBezTo>
                      <a:pt x="575" y="840"/>
                      <a:pt x="579" y="849"/>
                      <a:pt x="588" y="854"/>
                    </a:cubicBezTo>
                    <a:cubicBezTo>
                      <a:pt x="600" y="859"/>
                      <a:pt x="608" y="868"/>
                      <a:pt x="612" y="880"/>
                    </a:cubicBezTo>
                    <a:cubicBezTo>
                      <a:pt x="618" y="898"/>
                      <a:pt x="612" y="912"/>
                      <a:pt x="596" y="921"/>
                    </a:cubicBezTo>
                    <a:cubicBezTo>
                      <a:pt x="579" y="930"/>
                      <a:pt x="561" y="932"/>
                      <a:pt x="544" y="923"/>
                    </a:cubicBezTo>
                    <a:cubicBezTo>
                      <a:pt x="534" y="919"/>
                      <a:pt x="529" y="910"/>
                      <a:pt x="529" y="900"/>
                    </a:cubicBezTo>
                    <a:cubicBezTo>
                      <a:pt x="528" y="885"/>
                      <a:pt x="531" y="871"/>
                      <a:pt x="542" y="860"/>
                    </a:cubicBezTo>
                    <a:cubicBezTo>
                      <a:pt x="550" y="853"/>
                      <a:pt x="553" y="845"/>
                      <a:pt x="551" y="835"/>
                    </a:cubicBezTo>
                    <a:cubicBezTo>
                      <a:pt x="548" y="835"/>
                      <a:pt x="544" y="834"/>
                      <a:pt x="541" y="835"/>
                    </a:cubicBezTo>
                    <a:cubicBezTo>
                      <a:pt x="511" y="837"/>
                      <a:pt x="482" y="835"/>
                      <a:pt x="453" y="828"/>
                    </a:cubicBezTo>
                    <a:cubicBezTo>
                      <a:pt x="449" y="827"/>
                      <a:pt x="447" y="828"/>
                      <a:pt x="445" y="831"/>
                    </a:cubicBezTo>
                    <a:cubicBezTo>
                      <a:pt x="429" y="851"/>
                      <a:pt x="420" y="874"/>
                      <a:pt x="415" y="899"/>
                    </a:cubicBezTo>
                    <a:cubicBezTo>
                      <a:pt x="413" y="914"/>
                      <a:pt x="411" y="929"/>
                      <a:pt x="409" y="944"/>
                    </a:cubicBezTo>
                    <a:cubicBezTo>
                      <a:pt x="407" y="960"/>
                      <a:pt x="411" y="975"/>
                      <a:pt x="414" y="991"/>
                    </a:cubicBezTo>
                    <a:cubicBezTo>
                      <a:pt x="417" y="1005"/>
                      <a:pt x="415" y="1017"/>
                      <a:pt x="403" y="1027"/>
                    </a:cubicBezTo>
                    <a:cubicBezTo>
                      <a:pt x="390" y="1039"/>
                      <a:pt x="367" y="1040"/>
                      <a:pt x="354" y="1029"/>
                    </a:cubicBezTo>
                    <a:cubicBezTo>
                      <a:pt x="342" y="1021"/>
                      <a:pt x="338" y="1006"/>
                      <a:pt x="344" y="992"/>
                    </a:cubicBezTo>
                    <a:cubicBezTo>
                      <a:pt x="346" y="986"/>
                      <a:pt x="349" y="980"/>
                      <a:pt x="354" y="976"/>
                    </a:cubicBezTo>
                    <a:cubicBezTo>
                      <a:pt x="369" y="961"/>
                      <a:pt x="377" y="943"/>
                      <a:pt x="382" y="922"/>
                    </a:cubicBezTo>
                    <a:cubicBezTo>
                      <a:pt x="387" y="898"/>
                      <a:pt x="393" y="875"/>
                      <a:pt x="397" y="851"/>
                    </a:cubicBezTo>
                    <a:cubicBezTo>
                      <a:pt x="399" y="839"/>
                      <a:pt x="400" y="827"/>
                      <a:pt x="400" y="816"/>
                    </a:cubicBezTo>
                    <a:cubicBezTo>
                      <a:pt x="400" y="814"/>
                      <a:pt x="399" y="812"/>
                      <a:pt x="398" y="811"/>
                    </a:cubicBezTo>
                    <a:cubicBezTo>
                      <a:pt x="374" y="801"/>
                      <a:pt x="351" y="788"/>
                      <a:pt x="330" y="772"/>
                    </a:cubicBezTo>
                    <a:cubicBezTo>
                      <a:pt x="330" y="772"/>
                      <a:pt x="329" y="772"/>
                      <a:pt x="329" y="772"/>
                    </a:cubicBezTo>
                    <a:cubicBezTo>
                      <a:pt x="324" y="778"/>
                      <a:pt x="323" y="786"/>
                      <a:pt x="324" y="793"/>
                    </a:cubicBezTo>
                    <a:cubicBezTo>
                      <a:pt x="328" y="808"/>
                      <a:pt x="324" y="820"/>
                      <a:pt x="316" y="832"/>
                    </a:cubicBezTo>
                    <a:cubicBezTo>
                      <a:pt x="308" y="845"/>
                      <a:pt x="296" y="850"/>
                      <a:pt x="281" y="845"/>
                    </a:cubicBezTo>
                    <a:cubicBezTo>
                      <a:pt x="260" y="838"/>
                      <a:pt x="246" y="824"/>
                      <a:pt x="242" y="801"/>
                    </a:cubicBezTo>
                    <a:cubicBezTo>
                      <a:pt x="241" y="794"/>
                      <a:pt x="243" y="788"/>
                      <a:pt x="247" y="783"/>
                    </a:cubicBezTo>
                    <a:cubicBezTo>
                      <a:pt x="255" y="768"/>
                      <a:pt x="273" y="761"/>
                      <a:pt x="289" y="764"/>
                    </a:cubicBezTo>
                    <a:cubicBezTo>
                      <a:pt x="297" y="765"/>
                      <a:pt x="305" y="762"/>
                      <a:pt x="309" y="756"/>
                    </a:cubicBezTo>
                    <a:cubicBezTo>
                      <a:pt x="300" y="746"/>
                      <a:pt x="290" y="736"/>
                      <a:pt x="281" y="726"/>
                    </a:cubicBezTo>
                    <a:cubicBezTo>
                      <a:pt x="266" y="709"/>
                      <a:pt x="253" y="690"/>
                      <a:pt x="243" y="670"/>
                    </a:cubicBezTo>
                    <a:cubicBezTo>
                      <a:pt x="241" y="667"/>
                      <a:pt x="240" y="666"/>
                      <a:pt x="236" y="667"/>
                    </a:cubicBezTo>
                    <a:cubicBezTo>
                      <a:pt x="220" y="669"/>
                      <a:pt x="206" y="674"/>
                      <a:pt x="193" y="682"/>
                    </a:cubicBezTo>
                    <a:cubicBezTo>
                      <a:pt x="169" y="695"/>
                      <a:pt x="147" y="711"/>
                      <a:pt x="128" y="731"/>
                    </a:cubicBezTo>
                    <a:cubicBezTo>
                      <a:pt x="120" y="739"/>
                      <a:pt x="114" y="749"/>
                      <a:pt x="108" y="759"/>
                    </a:cubicBezTo>
                    <a:cubicBezTo>
                      <a:pt x="98" y="774"/>
                      <a:pt x="84" y="780"/>
                      <a:pt x="68" y="776"/>
                    </a:cubicBezTo>
                    <a:cubicBezTo>
                      <a:pt x="52" y="772"/>
                      <a:pt x="39" y="757"/>
                      <a:pt x="38" y="740"/>
                    </a:cubicBezTo>
                    <a:cubicBezTo>
                      <a:pt x="37" y="727"/>
                      <a:pt x="44" y="717"/>
                      <a:pt x="55" y="711"/>
                    </a:cubicBezTo>
                    <a:cubicBezTo>
                      <a:pt x="61" y="708"/>
                      <a:pt x="69" y="706"/>
                      <a:pt x="76" y="706"/>
                    </a:cubicBezTo>
                    <a:cubicBezTo>
                      <a:pt x="95" y="706"/>
                      <a:pt x="111" y="701"/>
                      <a:pt x="127" y="691"/>
                    </a:cubicBezTo>
                    <a:cubicBezTo>
                      <a:pt x="150" y="675"/>
                      <a:pt x="174" y="660"/>
                      <a:pt x="197" y="644"/>
                    </a:cubicBezTo>
                    <a:cubicBezTo>
                      <a:pt x="205" y="639"/>
                      <a:pt x="212" y="632"/>
                      <a:pt x="219" y="626"/>
                    </a:cubicBezTo>
                    <a:cubicBezTo>
                      <a:pt x="221" y="624"/>
                      <a:pt x="222" y="622"/>
                      <a:pt x="221" y="619"/>
                    </a:cubicBezTo>
                    <a:cubicBezTo>
                      <a:pt x="214" y="600"/>
                      <a:pt x="210" y="581"/>
                      <a:pt x="207" y="561"/>
                    </a:cubicBezTo>
                    <a:cubicBezTo>
                      <a:pt x="207" y="560"/>
                      <a:pt x="207" y="560"/>
                      <a:pt x="207" y="559"/>
                    </a:cubicBezTo>
                    <a:cubicBezTo>
                      <a:pt x="199" y="559"/>
                      <a:pt x="193" y="561"/>
                      <a:pt x="188" y="567"/>
                    </a:cubicBezTo>
                    <a:cubicBezTo>
                      <a:pt x="185" y="570"/>
                      <a:pt x="183" y="573"/>
                      <a:pt x="181" y="576"/>
                    </a:cubicBezTo>
                    <a:cubicBezTo>
                      <a:pt x="171" y="587"/>
                      <a:pt x="158" y="592"/>
                      <a:pt x="143" y="592"/>
                    </a:cubicBezTo>
                    <a:cubicBezTo>
                      <a:pt x="132" y="593"/>
                      <a:pt x="124" y="587"/>
                      <a:pt x="119" y="577"/>
                    </a:cubicBezTo>
                    <a:cubicBezTo>
                      <a:pt x="109" y="559"/>
                      <a:pt x="109" y="541"/>
                      <a:pt x="118" y="523"/>
                    </a:cubicBezTo>
                    <a:cubicBezTo>
                      <a:pt x="125" y="509"/>
                      <a:pt x="141" y="503"/>
                      <a:pt x="158" y="508"/>
                    </a:cubicBezTo>
                    <a:cubicBezTo>
                      <a:pt x="168" y="511"/>
                      <a:pt x="176" y="516"/>
                      <a:pt x="182" y="525"/>
                    </a:cubicBezTo>
                    <a:cubicBezTo>
                      <a:pt x="187" y="533"/>
                      <a:pt x="195" y="536"/>
                      <a:pt x="205" y="533"/>
                    </a:cubicBezTo>
                    <a:cubicBezTo>
                      <a:pt x="205" y="532"/>
                      <a:pt x="205" y="531"/>
                      <a:pt x="205" y="529"/>
                    </a:cubicBezTo>
                    <a:cubicBezTo>
                      <a:pt x="204" y="503"/>
                      <a:pt x="207" y="477"/>
                      <a:pt x="212" y="451"/>
                    </a:cubicBezTo>
                    <a:cubicBezTo>
                      <a:pt x="213" y="450"/>
                      <a:pt x="211" y="447"/>
                      <a:pt x="210" y="446"/>
                    </a:cubicBezTo>
                    <a:cubicBezTo>
                      <a:pt x="198" y="435"/>
                      <a:pt x="183" y="428"/>
                      <a:pt x="168" y="422"/>
                    </a:cubicBezTo>
                    <a:cubicBezTo>
                      <a:pt x="157" y="418"/>
                      <a:pt x="146" y="417"/>
                      <a:pt x="135" y="414"/>
                    </a:cubicBezTo>
                    <a:cubicBezTo>
                      <a:pt x="123" y="412"/>
                      <a:pt x="111" y="409"/>
                      <a:pt x="99" y="409"/>
                    </a:cubicBezTo>
                    <a:cubicBezTo>
                      <a:pt x="87" y="408"/>
                      <a:pt x="75" y="408"/>
                      <a:pt x="64" y="411"/>
                    </a:cubicBezTo>
                    <a:cubicBezTo>
                      <a:pt x="53" y="415"/>
                      <a:pt x="43" y="417"/>
                      <a:pt x="32" y="415"/>
                    </a:cubicBezTo>
                    <a:cubicBezTo>
                      <a:pt x="12" y="410"/>
                      <a:pt x="0" y="389"/>
                      <a:pt x="6" y="367"/>
                    </a:cubicBezTo>
                    <a:cubicBezTo>
                      <a:pt x="10" y="349"/>
                      <a:pt x="23" y="340"/>
                      <a:pt x="42" y="342"/>
                    </a:cubicBezTo>
                    <a:cubicBezTo>
                      <a:pt x="51" y="343"/>
                      <a:pt x="59" y="348"/>
                      <a:pt x="66" y="355"/>
                    </a:cubicBezTo>
                    <a:cubicBezTo>
                      <a:pt x="75" y="364"/>
                      <a:pt x="84" y="372"/>
                      <a:pt x="96" y="376"/>
                    </a:cubicBezTo>
                    <a:cubicBezTo>
                      <a:pt x="112" y="380"/>
                      <a:pt x="127" y="384"/>
                      <a:pt x="142" y="388"/>
                    </a:cubicBezTo>
                    <a:cubicBezTo>
                      <a:pt x="148" y="389"/>
                      <a:pt x="153" y="391"/>
                      <a:pt x="159" y="392"/>
                    </a:cubicBezTo>
                    <a:cubicBezTo>
                      <a:pt x="168" y="394"/>
                      <a:pt x="178" y="396"/>
                      <a:pt x="188" y="397"/>
                    </a:cubicBezTo>
                    <a:cubicBezTo>
                      <a:pt x="200" y="399"/>
                      <a:pt x="213" y="400"/>
                      <a:pt x="225" y="401"/>
                    </a:cubicBezTo>
                    <a:cubicBezTo>
                      <a:pt x="226" y="401"/>
                      <a:pt x="229" y="399"/>
                      <a:pt x="229" y="398"/>
                    </a:cubicBezTo>
                    <a:cubicBezTo>
                      <a:pt x="240" y="373"/>
                      <a:pt x="253" y="350"/>
                      <a:pt x="269" y="329"/>
                    </a:cubicBezTo>
                    <a:cubicBezTo>
                      <a:pt x="263" y="320"/>
                      <a:pt x="253" y="317"/>
                      <a:pt x="244" y="321"/>
                    </a:cubicBezTo>
                    <a:cubicBezTo>
                      <a:pt x="230" y="326"/>
                      <a:pt x="218" y="325"/>
                      <a:pt x="205" y="318"/>
                    </a:cubicBezTo>
                    <a:cubicBezTo>
                      <a:pt x="193" y="311"/>
                      <a:pt x="187" y="300"/>
                      <a:pt x="189" y="285"/>
                    </a:cubicBezTo>
                    <a:cubicBezTo>
                      <a:pt x="191" y="266"/>
                      <a:pt x="208" y="245"/>
                      <a:pt x="227" y="240"/>
                    </a:cubicBezTo>
                    <a:cubicBezTo>
                      <a:pt x="235" y="238"/>
                      <a:pt x="244" y="239"/>
                      <a:pt x="251" y="245"/>
                    </a:cubicBezTo>
                    <a:cubicBezTo>
                      <a:pt x="263" y="255"/>
                      <a:pt x="271" y="267"/>
                      <a:pt x="271" y="283"/>
                    </a:cubicBezTo>
                    <a:cubicBezTo>
                      <a:pt x="271" y="294"/>
                      <a:pt x="276" y="303"/>
                      <a:pt x="286" y="309"/>
                    </a:cubicBezTo>
                    <a:cubicBezTo>
                      <a:pt x="294" y="301"/>
                      <a:pt x="303" y="292"/>
                      <a:pt x="311" y="284"/>
                    </a:cubicBezTo>
                    <a:cubicBezTo>
                      <a:pt x="317" y="279"/>
                      <a:pt x="322" y="275"/>
                      <a:pt x="328" y="271"/>
                    </a:cubicBezTo>
                    <a:cubicBezTo>
                      <a:pt x="331" y="269"/>
                      <a:pt x="332" y="267"/>
                      <a:pt x="331" y="263"/>
                    </a:cubicBezTo>
                    <a:cubicBezTo>
                      <a:pt x="331" y="241"/>
                      <a:pt x="324" y="220"/>
                      <a:pt x="312" y="201"/>
                    </a:cubicBezTo>
                    <a:cubicBezTo>
                      <a:pt x="301" y="182"/>
                      <a:pt x="286" y="163"/>
                      <a:pt x="271" y="146"/>
                    </a:cubicBezTo>
                    <a:cubicBezTo>
                      <a:pt x="262" y="136"/>
                      <a:pt x="250" y="129"/>
                      <a:pt x="238" y="122"/>
                    </a:cubicBezTo>
                    <a:cubicBezTo>
                      <a:pt x="223" y="112"/>
                      <a:pt x="217" y="99"/>
                      <a:pt x="221" y="84"/>
                    </a:cubicBezTo>
                    <a:cubicBezTo>
                      <a:pt x="224" y="67"/>
                      <a:pt x="239" y="54"/>
                      <a:pt x="255" y="51"/>
                    </a:cubicBezTo>
                    <a:cubicBezTo>
                      <a:pt x="269" y="49"/>
                      <a:pt x="284" y="59"/>
                      <a:pt x="289" y="75"/>
                    </a:cubicBezTo>
                    <a:cubicBezTo>
                      <a:pt x="290" y="80"/>
                      <a:pt x="291" y="86"/>
                      <a:pt x="291" y="91"/>
                    </a:cubicBezTo>
                    <a:cubicBezTo>
                      <a:pt x="291" y="108"/>
                      <a:pt x="296" y="124"/>
                      <a:pt x="305" y="138"/>
                    </a:cubicBezTo>
                    <a:cubicBezTo>
                      <a:pt x="322" y="164"/>
                      <a:pt x="339" y="190"/>
                      <a:pt x="356" y="215"/>
                    </a:cubicBezTo>
                    <a:cubicBezTo>
                      <a:pt x="362" y="223"/>
                      <a:pt x="369" y="230"/>
                      <a:pt x="376" y="237"/>
                    </a:cubicBezTo>
                    <a:cubicBezTo>
                      <a:pt x="377" y="238"/>
                      <a:pt x="379" y="239"/>
                      <a:pt x="381" y="238"/>
                    </a:cubicBezTo>
                    <a:cubicBezTo>
                      <a:pt x="411" y="223"/>
                      <a:pt x="442" y="213"/>
                      <a:pt x="475" y="208"/>
                    </a:cubicBezTo>
                    <a:cubicBezTo>
                      <a:pt x="476" y="208"/>
                      <a:pt x="476" y="208"/>
                      <a:pt x="477" y="208"/>
                    </a:cubicBezTo>
                    <a:cubicBezTo>
                      <a:pt x="479" y="198"/>
                      <a:pt x="475" y="186"/>
                      <a:pt x="464" y="181"/>
                    </a:cubicBezTo>
                    <a:cubicBezTo>
                      <a:pt x="446" y="173"/>
                      <a:pt x="437" y="153"/>
                      <a:pt x="441" y="135"/>
                    </a:cubicBezTo>
                    <a:cubicBezTo>
                      <a:pt x="443" y="127"/>
                      <a:pt x="447" y="122"/>
                      <a:pt x="453" y="117"/>
                    </a:cubicBezTo>
                    <a:cubicBezTo>
                      <a:pt x="467" y="108"/>
                      <a:pt x="482" y="105"/>
                      <a:pt x="497" y="108"/>
                    </a:cubicBezTo>
                    <a:cubicBezTo>
                      <a:pt x="518" y="112"/>
                      <a:pt x="528" y="126"/>
                      <a:pt x="525" y="148"/>
                    </a:cubicBezTo>
                    <a:cubicBezTo>
                      <a:pt x="523" y="158"/>
                      <a:pt x="519" y="167"/>
                      <a:pt x="512" y="175"/>
                    </a:cubicBezTo>
                    <a:cubicBezTo>
                      <a:pt x="502" y="185"/>
                      <a:pt x="500" y="194"/>
                      <a:pt x="503" y="205"/>
                    </a:cubicBezTo>
                    <a:close/>
                    <a:moveTo>
                      <a:pt x="618" y="515"/>
                    </a:moveTo>
                    <a:cubicBezTo>
                      <a:pt x="621" y="515"/>
                      <a:pt x="623" y="514"/>
                      <a:pt x="625" y="514"/>
                    </a:cubicBezTo>
                    <a:cubicBezTo>
                      <a:pt x="645" y="513"/>
                      <a:pt x="664" y="506"/>
                      <a:pt x="679" y="492"/>
                    </a:cubicBezTo>
                    <a:cubicBezTo>
                      <a:pt x="703" y="472"/>
                      <a:pt x="716" y="445"/>
                      <a:pt x="718" y="413"/>
                    </a:cubicBezTo>
                    <a:cubicBezTo>
                      <a:pt x="719" y="373"/>
                      <a:pt x="705" y="339"/>
                      <a:pt x="671" y="316"/>
                    </a:cubicBezTo>
                    <a:cubicBezTo>
                      <a:pt x="652" y="303"/>
                      <a:pt x="631" y="297"/>
                      <a:pt x="608" y="301"/>
                    </a:cubicBezTo>
                    <a:cubicBezTo>
                      <a:pt x="591" y="304"/>
                      <a:pt x="576" y="313"/>
                      <a:pt x="563" y="324"/>
                    </a:cubicBezTo>
                    <a:cubicBezTo>
                      <a:pt x="546" y="338"/>
                      <a:pt x="532" y="355"/>
                      <a:pt x="520" y="373"/>
                    </a:cubicBezTo>
                    <a:cubicBezTo>
                      <a:pt x="519" y="371"/>
                      <a:pt x="517" y="369"/>
                      <a:pt x="516" y="368"/>
                    </a:cubicBezTo>
                    <a:cubicBezTo>
                      <a:pt x="504" y="350"/>
                      <a:pt x="490" y="333"/>
                      <a:pt x="473" y="320"/>
                    </a:cubicBezTo>
                    <a:cubicBezTo>
                      <a:pt x="456" y="307"/>
                      <a:pt x="437" y="298"/>
                      <a:pt x="415" y="300"/>
                    </a:cubicBezTo>
                    <a:cubicBezTo>
                      <a:pt x="394" y="302"/>
                      <a:pt x="376" y="309"/>
                      <a:pt x="360" y="324"/>
                    </a:cubicBezTo>
                    <a:cubicBezTo>
                      <a:pt x="326" y="357"/>
                      <a:pt x="316" y="397"/>
                      <a:pt x="329" y="442"/>
                    </a:cubicBezTo>
                    <a:cubicBezTo>
                      <a:pt x="341" y="479"/>
                      <a:pt x="366" y="504"/>
                      <a:pt x="404" y="513"/>
                    </a:cubicBezTo>
                    <a:cubicBezTo>
                      <a:pt x="410" y="514"/>
                      <a:pt x="416" y="514"/>
                      <a:pt x="423" y="515"/>
                    </a:cubicBezTo>
                    <a:cubicBezTo>
                      <a:pt x="422" y="518"/>
                      <a:pt x="421" y="521"/>
                      <a:pt x="420" y="523"/>
                    </a:cubicBezTo>
                    <a:cubicBezTo>
                      <a:pt x="412" y="541"/>
                      <a:pt x="404" y="559"/>
                      <a:pt x="397" y="577"/>
                    </a:cubicBezTo>
                    <a:cubicBezTo>
                      <a:pt x="390" y="594"/>
                      <a:pt x="386" y="611"/>
                      <a:pt x="383" y="629"/>
                    </a:cubicBezTo>
                    <a:cubicBezTo>
                      <a:pt x="382" y="641"/>
                      <a:pt x="385" y="653"/>
                      <a:pt x="387" y="666"/>
                    </a:cubicBezTo>
                    <a:cubicBezTo>
                      <a:pt x="387" y="667"/>
                      <a:pt x="388" y="668"/>
                      <a:pt x="390" y="669"/>
                    </a:cubicBezTo>
                    <a:cubicBezTo>
                      <a:pt x="408" y="678"/>
                      <a:pt x="427" y="688"/>
                      <a:pt x="445" y="697"/>
                    </a:cubicBezTo>
                    <a:cubicBezTo>
                      <a:pt x="461" y="705"/>
                      <a:pt x="478" y="708"/>
                      <a:pt x="496" y="703"/>
                    </a:cubicBezTo>
                    <a:cubicBezTo>
                      <a:pt x="512" y="698"/>
                      <a:pt x="529" y="697"/>
                      <a:pt x="545" y="701"/>
                    </a:cubicBezTo>
                    <a:cubicBezTo>
                      <a:pt x="560" y="705"/>
                      <a:pt x="574" y="705"/>
                      <a:pt x="588" y="697"/>
                    </a:cubicBezTo>
                    <a:cubicBezTo>
                      <a:pt x="610" y="683"/>
                      <a:pt x="632" y="670"/>
                      <a:pt x="654" y="657"/>
                    </a:cubicBezTo>
                    <a:cubicBezTo>
                      <a:pt x="655" y="656"/>
                      <a:pt x="657" y="655"/>
                      <a:pt x="657" y="654"/>
                    </a:cubicBezTo>
                    <a:cubicBezTo>
                      <a:pt x="657" y="646"/>
                      <a:pt x="659" y="638"/>
                      <a:pt x="658" y="630"/>
                    </a:cubicBezTo>
                    <a:cubicBezTo>
                      <a:pt x="657" y="618"/>
                      <a:pt x="654" y="606"/>
                      <a:pt x="651" y="594"/>
                    </a:cubicBezTo>
                    <a:cubicBezTo>
                      <a:pt x="644" y="570"/>
                      <a:pt x="633" y="549"/>
                      <a:pt x="623" y="526"/>
                    </a:cubicBezTo>
                    <a:cubicBezTo>
                      <a:pt x="621" y="523"/>
                      <a:pt x="620" y="519"/>
                      <a:pt x="618" y="515"/>
                    </a:cubicBezTo>
                    <a:close/>
                    <a:moveTo>
                      <a:pt x="648" y="689"/>
                    </a:moveTo>
                    <a:cubicBezTo>
                      <a:pt x="647" y="690"/>
                      <a:pt x="646" y="690"/>
                      <a:pt x="645" y="691"/>
                    </a:cubicBezTo>
                    <a:cubicBezTo>
                      <a:pt x="630" y="700"/>
                      <a:pt x="615" y="708"/>
                      <a:pt x="601" y="717"/>
                    </a:cubicBezTo>
                    <a:cubicBezTo>
                      <a:pt x="583" y="728"/>
                      <a:pt x="564" y="730"/>
                      <a:pt x="545" y="726"/>
                    </a:cubicBezTo>
                    <a:cubicBezTo>
                      <a:pt x="530" y="722"/>
                      <a:pt x="515" y="722"/>
                      <a:pt x="500" y="726"/>
                    </a:cubicBezTo>
                    <a:cubicBezTo>
                      <a:pt x="486" y="730"/>
                      <a:pt x="471" y="731"/>
                      <a:pt x="457" y="726"/>
                    </a:cubicBezTo>
                    <a:cubicBezTo>
                      <a:pt x="443" y="721"/>
                      <a:pt x="429" y="715"/>
                      <a:pt x="415" y="710"/>
                    </a:cubicBezTo>
                    <a:cubicBezTo>
                      <a:pt x="410" y="707"/>
                      <a:pt x="405" y="704"/>
                      <a:pt x="399" y="701"/>
                    </a:cubicBezTo>
                    <a:cubicBezTo>
                      <a:pt x="415" y="740"/>
                      <a:pt x="460" y="784"/>
                      <a:pt x="521" y="784"/>
                    </a:cubicBezTo>
                    <a:cubicBezTo>
                      <a:pt x="584" y="783"/>
                      <a:pt x="631" y="738"/>
                      <a:pt x="648" y="689"/>
                    </a:cubicBezTo>
                    <a:close/>
                    <a:moveTo>
                      <a:pt x="780" y="972"/>
                    </a:moveTo>
                    <a:cubicBezTo>
                      <a:pt x="791" y="972"/>
                      <a:pt x="802" y="964"/>
                      <a:pt x="805" y="954"/>
                    </a:cubicBezTo>
                    <a:cubicBezTo>
                      <a:pt x="807" y="947"/>
                      <a:pt x="804" y="942"/>
                      <a:pt x="796" y="940"/>
                    </a:cubicBezTo>
                    <a:cubicBezTo>
                      <a:pt x="787" y="939"/>
                      <a:pt x="773" y="947"/>
                      <a:pt x="770" y="957"/>
                    </a:cubicBezTo>
                    <a:cubicBezTo>
                      <a:pt x="766" y="965"/>
                      <a:pt x="771" y="972"/>
                      <a:pt x="780" y="972"/>
                    </a:cubicBezTo>
                    <a:close/>
                    <a:moveTo>
                      <a:pt x="66" y="726"/>
                    </a:moveTo>
                    <a:cubicBezTo>
                      <a:pt x="60" y="726"/>
                      <a:pt x="56" y="730"/>
                      <a:pt x="56" y="736"/>
                    </a:cubicBezTo>
                    <a:cubicBezTo>
                      <a:pt x="55" y="746"/>
                      <a:pt x="62" y="757"/>
                      <a:pt x="71" y="761"/>
                    </a:cubicBezTo>
                    <a:cubicBezTo>
                      <a:pt x="75" y="763"/>
                      <a:pt x="79" y="764"/>
                      <a:pt x="83" y="761"/>
                    </a:cubicBezTo>
                    <a:cubicBezTo>
                      <a:pt x="87" y="757"/>
                      <a:pt x="88" y="753"/>
                      <a:pt x="87" y="748"/>
                    </a:cubicBezTo>
                    <a:cubicBezTo>
                      <a:pt x="86" y="742"/>
                      <a:pt x="83" y="736"/>
                      <a:pt x="79" y="732"/>
                    </a:cubicBezTo>
                    <a:cubicBezTo>
                      <a:pt x="75" y="728"/>
                      <a:pt x="71" y="726"/>
                      <a:pt x="66" y="726"/>
                    </a:cubicBezTo>
                    <a:close/>
                    <a:moveTo>
                      <a:pt x="666" y="49"/>
                    </a:moveTo>
                    <a:cubicBezTo>
                      <a:pt x="668" y="48"/>
                      <a:pt x="670" y="48"/>
                      <a:pt x="673" y="47"/>
                    </a:cubicBezTo>
                    <a:cubicBezTo>
                      <a:pt x="677" y="46"/>
                      <a:pt x="681" y="44"/>
                      <a:pt x="682" y="39"/>
                    </a:cubicBezTo>
                    <a:cubicBezTo>
                      <a:pt x="683" y="34"/>
                      <a:pt x="681" y="30"/>
                      <a:pt x="677" y="27"/>
                    </a:cubicBezTo>
                    <a:cubicBezTo>
                      <a:pt x="669" y="21"/>
                      <a:pt x="660" y="19"/>
                      <a:pt x="650" y="23"/>
                    </a:cubicBezTo>
                    <a:cubicBezTo>
                      <a:pt x="641" y="26"/>
                      <a:pt x="640" y="34"/>
                      <a:pt x="646" y="41"/>
                    </a:cubicBezTo>
                    <a:cubicBezTo>
                      <a:pt x="651" y="46"/>
                      <a:pt x="658" y="48"/>
                      <a:pt x="666" y="49"/>
                    </a:cubicBezTo>
                    <a:close/>
                    <a:moveTo>
                      <a:pt x="259" y="69"/>
                    </a:moveTo>
                    <a:cubicBezTo>
                      <a:pt x="248" y="69"/>
                      <a:pt x="237" y="78"/>
                      <a:pt x="235" y="88"/>
                    </a:cubicBezTo>
                    <a:cubicBezTo>
                      <a:pt x="234" y="94"/>
                      <a:pt x="236" y="99"/>
                      <a:pt x="243" y="100"/>
                    </a:cubicBezTo>
                    <a:cubicBezTo>
                      <a:pt x="252" y="103"/>
                      <a:pt x="266" y="95"/>
                      <a:pt x="270" y="85"/>
                    </a:cubicBezTo>
                    <a:cubicBezTo>
                      <a:pt x="274" y="76"/>
                      <a:pt x="269" y="69"/>
                      <a:pt x="259" y="69"/>
                    </a:cubicBezTo>
                    <a:close/>
                    <a:moveTo>
                      <a:pt x="373" y="992"/>
                    </a:moveTo>
                    <a:cubicBezTo>
                      <a:pt x="371" y="993"/>
                      <a:pt x="368" y="993"/>
                      <a:pt x="365" y="994"/>
                    </a:cubicBezTo>
                    <a:cubicBezTo>
                      <a:pt x="357" y="998"/>
                      <a:pt x="355" y="1006"/>
                      <a:pt x="361" y="1012"/>
                    </a:cubicBezTo>
                    <a:cubicBezTo>
                      <a:pt x="368" y="1019"/>
                      <a:pt x="381" y="1022"/>
                      <a:pt x="390" y="1018"/>
                    </a:cubicBezTo>
                    <a:cubicBezTo>
                      <a:pt x="399" y="1015"/>
                      <a:pt x="400" y="1006"/>
                      <a:pt x="393" y="999"/>
                    </a:cubicBezTo>
                    <a:cubicBezTo>
                      <a:pt x="388" y="995"/>
                      <a:pt x="382" y="993"/>
                      <a:pt x="373" y="992"/>
                    </a:cubicBezTo>
                    <a:close/>
                    <a:moveTo>
                      <a:pt x="953" y="290"/>
                    </a:moveTo>
                    <a:cubicBezTo>
                      <a:pt x="953" y="301"/>
                      <a:pt x="961" y="313"/>
                      <a:pt x="971" y="315"/>
                    </a:cubicBezTo>
                    <a:cubicBezTo>
                      <a:pt x="978" y="316"/>
                      <a:pt x="982" y="313"/>
                      <a:pt x="984" y="307"/>
                    </a:cubicBezTo>
                    <a:cubicBezTo>
                      <a:pt x="986" y="297"/>
                      <a:pt x="979" y="284"/>
                      <a:pt x="969" y="280"/>
                    </a:cubicBezTo>
                    <a:cubicBezTo>
                      <a:pt x="960" y="276"/>
                      <a:pt x="953" y="281"/>
                      <a:pt x="953" y="290"/>
                    </a:cubicBezTo>
                    <a:close/>
                    <a:moveTo>
                      <a:pt x="1019" y="661"/>
                    </a:moveTo>
                    <a:cubicBezTo>
                      <a:pt x="1018" y="660"/>
                      <a:pt x="1018" y="658"/>
                      <a:pt x="1018" y="656"/>
                    </a:cubicBezTo>
                    <a:cubicBezTo>
                      <a:pt x="1016" y="651"/>
                      <a:pt x="1014" y="647"/>
                      <a:pt x="1009" y="646"/>
                    </a:cubicBezTo>
                    <a:cubicBezTo>
                      <a:pt x="1004" y="645"/>
                      <a:pt x="1000" y="647"/>
                      <a:pt x="997" y="651"/>
                    </a:cubicBezTo>
                    <a:cubicBezTo>
                      <a:pt x="991" y="659"/>
                      <a:pt x="989" y="668"/>
                      <a:pt x="992" y="678"/>
                    </a:cubicBezTo>
                    <a:cubicBezTo>
                      <a:pt x="995" y="686"/>
                      <a:pt x="1004" y="688"/>
                      <a:pt x="1010" y="682"/>
                    </a:cubicBezTo>
                    <a:cubicBezTo>
                      <a:pt x="1016" y="677"/>
                      <a:pt x="1018" y="670"/>
                      <a:pt x="1019" y="661"/>
                    </a:cubicBezTo>
                    <a:close/>
                    <a:moveTo>
                      <a:pt x="49" y="375"/>
                    </a:moveTo>
                    <a:cubicBezTo>
                      <a:pt x="48" y="372"/>
                      <a:pt x="48" y="370"/>
                      <a:pt x="47" y="367"/>
                    </a:cubicBezTo>
                    <a:cubicBezTo>
                      <a:pt x="44" y="357"/>
                      <a:pt x="35" y="355"/>
                      <a:pt x="28" y="363"/>
                    </a:cubicBezTo>
                    <a:cubicBezTo>
                      <a:pt x="21" y="371"/>
                      <a:pt x="19" y="380"/>
                      <a:pt x="22" y="389"/>
                    </a:cubicBezTo>
                    <a:cubicBezTo>
                      <a:pt x="26" y="399"/>
                      <a:pt x="35" y="401"/>
                      <a:pt x="42" y="393"/>
                    </a:cubicBezTo>
                    <a:cubicBezTo>
                      <a:pt x="47" y="388"/>
                      <a:pt x="49" y="382"/>
                      <a:pt x="49" y="3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0" name="Freeform 6">
                <a:extLst>
                  <a:ext uri="{FF2B5EF4-FFF2-40B4-BE49-F238E27FC236}">
                    <a16:creationId xmlns:a16="http://schemas.microsoft.com/office/drawing/2014/main" id="{C2AEBE69-B1D6-49DE-A857-AB1DB7F58979}"/>
                  </a:ext>
                </a:extLst>
              </p:cNvPr>
              <p:cNvSpPr/>
              <p:nvPr/>
            </p:nvSpPr>
            <p:spPr bwMode="auto">
              <a:xfrm>
                <a:off x="5435600" y="3017838"/>
                <a:ext cx="127000" cy="169862"/>
              </a:xfrm>
              <a:custGeom>
                <a:avLst/>
                <a:gdLst>
                  <a:gd name="T0" fmla="*/ 0 w 77"/>
                  <a:gd name="T1" fmla="*/ 37 h 102"/>
                  <a:gd name="T2" fmla="*/ 6 w 77"/>
                  <a:gd name="T3" fmla="*/ 14 h 102"/>
                  <a:gd name="T4" fmla="*/ 38 w 77"/>
                  <a:gd name="T5" fmla="*/ 4 h 102"/>
                  <a:gd name="T6" fmla="*/ 70 w 77"/>
                  <a:gd name="T7" fmla="*/ 36 h 102"/>
                  <a:gd name="T8" fmla="*/ 74 w 77"/>
                  <a:gd name="T9" fmla="*/ 71 h 102"/>
                  <a:gd name="T10" fmla="*/ 34 w 77"/>
                  <a:gd name="T11" fmla="*/ 92 h 102"/>
                  <a:gd name="T12" fmla="*/ 1 w 77"/>
                  <a:gd name="T13" fmla="*/ 49 h 102"/>
                  <a:gd name="T14" fmla="*/ 0 w 77"/>
                  <a:gd name="T15" fmla="*/ 37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02">
                    <a:moveTo>
                      <a:pt x="0" y="37"/>
                    </a:moveTo>
                    <a:cubicBezTo>
                      <a:pt x="0" y="28"/>
                      <a:pt x="2" y="20"/>
                      <a:pt x="6" y="14"/>
                    </a:cubicBezTo>
                    <a:cubicBezTo>
                      <a:pt x="13" y="4"/>
                      <a:pt x="26" y="0"/>
                      <a:pt x="38" y="4"/>
                    </a:cubicBezTo>
                    <a:cubicBezTo>
                      <a:pt x="53" y="10"/>
                      <a:pt x="63" y="22"/>
                      <a:pt x="70" y="36"/>
                    </a:cubicBezTo>
                    <a:cubicBezTo>
                      <a:pt x="75" y="47"/>
                      <a:pt x="77" y="59"/>
                      <a:pt x="74" y="71"/>
                    </a:cubicBezTo>
                    <a:cubicBezTo>
                      <a:pt x="71" y="92"/>
                      <a:pt x="52" y="102"/>
                      <a:pt x="34" y="92"/>
                    </a:cubicBezTo>
                    <a:cubicBezTo>
                      <a:pt x="15" y="83"/>
                      <a:pt x="6" y="68"/>
                      <a:pt x="1" y="49"/>
                    </a:cubicBezTo>
                    <a:cubicBezTo>
                      <a:pt x="0" y="45"/>
                      <a:pt x="0" y="41"/>
                      <a:pt x="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 name="Freeform 7">
                <a:extLst>
                  <a:ext uri="{FF2B5EF4-FFF2-40B4-BE49-F238E27FC236}">
                    <a16:creationId xmlns:a16="http://schemas.microsoft.com/office/drawing/2014/main" id="{0AA223E0-CAE1-41D3-9238-4135863840F8}"/>
                  </a:ext>
                </a:extLst>
              </p:cNvPr>
              <p:cNvSpPr/>
              <p:nvPr/>
            </p:nvSpPr>
            <p:spPr bwMode="auto">
              <a:xfrm>
                <a:off x="5588000" y="3022600"/>
                <a:ext cx="131763" cy="157162"/>
              </a:xfrm>
              <a:custGeom>
                <a:avLst/>
                <a:gdLst>
                  <a:gd name="T0" fmla="*/ 0 w 79"/>
                  <a:gd name="T1" fmla="*/ 62 h 95"/>
                  <a:gd name="T2" fmla="*/ 30 w 79"/>
                  <a:gd name="T3" fmla="*/ 7 h 95"/>
                  <a:gd name="T4" fmla="*/ 50 w 79"/>
                  <a:gd name="T5" fmla="*/ 1 h 95"/>
                  <a:gd name="T6" fmla="*/ 75 w 79"/>
                  <a:gd name="T7" fmla="*/ 26 h 95"/>
                  <a:gd name="T8" fmla="*/ 44 w 79"/>
                  <a:gd name="T9" fmla="*/ 89 h 95"/>
                  <a:gd name="T10" fmla="*/ 31 w 79"/>
                  <a:gd name="T11" fmla="*/ 94 h 95"/>
                  <a:gd name="T12" fmla="*/ 3 w 79"/>
                  <a:gd name="T13" fmla="*/ 75 h 95"/>
                  <a:gd name="T14" fmla="*/ 0 w 79"/>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95">
                    <a:moveTo>
                      <a:pt x="0" y="62"/>
                    </a:moveTo>
                    <a:cubicBezTo>
                      <a:pt x="2" y="38"/>
                      <a:pt x="11" y="19"/>
                      <a:pt x="30" y="7"/>
                    </a:cubicBezTo>
                    <a:cubicBezTo>
                      <a:pt x="36" y="3"/>
                      <a:pt x="43" y="0"/>
                      <a:pt x="50" y="1"/>
                    </a:cubicBezTo>
                    <a:cubicBezTo>
                      <a:pt x="63" y="2"/>
                      <a:pt x="72" y="11"/>
                      <a:pt x="75" y="26"/>
                    </a:cubicBezTo>
                    <a:cubicBezTo>
                      <a:pt x="79" y="49"/>
                      <a:pt x="65" y="78"/>
                      <a:pt x="44" y="89"/>
                    </a:cubicBezTo>
                    <a:cubicBezTo>
                      <a:pt x="40" y="91"/>
                      <a:pt x="35" y="93"/>
                      <a:pt x="31" y="94"/>
                    </a:cubicBezTo>
                    <a:cubicBezTo>
                      <a:pt x="18" y="95"/>
                      <a:pt x="7" y="88"/>
                      <a:pt x="3" y="75"/>
                    </a:cubicBezTo>
                    <a:cubicBezTo>
                      <a:pt x="2" y="70"/>
                      <a:pt x="1"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 name="Freeform 8">
                <a:extLst>
                  <a:ext uri="{FF2B5EF4-FFF2-40B4-BE49-F238E27FC236}">
                    <a16:creationId xmlns:a16="http://schemas.microsoft.com/office/drawing/2014/main" id="{99A592BE-335E-4645-ACB9-7B96869C3726}"/>
                  </a:ext>
                </a:extLst>
              </p:cNvPr>
              <p:cNvSpPr/>
              <p:nvPr/>
            </p:nvSpPr>
            <p:spPr bwMode="auto">
              <a:xfrm>
                <a:off x="5348288" y="2779713"/>
                <a:ext cx="123825" cy="123825"/>
              </a:xfrm>
              <a:custGeom>
                <a:avLst/>
                <a:gdLst>
                  <a:gd name="T0" fmla="*/ 38 w 74"/>
                  <a:gd name="T1" fmla="*/ 1 h 75"/>
                  <a:gd name="T2" fmla="*/ 74 w 74"/>
                  <a:gd name="T3" fmla="*/ 38 h 75"/>
                  <a:gd name="T4" fmla="*/ 37 w 74"/>
                  <a:gd name="T5" fmla="*/ 75 h 75"/>
                  <a:gd name="T6" fmla="*/ 0 w 74"/>
                  <a:gd name="T7" fmla="*/ 37 h 75"/>
                  <a:gd name="T8" fmla="*/ 38 w 74"/>
                  <a:gd name="T9" fmla="*/ 1 h 75"/>
                </a:gdLst>
                <a:ahLst/>
                <a:cxnLst>
                  <a:cxn ang="0">
                    <a:pos x="T0" y="T1"/>
                  </a:cxn>
                  <a:cxn ang="0">
                    <a:pos x="T2" y="T3"/>
                  </a:cxn>
                  <a:cxn ang="0">
                    <a:pos x="T4" y="T5"/>
                  </a:cxn>
                  <a:cxn ang="0">
                    <a:pos x="T6" y="T7"/>
                  </a:cxn>
                  <a:cxn ang="0">
                    <a:pos x="T8" y="T9"/>
                  </a:cxn>
                </a:cxnLst>
                <a:rect l="0" t="0" r="r" b="b"/>
                <a:pathLst>
                  <a:path w="74" h="75">
                    <a:moveTo>
                      <a:pt x="38" y="1"/>
                    </a:moveTo>
                    <a:cubicBezTo>
                      <a:pt x="58" y="1"/>
                      <a:pt x="74" y="17"/>
                      <a:pt x="74" y="38"/>
                    </a:cubicBezTo>
                    <a:cubicBezTo>
                      <a:pt x="74" y="58"/>
                      <a:pt x="57" y="74"/>
                      <a:pt x="37" y="75"/>
                    </a:cubicBezTo>
                    <a:cubicBezTo>
                      <a:pt x="17" y="75"/>
                      <a:pt x="0" y="58"/>
                      <a:pt x="0" y="37"/>
                    </a:cubicBezTo>
                    <a:cubicBezTo>
                      <a:pt x="0" y="17"/>
                      <a:pt x="17"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3" name="Freeform 9">
                <a:extLst>
                  <a:ext uri="{FF2B5EF4-FFF2-40B4-BE49-F238E27FC236}">
                    <a16:creationId xmlns:a16="http://schemas.microsoft.com/office/drawing/2014/main" id="{2883547D-9031-403A-BDC1-344923E108E3}"/>
                  </a:ext>
                </a:extLst>
              </p:cNvPr>
              <p:cNvSpPr/>
              <p:nvPr/>
            </p:nvSpPr>
            <p:spPr bwMode="auto">
              <a:xfrm>
                <a:off x="5665788" y="2779713"/>
                <a:ext cx="123825" cy="122237"/>
              </a:xfrm>
              <a:custGeom>
                <a:avLst/>
                <a:gdLst>
                  <a:gd name="T0" fmla="*/ 37 w 74"/>
                  <a:gd name="T1" fmla="*/ 1 h 74"/>
                  <a:gd name="T2" fmla="*/ 74 w 74"/>
                  <a:gd name="T3" fmla="*/ 38 h 74"/>
                  <a:gd name="T4" fmla="*/ 37 w 74"/>
                  <a:gd name="T5" fmla="*/ 74 h 74"/>
                  <a:gd name="T6" fmla="*/ 0 w 74"/>
                  <a:gd name="T7" fmla="*/ 37 h 74"/>
                  <a:gd name="T8" fmla="*/ 37 w 74"/>
                  <a:gd name="T9" fmla="*/ 1 h 74"/>
                </a:gdLst>
                <a:ahLst/>
                <a:cxnLst>
                  <a:cxn ang="0">
                    <a:pos x="T0" y="T1"/>
                  </a:cxn>
                  <a:cxn ang="0">
                    <a:pos x="T2" y="T3"/>
                  </a:cxn>
                  <a:cxn ang="0">
                    <a:pos x="T4" y="T5"/>
                  </a:cxn>
                  <a:cxn ang="0">
                    <a:pos x="T6" y="T7"/>
                  </a:cxn>
                  <a:cxn ang="0">
                    <a:pos x="T8" y="T9"/>
                  </a:cxn>
                </a:cxnLst>
                <a:rect l="0" t="0" r="r" b="b"/>
                <a:pathLst>
                  <a:path w="74" h="74">
                    <a:moveTo>
                      <a:pt x="37" y="1"/>
                    </a:moveTo>
                    <a:cubicBezTo>
                      <a:pt x="58" y="1"/>
                      <a:pt x="74" y="17"/>
                      <a:pt x="74" y="38"/>
                    </a:cubicBezTo>
                    <a:cubicBezTo>
                      <a:pt x="74" y="58"/>
                      <a:pt x="57" y="74"/>
                      <a:pt x="37" y="74"/>
                    </a:cubicBezTo>
                    <a:cubicBezTo>
                      <a:pt x="16" y="74"/>
                      <a:pt x="0" y="58"/>
                      <a:pt x="0" y="37"/>
                    </a:cubicBezTo>
                    <a:cubicBezTo>
                      <a:pt x="0" y="17"/>
                      <a:pt x="17" y="0"/>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 name="Freeform 10">
                <a:extLst>
                  <a:ext uri="{FF2B5EF4-FFF2-40B4-BE49-F238E27FC236}">
                    <a16:creationId xmlns:a16="http://schemas.microsoft.com/office/drawing/2014/main" id="{E3A17D63-D113-49C4-B647-7050AEFAAB65}"/>
                  </a:ext>
                </a:extLst>
              </p:cNvPr>
              <p:cNvSpPr/>
              <p:nvPr/>
            </p:nvSpPr>
            <p:spPr bwMode="auto">
              <a:xfrm>
                <a:off x="5634038" y="2690813"/>
                <a:ext cx="174625" cy="93662"/>
              </a:xfrm>
              <a:custGeom>
                <a:avLst/>
                <a:gdLst>
                  <a:gd name="T0" fmla="*/ 11 w 105"/>
                  <a:gd name="T1" fmla="*/ 56 h 56"/>
                  <a:gd name="T2" fmla="*/ 1 w 105"/>
                  <a:gd name="T3" fmla="*/ 49 h 56"/>
                  <a:gd name="T4" fmla="*/ 6 w 105"/>
                  <a:gd name="T5" fmla="*/ 39 h 56"/>
                  <a:gd name="T6" fmla="*/ 35 w 105"/>
                  <a:gd name="T7" fmla="*/ 26 h 56"/>
                  <a:gd name="T8" fmla="*/ 88 w 105"/>
                  <a:gd name="T9" fmla="*/ 2 h 56"/>
                  <a:gd name="T10" fmla="*/ 100 w 105"/>
                  <a:gd name="T11" fmla="*/ 3 h 56"/>
                  <a:gd name="T12" fmla="*/ 97 w 105"/>
                  <a:gd name="T13" fmla="*/ 18 h 56"/>
                  <a:gd name="T14" fmla="*/ 60 w 105"/>
                  <a:gd name="T15" fmla="*/ 35 h 56"/>
                  <a:gd name="T16" fmla="*/ 15 w 105"/>
                  <a:gd name="T17" fmla="*/ 55 h 56"/>
                  <a:gd name="T18" fmla="*/ 11 w 105"/>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6">
                    <a:moveTo>
                      <a:pt x="11" y="56"/>
                    </a:moveTo>
                    <a:cubicBezTo>
                      <a:pt x="6" y="56"/>
                      <a:pt x="2" y="53"/>
                      <a:pt x="1" y="49"/>
                    </a:cubicBezTo>
                    <a:cubicBezTo>
                      <a:pt x="0" y="45"/>
                      <a:pt x="2" y="41"/>
                      <a:pt x="6" y="39"/>
                    </a:cubicBezTo>
                    <a:cubicBezTo>
                      <a:pt x="16" y="35"/>
                      <a:pt x="25" y="31"/>
                      <a:pt x="35" y="26"/>
                    </a:cubicBezTo>
                    <a:cubicBezTo>
                      <a:pt x="53" y="18"/>
                      <a:pt x="70" y="10"/>
                      <a:pt x="88" y="2"/>
                    </a:cubicBezTo>
                    <a:cubicBezTo>
                      <a:pt x="92" y="0"/>
                      <a:pt x="96" y="0"/>
                      <a:pt x="100" y="3"/>
                    </a:cubicBezTo>
                    <a:cubicBezTo>
                      <a:pt x="105" y="8"/>
                      <a:pt x="103" y="15"/>
                      <a:pt x="97" y="18"/>
                    </a:cubicBezTo>
                    <a:cubicBezTo>
                      <a:pt x="84" y="24"/>
                      <a:pt x="72" y="29"/>
                      <a:pt x="60" y="35"/>
                    </a:cubicBezTo>
                    <a:cubicBezTo>
                      <a:pt x="45" y="41"/>
                      <a:pt x="30" y="48"/>
                      <a:pt x="15" y="55"/>
                    </a:cubicBezTo>
                    <a:cubicBezTo>
                      <a:pt x="14" y="55"/>
                      <a:pt x="12" y="56"/>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5" name="Freeform 11">
                <a:extLst>
                  <a:ext uri="{FF2B5EF4-FFF2-40B4-BE49-F238E27FC236}">
                    <a16:creationId xmlns:a16="http://schemas.microsoft.com/office/drawing/2014/main" id="{3607264F-502B-4C86-83E0-A076014713AA}"/>
                  </a:ext>
                </a:extLst>
              </p:cNvPr>
              <p:cNvSpPr/>
              <p:nvPr/>
            </p:nvSpPr>
            <p:spPr bwMode="auto">
              <a:xfrm>
                <a:off x="5343525" y="2689225"/>
                <a:ext cx="169863" cy="95250"/>
              </a:xfrm>
              <a:custGeom>
                <a:avLst/>
                <a:gdLst>
                  <a:gd name="T0" fmla="*/ 0 w 102"/>
                  <a:gd name="T1" fmla="*/ 11 h 57"/>
                  <a:gd name="T2" fmla="*/ 14 w 102"/>
                  <a:gd name="T3" fmla="*/ 3 h 57"/>
                  <a:gd name="T4" fmla="*/ 63 w 102"/>
                  <a:gd name="T5" fmla="*/ 25 h 57"/>
                  <a:gd name="T6" fmla="*/ 96 w 102"/>
                  <a:gd name="T7" fmla="*/ 40 h 57"/>
                  <a:gd name="T8" fmla="*/ 101 w 102"/>
                  <a:gd name="T9" fmla="*/ 49 h 57"/>
                  <a:gd name="T10" fmla="*/ 94 w 102"/>
                  <a:gd name="T11" fmla="*/ 57 h 57"/>
                  <a:gd name="T12" fmla="*/ 88 w 102"/>
                  <a:gd name="T13" fmla="*/ 56 h 57"/>
                  <a:gd name="T14" fmla="*/ 6 w 102"/>
                  <a:gd name="T15" fmla="*/ 19 h 57"/>
                  <a:gd name="T16" fmla="*/ 0 w 102"/>
                  <a:gd name="T17"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7">
                    <a:moveTo>
                      <a:pt x="0" y="11"/>
                    </a:moveTo>
                    <a:cubicBezTo>
                      <a:pt x="0" y="4"/>
                      <a:pt x="7" y="0"/>
                      <a:pt x="14" y="3"/>
                    </a:cubicBezTo>
                    <a:cubicBezTo>
                      <a:pt x="30" y="10"/>
                      <a:pt x="46" y="17"/>
                      <a:pt x="63" y="25"/>
                    </a:cubicBezTo>
                    <a:cubicBezTo>
                      <a:pt x="74" y="30"/>
                      <a:pt x="85" y="35"/>
                      <a:pt x="96" y="40"/>
                    </a:cubicBezTo>
                    <a:cubicBezTo>
                      <a:pt x="100" y="42"/>
                      <a:pt x="102" y="45"/>
                      <a:pt x="101" y="49"/>
                    </a:cubicBezTo>
                    <a:cubicBezTo>
                      <a:pt x="101" y="54"/>
                      <a:pt x="98" y="56"/>
                      <a:pt x="94" y="57"/>
                    </a:cubicBezTo>
                    <a:cubicBezTo>
                      <a:pt x="92" y="57"/>
                      <a:pt x="90" y="57"/>
                      <a:pt x="88" y="56"/>
                    </a:cubicBezTo>
                    <a:cubicBezTo>
                      <a:pt x="61" y="44"/>
                      <a:pt x="33" y="31"/>
                      <a:pt x="6" y="19"/>
                    </a:cubicBezTo>
                    <a:cubicBezTo>
                      <a:pt x="2" y="17"/>
                      <a:pt x="0" y="15"/>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56" name="Grupo 55">
              <a:extLst>
                <a:ext uri="{FF2B5EF4-FFF2-40B4-BE49-F238E27FC236}">
                  <a16:creationId xmlns:a16="http://schemas.microsoft.com/office/drawing/2014/main" id="{5EE21F9A-C52F-4D10-92C0-7D1C199BEF12}"/>
                </a:ext>
              </a:extLst>
            </p:cNvPr>
            <p:cNvGrpSpPr/>
            <p:nvPr/>
          </p:nvGrpSpPr>
          <p:grpSpPr>
            <a:xfrm>
              <a:off x="6749826" y="2744965"/>
              <a:ext cx="267851" cy="268591"/>
              <a:chOff x="4708525" y="2117726"/>
              <a:chExt cx="1724026" cy="1728787"/>
            </a:xfrm>
            <a:solidFill>
              <a:srgbClr val="D94949"/>
            </a:solidFill>
          </p:grpSpPr>
          <p:sp>
            <p:nvSpPr>
              <p:cNvPr id="57" name="Freeform 5">
                <a:extLst>
                  <a:ext uri="{FF2B5EF4-FFF2-40B4-BE49-F238E27FC236}">
                    <a16:creationId xmlns:a16="http://schemas.microsoft.com/office/drawing/2014/main" id="{2D213A94-04C0-404F-A790-C7B4B2284D9D}"/>
                  </a:ext>
                </a:extLst>
              </p:cNvPr>
              <p:cNvSpPr>
                <a:spLocks noEditPoints="1"/>
              </p:cNvSpPr>
              <p:nvPr/>
            </p:nvSpPr>
            <p:spPr bwMode="auto">
              <a:xfrm>
                <a:off x="4708525" y="2117726"/>
                <a:ext cx="1724026" cy="1728787"/>
              </a:xfrm>
              <a:custGeom>
                <a:avLst/>
                <a:gdLst>
                  <a:gd name="T0" fmla="*/ 624 w 1037"/>
                  <a:gd name="T1" fmla="*/ 145 h 1040"/>
                  <a:gd name="T2" fmla="*/ 695 w 1037"/>
                  <a:gd name="T3" fmla="*/ 52 h 1040"/>
                  <a:gd name="T4" fmla="*/ 642 w 1037"/>
                  <a:gd name="T5" fmla="*/ 230 h 1040"/>
                  <a:gd name="T6" fmla="*/ 771 w 1037"/>
                  <a:gd name="T7" fmla="*/ 190 h 1040"/>
                  <a:gd name="T8" fmla="*/ 743 w 1037"/>
                  <a:gd name="T9" fmla="*/ 299 h 1040"/>
                  <a:gd name="T10" fmla="*/ 934 w 1037"/>
                  <a:gd name="T11" fmla="*/ 279 h 1040"/>
                  <a:gd name="T12" fmla="*/ 922 w 1037"/>
                  <a:gd name="T13" fmla="*/ 346 h 1040"/>
                  <a:gd name="T14" fmla="*/ 835 w 1037"/>
                  <a:gd name="T15" fmla="*/ 477 h 1040"/>
                  <a:gd name="T16" fmla="*/ 898 w 1037"/>
                  <a:gd name="T17" fmla="*/ 528 h 1040"/>
                  <a:gd name="T18" fmla="*/ 828 w 1037"/>
                  <a:gd name="T19" fmla="*/ 584 h 1040"/>
                  <a:gd name="T20" fmla="*/ 1029 w 1037"/>
                  <a:gd name="T21" fmla="*/ 644 h 1040"/>
                  <a:gd name="T22" fmla="*/ 847 w 1037"/>
                  <a:gd name="T23" fmla="*/ 641 h 1040"/>
                  <a:gd name="T24" fmla="*/ 789 w 1037"/>
                  <a:gd name="T25" fmla="*/ 711 h 1040"/>
                  <a:gd name="T26" fmla="*/ 803 w 1037"/>
                  <a:gd name="T27" fmla="*/ 791 h 1040"/>
                  <a:gd name="T28" fmla="*/ 711 w 1037"/>
                  <a:gd name="T29" fmla="*/ 770 h 1040"/>
                  <a:gd name="T30" fmla="*/ 811 w 1037"/>
                  <a:gd name="T31" fmla="*/ 927 h 1040"/>
                  <a:gd name="T32" fmla="*/ 737 w 1037"/>
                  <a:gd name="T33" fmla="*/ 907 h 1040"/>
                  <a:gd name="T34" fmla="*/ 588 w 1037"/>
                  <a:gd name="T35" fmla="*/ 854 h 1040"/>
                  <a:gd name="T36" fmla="*/ 542 w 1037"/>
                  <a:gd name="T37" fmla="*/ 860 h 1040"/>
                  <a:gd name="T38" fmla="*/ 415 w 1037"/>
                  <a:gd name="T39" fmla="*/ 899 h 1040"/>
                  <a:gd name="T40" fmla="*/ 344 w 1037"/>
                  <a:gd name="T41" fmla="*/ 992 h 1040"/>
                  <a:gd name="T42" fmla="*/ 398 w 1037"/>
                  <a:gd name="T43" fmla="*/ 811 h 1040"/>
                  <a:gd name="T44" fmla="*/ 281 w 1037"/>
                  <a:gd name="T45" fmla="*/ 845 h 1040"/>
                  <a:gd name="T46" fmla="*/ 281 w 1037"/>
                  <a:gd name="T47" fmla="*/ 726 h 1040"/>
                  <a:gd name="T48" fmla="*/ 108 w 1037"/>
                  <a:gd name="T49" fmla="*/ 759 h 1040"/>
                  <a:gd name="T50" fmla="*/ 127 w 1037"/>
                  <a:gd name="T51" fmla="*/ 691 h 1040"/>
                  <a:gd name="T52" fmla="*/ 207 w 1037"/>
                  <a:gd name="T53" fmla="*/ 559 h 1040"/>
                  <a:gd name="T54" fmla="*/ 118 w 1037"/>
                  <a:gd name="T55" fmla="*/ 523 h 1040"/>
                  <a:gd name="T56" fmla="*/ 212 w 1037"/>
                  <a:gd name="T57" fmla="*/ 451 h 1040"/>
                  <a:gd name="T58" fmla="*/ 64 w 1037"/>
                  <a:gd name="T59" fmla="*/ 411 h 1040"/>
                  <a:gd name="T60" fmla="*/ 96 w 1037"/>
                  <a:gd name="T61" fmla="*/ 376 h 1040"/>
                  <a:gd name="T62" fmla="*/ 229 w 1037"/>
                  <a:gd name="T63" fmla="*/ 398 h 1040"/>
                  <a:gd name="T64" fmla="*/ 227 w 1037"/>
                  <a:gd name="T65" fmla="*/ 240 h 1040"/>
                  <a:gd name="T66" fmla="*/ 328 w 1037"/>
                  <a:gd name="T67" fmla="*/ 271 h 1040"/>
                  <a:gd name="T68" fmla="*/ 221 w 1037"/>
                  <a:gd name="T69" fmla="*/ 84 h 1040"/>
                  <a:gd name="T70" fmla="*/ 356 w 1037"/>
                  <a:gd name="T71" fmla="*/ 215 h 1040"/>
                  <a:gd name="T72" fmla="*/ 464 w 1037"/>
                  <a:gd name="T73" fmla="*/ 181 h 1040"/>
                  <a:gd name="T74" fmla="*/ 512 w 1037"/>
                  <a:gd name="T75" fmla="*/ 175 h 1040"/>
                  <a:gd name="T76" fmla="*/ 718 w 1037"/>
                  <a:gd name="T77" fmla="*/ 413 h 1040"/>
                  <a:gd name="T78" fmla="*/ 516 w 1037"/>
                  <a:gd name="T79" fmla="*/ 368 h 1040"/>
                  <a:gd name="T80" fmla="*/ 404 w 1037"/>
                  <a:gd name="T81" fmla="*/ 513 h 1040"/>
                  <a:gd name="T82" fmla="*/ 387 w 1037"/>
                  <a:gd name="T83" fmla="*/ 666 h 1040"/>
                  <a:gd name="T84" fmla="*/ 588 w 1037"/>
                  <a:gd name="T85" fmla="*/ 697 h 1040"/>
                  <a:gd name="T86" fmla="*/ 623 w 1037"/>
                  <a:gd name="T87" fmla="*/ 526 h 1040"/>
                  <a:gd name="T88" fmla="*/ 545 w 1037"/>
                  <a:gd name="T89" fmla="*/ 726 h 1040"/>
                  <a:gd name="T90" fmla="*/ 521 w 1037"/>
                  <a:gd name="T91" fmla="*/ 784 h 1040"/>
                  <a:gd name="T92" fmla="*/ 770 w 1037"/>
                  <a:gd name="T93" fmla="*/ 957 h 1040"/>
                  <a:gd name="T94" fmla="*/ 83 w 1037"/>
                  <a:gd name="T95" fmla="*/ 761 h 1040"/>
                  <a:gd name="T96" fmla="*/ 673 w 1037"/>
                  <a:gd name="T97" fmla="*/ 47 h 1040"/>
                  <a:gd name="T98" fmla="*/ 666 w 1037"/>
                  <a:gd name="T99" fmla="*/ 49 h 1040"/>
                  <a:gd name="T100" fmla="*/ 259 w 1037"/>
                  <a:gd name="T101" fmla="*/ 69 h 1040"/>
                  <a:gd name="T102" fmla="*/ 393 w 1037"/>
                  <a:gd name="T103" fmla="*/ 999 h 1040"/>
                  <a:gd name="T104" fmla="*/ 969 w 1037"/>
                  <a:gd name="T105" fmla="*/ 280 h 1040"/>
                  <a:gd name="T106" fmla="*/ 997 w 1037"/>
                  <a:gd name="T107" fmla="*/ 651 h 1040"/>
                  <a:gd name="T108" fmla="*/ 47 w 1037"/>
                  <a:gd name="T109" fmla="*/ 367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7" h="1040">
                    <a:moveTo>
                      <a:pt x="503" y="205"/>
                    </a:moveTo>
                    <a:cubicBezTo>
                      <a:pt x="511" y="205"/>
                      <a:pt x="518" y="205"/>
                      <a:pt x="526" y="205"/>
                    </a:cubicBezTo>
                    <a:cubicBezTo>
                      <a:pt x="546" y="206"/>
                      <a:pt x="567" y="208"/>
                      <a:pt x="587" y="213"/>
                    </a:cubicBezTo>
                    <a:cubicBezTo>
                      <a:pt x="590" y="214"/>
                      <a:pt x="592" y="213"/>
                      <a:pt x="595" y="210"/>
                    </a:cubicBezTo>
                    <a:cubicBezTo>
                      <a:pt x="610" y="191"/>
                      <a:pt x="620" y="169"/>
                      <a:pt x="624" y="145"/>
                    </a:cubicBezTo>
                    <a:cubicBezTo>
                      <a:pt x="627" y="128"/>
                      <a:pt x="629" y="110"/>
                      <a:pt x="631" y="92"/>
                    </a:cubicBezTo>
                    <a:cubicBezTo>
                      <a:pt x="632" y="78"/>
                      <a:pt x="629" y="65"/>
                      <a:pt x="626" y="52"/>
                    </a:cubicBezTo>
                    <a:cubicBezTo>
                      <a:pt x="624" y="39"/>
                      <a:pt x="624" y="27"/>
                      <a:pt x="633" y="17"/>
                    </a:cubicBezTo>
                    <a:cubicBezTo>
                      <a:pt x="647" y="2"/>
                      <a:pt x="675" y="0"/>
                      <a:pt x="689" y="14"/>
                    </a:cubicBezTo>
                    <a:cubicBezTo>
                      <a:pt x="699" y="23"/>
                      <a:pt x="702" y="39"/>
                      <a:pt x="695" y="52"/>
                    </a:cubicBezTo>
                    <a:cubicBezTo>
                      <a:pt x="693" y="57"/>
                      <a:pt x="690" y="61"/>
                      <a:pt x="687" y="64"/>
                    </a:cubicBezTo>
                    <a:cubicBezTo>
                      <a:pt x="672" y="78"/>
                      <a:pt x="663" y="96"/>
                      <a:pt x="659" y="115"/>
                    </a:cubicBezTo>
                    <a:cubicBezTo>
                      <a:pt x="654" y="140"/>
                      <a:pt x="648" y="164"/>
                      <a:pt x="643" y="188"/>
                    </a:cubicBezTo>
                    <a:cubicBezTo>
                      <a:pt x="641" y="201"/>
                      <a:pt x="641" y="213"/>
                      <a:pt x="640" y="226"/>
                    </a:cubicBezTo>
                    <a:cubicBezTo>
                      <a:pt x="640" y="227"/>
                      <a:pt x="641" y="229"/>
                      <a:pt x="642" y="230"/>
                    </a:cubicBezTo>
                    <a:cubicBezTo>
                      <a:pt x="669" y="241"/>
                      <a:pt x="693" y="256"/>
                      <a:pt x="716" y="273"/>
                    </a:cubicBezTo>
                    <a:cubicBezTo>
                      <a:pt x="716" y="274"/>
                      <a:pt x="716" y="274"/>
                      <a:pt x="716" y="274"/>
                    </a:cubicBezTo>
                    <a:cubicBezTo>
                      <a:pt x="727" y="265"/>
                      <a:pt x="732" y="254"/>
                      <a:pt x="729" y="239"/>
                    </a:cubicBezTo>
                    <a:cubicBezTo>
                      <a:pt x="726" y="222"/>
                      <a:pt x="732" y="208"/>
                      <a:pt x="744" y="196"/>
                    </a:cubicBezTo>
                    <a:cubicBezTo>
                      <a:pt x="751" y="189"/>
                      <a:pt x="761" y="188"/>
                      <a:pt x="771" y="190"/>
                    </a:cubicBezTo>
                    <a:cubicBezTo>
                      <a:pt x="790" y="196"/>
                      <a:pt x="804" y="208"/>
                      <a:pt x="810" y="228"/>
                    </a:cubicBezTo>
                    <a:cubicBezTo>
                      <a:pt x="815" y="242"/>
                      <a:pt x="809" y="257"/>
                      <a:pt x="794" y="266"/>
                    </a:cubicBezTo>
                    <a:cubicBezTo>
                      <a:pt x="785" y="272"/>
                      <a:pt x="775" y="274"/>
                      <a:pt x="765" y="272"/>
                    </a:cubicBezTo>
                    <a:cubicBezTo>
                      <a:pt x="755" y="271"/>
                      <a:pt x="748" y="275"/>
                      <a:pt x="742" y="283"/>
                    </a:cubicBezTo>
                    <a:cubicBezTo>
                      <a:pt x="736" y="291"/>
                      <a:pt x="736" y="291"/>
                      <a:pt x="743" y="299"/>
                    </a:cubicBezTo>
                    <a:cubicBezTo>
                      <a:pt x="765" y="320"/>
                      <a:pt x="783" y="344"/>
                      <a:pt x="797" y="371"/>
                    </a:cubicBezTo>
                    <a:cubicBezTo>
                      <a:pt x="798" y="374"/>
                      <a:pt x="800" y="375"/>
                      <a:pt x="803" y="374"/>
                    </a:cubicBezTo>
                    <a:cubicBezTo>
                      <a:pt x="822" y="371"/>
                      <a:pt x="839" y="365"/>
                      <a:pt x="855" y="355"/>
                    </a:cubicBezTo>
                    <a:cubicBezTo>
                      <a:pt x="872" y="343"/>
                      <a:pt x="889" y="330"/>
                      <a:pt x="905" y="317"/>
                    </a:cubicBezTo>
                    <a:cubicBezTo>
                      <a:pt x="918" y="307"/>
                      <a:pt x="925" y="292"/>
                      <a:pt x="934" y="279"/>
                    </a:cubicBezTo>
                    <a:cubicBezTo>
                      <a:pt x="939" y="272"/>
                      <a:pt x="946" y="267"/>
                      <a:pt x="955" y="265"/>
                    </a:cubicBezTo>
                    <a:cubicBezTo>
                      <a:pt x="981" y="259"/>
                      <a:pt x="1008" y="286"/>
                      <a:pt x="1001" y="310"/>
                    </a:cubicBezTo>
                    <a:cubicBezTo>
                      <a:pt x="997" y="325"/>
                      <a:pt x="986" y="332"/>
                      <a:pt x="971" y="335"/>
                    </a:cubicBezTo>
                    <a:cubicBezTo>
                      <a:pt x="965" y="336"/>
                      <a:pt x="958" y="336"/>
                      <a:pt x="951" y="336"/>
                    </a:cubicBezTo>
                    <a:cubicBezTo>
                      <a:pt x="940" y="337"/>
                      <a:pt x="930" y="340"/>
                      <a:pt x="922" y="346"/>
                    </a:cubicBezTo>
                    <a:cubicBezTo>
                      <a:pt x="894" y="363"/>
                      <a:pt x="866" y="381"/>
                      <a:pt x="839" y="400"/>
                    </a:cubicBezTo>
                    <a:cubicBezTo>
                      <a:pt x="832" y="404"/>
                      <a:pt x="826" y="410"/>
                      <a:pt x="820" y="416"/>
                    </a:cubicBezTo>
                    <a:cubicBezTo>
                      <a:pt x="819" y="417"/>
                      <a:pt x="819" y="420"/>
                      <a:pt x="819" y="422"/>
                    </a:cubicBezTo>
                    <a:cubicBezTo>
                      <a:pt x="823" y="439"/>
                      <a:pt x="827" y="456"/>
                      <a:pt x="831" y="473"/>
                    </a:cubicBezTo>
                    <a:cubicBezTo>
                      <a:pt x="832" y="476"/>
                      <a:pt x="832" y="477"/>
                      <a:pt x="835" y="477"/>
                    </a:cubicBezTo>
                    <a:cubicBezTo>
                      <a:pt x="850" y="478"/>
                      <a:pt x="862" y="476"/>
                      <a:pt x="871" y="463"/>
                    </a:cubicBezTo>
                    <a:cubicBezTo>
                      <a:pt x="879" y="450"/>
                      <a:pt x="893" y="445"/>
                      <a:pt x="907" y="444"/>
                    </a:cubicBezTo>
                    <a:cubicBezTo>
                      <a:pt x="920" y="442"/>
                      <a:pt x="929" y="448"/>
                      <a:pt x="935" y="459"/>
                    </a:cubicBezTo>
                    <a:cubicBezTo>
                      <a:pt x="945" y="477"/>
                      <a:pt x="945" y="496"/>
                      <a:pt x="935" y="514"/>
                    </a:cubicBezTo>
                    <a:cubicBezTo>
                      <a:pt x="928" y="527"/>
                      <a:pt x="914" y="532"/>
                      <a:pt x="898" y="528"/>
                    </a:cubicBezTo>
                    <a:cubicBezTo>
                      <a:pt x="888" y="526"/>
                      <a:pt x="878" y="521"/>
                      <a:pt x="872" y="512"/>
                    </a:cubicBezTo>
                    <a:cubicBezTo>
                      <a:pt x="867" y="503"/>
                      <a:pt x="859" y="500"/>
                      <a:pt x="849" y="502"/>
                    </a:cubicBezTo>
                    <a:cubicBezTo>
                      <a:pt x="849" y="502"/>
                      <a:pt x="849" y="502"/>
                      <a:pt x="848" y="502"/>
                    </a:cubicBezTo>
                    <a:cubicBezTo>
                      <a:pt x="835" y="504"/>
                      <a:pt x="834" y="505"/>
                      <a:pt x="835" y="518"/>
                    </a:cubicBezTo>
                    <a:cubicBezTo>
                      <a:pt x="835" y="540"/>
                      <a:pt x="833" y="562"/>
                      <a:pt x="828" y="584"/>
                    </a:cubicBezTo>
                    <a:cubicBezTo>
                      <a:pt x="827" y="588"/>
                      <a:pt x="828" y="590"/>
                      <a:pt x="831" y="593"/>
                    </a:cubicBezTo>
                    <a:cubicBezTo>
                      <a:pt x="849" y="609"/>
                      <a:pt x="871" y="618"/>
                      <a:pt x="894" y="624"/>
                    </a:cubicBezTo>
                    <a:cubicBezTo>
                      <a:pt x="903" y="626"/>
                      <a:pt x="912" y="627"/>
                      <a:pt x="921" y="629"/>
                    </a:cubicBezTo>
                    <a:cubicBezTo>
                      <a:pt x="944" y="635"/>
                      <a:pt x="967" y="634"/>
                      <a:pt x="990" y="629"/>
                    </a:cubicBezTo>
                    <a:cubicBezTo>
                      <a:pt x="1007" y="626"/>
                      <a:pt x="1020" y="631"/>
                      <a:pt x="1029" y="644"/>
                    </a:cubicBezTo>
                    <a:cubicBezTo>
                      <a:pt x="1037" y="657"/>
                      <a:pt x="1037" y="677"/>
                      <a:pt x="1028" y="689"/>
                    </a:cubicBezTo>
                    <a:cubicBezTo>
                      <a:pt x="1019" y="702"/>
                      <a:pt x="1004" y="706"/>
                      <a:pt x="989" y="699"/>
                    </a:cubicBezTo>
                    <a:cubicBezTo>
                      <a:pt x="983" y="697"/>
                      <a:pt x="977" y="693"/>
                      <a:pt x="973" y="688"/>
                    </a:cubicBezTo>
                    <a:cubicBezTo>
                      <a:pt x="961" y="675"/>
                      <a:pt x="947" y="666"/>
                      <a:pt x="929" y="662"/>
                    </a:cubicBezTo>
                    <a:cubicBezTo>
                      <a:pt x="902" y="655"/>
                      <a:pt x="875" y="647"/>
                      <a:pt x="847" y="641"/>
                    </a:cubicBezTo>
                    <a:cubicBezTo>
                      <a:pt x="837" y="639"/>
                      <a:pt x="826" y="639"/>
                      <a:pt x="816" y="637"/>
                    </a:cubicBezTo>
                    <a:cubicBezTo>
                      <a:pt x="813" y="637"/>
                      <a:pt x="812" y="638"/>
                      <a:pt x="811" y="641"/>
                    </a:cubicBezTo>
                    <a:cubicBezTo>
                      <a:pt x="803" y="661"/>
                      <a:pt x="792" y="680"/>
                      <a:pt x="780" y="698"/>
                    </a:cubicBezTo>
                    <a:cubicBezTo>
                      <a:pt x="779" y="699"/>
                      <a:pt x="779" y="701"/>
                      <a:pt x="780" y="702"/>
                    </a:cubicBezTo>
                    <a:cubicBezTo>
                      <a:pt x="783" y="706"/>
                      <a:pt x="786" y="709"/>
                      <a:pt x="789" y="711"/>
                    </a:cubicBezTo>
                    <a:cubicBezTo>
                      <a:pt x="796" y="717"/>
                      <a:pt x="803" y="718"/>
                      <a:pt x="811" y="714"/>
                    </a:cubicBezTo>
                    <a:cubicBezTo>
                      <a:pt x="828" y="708"/>
                      <a:pt x="848" y="713"/>
                      <a:pt x="859" y="727"/>
                    </a:cubicBezTo>
                    <a:cubicBezTo>
                      <a:pt x="863" y="733"/>
                      <a:pt x="865" y="739"/>
                      <a:pt x="865" y="746"/>
                    </a:cubicBezTo>
                    <a:cubicBezTo>
                      <a:pt x="865" y="767"/>
                      <a:pt x="848" y="790"/>
                      <a:pt x="828" y="795"/>
                    </a:cubicBezTo>
                    <a:cubicBezTo>
                      <a:pt x="819" y="798"/>
                      <a:pt x="811" y="796"/>
                      <a:pt x="803" y="791"/>
                    </a:cubicBezTo>
                    <a:cubicBezTo>
                      <a:pt x="791" y="782"/>
                      <a:pt x="784" y="770"/>
                      <a:pt x="784" y="755"/>
                    </a:cubicBezTo>
                    <a:cubicBezTo>
                      <a:pt x="784" y="741"/>
                      <a:pt x="777" y="733"/>
                      <a:pt x="766" y="726"/>
                    </a:cubicBezTo>
                    <a:cubicBezTo>
                      <a:pt x="765" y="725"/>
                      <a:pt x="763" y="724"/>
                      <a:pt x="761" y="723"/>
                    </a:cubicBezTo>
                    <a:cubicBezTo>
                      <a:pt x="761" y="724"/>
                      <a:pt x="760" y="725"/>
                      <a:pt x="759" y="726"/>
                    </a:cubicBezTo>
                    <a:cubicBezTo>
                      <a:pt x="744" y="742"/>
                      <a:pt x="729" y="757"/>
                      <a:pt x="711" y="770"/>
                    </a:cubicBezTo>
                    <a:cubicBezTo>
                      <a:pt x="709" y="772"/>
                      <a:pt x="708" y="774"/>
                      <a:pt x="708" y="777"/>
                    </a:cubicBezTo>
                    <a:cubicBezTo>
                      <a:pt x="709" y="801"/>
                      <a:pt x="717" y="823"/>
                      <a:pt x="730" y="843"/>
                    </a:cubicBezTo>
                    <a:cubicBezTo>
                      <a:pt x="741" y="860"/>
                      <a:pt x="754" y="876"/>
                      <a:pt x="767" y="893"/>
                    </a:cubicBezTo>
                    <a:cubicBezTo>
                      <a:pt x="775" y="903"/>
                      <a:pt x="787" y="910"/>
                      <a:pt x="798" y="917"/>
                    </a:cubicBezTo>
                    <a:cubicBezTo>
                      <a:pt x="802" y="920"/>
                      <a:pt x="807" y="923"/>
                      <a:pt x="811" y="927"/>
                    </a:cubicBezTo>
                    <a:cubicBezTo>
                      <a:pt x="825" y="942"/>
                      <a:pt x="823" y="966"/>
                      <a:pt x="806" y="980"/>
                    </a:cubicBezTo>
                    <a:cubicBezTo>
                      <a:pt x="798" y="987"/>
                      <a:pt x="788" y="991"/>
                      <a:pt x="778" y="990"/>
                    </a:cubicBezTo>
                    <a:cubicBezTo>
                      <a:pt x="763" y="988"/>
                      <a:pt x="752" y="976"/>
                      <a:pt x="749" y="960"/>
                    </a:cubicBezTo>
                    <a:cubicBezTo>
                      <a:pt x="748" y="953"/>
                      <a:pt x="748" y="946"/>
                      <a:pt x="748" y="939"/>
                    </a:cubicBezTo>
                    <a:cubicBezTo>
                      <a:pt x="747" y="927"/>
                      <a:pt x="744" y="917"/>
                      <a:pt x="737" y="907"/>
                    </a:cubicBezTo>
                    <a:cubicBezTo>
                      <a:pt x="721" y="881"/>
                      <a:pt x="704" y="855"/>
                      <a:pt x="686" y="829"/>
                    </a:cubicBezTo>
                    <a:cubicBezTo>
                      <a:pt x="680" y="820"/>
                      <a:pt x="671" y="812"/>
                      <a:pt x="664" y="804"/>
                    </a:cubicBezTo>
                    <a:cubicBezTo>
                      <a:pt x="662" y="802"/>
                      <a:pt x="661" y="802"/>
                      <a:pt x="658" y="803"/>
                    </a:cubicBezTo>
                    <a:cubicBezTo>
                      <a:pt x="632" y="816"/>
                      <a:pt x="605" y="825"/>
                      <a:pt x="577" y="830"/>
                    </a:cubicBezTo>
                    <a:cubicBezTo>
                      <a:pt x="575" y="840"/>
                      <a:pt x="579" y="849"/>
                      <a:pt x="588" y="854"/>
                    </a:cubicBezTo>
                    <a:cubicBezTo>
                      <a:pt x="600" y="859"/>
                      <a:pt x="608" y="868"/>
                      <a:pt x="612" y="880"/>
                    </a:cubicBezTo>
                    <a:cubicBezTo>
                      <a:pt x="618" y="898"/>
                      <a:pt x="612" y="912"/>
                      <a:pt x="596" y="921"/>
                    </a:cubicBezTo>
                    <a:cubicBezTo>
                      <a:pt x="579" y="930"/>
                      <a:pt x="561" y="932"/>
                      <a:pt x="544" y="923"/>
                    </a:cubicBezTo>
                    <a:cubicBezTo>
                      <a:pt x="534" y="919"/>
                      <a:pt x="529" y="910"/>
                      <a:pt x="529" y="900"/>
                    </a:cubicBezTo>
                    <a:cubicBezTo>
                      <a:pt x="528" y="885"/>
                      <a:pt x="531" y="871"/>
                      <a:pt x="542" y="860"/>
                    </a:cubicBezTo>
                    <a:cubicBezTo>
                      <a:pt x="550" y="853"/>
                      <a:pt x="553" y="845"/>
                      <a:pt x="551" y="835"/>
                    </a:cubicBezTo>
                    <a:cubicBezTo>
                      <a:pt x="548" y="835"/>
                      <a:pt x="544" y="834"/>
                      <a:pt x="541" y="835"/>
                    </a:cubicBezTo>
                    <a:cubicBezTo>
                      <a:pt x="511" y="837"/>
                      <a:pt x="482" y="835"/>
                      <a:pt x="453" y="828"/>
                    </a:cubicBezTo>
                    <a:cubicBezTo>
                      <a:pt x="449" y="827"/>
                      <a:pt x="447" y="828"/>
                      <a:pt x="445" y="831"/>
                    </a:cubicBezTo>
                    <a:cubicBezTo>
                      <a:pt x="429" y="851"/>
                      <a:pt x="420" y="874"/>
                      <a:pt x="415" y="899"/>
                    </a:cubicBezTo>
                    <a:cubicBezTo>
                      <a:pt x="413" y="914"/>
                      <a:pt x="411" y="929"/>
                      <a:pt x="409" y="944"/>
                    </a:cubicBezTo>
                    <a:cubicBezTo>
                      <a:pt x="407" y="960"/>
                      <a:pt x="411" y="975"/>
                      <a:pt x="414" y="991"/>
                    </a:cubicBezTo>
                    <a:cubicBezTo>
                      <a:pt x="417" y="1005"/>
                      <a:pt x="415" y="1017"/>
                      <a:pt x="403" y="1027"/>
                    </a:cubicBezTo>
                    <a:cubicBezTo>
                      <a:pt x="390" y="1039"/>
                      <a:pt x="367" y="1040"/>
                      <a:pt x="354" y="1029"/>
                    </a:cubicBezTo>
                    <a:cubicBezTo>
                      <a:pt x="342" y="1021"/>
                      <a:pt x="338" y="1006"/>
                      <a:pt x="344" y="992"/>
                    </a:cubicBezTo>
                    <a:cubicBezTo>
                      <a:pt x="346" y="986"/>
                      <a:pt x="349" y="980"/>
                      <a:pt x="354" y="976"/>
                    </a:cubicBezTo>
                    <a:cubicBezTo>
                      <a:pt x="369" y="961"/>
                      <a:pt x="377" y="943"/>
                      <a:pt x="382" y="922"/>
                    </a:cubicBezTo>
                    <a:cubicBezTo>
                      <a:pt x="387" y="898"/>
                      <a:pt x="393" y="875"/>
                      <a:pt x="397" y="851"/>
                    </a:cubicBezTo>
                    <a:cubicBezTo>
                      <a:pt x="399" y="839"/>
                      <a:pt x="400" y="827"/>
                      <a:pt x="400" y="816"/>
                    </a:cubicBezTo>
                    <a:cubicBezTo>
                      <a:pt x="400" y="814"/>
                      <a:pt x="399" y="812"/>
                      <a:pt x="398" y="811"/>
                    </a:cubicBezTo>
                    <a:cubicBezTo>
                      <a:pt x="374" y="801"/>
                      <a:pt x="351" y="788"/>
                      <a:pt x="330" y="772"/>
                    </a:cubicBezTo>
                    <a:cubicBezTo>
                      <a:pt x="330" y="772"/>
                      <a:pt x="329" y="772"/>
                      <a:pt x="329" y="772"/>
                    </a:cubicBezTo>
                    <a:cubicBezTo>
                      <a:pt x="324" y="778"/>
                      <a:pt x="323" y="786"/>
                      <a:pt x="324" y="793"/>
                    </a:cubicBezTo>
                    <a:cubicBezTo>
                      <a:pt x="328" y="808"/>
                      <a:pt x="324" y="820"/>
                      <a:pt x="316" y="832"/>
                    </a:cubicBezTo>
                    <a:cubicBezTo>
                      <a:pt x="308" y="845"/>
                      <a:pt x="296" y="850"/>
                      <a:pt x="281" y="845"/>
                    </a:cubicBezTo>
                    <a:cubicBezTo>
                      <a:pt x="260" y="838"/>
                      <a:pt x="246" y="824"/>
                      <a:pt x="242" y="801"/>
                    </a:cubicBezTo>
                    <a:cubicBezTo>
                      <a:pt x="241" y="794"/>
                      <a:pt x="243" y="788"/>
                      <a:pt x="247" y="783"/>
                    </a:cubicBezTo>
                    <a:cubicBezTo>
                      <a:pt x="255" y="768"/>
                      <a:pt x="273" y="761"/>
                      <a:pt x="289" y="764"/>
                    </a:cubicBezTo>
                    <a:cubicBezTo>
                      <a:pt x="297" y="765"/>
                      <a:pt x="305" y="762"/>
                      <a:pt x="309" y="756"/>
                    </a:cubicBezTo>
                    <a:cubicBezTo>
                      <a:pt x="300" y="746"/>
                      <a:pt x="290" y="736"/>
                      <a:pt x="281" y="726"/>
                    </a:cubicBezTo>
                    <a:cubicBezTo>
                      <a:pt x="266" y="709"/>
                      <a:pt x="253" y="690"/>
                      <a:pt x="243" y="670"/>
                    </a:cubicBezTo>
                    <a:cubicBezTo>
                      <a:pt x="241" y="667"/>
                      <a:pt x="240" y="666"/>
                      <a:pt x="236" y="667"/>
                    </a:cubicBezTo>
                    <a:cubicBezTo>
                      <a:pt x="220" y="669"/>
                      <a:pt x="206" y="674"/>
                      <a:pt x="193" y="682"/>
                    </a:cubicBezTo>
                    <a:cubicBezTo>
                      <a:pt x="169" y="695"/>
                      <a:pt x="147" y="711"/>
                      <a:pt x="128" y="731"/>
                    </a:cubicBezTo>
                    <a:cubicBezTo>
                      <a:pt x="120" y="739"/>
                      <a:pt x="114" y="749"/>
                      <a:pt x="108" y="759"/>
                    </a:cubicBezTo>
                    <a:cubicBezTo>
                      <a:pt x="98" y="774"/>
                      <a:pt x="84" y="780"/>
                      <a:pt x="68" y="776"/>
                    </a:cubicBezTo>
                    <a:cubicBezTo>
                      <a:pt x="52" y="772"/>
                      <a:pt x="39" y="757"/>
                      <a:pt x="38" y="740"/>
                    </a:cubicBezTo>
                    <a:cubicBezTo>
                      <a:pt x="37" y="727"/>
                      <a:pt x="44" y="717"/>
                      <a:pt x="55" y="711"/>
                    </a:cubicBezTo>
                    <a:cubicBezTo>
                      <a:pt x="61" y="708"/>
                      <a:pt x="69" y="706"/>
                      <a:pt x="76" y="706"/>
                    </a:cubicBezTo>
                    <a:cubicBezTo>
                      <a:pt x="95" y="706"/>
                      <a:pt x="111" y="701"/>
                      <a:pt x="127" y="691"/>
                    </a:cubicBezTo>
                    <a:cubicBezTo>
                      <a:pt x="150" y="675"/>
                      <a:pt x="174" y="660"/>
                      <a:pt x="197" y="644"/>
                    </a:cubicBezTo>
                    <a:cubicBezTo>
                      <a:pt x="205" y="639"/>
                      <a:pt x="212" y="632"/>
                      <a:pt x="219" y="626"/>
                    </a:cubicBezTo>
                    <a:cubicBezTo>
                      <a:pt x="221" y="624"/>
                      <a:pt x="222" y="622"/>
                      <a:pt x="221" y="619"/>
                    </a:cubicBezTo>
                    <a:cubicBezTo>
                      <a:pt x="214" y="600"/>
                      <a:pt x="210" y="581"/>
                      <a:pt x="207" y="561"/>
                    </a:cubicBezTo>
                    <a:cubicBezTo>
                      <a:pt x="207" y="560"/>
                      <a:pt x="207" y="560"/>
                      <a:pt x="207" y="559"/>
                    </a:cubicBezTo>
                    <a:cubicBezTo>
                      <a:pt x="199" y="559"/>
                      <a:pt x="193" y="561"/>
                      <a:pt x="188" y="567"/>
                    </a:cubicBezTo>
                    <a:cubicBezTo>
                      <a:pt x="185" y="570"/>
                      <a:pt x="183" y="573"/>
                      <a:pt x="181" y="576"/>
                    </a:cubicBezTo>
                    <a:cubicBezTo>
                      <a:pt x="171" y="587"/>
                      <a:pt x="158" y="592"/>
                      <a:pt x="143" y="592"/>
                    </a:cubicBezTo>
                    <a:cubicBezTo>
                      <a:pt x="132" y="593"/>
                      <a:pt x="124" y="587"/>
                      <a:pt x="119" y="577"/>
                    </a:cubicBezTo>
                    <a:cubicBezTo>
                      <a:pt x="109" y="559"/>
                      <a:pt x="109" y="541"/>
                      <a:pt x="118" y="523"/>
                    </a:cubicBezTo>
                    <a:cubicBezTo>
                      <a:pt x="125" y="509"/>
                      <a:pt x="141" y="503"/>
                      <a:pt x="158" y="508"/>
                    </a:cubicBezTo>
                    <a:cubicBezTo>
                      <a:pt x="168" y="511"/>
                      <a:pt x="176" y="516"/>
                      <a:pt x="182" y="525"/>
                    </a:cubicBezTo>
                    <a:cubicBezTo>
                      <a:pt x="187" y="533"/>
                      <a:pt x="195" y="536"/>
                      <a:pt x="205" y="533"/>
                    </a:cubicBezTo>
                    <a:cubicBezTo>
                      <a:pt x="205" y="532"/>
                      <a:pt x="205" y="531"/>
                      <a:pt x="205" y="529"/>
                    </a:cubicBezTo>
                    <a:cubicBezTo>
                      <a:pt x="204" y="503"/>
                      <a:pt x="207" y="477"/>
                      <a:pt x="212" y="451"/>
                    </a:cubicBezTo>
                    <a:cubicBezTo>
                      <a:pt x="213" y="450"/>
                      <a:pt x="211" y="447"/>
                      <a:pt x="210" y="446"/>
                    </a:cubicBezTo>
                    <a:cubicBezTo>
                      <a:pt x="198" y="435"/>
                      <a:pt x="183" y="428"/>
                      <a:pt x="168" y="422"/>
                    </a:cubicBezTo>
                    <a:cubicBezTo>
                      <a:pt x="157" y="418"/>
                      <a:pt x="146" y="417"/>
                      <a:pt x="135" y="414"/>
                    </a:cubicBezTo>
                    <a:cubicBezTo>
                      <a:pt x="123" y="412"/>
                      <a:pt x="111" y="409"/>
                      <a:pt x="99" y="409"/>
                    </a:cubicBezTo>
                    <a:cubicBezTo>
                      <a:pt x="87" y="408"/>
                      <a:pt x="75" y="408"/>
                      <a:pt x="64" y="411"/>
                    </a:cubicBezTo>
                    <a:cubicBezTo>
                      <a:pt x="53" y="415"/>
                      <a:pt x="43" y="417"/>
                      <a:pt x="32" y="415"/>
                    </a:cubicBezTo>
                    <a:cubicBezTo>
                      <a:pt x="12" y="410"/>
                      <a:pt x="0" y="389"/>
                      <a:pt x="6" y="367"/>
                    </a:cubicBezTo>
                    <a:cubicBezTo>
                      <a:pt x="10" y="349"/>
                      <a:pt x="23" y="340"/>
                      <a:pt x="42" y="342"/>
                    </a:cubicBezTo>
                    <a:cubicBezTo>
                      <a:pt x="51" y="343"/>
                      <a:pt x="59" y="348"/>
                      <a:pt x="66" y="355"/>
                    </a:cubicBezTo>
                    <a:cubicBezTo>
                      <a:pt x="75" y="364"/>
                      <a:pt x="84" y="372"/>
                      <a:pt x="96" y="376"/>
                    </a:cubicBezTo>
                    <a:cubicBezTo>
                      <a:pt x="112" y="380"/>
                      <a:pt x="127" y="384"/>
                      <a:pt x="142" y="388"/>
                    </a:cubicBezTo>
                    <a:cubicBezTo>
                      <a:pt x="148" y="389"/>
                      <a:pt x="153" y="391"/>
                      <a:pt x="159" y="392"/>
                    </a:cubicBezTo>
                    <a:cubicBezTo>
                      <a:pt x="168" y="394"/>
                      <a:pt x="178" y="396"/>
                      <a:pt x="188" y="397"/>
                    </a:cubicBezTo>
                    <a:cubicBezTo>
                      <a:pt x="200" y="399"/>
                      <a:pt x="213" y="400"/>
                      <a:pt x="225" y="401"/>
                    </a:cubicBezTo>
                    <a:cubicBezTo>
                      <a:pt x="226" y="401"/>
                      <a:pt x="229" y="399"/>
                      <a:pt x="229" y="398"/>
                    </a:cubicBezTo>
                    <a:cubicBezTo>
                      <a:pt x="240" y="373"/>
                      <a:pt x="253" y="350"/>
                      <a:pt x="269" y="329"/>
                    </a:cubicBezTo>
                    <a:cubicBezTo>
                      <a:pt x="263" y="320"/>
                      <a:pt x="253" y="317"/>
                      <a:pt x="244" y="321"/>
                    </a:cubicBezTo>
                    <a:cubicBezTo>
                      <a:pt x="230" y="326"/>
                      <a:pt x="218" y="325"/>
                      <a:pt x="205" y="318"/>
                    </a:cubicBezTo>
                    <a:cubicBezTo>
                      <a:pt x="193" y="311"/>
                      <a:pt x="187" y="300"/>
                      <a:pt x="189" y="285"/>
                    </a:cubicBezTo>
                    <a:cubicBezTo>
                      <a:pt x="191" y="266"/>
                      <a:pt x="208" y="245"/>
                      <a:pt x="227" y="240"/>
                    </a:cubicBezTo>
                    <a:cubicBezTo>
                      <a:pt x="235" y="238"/>
                      <a:pt x="244" y="239"/>
                      <a:pt x="251" y="245"/>
                    </a:cubicBezTo>
                    <a:cubicBezTo>
                      <a:pt x="263" y="255"/>
                      <a:pt x="271" y="267"/>
                      <a:pt x="271" y="283"/>
                    </a:cubicBezTo>
                    <a:cubicBezTo>
                      <a:pt x="271" y="294"/>
                      <a:pt x="276" y="303"/>
                      <a:pt x="286" y="309"/>
                    </a:cubicBezTo>
                    <a:cubicBezTo>
                      <a:pt x="294" y="301"/>
                      <a:pt x="303" y="292"/>
                      <a:pt x="311" y="284"/>
                    </a:cubicBezTo>
                    <a:cubicBezTo>
                      <a:pt x="317" y="279"/>
                      <a:pt x="322" y="275"/>
                      <a:pt x="328" y="271"/>
                    </a:cubicBezTo>
                    <a:cubicBezTo>
                      <a:pt x="331" y="269"/>
                      <a:pt x="332" y="267"/>
                      <a:pt x="331" y="263"/>
                    </a:cubicBezTo>
                    <a:cubicBezTo>
                      <a:pt x="331" y="241"/>
                      <a:pt x="324" y="220"/>
                      <a:pt x="312" y="201"/>
                    </a:cubicBezTo>
                    <a:cubicBezTo>
                      <a:pt x="301" y="182"/>
                      <a:pt x="286" y="163"/>
                      <a:pt x="271" y="146"/>
                    </a:cubicBezTo>
                    <a:cubicBezTo>
                      <a:pt x="262" y="136"/>
                      <a:pt x="250" y="129"/>
                      <a:pt x="238" y="122"/>
                    </a:cubicBezTo>
                    <a:cubicBezTo>
                      <a:pt x="223" y="112"/>
                      <a:pt x="217" y="99"/>
                      <a:pt x="221" y="84"/>
                    </a:cubicBezTo>
                    <a:cubicBezTo>
                      <a:pt x="224" y="67"/>
                      <a:pt x="239" y="54"/>
                      <a:pt x="255" y="51"/>
                    </a:cubicBezTo>
                    <a:cubicBezTo>
                      <a:pt x="269" y="49"/>
                      <a:pt x="284" y="59"/>
                      <a:pt x="289" y="75"/>
                    </a:cubicBezTo>
                    <a:cubicBezTo>
                      <a:pt x="290" y="80"/>
                      <a:pt x="291" y="86"/>
                      <a:pt x="291" y="91"/>
                    </a:cubicBezTo>
                    <a:cubicBezTo>
                      <a:pt x="291" y="108"/>
                      <a:pt x="296" y="124"/>
                      <a:pt x="305" y="138"/>
                    </a:cubicBezTo>
                    <a:cubicBezTo>
                      <a:pt x="322" y="164"/>
                      <a:pt x="339" y="190"/>
                      <a:pt x="356" y="215"/>
                    </a:cubicBezTo>
                    <a:cubicBezTo>
                      <a:pt x="362" y="223"/>
                      <a:pt x="369" y="230"/>
                      <a:pt x="376" y="237"/>
                    </a:cubicBezTo>
                    <a:cubicBezTo>
                      <a:pt x="377" y="238"/>
                      <a:pt x="379" y="239"/>
                      <a:pt x="381" y="238"/>
                    </a:cubicBezTo>
                    <a:cubicBezTo>
                      <a:pt x="411" y="223"/>
                      <a:pt x="442" y="213"/>
                      <a:pt x="475" y="208"/>
                    </a:cubicBezTo>
                    <a:cubicBezTo>
                      <a:pt x="476" y="208"/>
                      <a:pt x="476" y="208"/>
                      <a:pt x="477" y="208"/>
                    </a:cubicBezTo>
                    <a:cubicBezTo>
                      <a:pt x="479" y="198"/>
                      <a:pt x="475" y="186"/>
                      <a:pt x="464" y="181"/>
                    </a:cubicBezTo>
                    <a:cubicBezTo>
                      <a:pt x="446" y="173"/>
                      <a:pt x="437" y="153"/>
                      <a:pt x="441" y="135"/>
                    </a:cubicBezTo>
                    <a:cubicBezTo>
                      <a:pt x="443" y="127"/>
                      <a:pt x="447" y="122"/>
                      <a:pt x="453" y="117"/>
                    </a:cubicBezTo>
                    <a:cubicBezTo>
                      <a:pt x="467" y="108"/>
                      <a:pt x="482" y="105"/>
                      <a:pt x="497" y="108"/>
                    </a:cubicBezTo>
                    <a:cubicBezTo>
                      <a:pt x="518" y="112"/>
                      <a:pt x="528" y="126"/>
                      <a:pt x="525" y="148"/>
                    </a:cubicBezTo>
                    <a:cubicBezTo>
                      <a:pt x="523" y="158"/>
                      <a:pt x="519" y="167"/>
                      <a:pt x="512" y="175"/>
                    </a:cubicBezTo>
                    <a:cubicBezTo>
                      <a:pt x="502" y="185"/>
                      <a:pt x="500" y="194"/>
                      <a:pt x="503" y="205"/>
                    </a:cubicBezTo>
                    <a:close/>
                    <a:moveTo>
                      <a:pt x="618" y="515"/>
                    </a:moveTo>
                    <a:cubicBezTo>
                      <a:pt x="621" y="515"/>
                      <a:pt x="623" y="514"/>
                      <a:pt x="625" y="514"/>
                    </a:cubicBezTo>
                    <a:cubicBezTo>
                      <a:pt x="645" y="513"/>
                      <a:pt x="664" y="506"/>
                      <a:pt x="679" y="492"/>
                    </a:cubicBezTo>
                    <a:cubicBezTo>
                      <a:pt x="703" y="472"/>
                      <a:pt x="716" y="445"/>
                      <a:pt x="718" y="413"/>
                    </a:cubicBezTo>
                    <a:cubicBezTo>
                      <a:pt x="719" y="373"/>
                      <a:pt x="705" y="339"/>
                      <a:pt x="671" y="316"/>
                    </a:cubicBezTo>
                    <a:cubicBezTo>
                      <a:pt x="652" y="303"/>
                      <a:pt x="631" y="297"/>
                      <a:pt x="608" y="301"/>
                    </a:cubicBezTo>
                    <a:cubicBezTo>
                      <a:pt x="591" y="304"/>
                      <a:pt x="576" y="313"/>
                      <a:pt x="563" y="324"/>
                    </a:cubicBezTo>
                    <a:cubicBezTo>
                      <a:pt x="546" y="338"/>
                      <a:pt x="532" y="355"/>
                      <a:pt x="520" y="373"/>
                    </a:cubicBezTo>
                    <a:cubicBezTo>
                      <a:pt x="519" y="371"/>
                      <a:pt x="517" y="369"/>
                      <a:pt x="516" y="368"/>
                    </a:cubicBezTo>
                    <a:cubicBezTo>
                      <a:pt x="504" y="350"/>
                      <a:pt x="490" y="333"/>
                      <a:pt x="473" y="320"/>
                    </a:cubicBezTo>
                    <a:cubicBezTo>
                      <a:pt x="456" y="307"/>
                      <a:pt x="437" y="298"/>
                      <a:pt x="415" y="300"/>
                    </a:cubicBezTo>
                    <a:cubicBezTo>
                      <a:pt x="394" y="302"/>
                      <a:pt x="376" y="309"/>
                      <a:pt x="360" y="324"/>
                    </a:cubicBezTo>
                    <a:cubicBezTo>
                      <a:pt x="326" y="357"/>
                      <a:pt x="316" y="397"/>
                      <a:pt x="329" y="442"/>
                    </a:cubicBezTo>
                    <a:cubicBezTo>
                      <a:pt x="341" y="479"/>
                      <a:pt x="366" y="504"/>
                      <a:pt x="404" y="513"/>
                    </a:cubicBezTo>
                    <a:cubicBezTo>
                      <a:pt x="410" y="514"/>
                      <a:pt x="416" y="514"/>
                      <a:pt x="423" y="515"/>
                    </a:cubicBezTo>
                    <a:cubicBezTo>
                      <a:pt x="422" y="518"/>
                      <a:pt x="421" y="521"/>
                      <a:pt x="420" y="523"/>
                    </a:cubicBezTo>
                    <a:cubicBezTo>
                      <a:pt x="412" y="541"/>
                      <a:pt x="404" y="559"/>
                      <a:pt x="397" y="577"/>
                    </a:cubicBezTo>
                    <a:cubicBezTo>
                      <a:pt x="390" y="594"/>
                      <a:pt x="386" y="611"/>
                      <a:pt x="383" y="629"/>
                    </a:cubicBezTo>
                    <a:cubicBezTo>
                      <a:pt x="382" y="641"/>
                      <a:pt x="385" y="653"/>
                      <a:pt x="387" y="666"/>
                    </a:cubicBezTo>
                    <a:cubicBezTo>
                      <a:pt x="387" y="667"/>
                      <a:pt x="388" y="668"/>
                      <a:pt x="390" y="669"/>
                    </a:cubicBezTo>
                    <a:cubicBezTo>
                      <a:pt x="408" y="678"/>
                      <a:pt x="427" y="688"/>
                      <a:pt x="445" y="697"/>
                    </a:cubicBezTo>
                    <a:cubicBezTo>
                      <a:pt x="461" y="705"/>
                      <a:pt x="478" y="708"/>
                      <a:pt x="496" y="703"/>
                    </a:cubicBezTo>
                    <a:cubicBezTo>
                      <a:pt x="512" y="698"/>
                      <a:pt x="529" y="697"/>
                      <a:pt x="545" y="701"/>
                    </a:cubicBezTo>
                    <a:cubicBezTo>
                      <a:pt x="560" y="705"/>
                      <a:pt x="574" y="705"/>
                      <a:pt x="588" y="697"/>
                    </a:cubicBezTo>
                    <a:cubicBezTo>
                      <a:pt x="610" y="683"/>
                      <a:pt x="632" y="670"/>
                      <a:pt x="654" y="657"/>
                    </a:cubicBezTo>
                    <a:cubicBezTo>
                      <a:pt x="655" y="656"/>
                      <a:pt x="657" y="655"/>
                      <a:pt x="657" y="654"/>
                    </a:cubicBezTo>
                    <a:cubicBezTo>
                      <a:pt x="657" y="646"/>
                      <a:pt x="659" y="638"/>
                      <a:pt x="658" y="630"/>
                    </a:cubicBezTo>
                    <a:cubicBezTo>
                      <a:pt x="657" y="618"/>
                      <a:pt x="654" y="606"/>
                      <a:pt x="651" y="594"/>
                    </a:cubicBezTo>
                    <a:cubicBezTo>
                      <a:pt x="644" y="570"/>
                      <a:pt x="633" y="549"/>
                      <a:pt x="623" y="526"/>
                    </a:cubicBezTo>
                    <a:cubicBezTo>
                      <a:pt x="621" y="523"/>
                      <a:pt x="620" y="519"/>
                      <a:pt x="618" y="515"/>
                    </a:cubicBezTo>
                    <a:close/>
                    <a:moveTo>
                      <a:pt x="648" y="689"/>
                    </a:moveTo>
                    <a:cubicBezTo>
                      <a:pt x="647" y="690"/>
                      <a:pt x="646" y="690"/>
                      <a:pt x="645" y="691"/>
                    </a:cubicBezTo>
                    <a:cubicBezTo>
                      <a:pt x="630" y="700"/>
                      <a:pt x="615" y="708"/>
                      <a:pt x="601" y="717"/>
                    </a:cubicBezTo>
                    <a:cubicBezTo>
                      <a:pt x="583" y="728"/>
                      <a:pt x="564" y="730"/>
                      <a:pt x="545" y="726"/>
                    </a:cubicBezTo>
                    <a:cubicBezTo>
                      <a:pt x="530" y="722"/>
                      <a:pt x="515" y="722"/>
                      <a:pt x="500" y="726"/>
                    </a:cubicBezTo>
                    <a:cubicBezTo>
                      <a:pt x="486" y="730"/>
                      <a:pt x="471" y="731"/>
                      <a:pt x="457" y="726"/>
                    </a:cubicBezTo>
                    <a:cubicBezTo>
                      <a:pt x="443" y="721"/>
                      <a:pt x="429" y="715"/>
                      <a:pt x="415" y="710"/>
                    </a:cubicBezTo>
                    <a:cubicBezTo>
                      <a:pt x="410" y="707"/>
                      <a:pt x="405" y="704"/>
                      <a:pt x="399" y="701"/>
                    </a:cubicBezTo>
                    <a:cubicBezTo>
                      <a:pt x="415" y="740"/>
                      <a:pt x="460" y="784"/>
                      <a:pt x="521" y="784"/>
                    </a:cubicBezTo>
                    <a:cubicBezTo>
                      <a:pt x="584" y="783"/>
                      <a:pt x="631" y="738"/>
                      <a:pt x="648" y="689"/>
                    </a:cubicBezTo>
                    <a:close/>
                    <a:moveTo>
                      <a:pt x="780" y="972"/>
                    </a:moveTo>
                    <a:cubicBezTo>
                      <a:pt x="791" y="972"/>
                      <a:pt x="802" y="964"/>
                      <a:pt x="805" y="954"/>
                    </a:cubicBezTo>
                    <a:cubicBezTo>
                      <a:pt x="807" y="947"/>
                      <a:pt x="804" y="942"/>
                      <a:pt x="796" y="940"/>
                    </a:cubicBezTo>
                    <a:cubicBezTo>
                      <a:pt x="787" y="939"/>
                      <a:pt x="773" y="947"/>
                      <a:pt x="770" y="957"/>
                    </a:cubicBezTo>
                    <a:cubicBezTo>
                      <a:pt x="766" y="965"/>
                      <a:pt x="771" y="972"/>
                      <a:pt x="780" y="972"/>
                    </a:cubicBezTo>
                    <a:close/>
                    <a:moveTo>
                      <a:pt x="66" y="726"/>
                    </a:moveTo>
                    <a:cubicBezTo>
                      <a:pt x="60" y="726"/>
                      <a:pt x="56" y="730"/>
                      <a:pt x="56" y="736"/>
                    </a:cubicBezTo>
                    <a:cubicBezTo>
                      <a:pt x="55" y="746"/>
                      <a:pt x="62" y="757"/>
                      <a:pt x="71" y="761"/>
                    </a:cubicBezTo>
                    <a:cubicBezTo>
                      <a:pt x="75" y="763"/>
                      <a:pt x="79" y="764"/>
                      <a:pt x="83" y="761"/>
                    </a:cubicBezTo>
                    <a:cubicBezTo>
                      <a:pt x="87" y="757"/>
                      <a:pt x="88" y="753"/>
                      <a:pt x="87" y="748"/>
                    </a:cubicBezTo>
                    <a:cubicBezTo>
                      <a:pt x="86" y="742"/>
                      <a:pt x="83" y="736"/>
                      <a:pt x="79" y="732"/>
                    </a:cubicBezTo>
                    <a:cubicBezTo>
                      <a:pt x="75" y="728"/>
                      <a:pt x="71" y="726"/>
                      <a:pt x="66" y="726"/>
                    </a:cubicBezTo>
                    <a:close/>
                    <a:moveTo>
                      <a:pt x="666" y="49"/>
                    </a:moveTo>
                    <a:cubicBezTo>
                      <a:pt x="668" y="48"/>
                      <a:pt x="670" y="48"/>
                      <a:pt x="673" y="47"/>
                    </a:cubicBezTo>
                    <a:cubicBezTo>
                      <a:pt x="677" y="46"/>
                      <a:pt x="681" y="44"/>
                      <a:pt x="682" y="39"/>
                    </a:cubicBezTo>
                    <a:cubicBezTo>
                      <a:pt x="683" y="34"/>
                      <a:pt x="681" y="30"/>
                      <a:pt x="677" y="27"/>
                    </a:cubicBezTo>
                    <a:cubicBezTo>
                      <a:pt x="669" y="21"/>
                      <a:pt x="660" y="19"/>
                      <a:pt x="650" y="23"/>
                    </a:cubicBezTo>
                    <a:cubicBezTo>
                      <a:pt x="641" y="26"/>
                      <a:pt x="640" y="34"/>
                      <a:pt x="646" y="41"/>
                    </a:cubicBezTo>
                    <a:cubicBezTo>
                      <a:pt x="651" y="46"/>
                      <a:pt x="658" y="48"/>
                      <a:pt x="666" y="49"/>
                    </a:cubicBezTo>
                    <a:close/>
                    <a:moveTo>
                      <a:pt x="259" y="69"/>
                    </a:moveTo>
                    <a:cubicBezTo>
                      <a:pt x="248" y="69"/>
                      <a:pt x="237" y="78"/>
                      <a:pt x="235" y="88"/>
                    </a:cubicBezTo>
                    <a:cubicBezTo>
                      <a:pt x="234" y="94"/>
                      <a:pt x="236" y="99"/>
                      <a:pt x="243" y="100"/>
                    </a:cubicBezTo>
                    <a:cubicBezTo>
                      <a:pt x="252" y="103"/>
                      <a:pt x="266" y="95"/>
                      <a:pt x="270" y="85"/>
                    </a:cubicBezTo>
                    <a:cubicBezTo>
                      <a:pt x="274" y="76"/>
                      <a:pt x="269" y="69"/>
                      <a:pt x="259" y="69"/>
                    </a:cubicBezTo>
                    <a:close/>
                    <a:moveTo>
                      <a:pt x="373" y="992"/>
                    </a:moveTo>
                    <a:cubicBezTo>
                      <a:pt x="371" y="993"/>
                      <a:pt x="368" y="993"/>
                      <a:pt x="365" y="994"/>
                    </a:cubicBezTo>
                    <a:cubicBezTo>
                      <a:pt x="357" y="998"/>
                      <a:pt x="355" y="1006"/>
                      <a:pt x="361" y="1012"/>
                    </a:cubicBezTo>
                    <a:cubicBezTo>
                      <a:pt x="368" y="1019"/>
                      <a:pt x="381" y="1022"/>
                      <a:pt x="390" y="1018"/>
                    </a:cubicBezTo>
                    <a:cubicBezTo>
                      <a:pt x="399" y="1015"/>
                      <a:pt x="400" y="1006"/>
                      <a:pt x="393" y="999"/>
                    </a:cubicBezTo>
                    <a:cubicBezTo>
                      <a:pt x="388" y="995"/>
                      <a:pt x="382" y="993"/>
                      <a:pt x="373" y="992"/>
                    </a:cubicBezTo>
                    <a:close/>
                    <a:moveTo>
                      <a:pt x="953" y="290"/>
                    </a:moveTo>
                    <a:cubicBezTo>
                      <a:pt x="953" y="301"/>
                      <a:pt x="961" y="313"/>
                      <a:pt x="971" y="315"/>
                    </a:cubicBezTo>
                    <a:cubicBezTo>
                      <a:pt x="978" y="316"/>
                      <a:pt x="982" y="313"/>
                      <a:pt x="984" y="307"/>
                    </a:cubicBezTo>
                    <a:cubicBezTo>
                      <a:pt x="986" y="297"/>
                      <a:pt x="979" y="284"/>
                      <a:pt x="969" y="280"/>
                    </a:cubicBezTo>
                    <a:cubicBezTo>
                      <a:pt x="960" y="276"/>
                      <a:pt x="953" y="281"/>
                      <a:pt x="953" y="290"/>
                    </a:cubicBezTo>
                    <a:close/>
                    <a:moveTo>
                      <a:pt x="1019" y="661"/>
                    </a:moveTo>
                    <a:cubicBezTo>
                      <a:pt x="1018" y="660"/>
                      <a:pt x="1018" y="658"/>
                      <a:pt x="1018" y="656"/>
                    </a:cubicBezTo>
                    <a:cubicBezTo>
                      <a:pt x="1016" y="651"/>
                      <a:pt x="1014" y="647"/>
                      <a:pt x="1009" y="646"/>
                    </a:cubicBezTo>
                    <a:cubicBezTo>
                      <a:pt x="1004" y="645"/>
                      <a:pt x="1000" y="647"/>
                      <a:pt x="997" y="651"/>
                    </a:cubicBezTo>
                    <a:cubicBezTo>
                      <a:pt x="991" y="659"/>
                      <a:pt x="989" y="668"/>
                      <a:pt x="992" y="678"/>
                    </a:cubicBezTo>
                    <a:cubicBezTo>
                      <a:pt x="995" y="686"/>
                      <a:pt x="1004" y="688"/>
                      <a:pt x="1010" y="682"/>
                    </a:cubicBezTo>
                    <a:cubicBezTo>
                      <a:pt x="1016" y="677"/>
                      <a:pt x="1018" y="670"/>
                      <a:pt x="1019" y="661"/>
                    </a:cubicBezTo>
                    <a:close/>
                    <a:moveTo>
                      <a:pt x="49" y="375"/>
                    </a:moveTo>
                    <a:cubicBezTo>
                      <a:pt x="48" y="372"/>
                      <a:pt x="48" y="370"/>
                      <a:pt x="47" y="367"/>
                    </a:cubicBezTo>
                    <a:cubicBezTo>
                      <a:pt x="44" y="357"/>
                      <a:pt x="35" y="355"/>
                      <a:pt x="28" y="363"/>
                    </a:cubicBezTo>
                    <a:cubicBezTo>
                      <a:pt x="21" y="371"/>
                      <a:pt x="19" y="380"/>
                      <a:pt x="22" y="389"/>
                    </a:cubicBezTo>
                    <a:cubicBezTo>
                      <a:pt x="26" y="399"/>
                      <a:pt x="35" y="401"/>
                      <a:pt x="42" y="393"/>
                    </a:cubicBezTo>
                    <a:cubicBezTo>
                      <a:pt x="47" y="388"/>
                      <a:pt x="49" y="382"/>
                      <a:pt x="49" y="3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8" name="Freeform 6">
                <a:extLst>
                  <a:ext uri="{FF2B5EF4-FFF2-40B4-BE49-F238E27FC236}">
                    <a16:creationId xmlns:a16="http://schemas.microsoft.com/office/drawing/2014/main" id="{CD444D77-EFEC-41BF-BF0D-723F9C8A4B6F}"/>
                  </a:ext>
                </a:extLst>
              </p:cNvPr>
              <p:cNvSpPr/>
              <p:nvPr/>
            </p:nvSpPr>
            <p:spPr bwMode="auto">
              <a:xfrm>
                <a:off x="5435600" y="3017838"/>
                <a:ext cx="127000" cy="169862"/>
              </a:xfrm>
              <a:custGeom>
                <a:avLst/>
                <a:gdLst>
                  <a:gd name="T0" fmla="*/ 0 w 77"/>
                  <a:gd name="T1" fmla="*/ 37 h 102"/>
                  <a:gd name="T2" fmla="*/ 6 w 77"/>
                  <a:gd name="T3" fmla="*/ 14 h 102"/>
                  <a:gd name="T4" fmla="*/ 38 w 77"/>
                  <a:gd name="T5" fmla="*/ 4 h 102"/>
                  <a:gd name="T6" fmla="*/ 70 w 77"/>
                  <a:gd name="T7" fmla="*/ 36 h 102"/>
                  <a:gd name="T8" fmla="*/ 74 w 77"/>
                  <a:gd name="T9" fmla="*/ 71 h 102"/>
                  <a:gd name="T10" fmla="*/ 34 w 77"/>
                  <a:gd name="T11" fmla="*/ 92 h 102"/>
                  <a:gd name="T12" fmla="*/ 1 w 77"/>
                  <a:gd name="T13" fmla="*/ 49 h 102"/>
                  <a:gd name="T14" fmla="*/ 0 w 77"/>
                  <a:gd name="T15" fmla="*/ 37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02">
                    <a:moveTo>
                      <a:pt x="0" y="37"/>
                    </a:moveTo>
                    <a:cubicBezTo>
                      <a:pt x="0" y="28"/>
                      <a:pt x="2" y="20"/>
                      <a:pt x="6" y="14"/>
                    </a:cubicBezTo>
                    <a:cubicBezTo>
                      <a:pt x="13" y="4"/>
                      <a:pt x="26" y="0"/>
                      <a:pt x="38" y="4"/>
                    </a:cubicBezTo>
                    <a:cubicBezTo>
                      <a:pt x="53" y="10"/>
                      <a:pt x="63" y="22"/>
                      <a:pt x="70" y="36"/>
                    </a:cubicBezTo>
                    <a:cubicBezTo>
                      <a:pt x="75" y="47"/>
                      <a:pt x="77" y="59"/>
                      <a:pt x="74" y="71"/>
                    </a:cubicBezTo>
                    <a:cubicBezTo>
                      <a:pt x="71" y="92"/>
                      <a:pt x="52" y="102"/>
                      <a:pt x="34" y="92"/>
                    </a:cubicBezTo>
                    <a:cubicBezTo>
                      <a:pt x="15" y="83"/>
                      <a:pt x="6" y="68"/>
                      <a:pt x="1" y="49"/>
                    </a:cubicBezTo>
                    <a:cubicBezTo>
                      <a:pt x="0" y="45"/>
                      <a:pt x="0" y="41"/>
                      <a:pt x="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9" name="Freeform 7">
                <a:extLst>
                  <a:ext uri="{FF2B5EF4-FFF2-40B4-BE49-F238E27FC236}">
                    <a16:creationId xmlns:a16="http://schemas.microsoft.com/office/drawing/2014/main" id="{45990B0D-B005-4056-A6AE-7717007C83C4}"/>
                  </a:ext>
                </a:extLst>
              </p:cNvPr>
              <p:cNvSpPr/>
              <p:nvPr/>
            </p:nvSpPr>
            <p:spPr bwMode="auto">
              <a:xfrm>
                <a:off x="5588000" y="3022600"/>
                <a:ext cx="131763" cy="157162"/>
              </a:xfrm>
              <a:custGeom>
                <a:avLst/>
                <a:gdLst>
                  <a:gd name="T0" fmla="*/ 0 w 79"/>
                  <a:gd name="T1" fmla="*/ 62 h 95"/>
                  <a:gd name="T2" fmla="*/ 30 w 79"/>
                  <a:gd name="T3" fmla="*/ 7 h 95"/>
                  <a:gd name="T4" fmla="*/ 50 w 79"/>
                  <a:gd name="T5" fmla="*/ 1 h 95"/>
                  <a:gd name="T6" fmla="*/ 75 w 79"/>
                  <a:gd name="T7" fmla="*/ 26 h 95"/>
                  <a:gd name="T8" fmla="*/ 44 w 79"/>
                  <a:gd name="T9" fmla="*/ 89 h 95"/>
                  <a:gd name="T10" fmla="*/ 31 w 79"/>
                  <a:gd name="T11" fmla="*/ 94 h 95"/>
                  <a:gd name="T12" fmla="*/ 3 w 79"/>
                  <a:gd name="T13" fmla="*/ 75 h 95"/>
                  <a:gd name="T14" fmla="*/ 0 w 79"/>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95">
                    <a:moveTo>
                      <a:pt x="0" y="62"/>
                    </a:moveTo>
                    <a:cubicBezTo>
                      <a:pt x="2" y="38"/>
                      <a:pt x="11" y="19"/>
                      <a:pt x="30" y="7"/>
                    </a:cubicBezTo>
                    <a:cubicBezTo>
                      <a:pt x="36" y="3"/>
                      <a:pt x="43" y="0"/>
                      <a:pt x="50" y="1"/>
                    </a:cubicBezTo>
                    <a:cubicBezTo>
                      <a:pt x="63" y="2"/>
                      <a:pt x="72" y="11"/>
                      <a:pt x="75" y="26"/>
                    </a:cubicBezTo>
                    <a:cubicBezTo>
                      <a:pt x="79" y="49"/>
                      <a:pt x="65" y="78"/>
                      <a:pt x="44" y="89"/>
                    </a:cubicBezTo>
                    <a:cubicBezTo>
                      <a:pt x="40" y="91"/>
                      <a:pt x="35" y="93"/>
                      <a:pt x="31" y="94"/>
                    </a:cubicBezTo>
                    <a:cubicBezTo>
                      <a:pt x="18" y="95"/>
                      <a:pt x="7" y="88"/>
                      <a:pt x="3" y="75"/>
                    </a:cubicBezTo>
                    <a:cubicBezTo>
                      <a:pt x="2" y="70"/>
                      <a:pt x="1" y="65"/>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0" name="Freeform 8">
                <a:extLst>
                  <a:ext uri="{FF2B5EF4-FFF2-40B4-BE49-F238E27FC236}">
                    <a16:creationId xmlns:a16="http://schemas.microsoft.com/office/drawing/2014/main" id="{22958D1A-127D-43F1-89B8-C9634C7DD59A}"/>
                  </a:ext>
                </a:extLst>
              </p:cNvPr>
              <p:cNvSpPr/>
              <p:nvPr/>
            </p:nvSpPr>
            <p:spPr bwMode="auto">
              <a:xfrm>
                <a:off x="5348288" y="2779713"/>
                <a:ext cx="123825" cy="123825"/>
              </a:xfrm>
              <a:custGeom>
                <a:avLst/>
                <a:gdLst>
                  <a:gd name="T0" fmla="*/ 38 w 74"/>
                  <a:gd name="T1" fmla="*/ 1 h 75"/>
                  <a:gd name="T2" fmla="*/ 74 w 74"/>
                  <a:gd name="T3" fmla="*/ 38 h 75"/>
                  <a:gd name="T4" fmla="*/ 37 w 74"/>
                  <a:gd name="T5" fmla="*/ 75 h 75"/>
                  <a:gd name="T6" fmla="*/ 0 w 74"/>
                  <a:gd name="T7" fmla="*/ 37 h 75"/>
                  <a:gd name="T8" fmla="*/ 38 w 74"/>
                  <a:gd name="T9" fmla="*/ 1 h 75"/>
                </a:gdLst>
                <a:ahLst/>
                <a:cxnLst>
                  <a:cxn ang="0">
                    <a:pos x="T0" y="T1"/>
                  </a:cxn>
                  <a:cxn ang="0">
                    <a:pos x="T2" y="T3"/>
                  </a:cxn>
                  <a:cxn ang="0">
                    <a:pos x="T4" y="T5"/>
                  </a:cxn>
                  <a:cxn ang="0">
                    <a:pos x="T6" y="T7"/>
                  </a:cxn>
                  <a:cxn ang="0">
                    <a:pos x="T8" y="T9"/>
                  </a:cxn>
                </a:cxnLst>
                <a:rect l="0" t="0" r="r" b="b"/>
                <a:pathLst>
                  <a:path w="74" h="75">
                    <a:moveTo>
                      <a:pt x="38" y="1"/>
                    </a:moveTo>
                    <a:cubicBezTo>
                      <a:pt x="58" y="1"/>
                      <a:pt x="74" y="17"/>
                      <a:pt x="74" y="38"/>
                    </a:cubicBezTo>
                    <a:cubicBezTo>
                      <a:pt x="74" y="58"/>
                      <a:pt x="57" y="74"/>
                      <a:pt x="37" y="75"/>
                    </a:cubicBezTo>
                    <a:cubicBezTo>
                      <a:pt x="17" y="75"/>
                      <a:pt x="0" y="58"/>
                      <a:pt x="0" y="37"/>
                    </a:cubicBezTo>
                    <a:cubicBezTo>
                      <a:pt x="0" y="17"/>
                      <a:pt x="17" y="0"/>
                      <a:pt x="3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1" name="Freeform 9">
                <a:extLst>
                  <a:ext uri="{FF2B5EF4-FFF2-40B4-BE49-F238E27FC236}">
                    <a16:creationId xmlns:a16="http://schemas.microsoft.com/office/drawing/2014/main" id="{803AB124-32A8-4C38-97BA-6FB31959AD41}"/>
                  </a:ext>
                </a:extLst>
              </p:cNvPr>
              <p:cNvSpPr/>
              <p:nvPr/>
            </p:nvSpPr>
            <p:spPr bwMode="auto">
              <a:xfrm>
                <a:off x="5665788" y="2779713"/>
                <a:ext cx="123825" cy="122237"/>
              </a:xfrm>
              <a:custGeom>
                <a:avLst/>
                <a:gdLst>
                  <a:gd name="T0" fmla="*/ 37 w 74"/>
                  <a:gd name="T1" fmla="*/ 1 h 74"/>
                  <a:gd name="T2" fmla="*/ 74 w 74"/>
                  <a:gd name="T3" fmla="*/ 38 h 74"/>
                  <a:gd name="T4" fmla="*/ 37 w 74"/>
                  <a:gd name="T5" fmla="*/ 74 h 74"/>
                  <a:gd name="T6" fmla="*/ 0 w 74"/>
                  <a:gd name="T7" fmla="*/ 37 h 74"/>
                  <a:gd name="T8" fmla="*/ 37 w 74"/>
                  <a:gd name="T9" fmla="*/ 1 h 74"/>
                </a:gdLst>
                <a:ahLst/>
                <a:cxnLst>
                  <a:cxn ang="0">
                    <a:pos x="T0" y="T1"/>
                  </a:cxn>
                  <a:cxn ang="0">
                    <a:pos x="T2" y="T3"/>
                  </a:cxn>
                  <a:cxn ang="0">
                    <a:pos x="T4" y="T5"/>
                  </a:cxn>
                  <a:cxn ang="0">
                    <a:pos x="T6" y="T7"/>
                  </a:cxn>
                  <a:cxn ang="0">
                    <a:pos x="T8" y="T9"/>
                  </a:cxn>
                </a:cxnLst>
                <a:rect l="0" t="0" r="r" b="b"/>
                <a:pathLst>
                  <a:path w="74" h="74">
                    <a:moveTo>
                      <a:pt x="37" y="1"/>
                    </a:moveTo>
                    <a:cubicBezTo>
                      <a:pt x="58" y="1"/>
                      <a:pt x="74" y="17"/>
                      <a:pt x="74" y="38"/>
                    </a:cubicBezTo>
                    <a:cubicBezTo>
                      <a:pt x="74" y="58"/>
                      <a:pt x="57" y="74"/>
                      <a:pt x="37" y="74"/>
                    </a:cubicBezTo>
                    <a:cubicBezTo>
                      <a:pt x="16" y="74"/>
                      <a:pt x="0" y="58"/>
                      <a:pt x="0" y="37"/>
                    </a:cubicBezTo>
                    <a:cubicBezTo>
                      <a:pt x="0" y="17"/>
                      <a:pt x="17" y="0"/>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2" name="Freeform 10">
                <a:extLst>
                  <a:ext uri="{FF2B5EF4-FFF2-40B4-BE49-F238E27FC236}">
                    <a16:creationId xmlns:a16="http://schemas.microsoft.com/office/drawing/2014/main" id="{12E93114-58F2-48A3-8456-E81804EBACFB}"/>
                  </a:ext>
                </a:extLst>
              </p:cNvPr>
              <p:cNvSpPr/>
              <p:nvPr/>
            </p:nvSpPr>
            <p:spPr bwMode="auto">
              <a:xfrm>
                <a:off x="5634038" y="2690813"/>
                <a:ext cx="174625" cy="93662"/>
              </a:xfrm>
              <a:custGeom>
                <a:avLst/>
                <a:gdLst>
                  <a:gd name="T0" fmla="*/ 11 w 105"/>
                  <a:gd name="T1" fmla="*/ 56 h 56"/>
                  <a:gd name="T2" fmla="*/ 1 w 105"/>
                  <a:gd name="T3" fmla="*/ 49 h 56"/>
                  <a:gd name="T4" fmla="*/ 6 w 105"/>
                  <a:gd name="T5" fmla="*/ 39 h 56"/>
                  <a:gd name="T6" fmla="*/ 35 w 105"/>
                  <a:gd name="T7" fmla="*/ 26 h 56"/>
                  <a:gd name="T8" fmla="*/ 88 w 105"/>
                  <a:gd name="T9" fmla="*/ 2 h 56"/>
                  <a:gd name="T10" fmla="*/ 100 w 105"/>
                  <a:gd name="T11" fmla="*/ 3 h 56"/>
                  <a:gd name="T12" fmla="*/ 97 w 105"/>
                  <a:gd name="T13" fmla="*/ 18 h 56"/>
                  <a:gd name="T14" fmla="*/ 60 w 105"/>
                  <a:gd name="T15" fmla="*/ 35 h 56"/>
                  <a:gd name="T16" fmla="*/ 15 w 105"/>
                  <a:gd name="T17" fmla="*/ 55 h 56"/>
                  <a:gd name="T18" fmla="*/ 11 w 105"/>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6">
                    <a:moveTo>
                      <a:pt x="11" y="56"/>
                    </a:moveTo>
                    <a:cubicBezTo>
                      <a:pt x="6" y="56"/>
                      <a:pt x="2" y="53"/>
                      <a:pt x="1" y="49"/>
                    </a:cubicBezTo>
                    <a:cubicBezTo>
                      <a:pt x="0" y="45"/>
                      <a:pt x="2" y="41"/>
                      <a:pt x="6" y="39"/>
                    </a:cubicBezTo>
                    <a:cubicBezTo>
                      <a:pt x="16" y="35"/>
                      <a:pt x="25" y="31"/>
                      <a:pt x="35" y="26"/>
                    </a:cubicBezTo>
                    <a:cubicBezTo>
                      <a:pt x="53" y="18"/>
                      <a:pt x="70" y="10"/>
                      <a:pt x="88" y="2"/>
                    </a:cubicBezTo>
                    <a:cubicBezTo>
                      <a:pt x="92" y="0"/>
                      <a:pt x="96" y="0"/>
                      <a:pt x="100" y="3"/>
                    </a:cubicBezTo>
                    <a:cubicBezTo>
                      <a:pt x="105" y="8"/>
                      <a:pt x="103" y="15"/>
                      <a:pt x="97" y="18"/>
                    </a:cubicBezTo>
                    <a:cubicBezTo>
                      <a:pt x="84" y="24"/>
                      <a:pt x="72" y="29"/>
                      <a:pt x="60" y="35"/>
                    </a:cubicBezTo>
                    <a:cubicBezTo>
                      <a:pt x="45" y="41"/>
                      <a:pt x="30" y="48"/>
                      <a:pt x="15" y="55"/>
                    </a:cubicBezTo>
                    <a:cubicBezTo>
                      <a:pt x="14" y="55"/>
                      <a:pt x="12" y="56"/>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3" name="Freeform 11">
                <a:extLst>
                  <a:ext uri="{FF2B5EF4-FFF2-40B4-BE49-F238E27FC236}">
                    <a16:creationId xmlns:a16="http://schemas.microsoft.com/office/drawing/2014/main" id="{7080C501-22BE-4743-A8BE-D0EB9BE5B5E1}"/>
                  </a:ext>
                </a:extLst>
              </p:cNvPr>
              <p:cNvSpPr/>
              <p:nvPr/>
            </p:nvSpPr>
            <p:spPr bwMode="auto">
              <a:xfrm>
                <a:off x="5343525" y="2689225"/>
                <a:ext cx="169863" cy="95250"/>
              </a:xfrm>
              <a:custGeom>
                <a:avLst/>
                <a:gdLst>
                  <a:gd name="T0" fmla="*/ 0 w 102"/>
                  <a:gd name="T1" fmla="*/ 11 h 57"/>
                  <a:gd name="T2" fmla="*/ 14 w 102"/>
                  <a:gd name="T3" fmla="*/ 3 h 57"/>
                  <a:gd name="T4" fmla="*/ 63 w 102"/>
                  <a:gd name="T5" fmla="*/ 25 h 57"/>
                  <a:gd name="T6" fmla="*/ 96 w 102"/>
                  <a:gd name="T7" fmla="*/ 40 h 57"/>
                  <a:gd name="T8" fmla="*/ 101 w 102"/>
                  <a:gd name="T9" fmla="*/ 49 h 57"/>
                  <a:gd name="T10" fmla="*/ 94 w 102"/>
                  <a:gd name="T11" fmla="*/ 57 h 57"/>
                  <a:gd name="T12" fmla="*/ 88 w 102"/>
                  <a:gd name="T13" fmla="*/ 56 h 57"/>
                  <a:gd name="T14" fmla="*/ 6 w 102"/>
                  <a:gd name="T15" fmla="*/ 19 h 57"/>
                  <a:gd name="T16" fmla="*/ 0 w 102"/>
                  <a:gd name="T17"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7">
                    <a:moveTo>
                      <a:pt x="0" y="11"/>
                    </a:moveTo>
                    <a:cubicBezTo>
                      <a:pt x="0" y="4"/>
                      <a:pt x="7" y="0"/>
                      <a:pt x="14" y="3"/>
                    </a:cubicBezTo>
                    <a:cubicBezTo>
                      <a:pt x="30" y="10"/>
                      <a:pt x="46" y="17"/>
                      <a:pt x="63" y="25"/>
                    </a:cubicBezTo>
                    <a:cubicBezTo>
                      <a:pt x="74" y="30"/>
                      <a:pt x="85" y="35"/>
                      <a:pt x="96" y="40"/>
                    </a:cubicBezTo>
                    <a:cubicBezTo>
                      <a:pt x="100" y="42"/>
                      <a:pt x="102" y="45"/>
                      <a:pt x="101" y="49"/>
                    </a:cubicBezTo>
                    <a:cubicBezTo>
                      <a:pt x="101" y="54"/>
                      <a:pt x="98" y="56"/>
                      <a:pt x="94" y="57"/>
                    </a:cubicBezTo>
                    <a:cubicBezTo>
                      <a:pt x="92" y="57"/>
                      <a:pt x="90" y="57"/>
                      <a:pt x="88" y="56"/>
                    </a:cubicBezTo>
                    <a:cubicBezTo>
                      <a:pt x="61" y="44"/>
                      <a:pt x="33" y="31"/>
                      <a:pt x="6" y="19"/>
                    </a:cubicBezTo>
                    <a:cubicBezTo>
                      <a:pt x="2" y="17"/>
                      <a:pt x="0" y="15"/>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grpSp>
        <p:nvGrpSpPr>
          <p:cNvPr id="73" name="Grupo 72">
            <a:extLst>
              <a:ext uri="{FF2B5EF4-FFF2-40B4-BE49-F238E27FC236}">
                <a16:creationId xmlns:a16="http://schemas.microsoft.com/office/drawing/2014/main" id="{00DF5C98-A4BA-4EA8-AC91-D71C5589F731}"/>
              </a:ext>
            </a:extLst>
          </p:cNvPr>
          <p:cNvGrpSpPr/>
          <p:nvPr/>
        </p:nvGrpSpPr>
        <p:grpSpPr>
          <a:xfrm>
            <a:off x="366189" y="772551"/>
            <a:ext cx="8483400" cy="156754"/>
            <a:chOff x="330225" y="4698275"/>
            <a:chExt cx="8483400" cy="156754"/>
          </a:xfrm>
        </p:grpSpPr>
        <p:cxnSp>
          <p:nvCxnSpPr>
            <p:cNvPr id="74" name="Google Shape;286;p21">
              <a:extLst>
                <a:ext uri="{FF2B5EF4-FFF2-40B4-BE49-F238E27FC236}">
                  <a16:creationId xmlns:a16="http://schemas.microsoft.com/office/drawing/2014/main" id="{341EAC0A-AA07-487B-BA19-3BFE1151E652}"/>
                </a:ext>
              </a:extLst>
            </p:cNvPr>
            <p:cNvCxnSpPr/>
            <p:nvPr/>
          </p:nvCxnSpPr>
          <p:spPr>
            <a:xfrm>
              <a:off x="330225" y="4782600"/>
              <a:ext cx="8483400" cy="0"/>
            </a:xfrm>
            <a:prstGeom prst="straightConnector1">
              <a:avLst/>
            </a:prstGeom>
            <a:noFill/>
            <a:ln w="9525" cap="flat" cmpd="sng">
              <a:solidFill>
                <a:schemeClr val="lt2"/>
              </a:solidFill>
              <a:prstDash val="solid"/>
              <a:round/>
              <a:headEnd type="none" w="med" len="med"/>
              <a:tailEnd type="none" w="med" len="med"/>
            </a:ln>
          </p:spPr>
        </p:cxnSp>
        <p:sp>
          <p:nvSpPr>
            <p:cNvPr id="75" name="Rectángulo 74">
              <a:extLst>
                <a:ext uri="{FF2B5EF4-FFF2-40B4-BE49-F238E27FC236}">
                  <a16:creationId xmlns:a16="http://schemas.microsoft.com/office/drawing/2014/main" id="{40ED1B00-C5BA-4F62-AFA1-B539C8346155}"/>
                </a:ext>
              </a:extLst>
            </p:cNvPr>
            <p:cNvSpPr/>
            <p:nvPr userDrawn="1"/>
          </p:nvSpPr>
          <p:spPr>
            <a:xfrm>
              <a:off x="330225"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Rectángulo 75">
              <a:extLst>
                <a:ext uri="{FF2B5EF4-FFF2-40B4-BE49-F238E27FC236}">
                  <a16:creationId xmlns:a16="http://schemas.microsoft.com/office/drawing/2014/main" id="{943663C2-C871-4756-B217-21E87EB076F3}"/>
                </a:ext>
              </a:extLst>
            </p:cNvPr>
            <p:cNvSpPr/>
            <p:nvPr userDrawn="1"/>
          </p:nvSpPr>
          <p:spPr>
            <a:xfrm>
              <a:off x="8203474" y="4698275"/>
              <a:ext cx="600892" cy="156754"/>
            </a:xfrm>
            <a:prstGeom prst="rect">
              <a:avLst/>
            </a:pr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20717021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67"/>
        <p:cNvGrpSpPr/>
        <p:nvPr/>
      </p:nvGrpSpPr>
      <p:grpSpPr>
        <a:xfrm>
          <a:off x="0" y="0"/>
          <a:ext cx="0" cy="0"/>
          <a:chOff x="0" y="0"/>
          <a:chExt cx="0" cy="0"/>
        </a:xfrm>
      </p:grpSpPr>
      <p:sp>
        <p:nvSpPr>
          <p:cNvPr id="2968" name="Google Shape;2968;p70"/>
          <p:cNvSpPr txBox="1">
            <a:spLocks noGrp="1"/>
          </p:cNvSpPr>
          <p:nvPr>
            <p:ph type="title"/>
          </p:nvPr>
        </p:nvSpPr>
        <p:spPr>
          <a:xfrm>
            <a:off x="197485" y="157662"/>
            <a:ext cx="7704000" cy="387900"/>
          </a:xfrm>
          <a:prstGeom prst="rect">
            <a:avLst/>
          </a:prstGeom>
        </p:spPr>
        <p:txBody>
          <a:bodyPr spcFirstLastPara="1" wrap="square" lIns="91425" tIns="91425" rIns="91425" bIns="91425" anchor="t" anchorCtr="0">
            <a:noAutofit/>
          </a:bodyPr>
          <a:lstStyle/>
          <a:p>
            <a:pPr algn="l"/>
            <a:r>
              <a:rPr lang="en" sz="2400" b="0">
                <a:solidFill>
                  <a:srgbClr val="DA7565"/>
                </a:solidFill>
                <a:latin typeface="Source Sans Pro" panose="020B0503030403020204" pitchFamily="34" charset="0"/>
              </a:rPr>
              <a:t>RESOURCES</a:t>
            </a:r>
            <a:endParaRPr sz="2400" b="0">
              <a:solidFill>
                <a:srgbClr val="DA7565"/>
              </a:solidFill>
              <a:latin typeface="Source Sans Pro" panose="020B0503030403020204" pitchFamily="34" charset="77"/>
            </a:endParaRPr>
          </a:p>
        </p:txBody>
      </p:sp>
      <p:sp>
        <p:nvSpPr>
          <p:cNvPr id="70" name="Freeform 5">
            <a:extLst>
              <a:ext uri="{FF2B5EF4-FFF2-40B4-BE49-F238E27FC236}">
                <a16:creationId xmlns:a16="http://schemas.microsoft.com/office/drawing/2014/main" id="{ACD7E212-CCC7-4C19-B2BD-6C8F776BF69E}"/>
              </a:ext>
            </a:extLst>
          </p:cNvPr>
          <p:cNvSpPr>
            <a:spLocks noEditPoints="1"/>
          </p:cNvSpPr>
          <p:nvPr/>
        </p:nvSpPr>
        <p:spPr bwMode="auto">
          <a:xfrm>
            <a:off x="357823" y="964641"/>
            <a:ext cx="2152234" cy="2158178"/>
          </a:xfrm>
          <a:custGeom>
            <a:avLst/>
            <a:gdLst>
              <a:gd name="T0" fmla="*/ 624 w 1037"/>
              <a:gd name="T1" fmla="*/ 145 h 1040"/>
              <a:gd name="T2" fmla="*/ 695 w 1037"/>
              <a:gd name="T3" fmla="*/ 52 h 1040"/>
              <a:gd name="T4" fmla="*/ 642 w 1037"/>
              <a:gd name="T5" fmla="*/ 230 h 1040"/>
              <a:gd name="T6" fmla="*/ 771 w 1037"/>
              <a:gd name="T7" fmla="*/ 190 h 1040"/>
              <a:gd name="T8" fmla="*/ 743 w 1037"/>
              <a:gd name="T9" fmla="*/ 299 h 1040"/>
              <a:gd name="T10" fmla="*/ 934 w 1037"/>
              <a:gd name="T11" fmla="*/ 279 h 1040"/>
              <a:gd name="T12" fmla="*/ 922 w 1037"/>
              <a:gd name="T13" fmla="*/ 346 h 1040"/>
              <a:gd name="T14" fmla="*/ 835 w 1037"/>
              <a:gd name="T15" fmla="*/ 477 h 1040"/>
              <a:gd name="T16" fmla="*/ 898 w 1037"/>
              <a:gd name="T17" fmla="*/ 528 h 1040"/>
              <a:gd name="T18" fmla="*/ 828 w 1037"/>
              <a:gd name="T19" fmla="*/ 584 h 1040"/>
              <a:gd name="T20" fmla="*/ 1029 w 1037"/>
              <a:gd name="T21" fmla="*/ 644 h 1040"/>
              <a:gd name="T22" fmla="*/ 847 w 1037"/>
              <a:gd name="T23" fmla="*/ 641 h 1040"/>
              <a:gd name="T24" fmla="*/ 789 w 1037"/>
              <a:gd name="T25" fmla="*/ 711 h 1040"/>
              <a:gd name="T26" fmla="*/ 803 w 1037"/>
              <a:gd name="T27" fmla="*/ 791 h 1040"/>
              <a:gd name="T28" fmla="*/ 711 w 1037"/>
              <a:gd name="T29" fmla="*/ 770 h 1040"/>
              <a:gd name="T30" fmla="*/ 811 w 1037"/>
              <a:gd name="T31" fmla="*/ 927 h 1040"/>
              <a:gd name="T32" fmla="*/ 737 w 1037"/>
              <a:gd name="T33" fmla="*/ 907 h 1040"/>
              <a:gd name="T34" fmla="*/ 588 w 1037"/>
              <a:gd name="T35" fmla="*/ 854 h 1040"/>
              <a:gd name="T36" fmla="*/ 542 w 1037"/>
              <a:gd name="T37" fmla="*/ 860 h 1040"/>
              <a:gd name="T38" fmla="*/ 415 w 1037"/>
              <a:gd name="T39" fmla="*/ 899 h 1040"/>
              <a:gd name="T40" fmla="*/ 344 w 1037"/>
              <a:gd name="T41" fmla="*/ 992 h 1040"/>
              <a:gd name="T42" fmla="*/ 398 w 1037"/>
              <a:gd name="T43" fmla="*/ 811 h 1040"/>
              <a:gd name="T44" fmla="*/ 281 w 1037"/>
              <a:gd name="T45" fmla="*/ 845 h 1040"/>
              <a:gd name="T46" fmla="*/ 281 w 1037"/>
              <a:gd name="T47" fmla="*/ 726 h 1040"/>
              <a:gd name="T48" fmla="*/ 108 w 1037"/>
              <a:gd name="T49" fmla="*/ 759 h 1040"/>
              <a:gd name="T50" fmla="*/ 127 w 1037"/>
              <a:gd name="T51" fmla="*/ 691 h 1040"/>
              <a:gd name="T52" fmla="*/ 207 w 1037"/>
              <a:gd name="T53" fmla="*/ 559 h 1040"/>
              <a:gd name="T54" fmla="*/ 118 w 1037"/>
              <a:gd name="T55" fmla="*/ 523 h 1040"/>
              <a:gd name="T56" fmla="*/ 212 w 1037"/>
              <a:gd name="T57" fmla="*/ 451 h 1040"/>
              <a:gd name="T58" fmla="*/ 64 w 1037"/>
              <a:gd name="T59" fmla="*/ 411 h 1040"/>
              <a:gd name="T60" fmla="*/ 96 w 1037"/>
              <a:gd name="T61" fmla="*/ 376 h 1040"/>
              <a:gd name="T62" fmla="*/ 229 w 1037"/>
              <a:gd name="T63" fmla="*/ 398 h 1040"/>
              <a:gd name="T64" fmla="*/ 227 w 1037"/>
              <a:gd name="T65" fmla="*/ 240 h 1040"/>
              <a:gd name="T66" fmla="*/ 328 w 1037"/>
              <a:gd name="T67" fmla="*/ 271 h 1040"/>
              <a:gd name="T68" fmla="*/ 221 w 1037"/>
              <a:gd name="T69" fmla="*/ 84 h 1040"/>
              <a:gd name="T70" fmla="*/ 356 w 1037"/>
              <a:gd name="T71" fmla="*/ 215 h 1040"/>
              <a:gd name="T72" fmla="*/ 464 w 1037"/>
              <a:gd name="T73" fmla="*/ 181 h 1040"/>
              <a:gd name="T74" fmla="*/ 512 w 1037"/>
              <a:gd name="T75" fmla="*/ 175 h 1040"/>
              <a:gd name="T76" fmla="*/ 718 w 1037"/>
              <a:gd name="T77" fmla="*/ 413 h 1040"/>
              <a:gd name="T78" fmla="*/ 516 w 1037"/>
              <a:gd name="T79" fmla="*/ 368 h 1040"/>
              <a:gd name="T80" fmla="*/ 404 w 1037"/>
              <a:gd name="T81" fmla="*/ 513 h 1040"/>
              <a:gd name="T82" fmla="*/ 387 w 1037"/>
              <a:gd name="T83" fmla="*/ 666 h 1040"/>
              <a:gd name="T84" fmla="*/ 588 w 1037"/>
              <a:gd name="T85" fmla="*/ 697 h 1040"/>
              <a:gd name="T86" fmla="*/ 623 w 1037"/>
              <a:gd name="T87" fmla="*/ 526 h 1040"/>
              <a:gd name="T88" fmla="*/ 545 w 1037"/>
              <a:gd name="T89" fmla="*/ 726 h 1040"/>
              <a:gd name="T90" fmla="*/ 521 w 1037"/>
              <a:gd name="T91" fmla="*/ 784 h 1040"/>
              <a:gd name="T92" fmla="*/ 770 w 1037"/>
              <a:gd name="T93" fmla="*/ 957 h 1040"/>
              <a:gd name="T94" fmla="*/ 83 w 1037"/>
              <a:gd name="T95" fmla="*/ 761 h 1040"/>
              <a:gd name="T96" fmla="*/ 673 w 1037"/>
              <a:gd name="T97" fmla="*/ 47 h 1040"/>
              <a:gd name="T98" fmla="*/ 666 w 1037"/>
              <a:gd name="T99" fmla="*/ 49 h 1040"/>
              <a:gd name="T100" fmla="*/ 259 w 1037"/>
              <a:gd name="T101" fmla="*/ 69 h 1040"/>
              <a:gd name="T102" fmla="*/ 393 w 1037"/>
              <a:gd name="T103" fmla="*/ 999 h 1040"/>
              <a:gd name="T104" fmla="*/ 969 w 1037"/>
              <a:gd name="T105" fmla="*/ 280 h 1040"/>
              <a:gd name="T106" fmla="*/ 997 w 1037"/>
              <a:gd name="T107" fmla="*/ 651 h 1040"/>
              <a:gd name="T108" fmla="*/ 47 w 1037"/>
              <a:gd name="T109" fmla="*/ 367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7" h="1040">
                <a:moveTo>
                  <a:pt x="503" y="205"/>
                </a:moveTo>
                <a:cubicBezTo>
                  <a:pt x="511" y="205"/>
                  <a:pt x="518" y="205"/>
                  <a:pt x="526" y="205"/>
                </a:cubicBezTo>
                <a:cubicBezTo>
                  <a:pt x="546" y="206"/>
                  <a:pt x="567" y="208"/>
                  <a:pt x="587" y="213"/>
                </a:cubicBezTo>
                <a:cubicBezTo>
                  <a:pt x="590" y="214"/>
                  <a:pt x="592" y="213"/>
                  <a:pt x="595" y="210"/>
                </a:cubicBezTo>
                <a:cubicBezTo>
                  <a:pt x="610" y="191"/>
                  <a:pt x="620" y="169"/>
                  <a:pt x="624" y="145"/>
                </a:cubicBezTo>
                <a:cubicBezTo>
                  <a:pt x="627" y="128"/>
                  <a:pt x="629" y="110"/>
                  <a:pt x="631" y="92"/>
                </a:cubicBezTo>
                <a:cubicBezTo>
                  <a:pt x="632" y="78"/>
                  <a:pt x="629" y="65"/>
                  <a:pt x="626" y="52"/>
                </a:cubicBezTo>
                <a:cubicBezTo>
                  <a:pt x="624" y="39"/>
                  <a:pt x="624" y="27"/>
                  <a:pt x="633" y="17"/>
                </a:cubicBezTo>
                <a:cubicBezTo>
                  <a:pt x="647" y="2"/>
                  <a:pt x="675" y="0"/>
                  <a:pt x="689" y="14"/>
                </a:cubicBezTo>
                <a:cubicBezTo>
                  <a:pt x="699" y="23"/>
                  <a:pt x="702" y="39"/>
                  <a:pt x="695" y="52"/>
                </a:cubicBezTo>
                <a:cubicBezTo>
                  <a:pt x="693" y="57"/>
                  <a:pt x="690" y="61"/>
                  <a:pt x="687" y="64"/>
                </a:cubicBezTo>
                <a:cubicBezTo>
                  <a:pt x="672" y="78"/>
                  <a:pt x="663" y="96"/>
                  <a:pt x="659" y="115"/>
                </a:cubicBezTo>
                <a:cubicBezTo>
                  <a:pt x="654" y="140"/>
                  <a:pt x="648" y="164"/>
                  <a:pt x="643" y="188"/>
                </a:cubicBezTo>
                <a:cubicBezTo>
                  <a:pt x="641" y="201"/>
                  <a:pt x="641" y="213"/>
                  <a:pt x="640" y="226"/>
                </a:cubicBezTo>
                <a:cubicBezTo>
                  <a:pt x="640" y="227"/>
                  <a:pt x="641" y="229"/>
                  <a:pt x="642" y="230"/>
                </a:cubicBezTo>
                <a:cubicBezTo>
                  <a:pt x="669" y="241"/>
                  <a:pt x="693" y="256"/>
                  <a:pt x="716" y="273"/>
                </a:cubicBezTo>
                <a:cubicBezTo>
                  <a:pt x="716" y="274"/>
                  <a:pt x="716" y="274"/>
                  <a:pt x="716" y="274"/>
                </a:cubicBezTo>
                <a:cubicBezTo>
                  <a:pt x="727" y="265"/>
                  <a:pt x="732" y="254"/>
                  <a:pt x="729" y="239"/>
                </a:cubicBezTo>
                <a:cubicBezTo>
                  <a:pt x="726" y="222"/>
                  <a:pt x="732" y="208"/>
                  <a:pt x="744" y="196"/>
                </a:cubicBezTo>
                <a:cubicBezTo>
                  <a:pt x="751" y="189"/>
                  <a:pt x="761" y="188"/>
                  <a:pt x="771" y="190"/>
                </a:cubicBezTo>
                <a:cubicBezTo>
                  <a:pt x="790" y="196"/>
                  <a:pt x="804" y="208"/>
                  <a:pt x="810" y="228"/>
                </a:cubicBezTo>
                <a:cubicBezTo>
                  <a:pt x="815" y="242"/>
                  <a:pt x="809" y="257"/>
                  <a:pt x="794" y="266"/>
                </a:cubicBezTo>
                <a:cubicBezTo>
                  <a:pt x="785" y="272"/>
                  <a:pt x="775" y="274"/>
                  <a:pt x="765" y="272"/>
                </a:cubicBezTo>
                <a:cubicBezTo>
                  <a:pt x="755" y="271"/>
                  <a:pt x="748" y="275"/>
                  <a:pt x="742" y="283"/>
                </a:cubicBezTo>
                <a:cubicBezTo>
                  <a:pt x="736" y="291"/>
                  <a:pt x="736" y="291"/>
                  <a:pt x="743" y="299"/>
                </a:cubicBezTo>
                <a:cubicBezTo>
                  <a:pt x="765" y="320"/>
                  <a:pt x="783" y="344"/>
                  <a:pt x="797" y="371"/>
                </a:cubicBezTo>
                <a:cubicBezTo>
                  <a:pt x="798" y="374"/>
                  <a:pt x="800" y="375"/>
                  <a:pt x="803" y="374"/>
                </a:cubicBezTo>
                <a:cubicBezTo>
                  <a:pt x="822" y="371"/>
                  <a:pt x="839" y="365"/>
                  <a:pt x="855" y="355"/>
                </a:cubicBezTo>
                <a:cubicBezTo>
                  <a:pt x="872" y="343"/>
                  <a:pt x="889" y="330"/>
                  <a:pt x="905" y="317"/>
                </a:cubicBezTo>
                <a:cubicBezTo>
                  <a:pt x="918" y="307"/>
                  <a:pt x="925" y="292"/>
                  <a:pt x="934" y="279"/>
                </a:cubicBezTo>
                <a:cubicBezTo>
                  <a:pt x="939" y="272"/>
                  <a:pt x="946" y="267"/>
                  <a:pt x="955" y="265"/>
                </a:cubicBezTo>
                <a:cubicBezTo>
                  <a:pt x="981" y="259"/>
                  <a:pt x="1008" y="286"/>
                  <a:pt x="1001" y="310"/>
                </a:cubicBezTo>
                <a:cubicBezTo>
                  <a:pt x="997" y="325"/>
                  <a:pt x="986" y="332"/>
                  <a:pt x="971" y="335"/>
                </a:cubicBezTo>
                <a:cubicBezTo>
                  <a:pt x="965" y="336"/>
                  <a:pt x="958" y="336"/>
                  <a:pt x="951" y="336"/>
                </a:cubicBezTo>
                <a:cubicBezTo>
                  <a:pt x="940" y="337"/>
                  <a:pt x="930" y="340"/>
                  <a:pt x="922" y="346"/>
                </a:cubicBezTo>
                <a:cubicBezTo>
                  <a:pt x="894" y="363"/>
                  <a:pt x="866" y="381"/>
                  <a:pt x="839" y="400"/>
                </a:cubicBezTo>
                <a:cubicBezTo>
                  <a:pt x="832" y="404"/>
                  <a:pt x="826" y="410"/>
                  <a:pt x="820" y="416"/>
                </a:cubicBezTo>
                <a:cubicBezTo>
                  <a:pt x="819" y="417"/>
                  <a:pt x="819" y="420"/>
                  <a:pt x="819" y="422"/>
                </a:cubicBezTo>
                <a:cubicBezTo>
                  <a:pt x="823" y="439"/>
                  <a:pt x="827" y="456"/>
                  <a:pt x="831" y="473"/>
                </a:cubicBezTo>
                <a:cubicBezTo>
                  <a:pt x="832" y="476"/>
                  <a:pt x="832" y="477"/>
                  <a:pt x="835" y="477"/>
                </a:cubicBezTo>
                <a:cubicBezTo>
                  <a:pt x="850" y="478"/>
                  <a:pt x="862" y="476"/>
                  <a:pt x="871" y="463"/>
                </a:cubicBezTo>
                <a:cubicBezTo>
                  <a:pt x="879" y="450"/>
                  <a:pt x="893" y="445"/>
                  <a:pt x="907" y="444"/>
                </a:cubicBezTo>
                <a:cubicBezTo>
                  <a:pt x="920" y="442"/>
                  <a:pt x="929" y="448"/>
                  <a:pt x="935" y="459"/>
                </a:cubicBezTo>
                <a:cubicBezTo>
                  <a:pt x="945" y="477"/>
                  <a:pt x="945" y="496"/>
                  <a:pt x="935" y="514"/>
                </a:cubicBezTo>
                <a:cubicBezTo>
                  <a:pt x="928" y="527"/>
                  <a:pt x="914" y="532"/>
                  <a:pt x="898" y="528"/>
                </a:cubicBezTo>
                <a:cubicBezTo>
                  <a:pt x="888" y="526"/>
                  <a:pt x="878" y="521"/>
                  <a:pt x="872" y="512"/>
                </a:cubicBezTo>
                <a:cubicBezTo>
                  <a:pt x="867" y="503"/>
                  <a:pt x="859" y="500"/>
                  <a:pt x="849" y="502"/>
                </a:cubicBezTo>
                <a:cubicBezTo>
                  <a:pt x="849" y="502"/>
                  <a:pt x="849" y="502"/>
                  <a:pt x="848" y="502"/>
                </a:cubicBezTo>
                <a:cubicBezTo>
                  <a:pt x="835" y="504"/>
                  <a:pt x="834" y="505"/>
                  <a:pt x="835" y="518"/>
                </a:cubicBezTo>
                <a:cubicBezTo>
                  <a:pt x="835" y="540"/>
                  <a:pt x="833" y="562"/>
                  <a:pt x="828" y="584"/>
                </a:cubicBezTo>
                <a:cubicBezTo>
                  <a:pt x="827" y="588"/>
                  <a:pt x="828" y="590"/>
                  <a:pt x="831" y="593"/>
                </a:cubicBezTo>
                <a:cubicBezTo>
                  <a:pt x="849" y="609"/>
                  <a:pt x="871" y="618"/>
                  <a:pt x="894" y="624"/>
                </a:cubicBezTo>
                <a:cubicBezTo>
                  <a:pt x="903" y="626"/>
                  <a:pt x="912" y="627"/>
                  <a:pt x="921" y="629"/>
                </a:cubicBezTo>
                <a:cubicBezTo>
                  <a:pt x="944" y="635"/>
                  <a:pt x="967" y="634"/>
                  <a:pt x="990" y="629"/>
                </a:cubicBezTo>
                <a:cubicBezTo>
                  <a:pt x="1007" y="626"/>
                  <a:pt x="1020" y="631"/>
                  <a:pt x="1029" y="644"/>
                </a:cubicBezTo>
                <a:cubicBezTo>
                  <a:pt x="1037" y="657"/>
                  <a:pt x="1037" y="677"/>
                  <a:pt x="1028" y="689"/>
                </a:cubicBezTo>
                <a:cubicBezTo>
                  <a:pt x="1019" y="702"/>
                  <a:pt x="1004" y="706"/>
                  <a:pt x="989" y="699"/>
                </a:cubicBezTo>
                <a:cubicBezTo>
                  <a:pt x="983" y="697"/>
                  <a:pt x="977" y="693"/>
                  <a:pt x="973" y="688"/>
                </a:cubicBezTo>
                <a:cubicBezTo>
                  <a:pt x="961" y="675"/>
                  <a:pt x="947" y="666"/>
                  <a:pt x="929" y="662"/>
                </a:cubicBezTo>
                <a:cubicBezTo>
                  <a:pt x="902" y="655"/>
                  <a:pt x="875" y="647"/>
                  <a:pt x="847" y="641"/>
                </a:cubicBezTo>
                <a:cubicBezTo>
                  <a:pt x="837" y="639"/>
                  <a:pt x="826" y="639"/>
                  <a:pt x="816" y="637"/>
                </a:cubicBezTo>
                <a:cubicBezTo>
                  <a:pt x="813" y="637"/>
                  <a:pt x="812" y="638"/>
                  <a:pt x="811" y="641"/>
                </a:cubicBezTo>
                <a:cubicBezTo>
                  <a:pt x="803" y="661"/>
                  <a:pt x="792" y="680"/>
                  <a:pt x="780" y="698"/>
                </a:cubicBezTo>
                <a:cubicBezTo>
                  <a:pt x="779" y="699"/>
                  <a:pt x="779" y="701"/>
                  <a:pt x="780" y="702"/>
                </a:cubicBezTo>
                <a:cubicBezTo>
                  <a:pt x="783" y="706"/>
                  <a:pt x="786" y="709"/>
                  <a:pt x="789" y="711"/>
                </a:cubicBezTo>
                <a:cubicBezTo>
                  <a:pt x="796" y="717"/>
                  <a:pt x="803" y="718"/>
                  <a:pt x="811" y="714"/>
                </a:cubicBezTo>
                <a:cubicBezTo>
                  <a:pt x="828" y="708"/>
                  <a:pt x="848" y="713"/>
                  <a:pt x="859" y="727"/>
                </a:cubicBezTo>
                <a:cubicBezTo>
                  <a:pt x="863" y="733"/>
                  <a:pt x="865" y="739"/>
                  <a:pt x="865" y="746"/>
                </a:cubicBezTo>
                <a:cubicBezTo>
                  <a:pt x="865" y="767"/>
                  <a:pt x="848" y="790"/>
                  <a:pt x="828" y="795"/>
                </a:cubicBezTo>
                <a:cubicBezTo>
                  <a:pt x="819" y="798"/>
                  <a:pt x="811" y="796"/>
                  <a:pt x="803" y="791"/>
                </a:cubicBezTo>
                <a:cubicBezTo>
                  <a:pt x="791" y="782"/>
                  <a:pt x="784" y="770"/>
                  <a:pt x="784" y="755"/>
                </a:cubicBezTo>
                <a:cubicBezTo>
                  <a:pt x="784" y="741"/>
                  <a:pt x="777" y="733"/>
                  <a:pt x="766" y="726"/>
                </a:cubicBezTo>
                <a:cubicBezTo>
                  <a:pt x="765" y="725"/>
                  <a:pt x="763" y="724"/>
                  <a:pt x="761" y="723"/>
                </a:cubicBezTo>
                <a:cubicBezTo>
                  <a:pt x="761" y="724"/>
                  <a:pt x="760" y="725"/>
                  <a:pt x="759" y="726"/>
                </a:cubicBezTo>
                <a:cubicBezTo>
                  <a:pt x="744" y="742"/>
                  <a:pt x="729" y="757"/>
                  <a:pt x="711" y="770"/>
                </a:cubicBezTo>
                <a:cubicBezTo>
                  <a:pt x="709" y="772"/>
                  <a:pt x="708" y="774"/>
                  <a:pt x="708" y="777"/>
                </a:cubicBezTo>
                <a:cubicBezTo>
                  <a:pt x="709" y="801"/>
                  <a:pt x="717" y="823"/>
                  <a:pt x="730" y="843"/>
                </a:cubicBezTo>
                <a:cubicBezTo>
                  <a:pt x="741" y="860"/>
                  <a:pt x="754" y="876"/>
                  <a:pt x="767" y="893"/>
                </a:cubicBezTo>
                <a:cubicBezTo>
                  <a:pt x="775" y="903"/>
                  <a:pt x="787" y="910"/>
                  <a:pt x="798" y="917"/>
                </a:cubicBezTo>
                <a:cubicBezTo>
                  <a:pt x="802" y="920"/>
                  <a:pt x="807" y="923"/>
                  <a:pt x="811" y="927"/>
                </a:cubicBezTo>
                <a:cubicBezTo>
                  <a:pt x="825" y="942"/>
                  <a:pt x="823" y="966"/>
                  <a:pt x="806" y="980"/>
                </a:cubicBezTo>
                <a:cubicBezTo>
                  <a:pt x="798" y="987"/>
                  <a:pt x="788" y="991"/>
                  <a:pt x="778" y="990"/>
                </a:cubicBezTo>
                <a:cubicBezTo>
                  <a:pt x="763" y="988"/>
                  <a:pt x="752" y="976"/>
                  <a:pt x="749" y="960"/>
                </a:cubicBezTo>
                <a:cubicBezTo>
                  <a:pt x="748" y="953"/>
                  <a:pt x="748" y="946"/>
                  <a:pt x="748" y="939"/>
                </a:cubicBezTo>
                <a:cubicBezTo>
                  <a:pt x="747" y="927"/>
                  <a:pt x="744" y="917"/>
                  <a:pt x="737" y="907"/>
                </a:cubicBezTo>
                <a:cubicBezTo>
                  <a:pt x="721" y="881"/>
                  <a:pt x="704" y="855"/>
                  <a:pt x="686" y="829"/>
                </a:cubicBezTo>
                <a:cubicBezTo>
                  <a:pt x="680" y="820"/>
                  <a:pt x="671" y="812"/>
                  <a:pt x="664" y="804"/>
                </a:cubicBezTo>
                <a:cubicBezTo>
                  <a:pt x="662" y="802"/>
                  <a:pt x="661" y="802"/>
                  <a:pt x="658" y="803"/>
                </a:cubicBezTo>
                <a:cubicBezTo>
                  <a:pt x="632" y="816"/>
                  <a:pt x="605" y="825"/>
                  <a:pt x="577" y="830"/>
                </a:cubicBezTo>
                <a:cubicBezTo>
                  <a:pt x="575" y="840"/>
                  <a:pt x="579" y="849"/>
                  <a:pt x="588" y="854"/>
                </a:cubicBezTo>
                <a:cubicBezTo>
                  <a:pt x="600" y="859"/>
                  <a:pt x="608" y="868"/>
                  <a:pt x="612" y="880"/>
                </a:cubicBezTo>
                <a:cubicBezTo>
                  <a:pt x="618" y="898"/>
                  <a:pt x="612" y="912"/>
                  <a:pt x="596" y="921"/>
                </a:cubicBezTo>
                <a:cubicBezTo>
                  <a:pt x="579" y="930"/>
                  <a:pt x="561" y="932"/>
                  <a:pt x="544" y="923"/>
                </a:cubicBezTo>
                <a:cubicBezTo>
                  <a:pt x="534" y="919"/>
                  <a:pt x="529" y="910"/>
                  <a:pt x="529" y="900"/>
                </a:cubicBezTo>
                <a:cubicBezTo>
                  <a:pt x="528" y="885"/>
                  <a:pt x="531" y="871"/>
                  <a:pt x="542" y="860"/>
                </a:cubicBezTo>
                <a:cubicBezTo>
                  <a:pt x="550" y="853"/>
                  <a:pt x="553" y="845"/>
                  <a:pt x="551" y="835"/>
                </a:cubicBezTo>
                <a:cubicBezTo>
                  <a:pt x="548" y="835"/>
                  <a:pt x="544" y="834"/>
                  <a:pt x="541" y="835"/>
                </a:cubicBezTo>
                <a:cubicBezTo>
                  <a:pt x="511" y="837"/>
                  <a:pt x="482" y="835"/>
                  <a:pt x="453" y="828"/>
                </a:cubicBezTo>
                <a:cubicBezTo>
                  <a:pt x="449" y="827"/>
                  <a:pt x="447" y="828"/>
                  <a:pt x="445" y="831"/>
                </a:cubicBezTo>
                <a:cubicBezTo>
                  <a:pt x="429" y="851"/>
                  <a:pt x="420" y="874"/>
                  <a:pt x="415" y="899"/>
                </a:cubicBezTo>
                <a:cubicBezTo>
                  <a:pt x="413" y="914"/>
                  <a:pt x="411" y="929"/>
                  <a:pt x="409" y="944"/>
                </a:cubicBezTo>
                <a:cubicBezTo>
                  <a:pt x="407" y="960"/>
                  <a:pt x="411" y="975"/>
                  <a:pt x="414" y="991"/>
                </a:cubicBezTo>
                <a:cubicBezTo>
                  <a:pt x="417" y="1005"/>
                  <a:pt x="415" y="1017"/>
                  <a:pt x="403" y="1027"/>
                </a:cubicBezTo>
                <a:cubicBezTo>
                  <a:pt x="390" y="1039"/>
                  <a:pt x="367" y="1040"/>
                  <a:pt x="354" y="1029"/>
                </a:cubicBezTo>
                <a:cubicBezTo>
                  <a:pt x="342" y="1021"/>
                  <a:pt x="338" y="1006"/>
                  <a:pt x="344" y="992"/>
                </a:cubicBezTo>
                <a:cubicBezTo>
                  <a:pt x="346" y="986"/>
                  <a:pt x="349" y="980"/>
                  <a:pt x="354" y="976"/>
                </a:cubicBezTo>
                <a:cubicBezTo>
                  <a:pt x="369" y="961"/>
                  <a:pt x="377" y="943"/>
                  <a:pt x="382" y="922"/>
                </a:cubicBezTo>
                <a:cubicBezTo>
                  <a:pt x="387" y="898"/>
                  <a:pt x="393" y="875"/>
                  <a:pt x="397" y="851"/>
                </a:cubicBezTo>
                <a:cubicBezTo>
                  <a:pt x="399" y="839"/>
                  <a:pt x="400" y="827"/>
                  <a:pt x="400" y="816"/>
                </a:cubicBezTo>
                <a:cubicBezTo>
                  <a:pt x="400" y="814"/>
                  <a:pt x="399" y="812"/>
                  <a:pt x="398" y="811"/>
                </a:cubicBezTo>
                <a:cubicBezTo>
                  <a:pt x="374" y="801"/>
                  <a:pt x="351" y="788"/>
                  <a:pt x="330" y="772"/>
                </a:cubicBezTo>
                <a:cubicBezTo>
                  <a:pt x="330" y="772"/>
                  <a:pt x="329" y="772"/>
                  <a:pt x="329" y="772"/>
                </a:cubicBezTo>
                <a:cubicBezTo>
                  <a:pt x="324" y="778"/>
                  <a:pt x="323" y="786"/>
                  <a:pt x="324" y="793"/>
                </a:cubicBezTo>
                <a:cubicBezTo>
                  <a:pt x="328" y="808"/>
                  <a:pt x="324" y="820"/>
                  <a:pt x="316" y="832"/>
                </a:cubicBezTo>
                <a:cubicBezTo>
                  <a:pt x="308" y="845"/>
                  <a:pt x="296" y="850"/>
                  <a:pt x="281" y="845"/>
                </a:cubicBezTo>
                <a:cubicBezTo>
                  <a:pt x="260" y="838"/>
                  <a:pt x="246" y="824"/>
                  <a:pt x="242" y="801"/>
                </a:cubicBezTo>
                <a:cubicBezTo>
                  <a:pt x="241" y="794"/>
                  <a:pt x="243" y="788"/>
                  <a:pt x="247" y="783"/>
                </a:cubicBezTo>
                <a:cubicBezTo>
                  <a:pt x="255" y="768"/>
                  <a:pt x="273" y="761"/>
                  <a:pt x="289" y="764"/>
                </a:cubicBezTo>
                <a:cubicBezTo>
                  <a:pt x="297" y="765"/>
                  <a:pt x="305" y="762"/>
                  <a:pt x="309" y="756"/>
                </a:cubicBezTo>
                <a:cubicBezTo>
                  <a:pt x="300" y="746"/>
                  <a:pt x="290" y="736"/>
                  <a:pt x="281" y="726"/>
                </a:cubicBezTo>
                <a:cubicBezTo>
                  <a:pt x="266" y="709"/>
                  <a:pt x="253" y="690"/>
                  <a:pt x="243" y="670"/>
                </a:cubicBezTo>
                <a:cubicBezTo>
                  <a:pt x="241" y="667"/>
                  <a:pt x="240" y="666"/>
                  <a:pt x="236" y="667"/>
                </a:cubicBezTo>
                <a:cubicBezTo>
                  <a:pt x="220" y="669"/>
                  <a:pt x="206" y="674"/>
                  <a:pt x="193" y="682"/>
                </a:cubicBezTo>
                <a:cubicBezTo>
                  <a:pt x="169" y="695"/>
                  <a:pt x="147" y="711"/>
                  <a:pt x="128" y="731"/>
                </a:cubicBezTo>
                <a:cubicBezTo>
                  <a:pt x="120" y="739"/>
                  <a:pt x="114" y="749"/>
                  <a:pt x="108" y="759"/>
                </a:cubicBezTo>
                <a:cubicBezTo>
                  <a:pt x="98" y="774"/>
                  <a:pt x="84" y="780"/>
                  <a:pt x="68" y="776"/>
                </a:cubicBezTo>
                <a:cubicBezTo>
                  <a:pt x="52" y="772"/>
                  <a:pt x="39" y="757"/>
                  <a:pt x="38" y="740"/>
                </a:cubicBezTo>
                <a:cubicBezTo>
                  <a:pt x="37" y="727"/>
                  <a:pt x="44" y="717"/>
                  <a:pt x="55" y="711"/>
                </a:cubicBezTo>
                <a:cubicBezTo>
                  <a:pt x="61" y="708"/>
                  <a:pt x="69" y="706"/>
                  <a:pt x="76" y="706"/>
                </a:cubicBezTo>
                <a:cubicBezTo>
                  <a:pt x="95" y="706"/>
                  <a:pt x="111" y="701"/>
                  <a:pt x="127" y="691"/>
                </a:cubicBezTo>
                <a:cubicBezTo>
                  <a:pt x="150" y="675"/>
                  <a:pt x="174" y="660"/>
                  <a:pt x="197" y="644"/>
                </a:cubicBezTo>
                <a:cubicBezTo>
                  <a:pt x="205" y="639"/>
                  <a:pt x="212" y="632"/>
                  <a:pt x="219" y="626"/>
                </a:cubicBezTo>
                <a:cubicBezTo>
                  <a:pt x="221" y="624"/>
                  <a:pt x="222" y="622"/>
                  <a:pt x="221" y="619"/>
                </a:cubicBezTo>
                <a:cubicBezTo>
                  <a:pt x="214" y="600"/>
                  <a:pt x="210" y="581"/>
                  <a:pt x="207" y="561"/>
                </a:cubicBezTo>
                <a:cubicBezTo>
                  <a:pt x="207" y="560"/>
                  <a:pt x="207" y="560"/>
                  <a:pt x="207" y="559"/>
                </a:cubicBezTo>
                <a:cubicBezTo>
                  <a:pt x="199" y="559"/>
                  <a:pt x="193" y="561"/>
                  <a:pt x="188" y="567"/>
                </a:cubicBezTo>
                <a:cubicBezTo>
                  <a:pt x="185" y="570"/>
                  <a:pt x="183" y="573"/>
                  <a:pt x="181" y="576"/>
                </a:cubicBezTo>
                <a:cubicBezTo>
                  <a:pt x="171" y="587"/>
                  <a:pt x="158" y="592"/>
                  <a:pt x="143" y="592"/>
                </a:cubicBezTo>
                <a:cubicBezTo>
                  <a:pt x="132" y="593"/>
                  <a:pt x="124" y="587"/>
                  <a:pt x="119" y="577"/>
                </a:cubicBezTo>
                <a:cubicBezTo>
                  <a:pt x="109" y="559"/>
                  <a:pt x="109" y="541"/>
                  <a:pt x="118" y="523"/>
                </a:cubicBezTo>
                <a:cubicBezTo>
                  <a:pt x="125" y="509"/>
                  <a:pt x="141" y="503"/>
                  <a:pt x="158" y="508"/>
                </a:cubicBezTo>
                <a:cubicBezTo>
                  <a:pt x="168" y="511"/>
                  <a:pt x="176" y="516"/>
                  <a:pt x="182" y="525"/>
                </a:cubicBezTo>
                <a:cubicBezTo>
                  <a:pt x="187" y="533"/>
                  <a:pt x="195" y="536"/>
                  <a:pt x="205" y="533"/>
                </a:cubicBezTo>
                <a:cubicBezTo>
                  <a:pt x="205" y="532"/>
                  <a:pt x="205" y="531"/>
                  <a:pt x="205" y="529"/>
                </a:cubicBezTo>
                <a:cubicBezTo>
                  <a:pt x="204" y="503"/>
                  <a:pt x="207" y="477"/>
                  <a:pt x="212" y="451"/>
                </a:cubicBezTo>
                <a:cubicBezTo>
                  <a:pt x="213" y="450"/>
                  <a:pt x="211" y="447"/>
                  <a:pt x="210" y="446"/>
                </a:cubicBezTo>
                <a:cubicBezTo>
                  <a:pt x="198" y="435"/>
                  <a:pt x="183" y="428"/>
                  <a:pt x="168" y="422"/>
                </a:cubicBezTo>
                <a:cubicBezTo>
                  <a:pt x="157" y="418"/>
                  <a:pt x="146" y="417"/>
                  <a:pt x="135" y="414"/>
                </a:cubicBezTo>
                <a:cubicBezTo>
                  <a:pt x="123" y="412"/>
                  <a:pt x="111" y="409"/>
                  <a:pt x="99" y="409"/>
                </a:cubicBezTo>
                <a:cubicBezTo>
                  <a:pt x="87" y="408"/>
                  <a:pt x="75" y="408"/>
                  <a:pt x="64" y="411"/>
                </a:cubicBezTo>
                <a:cubicBezTo>
                  <a:pt x="53" y="415"/>
                  <a:pt x="43" y="417"/>
                  <a:pt x="32" y="415"/>
                </a:cubicBezTo>
                <a:cubicBezTo>
                  <a:pt x="12" y="410"/>
                  <a:pt x="0" y="389"/>
                  <a:pt x="6" y="367"/>
                </a:cubicBezTo>
                <a:cubicBezTo>
                  <a:pt x="10" y="349"/>
                  <a:pt x="23" y="340"/>
                  <a:pt x="42" y="342"/>
                </a:cubicBezTo>
                <a:cubicBezTo>
                  <a:pt x="51" y="343"/>
                  <a:pt x="59" y="348"/>
                  <a:pt x="66" y="355"/>
                </a:cubicBezTo>
                <a:cubicBezTo>
                  <a:pt x="75" y="364"/>
                  <a:pt x="84" y="372"/>
                  <a:pt x="96" y="376"/>
                </a:cubicBezTo>
                <a:cubicBezTo>
                  <a:pt x="112" y="380"/>
                  <a:pt x="127" y="384"/>
                  <a:pt x="142" y="388"/>
                </a:cubicBezTo>
                <a:cubicBezTo>
                  <a:pt x="148" y="389"/>
                  <a:pt x="153" y="391"/>
                  <a:pt x="159" y="392"/>
                </a:cubicBezTo>
                <a:cubicBezTo>
                  <a:pt x="168" y="394"/>
                  <a:pt x="178" y="396"/>
                  <a:pt x="188" y="397"/>
                </a:cubicBezTo>
                <a:cubicBezTo>
                  <a:pt x="200" y="399"/>
                  <a:pt x="213" y="400"/>
                  <a:pt x="225" y="401"/>
                </a:cubicBezTo>
                <a:cubicBezTo>
                  <a:pt x="226" y="401"/>
                  <a:pt x="229" y="399"/>
                  <a:pt x="229" y="398"/>
                </a:cubicBezTo>
                <a:cubicBezTo>
                  <a:pt x="240" y="373"/>
                  <a:pt x="253" y="350"/>
                  <a:pt x="269" y="329"/>
                </a:cubicBezTo>
                <a:cubicBezTo>
                  <a:pt x="263" y="320"/>
                  <a:pt x="253" y="317"/>
                  <a:pt x="244" y="321"/>
                </a:cubicBezTo>
                <a:cubicBezTo>
                  <a:pt x="230" y="326"/>
                  <a:pt x="218" y="325"/>
                  <a:pt x="205" y="318"/>
                </a:cubicBezTo>
                <a:cubicBezTo>
                  <a:pt x="193" y="311"/>
                  <a:pt x="187" y="300"/>
                  <a:pt x="189" y="285"/>
                </a:cubicBezTo>
                <a:cubicBezTo>
                  <a:pt x="191" y="266"/>
                  <a:pt x="208" y="245"/>
                  <a:pt x="227" y="240"/>
                </a:cubicBezTo>
                <a:cubicBezTo>
                  <a:pt x="235" y="238"/>
                  <a:pt x="244" y="239"/>
                  <a:pt x="251" y="245"/>
                </a:cubicBezTo>
                <a:cubicBezTo>
                  <a:pt x="263" y="255"/>
                  <a:pt x="271" y="267"/>
                  <a:pt x="271" y="283"/>
                </a:cubicBezTo>
                <a:cubicBezTo>
                  <a:pt x="271" y="294"/>
                  <a:pt x="276" y="303"/>
                  <a:pt x="286" y="309"/>
                </a:cubicBezTo>
                <a:cubicBezTo>
                  <a:pt x="294" y="301"/>
                  <a:pt x="303" y="292"/>
                  <a:pt x="311" y="284"/>
                </a:cubicBezTo>
                <a:cubicBezTo>
                  <a:pt x="317" y="279"/>
                  <a:pt x="322" y="275"/>
                  <a:pt x="328" y="271"/>
                </a:cubicBezTo>
                <a:cubicBezTo>
                  <a:pt x="331" y="269"/>
                  <a:pt x="332" y="267"/>
                  <a:pt x="331" y="263"/>
                </a:cubicBezTo>
                <a:cubicBezTo>
                  <a:pt x="331" y="241"/>
                  <a:pt x="324" y="220"/>
                  <a:pt x="312" y="201"/>
                </a:cubicBezTo>
                <a:cubicBezTo>
                  <a:pt x="301" y="182"/>
                  <a:pt x="286" y="163"/>
                  <a:pt x="271" y="146"/>
                </a:cubicBezTo>
                <a:cubicBezTo>
                  <a:pt x="262" y="136"/>
                  <a:pt x="250" y="129"/>
                  <a:pt x="238" y="122"/>
                </a:cubicBezTo>
                <a:cubicBezTo>
                  <a:pt x="223" y="112"/>
                  <a:pt x="217" y="99"/>
                  <a:pt x="221" y="84"/>
                </a:cubicBezTo>
                <a:cubicBezTo>
                  <a:pt x="224" y="67"/>
                  <a:pt x="239" y="54"/>
                  <a:pt x="255" y="51"/>
                </a:cubicBezTo>
                <a:cubicBezTo>
                  <a:pt x="269" y="49"/>
                  <a:pt x="284" y="59"/>
                  <a:pt x="289" y="75"/>
                </a:cubicBezTo>
                <a:cubicBezTo>
                  <a:pt x="290" y="80"/>
                  <a:pt x="291" y="86"/>
                  <a:pt x="291" y="91"/>
                </a:cubicBezTo>
                <a:cubicBezTo>
                  <a:pt x="291" y="108"/>
                  <a:pt x="296" y="124"/>
                  <a:pt x="305" y="138"/>
                </a:cubicBezTo>
                <a:cubicBezTo>
                  <a:pt x="322" y="164"/>
                  <a:pt x="339" y="190"/>
                  <a:pt x="356" y="215"/>
                </a:cubicBezTo>
                <a:cubicBezTo>
                  <a:pt x="362" y="223"/>
                  <a:pt x="369" y="230"/>
                  <a:pt x="376" y="237"/>
                </a:cubicBezTo>
                <a:cubicBezTo>
                  <a:pt x="377" y="238"/>
                  <a:pt x="379" y="239"/>
                  <a:pt x="381" y="238"/>
                </a:cubicBezTo>
                <a:cubicBezTo>
                  <a:pt x="411" y="223"/>
                  <a:pt x="442" y="213"/>
                  <a:pt x="475" y="208"/>
                </a:cubicBezTo>
                <a:cubicBezTo>
                  <a:pt x="476" y="208"/>
                  <a:pt x="476" y="208"/>
                  <a:pt x="477" y="208"/>
                </a:cubicBezTo>
                <a:cubicBezTo>
                  <a:pt x="479" y="198"/>
                  <a:pt x="475" y="186"/>
                  <a:pt x="464" y="181"/>
                </a:cubicBezTo>
                <a:cubicBezTo>
                  <a:pt x="446" y="173"/>
                  <a:pt x="437" y="153"/>
                  <a:pt x="441" y="135"/>
                </a:cubicBezTo>
                <a:cubicBezTo>
                  <a:pt x="443" y="127"/>
                  <a:pt x="447" y="122"/>
                  <a:pt x="453" y="117"/>
                </a:cubicBezTo>
                <a:cubicBezTo>
                  <a:pt x="467" y="108"/>
                  <a:pt x="482" y="105"/>
                  <a:pt x="497" y="108"/>
                </a:cubicBezTo>
                <a:cubicBezTo>
                  <a:pt x="518" y="112"/>
                  <a:pt x="528" y="126"/>
                  <a:pt x="525" y="148"/>
                </a:cubicBezTo>
                <a:cubicBezTo>
                  <a:pt x="523" y="158"/>
                  <a:pt x="519" y="167"/>
                  <a:pt x="512" y="175"/>
                </a:cubicBezTo>
                <a:cubicBezTo>
                  <a:pt x="502" y="185"/>
                  <a:pt x="500" y="194"/>
                  <a:pt x="503" y="205"/>
                </a:cubicBezTo>
                <a:close/>
                <a:moveTo>
                  <a:pt x="618" y="515"/>
                </a:moveTo>
                <a:cubicBezTo>
                  <a:pt x="621" y="515"/>
                  <a:pt x="623" y="514"/>
                  <a:pt x="625" y="514"/>
                </a:cubicBezTo>
                <a:cubicBezTo>
                  <a:pt x="645" y="513"/>
                  <a:pt x="664" y="506"/>
                  <a:pt x="679" y="492"/>
                </a:cubicBezTo>
                <a:cubicBezTo>
                  <a:pt x="703" y="472"/>
                  <a:pt x="716" y="445"/>
                  <a:pt x="718" y="413"/>
                </a:cubicBezTo>
                <a:cubicBezTo>
                  <a:pt x="719" y="373"/>
                  <a:pt x="705" y="339"/>
                  <a:pt x="671" y="316"/>
                </a:cubicBezTo>
                <a:cubicBezTo>
                  <a:pt x="652" y="303"/>
                  <a:pt x="631" y="297"/>
                  <a:pt x="608" y="301"/>
                </a:cubicBezTo>
                <a:cubicBezTo>
                  <a:pt x="591" y="304"/>
                  <a:pt x="576" y="313"/>
                  <a:pt x="563" y="324"/>
                </a:cubicBezTo>
                <a:cubicBezTo>
                  <a:pt x="546" y="338"/>
                  <a:pt x="532" y="355"/>
                  <a:pt x="520" y="373"/>
                </a:cubicBezTo>
                <a:cubicBezTo>
                  <a:pt x="519" y="371"/>
                  <a:pt x="517" y="369"/>
                  <a:pt x="516" y="368"/>
                </a:cubicBezTo>
                <a:cubicBezTo>
                  <a:pt x="504" y="350"/>
                  <a:pt x="490" y="333"/>
                  <a:pt x="473" y="320"/>
                </a:cubicBezTo>
                <a:cubicBezTo>
                  <a:pt x="456" y="307"/>
                  <a:pt x="437" y="298"/>
                  <a:pt x="415" y="300"/>
                </a:cubicBezTo>
                <a:cubicBezTo>
                  <a:pt x="394" y="302"/>
                  <a:pt x="376" y="309"/>
                  <a:pt x="360" y="324"/>
                </a:cubicBezTo>
                <a:cubicBezTo>
                  <a:pt x="326" y="357"/>
                  <a:pt x="316" y="397"/>
                  <a:pt x="329" y="442"/>
                </a:cubicBezTo>
                <a:cubicBezTo>
                  <a:pt x="341" y="479"/>
                  <a:pt x="366" y="504"/>
                  <a:pt x="404" y="513"/>
                </a:cubicBezTo>
                <a:cubicBezTo>
                  <a:pt x="410" y="514"/>
                  <a:pt x="416" y="514"/>
                  <a:pt x="423" y="515"/>
                </a:cubicBezTo>
                <a:cubicBezTo>
                  <a:pt x="422" y="518"/>
                  <a:pt x="421" y="521"/>
                  <a:pt x="420" y="523"/>
                </a:cubicBezTo>
                <a:cubicBezTo>
                  <a:pt x="412" y="541"/>
                  <a:pt x="404" y="559"/>
                  <a:pt x="397" y="577"/>
                </a:cubicBezTo>
                <a:cubicBezTo>
                  <a:pt x="390" y="594"/>
                  <a:pt x="386" y="611"/>
                  <a:pt x="383" y="629"/>
                </a:cubicBezTo>
                <a:cubicBezTo>
                  <a:pt x="382" y="641"/>
                  <a:pt x="385" y="653"/>
                  <a:pt x="387" y="666"/>
                </a:cubicBezTo>
                <a:cubicBezTo>
                  <a:pt x="387" y="667"/>
                  <a:pt x="388" y="668"/>
                  <a:pt x="390" y="669"/>
                </a:cubicBezTo>
                <a:cubicBezTo>
                  <a:pt x="408" y="678"/>
                  <a:pt x="427" y="688"/>
                  <a:pt x="445" y="697"/>
                </a:cubicBezTo>
                <a:cubicBezTo>
                  <a:pt x="461" y="705"/>
                  <a:pt x="478" y="708"/>
                  <a:pt x="496" y="703"/>
                </a:cubicBezTo>
                <a:cubicBezTo>
                  <a:pt x="512" y="698"/>
                  <a:pt x="529" y="697"/>
                  <a:pt x="545" y="701"/>
                </a:cubicBezTo>
                <a:cubicBezTo>
                  <a:pt x="560" y="705"/>
                  <a:pt x="574" y="705"/>
                  <a:pt x="588" y="697"/>
                </a:cubicBezTo>
                <a:cubicBezTo>
                  <a:pt x="610" y="683"/>
                  <a:pt x="632" y="670"/>
                  <a:pt x="654" y="657"/>
                </a:cubicBezTo>
                <a:cubicBezTo>
                  <a:pt x="655" y="656"/>
                  <a:pt x="657" y="655"/>
                  <a:pt x="657" y="654"/>
                </a:cubicBezTo>
                <a:cubicBezTo>
                  <a:pt x="657" y="646"/>
                  <a:pt x="659" y="638"/>
                  <a:pt x="658" y="630"/>
                </a:cubicBezTo>
                <a:cubicBezTo>
                  <a:pt x="657" y="618"/>
                  <a:pt x="654" y="606"/>
                  <a:pt x="651" y="594"/>
                </a:cubicBezTo>
                <a:cubicBezTo>
                  <a:pt x="644" y="570"/>
                  <a:pt x="633" y="549"/>
                  <a:pt x="623" y="526"/>
                </a:cubicBezTo>
                <a:cubicBezTo>
                  <a:pt x="621" y="523"/>
                  <a:pt x="620" y="519"/>
                  <a:pt x="618" y="515"/>
                </a:cubicBezTo>
                <a:close/>
                <a:moveTo>
                  <a:pt x="648" y="689"/>
                </a:moveTo>
                <a:cubicBezTo>
                  <a:pt x="647" y="690"/>
                  <a:pt x="646" y="690"/>
                  <a:pt x="645" y="691"/>
                </a:cubicBezTo>
                <a:cubicBezTo>
                  <a:pt x="630" y="700"/>
                  <a:pt x="615" y="708"/>
                  <a:pt x="601" y="717"/>
                </a:cubicBezTo>
                <a:cubicBezTo>
                  <a:pt x="583" y="728"/>
                  <a:pt x="564" y="730"/>
                  <a:pt x="545" y="726"/>
                </a:cubicBezTo>
                <a:cubicBezTo>
                  <a:pt x="530" y="722"/>
                  <a:pt x="515" y="722"/>
                  <a:pt x="500" y="726"/>
                </a:cubicBezTo>
                <a:cubicBezTo>
                  <a:pt x="486" y="730"/>
                  <a:pt x="471" y="731"/>
                  <a:pt x="457" y="726"/>
                </a:cubicBezTo>
                <a:cubicBezTo>
                  <a:pt x="443" y="721"/>
                  <a:pt x="429" y="715"/>
                  <a:pt x="415" y="710"/>
                </a:cubicBezTo>
                <a:cubicBezTo>
                  <a:pt x="410" y="707"/>
                  <a:pt x="405" y="704"/>
                  <a:pt x="399" y="701"/>
                </a:cubicBezTo>
                <a:cubicBezTo>
                  <a:pt x="415" y="740"/>
                  <a:pt x="460" y="784"/>
                  <a:pt x="521" y="784"/>
                </a:cubicBezTo>
                <a:cubicBezTo>
                  <a:pt x="584" y="783"/>
                  <a:pt x="631" y="738"/>
                  <a:pt x="648" y="689"/>
                </a:cubicBezTo>
                <a:close/>
                <a:moveTo>
                  <a:pt x="780" y="972"/>
                </a:moveTo>
                <a:cubicBezTo>
                  <a:pt x="791" y="972"/>
                  <a:pt x="802" y="964"/>
                  <a:pt x="805" y="954"/>
                </a:cubicBezTo>
                <a:cubicBezTo>
                  <a:pt x="807" y="947"/>
                  <a:pt x="804" y="942"/>
                  <a:pt x="796" y="940"/>
                </a:cubicBezTo>
                <a:cubicBezTo>
                  <a:pt x="787" y="939"/>
                  <a:pt x="773" y="947"/>
                  <a:pt x="770" y="957"/>
                </a:cubicBezTo>
                <a:cubicBezTo>
                  <a:pt x="766" y="965"/>
                  <a:pt x="771" y="972"/>
                  <a:pt x="780" y="972"/>
                </a:cubicBezTo>
                <a:close/>
                <a:moveTo>
                  <a:pt x="66" y="726"/>
                </a:moveTo>
                <a:cubicBezTo>
                  <a:pt x="60" y="726"/>
                  <a:pt x="56" y="730"/>
                  <a:pt x="56" y="736"/>
                </a:cubicBezTo>
                <a:cubicBezTo>
                  <a:pt x="55" y="746"/>
                  <a:pt x="62" y="757"/>
                  <a:pt x="71" y="761"/>
                </a:cubicBezTo>
                <a:cubicBezTo>
                  <a:pt x="75" y="763"/>
                  <a:pt x="79" y="764"/>
                  <a:pt x="83" y="761"/>
                </a:cubicBezTo>
                <a:cubicBezTo>
                  <a:pt x="87" y="757"/>
                  <a:pt x="88" y="753"/>
                  <a:pt x="87" y="748"/>
                </a:cubicBezTo>
                <a:cubicBezTo>
                  <a:pt x="86" y="742"/>
                  <a:pt x="83" y="736"/>
                  <a:pt x="79" y="732"/>
                </a:cubicBezTo>
                <a:cubicBezTo>
                  <a:pt x="75" y="728"/>
                  <a:pt x="71" y="726"/>
                  <a:pt x="66" y="726"/>
                </a:cubicBezTo>
                <a:close/>
                <a:moveTo>
                  <a:pt x="666" y="49"/>
                </a:moveTo>
                <a:cubicBezTo>
                  <a:pt x="668" y="48"/>
                  <a:pt x="670" y="48"/>
                  <a:pt x="673" y="47"/>
                </a:cubicBezTo>
                <a:cubicBezTo>
                  <a:pt x="677" y="46"/>
                  <a:pt x="681" y="44"/>
                  <a:pt x="682" y="39"/>
                </a:cubicBezTo>
                <a:cubicBezTo>
                  <a:pt x="683" y="34"/>
                  <a:pt x="681" y="30"/>
                  <a:pt x="677" y="27"/>
                </a:cubicBezTo>
                <a:cubicBezTo>
                  <a:pt x="669" y="21"/>
                  <a:pt x="660" y="19"/>
                  <a:pt x="650" y="23"/>
                </a:cubicBezTo>
                <a:cubicBezTo>
                  <a:pt x="641" y="26"/>
                  <a:pt x="640" y="34"/>
                  <a:pt x="646" y="41"/>
                </a:cubicBezTo>
                <a:cubicBezTo>
                  <a:pt x="651" y="46"/>
                  <a:pt x="658" y="48"/>
                  <a:pt x="666" y="49"/>
                </a:cubicBezTo>
                <a:close/>
                <a:moveTo>
                  <a:pt x="259" y="69"/>
                </a:moveTo>
                <a:cubicBezTo>
                  <a:pt x="248" y="69"/>
                  <a:pt x="237" y="78"/>
                  <a:pt x="235" y="88"/>
                </a:cubicBezTo>
                <a:cubicBezTo>
                  <a:pt x="234" y="94"/>
                  <a:pt x="236" y="99"/>
                  <a:pt x="243" y="100"/>
                </a:cubicBezTo>
                <a:cubicBezTo>
                  <a:pt x="252" y="103"/>
                  <a:pt x="266" y="95"/>
                  <a:pt x="270" y="85"/>
                </a:cubicBezTo>
                <a:cubicBezTo>
                  <a:pt x="274" y="76"/>
                  <a:pt x="269" y="69"/>
                  <a:pt x="259" y="69"/>
                </a:cubicBezTo>
                <a:close/>
                <a:moveTo>
                  <a:pt x="373" y="992"/>
                </a:moveTo>
                <a:cubicBezTo>
                  <a:pt x="371" y="993"/>
                  <a:pt x="368" y="993"/>
                  <a:pt x="365" y="994"/>
                </a:cubicBezTo>
                <a:cubicBezTo>
                  <a:pt x="357" y="998"/>
                  <a:pt x="355" y="1006"/>
                  <a:pt x="361" y="1012"/>
                </a:cubicBezTo>
                <a:cubicBezTo>
                  <a:pt x="368" y="1019"/>
                  <a:pt x="381" y="1022"/>
                  <a:pt x="390" y="1018"/>
                </a:cubicBezTo>
                <a:cubicBezTo>
                  <a:pt x="399" y="1015"/>
                  <a:pt x="400" y="1006"/>
                  <a:pt x="393" y="999"/>
                </a:cubicBezTo>
                <a:cubicBezTo>
                  <a:pt x="388" y="995"/>
                  <a:pt x="382" y="993"/>
                  <a:pt x="373" y="992"/>
                </a:cubicBezTo>
                <a:close/>
                <a:moveTo>
                  <a:pt x="953" y="290"/>
                </a:moveTo>
                <a:cubicBezTo>
                  <a:pt x="953" y="301"/>
                  <a:pt x="961" y="313"/>
                  <a:pt x="971" y="315"/>
                </a:cubicBezTo>
                <a:cubicBezTo>
                  <a:pt x="978" y="316"/>
                  <a:pt x="982" y="313"/>
                  <a:pt x="984" y="307"/>
                </a:cubicBezTo>
                <a:cubicBezTo>
                  <a:pt x="986" y="297"/>
                  <a:pt x="979" y="284"/>
                  <a:pt x="969" y="280"/>
                </a:cubicBezTo>
                <a:cubicBezTo>
                  <a:pt x="960" y="276"/>
                  <a:pt x="953" y="281"/>
                  <a:pt x="953" y="290"/>
                </a:cubicBezTo>
                <a:close/>
                <a:moveTo>
                  <a:pt x="1019" y="661"/>
                </a:moveTo>
                <a:cubicBezTo>
                  <a:pt x="1018" y="660"/>
                  <a:pt x="1018" y="658"/>
                  <a:pt x="1018" y="656"/>
                </a:cubicBezTo>
                <a:cubicBezTo>
                  <a:pt x="1016" y="651"/>
                  <a:pt x="1014" y="647"/>
                  <a:pt x="1009" y="646"/>
                </a:cubicBezTo>
                <a:cubicBezTo>
                  <a:pt x="1004" y="645"/>
                  <a:pt x="1000" y="647"/>
                  <a:pt x="997" y="651"/>
                </a:cubicBezTo>
                <a:cubicBezTo>
                  <a:pt x="991" y="659"/>
                  <a:pt x="989" y="668"/>
                  <a:pt x="992" y="678"/>
                </a:cubicBezTo>
                <a:cubicBezTo>
                  <a:pt x="995" y="686"/>
                  <a:pt x="1004" y="688"/>
                  <a:pt x="1010" y="682"/>
                </a:cubicBezTo>
                <a:cubicBezTo>
                  <a:pt x="1016" y="677"/>
                  <a:pt x="1018" y="670"/>
                  <a:pt x="1019" y="661"/>
                </a:cubicBezTo>
                <a:close/>
                <a:moveTo>
                  <a:pt x="49" y="375"/>
                </a:moveTo>
                <a:cubicBezTo>
                  <a:pt x="48" y="372"/>
                  <a:pt x="48" y="370"/>
                  <a:pt x="47" y="367"/>
                </a:cubicBezTo>
                <a:cubicBezTo>
                  <a:pt x="44" y="357"/>
                  <a:pt x="35" y="355"/>
                  <a:pt x="28" y="363"/>
                </a:cubicBezTo>
                <a:cubicBezTo>
                  <a:pt x="21" y="371"/>
                  <a:pt x="19" y="380"/>
                  <a:pt x="22" y="389"/>
                </a:cubicBezTo>
                <a:cubicBezTo>
                  <a:pt x="26" y="399"/>
                  <a:pt x="35" y="401"/>
                  <a:pt x="42" y="393"/>
                </a:cubicBezTo>
                <a:cubicBezTo>
                  <a:pt x="47" y="388"/>
                  <a:pt x="49" y="382"/>
                  <a:pt x="49" y="375"/>
                </a:cubicBezTo>
                <a:close/>
              </a:path>
            </a:pathLst>
          </a:custGeom>
          <a:solidFill>
            <a:srgbClr val="D94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71" name="Freeform 6">
            <a:extLst>
              <a:ext uri="{FF2B5EF4-FFF2-40B4-BE49-F238E27FC236}">
                <a16:creationId xmlns:a16="http://schemas.microsoft.com/office/drawing/2014/main" id="{07285816-A857-49E4-8A89-043774620335}"/>
              </a:ext>
            </a:extLst>
          </p:cNvPr>
          <p:cNvSpPr/>
          <p:nvPr/>
        </p:nvSpPr>
        <p:spPr bwMode="auto">
          <a:xfrm>
            <a:off x="1265487" y="2088320"/>
            <a:ext cx="158544" cy="212052"/>
          </a:xfrm>
          <a:custGeom>
            <a:avLst/>
            <a:gdLst>
              <a:gd name="T0" fmla="*/ 0 w 77"/>
              <a:gd name="T1" fmla="*/ 37 h 102"/>
              <a:gd name="T2" fmla="*/ 6 w 77"/>
              <a:gd name="T3" fmla="*/ 14 h 102"/>
              <a:gd name="T4" fmla="*/ 38 w 77"/>
              <a:gd name="T5" fmla="*/ 4 h 102"/>
              <a:gd name="T6" fmla="*/ 70 w 77"/>
              <a:gd name="T7" fmla="*/ 36 h 102"/>
              <a:gd name="T8" fmla="*/ 74 w 77"/>
              <a:gd name="T9" fmla="*/ 71 h 102"/>
              <a:gd name="T10" fmla="*/ 34 w 77"/>
              <a:gd name="T11" fmla="*/ 92 h 102"/>
              <a:gd name="T12" fmla="*/ 1 w 77"/>
              <a:gd name="T13" fmla="*/ 49 h 102"/>
              <a:gd name="T14" fmla="*/ 0 w 77"/>
              <a:gd name="T15" fmla="*/ 37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02">
                <a:moveTo>
                  <a:pt x="0" y="37"/>
                </a:moveTo>
                <a:cubicBezTo>
                  <a:pt x="0" y="28"/>
                  <a:pt x="2" y="20"/>
                  <a:pt x="6" y="14"/>
                </a:cubicBezTo>
                <a:cubicBezTo>
                  <a:pt x="13" y="4"/>
                  <a:pt x="26" y="0"/>
                  <a:pt x="38" y="4"/>
                </a:cubicBezTo>
                <a:cubicBezTo>
                  <a:pt x="53" y="10"/>
                  <a:pt x="63" y="22"/>
                  <a:pt x="70" y="36"/>
                </a:cubicBezTo>
                <a:cubicBezTo>
                  <a:pt x="75" y="47"/>
                  <a:pt x="77" y="59"/>
                  <a:pt x="74" y="71"/>
                </a:cubicBezTo>
                <a:cubicBezTo>
                  <a:pt x="71" y="92"/>
                  <a:pt x="52" y="102"/>
                  <a:pt x="34" y="92"/>
                </a:cubicBezTo>
                <a:cubicBezTo>
                  <a:pt x="15" y="83"/>
                  <a:pt x="6" y="68"/>
                  <a:pt x="1" y="49"/>
                </a:cubicBezTo>
                <a:cubicBezTo>
                  <a:pt x="0" y="45"/>
                  <a:pt x="0" y="41"/>
                  <a:pt x="0" y="37"/>
                </a:cubicBezTo>
                <a:close/>
              </a:path>
            </a:pathLst>
          </a:custGeom>
          <a:solidFill>
            <a:srgbClr val="D94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72" name="Freeform 7">
            <a:extLst>
              <a:ext uri="{FF2B5EF4-FFF2-40B4-BE49-F238E27FC236}">
                <a16:creationId xmlns:a16="http://schemas.microsoft.com/office/drawing/2014/main" id="{6EA8640C-11A5-443D-B875-DB9027455501}"/>
              </a:ext>
            </a:extLst>
          </p:cNvPr>
          <p:cNvSpPr/>
          <p:nvPr/>
        </p:nvSpPr>
        <p:spPr bwMode="auto">
          <a:xfrm>
            <a:off x="1455739" y="2094265"/>
            <a:ext cx="164490" cy="196197"/>
          </a:xfrm>
          <a:custGeom>
            <a:avLst/>
            <a:gdLst>
              <a:gd name="T0" fmla="*/ 0 w 79"/>
              <a:gd name="T1" fmla="*/ 62 h 95"/>
              <a:gd name="T2" fmla="*/ 30 w 79"/>
              <a:gd name="T3" fmla="*/ 7 h 95"/>
              <a:gd name="T4" fmla="*/ 50 w 79"/>
              <a:gd name="T5" fmla="*/ 1 h 95"/>
              <a:gd name="T6" fmla="*/ 75 w 79"/>
              <a:gd name="T7" fmla="*/ 26 h 95"/>
              <a:gd name="T8" fmla="*/ 44 w 79"/>
              <a:gd name="T9" fmla="*/ 89 h 95"/>
              <a:gd name="T10" fmla="*/ 31 w 79"/>
              <a:gd name="T11" fmla="*/ 94 h 95"/>
              <a:gd name="T12" fmla="*/ 3 w 79"/>
              <a:gd name="T13" fmla="*/ 75 h 95"/>
              <a:gd name="T14" fmla="*/ 0 w 79"/>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95">
                <a:moveTo>
                  <a:pt x="0" y="62"/>
                </a:moveTo>
                <a:cubicBezTo>
                  <a:pt x="2" y="38"/>
                  <a:pt x="11" y="19"/>
                  <a:pt x="30" y="7"/>
                </a:cubicBezTo>
                <a:cubicBezTo>
                  <a:pt x="36" y="3"/>
                  <a:pt x="43" y="0"/>
                  <a:pt x="50" y="1"/>
                </a:cubicBezTo>
                <a:cubicBezTo>
                  <a:pt x="63" y="2"/>
                  <a:pt x="72" y="11"/>
                  <a:pt x="75" y="26"/>
                </a:cubicBezTo>
                <a:cubicBezTo>
                  <a:pt x="79" y="49"/>
                  <a:pt x="65" y="78"/>
                  <a:pt x="44" y="89"/>
                </a:cubicBezTo>
                <a:cubicBezTo>
                  <a:pt x="40" y="91"/>
                  <a:pt x="35" y="93"/>
                  <a:pt x="31" y="94"/>
                </a:cubicBezTo>
                <a:cubicBezTo>
                  <a:pt x="18" y="95"/>
                  <a:pt x="7" y="88"/>
                  <a:pt x="3" y="75"/>
                </a:cubicBezTo>
                <a:cubicBezTo>
                  <a:pt x="2" y="70"/>
                  <a:pt x="1" y="65"/>
                  <a:pt x="0" y="62"/>
                </a:cubicBezTo>
                <a:close/>
              </a:path>
            </a:pathLst>
          </a:custGeom>
          <a:solidFill>
            <a:srgbClr val="D94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73" name="Freeform 8">
            <a:extLst>
              <a:ext uri="{FF2B5EF4-FFF2-40B4-BE49-F238E27FC236}">
                <a16:creationId xmlns:a16="http://schemas.microsoft.com/office/drawing/2014/main" id="{3C6E64F5-0F0D-45C1-9F16-C7C6C54C9D51}"/>
              </a:ext>
            </a:extLst>
          </p:cNvPr>
          <p:cNvSpPr/>
          <p:nvPr/>
        </p:nvSpPr>
        <p:spPr bwMode="auto">
          <a:xfrm>
            <a:off x="1156488" y="1791050"/>
            <a:ext cx="154580" cy="154580"/>
          </a:xfrm>
          <a:custGeom>
            <a:avLst/>
            <a:gdLst>
              <a:gd name="T0" fmla="*/ 38 w 74"/>
              <a:gd name="T1" fmla="*/ 1 h 75"/>
              <a:gd name="T2" fmla="*/ 74 w 74"/>
              <a:gd name="T3" fmla="*/ 38 h 75"/>
              <a:gd name="T4" fmla="*/ 37 w 74"/>
              <a:gd name="T5" fmla="*/ 75 h 75"/>
              <a:gd name="T6" fmla="*/ 0 w 74"/>
              <a:gd name="T7" fmla="*/ 37 h 75"/>
              <a:gd name="T8" fmla="*/ 38 w 74"/>
              <a:gd name="T9" fmla="*/ 1 h 75"/>
            </a:gdLst>
            <a:ahLst/>
            <a:cxnLst>
              <a:cxn ang="0">
                <a:pos x="T0" y="T1"/>
              </a:cxn>
              <a:cxn ang="0">
                <a:pos x="T2" y="T3"/>
              </a:cxn>
              <a:cxn ang="0">
                <a:pos x="T4" y="T5"/>
              </a:cxn>
              <a:cxn ang="0">
                <a:pos x="T6" y="T7"/>
              </a:cxn>
              <a:cxn ang="0">
                <a:pos x="T8" y="T9"/>
              </a:cxn>
            </a:cxnLst>
            <a:rect l="0" t="0" r="r" b="b"/>
            <a:pathLst>
              <a:path w="74" h="75">
                <a:moveTo>
                  <a:pt x="38" y="1"/>
                </a:moveTo>
                <a:cubicBezTo>
                  <a:pt x="58" y="1"/>
                  <a:pt x="74" y="17"/>
                  <a:pt x="74" y="38"/>
                </a:cubicBezTo>
                <a:cubicBezTo>
                  <a:pt x="74" y="58"/>
                  <a:pt x="57" y="74"/>
                  <a:pt x="37" y="75"/>
                </a:cubicBezTo>
                <a:cubicBezTo>
                  <a:pt x="17" y="75"/>
                  <a:pt x="0" y="58"/>
                  <a:pt x="0" y="37"/>
                </a:cubicBezTo>
                <a:cubicBezTo>
                  <a:pt x="0" y="17"/>
                  <a:pt x="17" y="0"/>
                  <a:pt x="38" y="1"/>
                </a:cubicBezTo>
                <a:close/>
              </a:path>
            </a:pathLst>
          </a:custGeom>
          <a:solidFill>
            <a:srgbClr val="D94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74" name="Freeform 9">
            <a:extLst>
              <a:ext uri="{FF2B5EF4-FFF2-40B4-BE49-F238E27FC236}">
                <a16:creationId xmlns:a16="http://schemas.microsoft.com/office/drawing/2014/main" id="{09A70725-58AB-4576-8766-52CD53D42917}"/>
              </a:ext>
            </a:extLst>
          </p:cNvPr>
          <p:cNvSpPr/>
          <p:nvPr/>
        </p:nvSpPr>
        <p:spPr bwMode="auto">
          <a:xfrm>
            <a:off x="1552848" y="1791050"/>
            <a:ext cx="154580" cy="152598"/>
          </a:xfrm>
          <a:custGeom>
            <a:avLst/>
            <a:gdLst>
              <a:gd name="T0" fmla="*/ 37 w 74"/>
              <a:gd name="T1" fmla="*/ 1 h 74"/>
              <a:gd name="T2" fmla="*/ 74 w 74"/>
              <a:gd name="T3" fmla="*/ 38 h 74"/>
              <a:gd name="T4" fmla="*/ 37 w 74"/>
              <a:gd name="T5" fmla="*/ 74 h 74"/>
              <a:gd name="T6" fmla="*/ 0 w 74"/>
              <a:gd name="T7" fmla="*/ 37 h 74"/>
              <a:gd name="T8" fmla="*/ 37 w 74"/>
              <a:gd name="T9" fmla="*/ 1 h 74"/>
            </a:gdLst>
            <a:ahLst/>
            <a:cxnLst>
              <a:cxn ang="0">
                <a:pos x="T0" y="T1"/>
              </a:cxn>
              <a:cxn ang="0">
                <a:pos x="T2" y="T3"/>
              </a:cxn>
              <a:cxn ang="0">
                <a:pos x="T4" y="T5"/>
              </a:cxn>
              <a:cxn ang="0">
                <a:pos x="T6" y="T7"/>
              </a:cxn>
              <a:cxn ang="0">
                <a:pos x="T8" y="T9"/>
              </a:cxn>
            </a:cxnLst>
            <a:rect l="0" t="0" r="r" b="b"/>
            <a:pathLst>
              <a:path w="74" h="74">
                <a:moveTo>
                  <a:pt x="37" y="1"/>
                </a:moveTo>
                <a:cubicBezTo>
                  <a:pt x="58" y="1"/>
                  <a:pt x="74" y="17"/>
                  <a:pt x="74" y="38"/>
                </a:cubicBezTo>
                <a:cubicBezTo>
                  <a:pt x="74" y="58"/>
                  <a:pt x="57" y="74"/>
                  <a:pt x="37" y="74"/>
                </a:cubicBezTo>
                <a:cubicBezTo>
                  <a:pt x="16" y="74"/>
                  <a:pt x="0" y="58"/>
                  <a:pt x="0" y="37"/>
                </a:cubicBezTo>
                <a:cubicBezTo>
                  <a:pt x="0" y="17"/>
                  <a:pt x="17" y="0"/>
                  <a:pt x="37" y="1"/>
                </a:cubicBezTo>
                <a:close/>
              </a:path>
            </a:pathLst>
          </a:custGeom>
          <a:solidFill>
            <a:srgbClr val="D94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75" name="Freeform 10">
            <a:extLst>
              <a:ext uri="{FF2B5EF4-FFF2-40B4-BE49-F238E27FC236}">
                <a16:creationId xmlns:a16="http://schemas.microsoft.com/office/drawing/2014/main" id="{B52E806B-DEA9-46AD-A211-3FFF5693C28F}"/>
              </a:ext>
            </a:extLst>
          </p:cNvPr>
          <p:cNvSpPr/>
          <p:nvPr/>
        </p:nvSpPr>
        <p:spPr bwMode="auto">
          <a:xfrm>
            <a:off x="1513212" y="1680070"/>
            <a:ext cx="217998" cy="116925"/>
          </a:xfrm>
          <a:custGeom>
            <a:avLst/>
            <a:gdLst>
              <a:gd name="T0" fmla="*/ 11 w 105"/>
              <a:gd name="T1" fmla="*/ 56 h 56"/>
              <a:gd name="T2" fmla="*/ 1 w 105"/>
              <a:gd name="T3" fmla="*/ 49 h 56"/>
              <a:gd name="T4" fmla="*/ 6 w 105"/>
              <a:gd name="T5" fmla="*/ 39 h 56"/>
              <a:gd name="T6" fmla="*/ 35 w 105"/>
              <a:gd name="T7" fmla="*/ 26 h 56"/>
              <a:gd name="T8" fmla="*/ 88 w 105"/>
              <a:gd name="T9" fmla="*/ 2 h 56"/>
              <a:gd name="T10" fmla="*/ 100 w 105"/>
              <a:gd name="T11" fmla="*/ 3 h 56"/>
              <a:gd name="T12" fmla="*/ 97 w 105"/>
              <a:gd name="T13" fmla="*/ 18 h 56"/>
              <a:gd name="T14" fmla="*/ 60 w 105"/>
              <a:gd name="T15" fmla="*/ 35 h 56"/>
              <a:gd name="T16" fmla="*/ 15 w 105"/>
              <a:gd name="T17" fmla="*/ 55 h 56"/>
              <a:gd name="T18" fmla="*/ 11 w 105"/>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6">
                <a:moveTo>
                  <a:pt x="11" y="56"/>
                </a:moveTo>
                <a:cubicBezTo>
                  <a:pt x="6" y="56"/>
                  <a:pt x="2" y="53"/>
                  <a:pt x="1" y="49"/>
                </a:cubicBezTo>
                <a:cubicBezTo>
                  <a:pt x="0" y="45"/>
                  <a:pt x="2" y="41"/>
                  <a:pt x="6" y="39"/>
                </a:cubicBezTo>
                <a:cubicBezTo>
                  <a:pt x="16" y="35"/>
                  <a:pt x="25" y="31"/>
                  <a:pt x="35" y="26"/>
                </a:cubicBezTo>
                <a:cubicBezTo>
                  <a:pt x="53" y="18"/>
                  <a:pt x="70" y="10"/>
                  <a:pt x="88" y="2"/>
                </a:cubicBezTo>
                <a:cubicBezTo>
                  <a:pt x="92" y="0"/>
                  <a:pt x="96" y="0"/>
                  <a:pt x="100" y="3"/>
                </a:cubicBezTo>
                <a:cubicBezTo>
                  <a:pt x="105" y="8"/>
                  <a:pt x="103" y="15"/>
                  <a:pt x="97" y="18"/>
                </a:cubicBezTo>
                <a:cubicBezTo>
                  <a:pt x="84" y="24"/>
                  <a:pt x="72" y="29"/>
                  <a:pt x="60" y="35"/>
                </a:cubicBezTo>
                <a:cubicBezTo>
                  <a:pt x="45" y="41"/>
                  <a:pt x="30" y="48"/>
                  <a:pt x="15" y="55"/>
                </a:cubicBezTo>
                <a:cubicBezTo>
                  <a:pt x="14" y="55"/>
                  <a:pt x="12" y="56"/>
                  <a:pt x="11" y="56"/>
                </a:cubicBezTo>
                <a:close/>
              </a:path>
            </a:pathLst>
          </a:custGeom>
          <a:solidFill>
            <a:srgbClr val="D94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76" name="Freeform 11">
            <a:extLst>
              <a:ext uri="{FF2B5EF4-FFF2-40B4-BE49-F238E27FC236}">
                <a16:creationId xmlns:a16="http://schemas.microsoft.com/office/drawing/2014/main" id="{20767534-3455-475A-B488-32B1AF2CCFC7}"/>
              </a:ext>
            </a:extLst>
          </p:cNvPr>
          <p:cNvSpPr/>
          <p:nvPr/>
        </p:nvSpPr>
        <p:spPr bwMode="auto">
          <a:xfrm>
            <a:off x="1150542" y="1678087"/>
            <a:ext cx="212053" cy="118908"/>
          </a:xfrm>
          <a:custGeom>
            <a:avLst/>
            <a:gdLst>
              <a:gd name="T0" fmla="*/ 0 w 102"/>
              <a:gd name="T1" fmla="*/ 11 h 57"/>
              <a:gd name="T2" fmla="*/ 14 w 102"/>
              <a:gd name="T3" fmla="*/ 3 h 57"/>
              <a:gd name="T4" fmla="*/ 63 w 102"/>
              <a:gd name="T5" fmla="*/ 25 h 57"/>
              <a:gd name="T6" fmla="*/ 96 w 102"/>
              <a:gd name="T7" fmla="*/ 40 h 57"/>
              <a:gd name="T8" fmla="*/ 101 w 102"/>
              <a:gd name="T9" fmla="*/ 49 h 57"/>
              <a:gd name="T10" fmla="*/ 94 w 102"/>
              <a:gd name="T11" fmla="*/ 57 h 57"/>
              <a:gd name="T12" fmla="*/ 88 w 102"/>
              <a:gd name="T13" fmla="*/ 56 h 57"/>
              <a:gd name="T14" fmla="*/ 6 w 102"/>
              <a:gd name="T15" fmla="*/ 19 h 57"/>
              <a:gd name="T16" fmla="*/ 0 w 102"/>
              <a:gd name="T17"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7">
                <a:moveTo>
                  <a:pt x="0" y="11"/>
                </a:moveTo>
                <a:cubicBezTo>
                  <a:pt x="0" y="4"/>
                  <a:pt x="7" y="0"/>
                  <a:pt x="14" y="3"/>
                </a:cubicBezTo>
                <a:cubicBezTo>
                  <a:pt x="30" y="10"/>
                  <a:pt x="46" y="17"/>
                  <a:pt x="63" y="25"/>
                </a:cubicBezTo>
                <a:cubicBezTo>
                  <a:pt x="74" y="30"/>
                  <a:pt x="85" y="35"/>
                  <a:pt x="96" y="40"/>
                </a:cubicBezTo>
                <a:cubicBezTo>
                  <a:pt x="100" y="42"/>
                  <a:pt x="102" y="45"/>
                  <a:pt x="101" y="49"/>
                </a:cubicBezTo>
                <a:cubicBezTo>
                  <a:pt x="101" y="54"/>
                  <a:pt x="98" y="56"/>
                  <a:pt x="94" y="57"/>
                </a:cubicBezTo>
                <a:cubicBezTo>
                  <a:pt x="92" y="57"/>
                  <a:pt x="90" y="57"/>
                  <a:pt x="88" y="56"/>
                </a:cubicBezTo>
                <a:cubicBezTo>
                  <a:pt x="61" y="44"/>
                  <a:pt x="33" y="31"/>
                  <a:pt x="6" y="19"/>
                </a:cubicBezTo>
                <a:cubicBezTo>
                  <a:pt x="2" y="17"/>
                  <a:pt x="0" y="15"/>
                  <a:pt x="0" y="11"/>
                </a:cubicBezTo>
                <a:close/>
              </a:path>
            </a:pathLst>
          </a:custGeom>
          <a:solidFill>
            <a:srgbClr val="D949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8" name="Freeform 5">
            <a:extLst>
              <a:ext uri="{FF2B5EF4-FFF2-40B4-BE49-F238E27FC236}">
                <a16:creationId xmlns:a16="http://schemas.microsoft.com/office/drawing/2014/main" id="{AEC2F5E3-88B2-4FAF-87DB-B6A299C7DCB9}"/>
              </a:ext>
            </a:extLst>
          </p:cNvPr>
          <p:cNvSpPr/>
          <p:nvPr/>
        </p:nvSpPr>
        <p:spPr bwMode="auto">
          <a:xfrm>
            <a:off x="1376363" y="4330701"/>
            <a:ext cx="184150" cy="39688"/>
          </a:xfrm>
          <a:custGeom>
            <a:avLst/>
            <a:gdLst>
              <a:gd name="T0" fmla="*/ 6 w 73"/>
              <a:gd name="T1" fmla="*/ 15 h 16"/>
              <a:gd name="T2" fmla="*/ 1 w 73"/>
              <a:gd name="T3" fmla="*/ 7 h 16"/>
              <a:gd name="T4" fmla="*/ 7 w 73"/>
              <a:gd name="T5" fmla="*/ 1 h 16"/>
              <a:gd name="T6" fmla="*/ 19 w 73"/>
              <a:gd name="T7" fmla="*/ 1 h 16"/>
              <a:gd name="T8" fmla="*/ 64 w 73"/>
              <a:gd name="T9" fmla="*/ 0 h 16"/>
              <a:gd name="T10" fmla="*/ 73 w 73"/>
              <a:gd name="T11" fmla="*/ 8 h 16"/>
              <a:gd name="T12" fmla="*/ 64 w 73"/>
              <a:gd name="T13" fmla="*/ 15 h 16"/>
              <a:gd name="T14" fmla="*/ 10 w 73"/>
              <a:gd name="T15" fmla="*/ 15 h 16"/>
              <a:gd name="T16" fmla="*/ 6 w 73"/>
              <a:gd name="T1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16">
                <a:moveTo>
                  <a:pt x="6" y="15"/>
                </a:moveTo>
                <a:cubicBezTo>
                  <a:pt x="2" y="13"/>
                  <a:pt x="0" y="11"/>
                  <a:pt x="1" y="7"/>
                </a:cubicBezTo>
                <a:cubicBezTo>
                  <a:pt x="1" y="3"/>
                  <a:pt x="4" y="1"/>
                  <a:pt x="7" y="1"/>
                </a:cubicBezTo>
                <a:cubicBezTo>
                  <a:pt x="11" y="1"/>
                  <a:pt x="15" y="1"/>
                  <a:pt x="19" y="1"/>
                </a:cubicBezTo>
                <a:cubicBezTo>
                  <a:pt x="34" y="1"/>
                  <a:pt x="49" y="0"/>
                  <a:pt x="64" y="0"/>
                </a:cubicBezTo>
                <a:cubicBezTo>
                  <a:pt x="69" y="0"/>
                  <a:pt x="73" y="3"/>
                  <a:pt x="73" y="8"/>
                </a:cubicBezTo>
                <a:cubicBezTo>
                  <a:pt x="73" y="12"/>
                  <a:pt x="69" y="15"/>
                  <a:pt x="64" y="15"/>
                </a:cubicBezTo>
                <a:cubicBezTo>
                  <a:pt x="46" y="15"/>
                  <a:pt x="28" y="15"/>
                  <a:pt x="10" y="15"/>
                </a:cubicBezTo>
                <a:cubicBezTo>
                  <a:pt x="8" y="16"/>
                  <a:pt x="7" y="15"/>
                  <a:pt x="6" y="1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6">
            <a:extLst>
              <a:ext uri="{FF2B5EF4-FFF2-40B4-BE49-F238E27FC236}">
                <a16:creationId xmlns:a16="http://schemas.microsoft.com/office/drawing/2014/main" id="{16357D37-DAB0-464E-9A8C-F9DD79C369EE}"/>
              </a:ext>
            </a:extLst>
          </p:cNvPr>
          <p:cNvSpPr>
            <a:spLocks noEditPoints="1"/>
          </p:cNvSpPr>
          <p:nvPr/>
        </p:nvSpPr>
        <p:spPr bwMode="auto">
          <a:xfrm>
            <a:off x="684213" y="3435351"/>
            <a:ext cx="1547813" cy="1552575"/>
          </a:xfrm>
          <a:custGeom>
            <a:avLst/>
            <a:gdLst>
              <a:gd name="T0" fmla="*/ 535 w 613"/>
              <a:gd name="T1" fmla="*/ 111 h 616"/>
              <a:gd name="T2" fmla="*/ 609 w 613"/>
              <a:gd name="T3" fmla="*/ 118 h 616"/>
              <a:gd name="T4" fmla="*/ 563 w 613"/>
              <a:gd name="T5" fmla="*/ 157 h 616"/>
              <a:gd name="T6" fmla="*/ 518 w 613"/>
              <a:gd name="T7" fmla="*/ 187 h 616"/>
              <a:gd name="T8" fmla="*/ 537 w 613"/>
              <a:gd name="T9" fmla="*/ 244 h 616"/>
              <a:gd name="T10" fmla="*/ 583 w 613"/>
              <a:gd name="T11" fmla="*/ 222 h 616"/>
              <a:gd name="T12" fmla="*/ 588 w 613"/>
              <a:gd name="T13" fmla="*/ 278 h 616"/>
              <a:gd name="T14" fmla="*/ 539 w 613"/>
              <a:gd name="T15" fmla="*/ 259 h 616"/>
              <a:gd name="T16" fmla="*/ 525 w 613"/>
              <a:gd name="T17" fmla="*/ 337 h 616"/>
              <a:gd name="T18" fmla="*/ 504 w 613"/>
              <a:gd name="T19" fmla="*/ 387 h 616"/>
              <a:gd name="T20" fmla="*/ 597 w 613"/>
              <a:gd name="T21" fmla="*/ 399 h 616"/>
              <a:gd name="T22" fmla="*/ 553 w 613"/>
              <a:gd name="T23" fmla="*/ 461 h 616"/>
              <a:gd name="T24" fmla="*/ 500 w 613"/>
              <a:gd name="T25" fmla="*/ 405 h 616"/>
              <a:gd name="T26" fmla="*/ 341 w 613"/>
              <a:gd name="T27" fmla="*/ 498 h 616"/>
              <a:gd name="T28" fmla="*/ 332 w 613"/>
              <a:gd name="T29" fmla="*/ 548 h 616"/>
              <a:gd name="T30" fmla="*/ 317 w 613"/>
              <a:gd name="T31" fmla="*/ 613 h 616"/>
              <a:gd name="T32" fmla="*/ 293 w 613"/>
              <a:gd name="T33" fmla="*/ 542 h 616"/>
              <a:gd name="T34" fmla="*/ 293 w 613"/>
              <a:gd name="T35" fmla="*/ 498 h 616"/>
              <a:gd name="T36" fmla="*/ 195 w 613"/>
              <a:gd name="T37" fmla="*/ 472 h 616"/>
              <a:gd name="T38" fmla="*/ 181 w 613"/>
              <a:gd name="T39" fmla="*/ 547 h 616"/>
              <a:gd name="T40" fmla="*/ 134 w 613"/>
              <a:gd name="T41" fmla="*/ 520 h 616"/>
              <a:gd name="T42" fmla="*/ 179 w 613"/>
              <a:gd name="T43" fmla="*/ 468 h 616"/>
              <a:gd name="T44" fmla="*/ 128 w 613"/>
              <a:gd name="T45" fmla="*/ 404 h 616"/>
              <a:gd name="T46" fmla="*/ 84 w 613"/>
              <a:gd name="T47" fmla="*/ 420 h 616"/>
              <a:gd name="T48" fmla="*/ 20 w 613"/>
              <a:gd name="T49" fmla="*/ 451 h 616"/>
              <a:gd name="T50" fmla="*/ 59 w 613"/>
              <a:gd name="T51" fmla="*/ 391 h 616"/>
              <a:gd name="T52" fmla="*/ 98 w 613"/>
              <a:gd name="T53" fmla="*/ 346 h 616"/>
              <a:gd name="T54" fmla="*/ 77 w 613"/>
              <a:gd name="T55" fmla="*/ 296 h 616"/>
              <a:gd name="T56" fmla="*/ 27 w 613"/>
              <a:gd name="T57" fmla="*/ 321 h 616"/>
              <a:gd name="T58" fmla="*/ 19 w 613"/>
              <a:gd name="T59" fmla="*/ 261 h 616"/>
              <a:gd name="T60" fmla="*/ 82 w 613"/>
              <a:gd name="T61" fmla="*/ 264 h 616"/>
              <a:gd name="T62" fmla="*/ 106 w 613"/>
              <a:gd name="T63" fmla="*/ 153 h 616"/>
              <a:gd name="T64" fmla="*/ 17 w 613"/>
              <a:gd name="T65" fmla="*/ 143 h 616"/>
              <a:gd name="T66" fmla="*/ 42 w 613"/>
              <a:gd name="T67" fmla="*/ 85 h 616"/>
              <a:gd name="T68" fmla="*/ 141 w 613"/>
              <a:gd name="T69" fmla="*/ 129 h 616"/>
              <a:gd name="T70" fmla="*/ 193 w 613"/>
              <a:gd name="T71" fmla="*/ 75 h 616"/>
              <a:gd name="T72" fmla="*/ 159 w 613"/>
              <a:gd name="T73" fmla="*/ 52 h 616"/>
              <a:gd name="T74" fmla="*/ 189 w 613"/>
              <a:gd name="T75" fmla="*/ 23 h 616"/>
              <a:gd name="T76" fmla="*/ 207 w 613"/>
              <a:gd name="T77" fmla="*/ 69 h 616"/>
              <a:gd name="T78" fmla="*/ 282 w 613"/>
              <a:gd name="T79" fmla="*/ 51 h 616"/>
              <a:gd name="T80" fmla="*/ 311 w 613"/>
              <a:gd name="T81" fmla="*/ 40 h 616"/>
              <a:gd name="T82" fmla="*/ 404 w 613"/>
              <a:gd name="T83" fmla="*/ 70 h 616"/>
              <a:gd name="T84" fmla="*/ 422 w 613"/>
              <a:gd name="T85" fmla="*/ 52 h 616"/>
              <a:gd name="T86" fmla="*/ 475 w 613"/>
              <a:gd name="T87" fmla="*/ 20 h 616"/>
              <a:gd name="T88" fmla="*/ 433 w 613"/>
              <a:gd name="T89" fmla="*/ 79 h 616"/>
              <a:gd name="T90" fmla="*/ 504 w 613"/>
              <a:gd name="T91" fmla="*/ 161 h 616"/>
              <a:gd name="T92" fmla="*/ 504 w 613"/>
              <a:gd name="T93" fmla="*/ 277 h 616"/>
              <a:gd name="T94" fmla="*/ 116 w 613"/>
              <a:gd name="T95" fmla="*/ 26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13" h="616">
                <a:moveTo>
                  <a:pt x="504" y="161"/>
                </a:moveTo>
                <a:cubicBezTo>
                  <a:pt x="525" y="150"/>
                  <a:pt x="539" y="138"/>
                  <a:pt x="535" y="111"/>
                </a:cubicBezTo>
                <a:cubicBezTo>
                  <a:pt x="533" y="99"/>
                  <a:pt x="558" y="82"/>
                  <a:pt x="574" y="83"/>
                </a:cubicBezTo>
                <a:cubicBezTo>
                  <a:pt x="592" y="84"/>
                  <a:pt x="608" y="100"/>
                  <a:pt x="609" y="118"/>
                </a:cubicBezTo>
                <a:cubicBezTo>
                  <a:pt x="611" y="137"/>
                  <a:pt x="598" y="154"/>
                  <a:pt x="579" y="157"/>
                </a:cubicBezTo>
                <a:cubicBezTo>
                  <a:pt x="574" y="158"/>
                  <a:pt x="568" y="159"/>
                  <a:pt x="563" y="157"/>
                </a:cubicBezTo>
                <a:cubicBezTo>
                  <a:pt x="543" y="148"/>
                  <a:pt x="532" y="165"/>
                  <a:pt x="518" y="173"/>
                </a:cubicBezTo>
                <a:cubicBezTo>
                  <a:pt x="511" y="177"/>
                  <a:pt x="516" y="182"/>
                  <a:pt x="518" y="187"/>
                </a:cubicBezTo>
                <a:cubicBezTo>
                  <a:pt x="523" y="201"/>
                  <a:pt x="528" y="215"/>
                  <a:pt x="531" y="231"/>
                </a:cubicBezTo>
                <a:cubicBezTo>
                  <a:pt x="532" y="235"/>
                  <a:pt x="530" y="242"/>
                  <a:pt x="537" y="244"/>
                </a:cubicBezTo>
                <a:cubicBezTo>
                  <a:pt x="544" y="245"/>
                  <a:pt x="545" y="238"/>
                  <a:pt x="548" y="234"/>
                </a:cubicBezTo>
                <a:cubicBezTo>
                  <a:pt x="557" y="221"/>
                  <a:pt x="569" y="218"/>
                  <a:pt x="583" y="222"/>
                </a:cubicBezTo>
                <a:cubicBezTo>
                  <a:pt x="596" y="226"/>
                  <a:pt x="602" y="237"/>
                  <a:pt x="604" y="249"/>
                </a:cubicBezTo>
                <a:cubicBezTo>
                  <a:pt x="606" y="262"/>
                  <a:pt x="600" y="272"/>
                  <a:pt x="588" y="278"/>
                </a:cubicBezTo>
                <a:cubicBezTo>
                  <a:pt x="573" y="286"/>
                  <a:pt x="560" y="282"/>
                  <a:pt x="549" y="269"/>
                </a:cubicBezTo>
                <a:cubicBezTo>
                  <a:pt x="546" y="266"/>
                  <a:pt x="545" y="257"/>
                  <a:pt x="539" y="259"/>
                </a:cubicBezTo>
                <a:cubicBezTo>
                  <a:pt x="531" y="262"/>
                  <a:pt x="535" y="270"/>
                  <a:pt x="535" y="275"/>
                </a:cubicBezTo>
                <a:cubicBezTo>
                  <a:pt x="534" y="296"/>
                  <a:pt x="533" y="317"/>
                  <a:pt x="525" y="337"/>
                </a:cubicBezTo>
                <a:cubicBezTo>
                  <a:pt x="521" y="348"/>
                  <a:pt x="522" y="362"/>
                  <a:pt x="507" y="367"/>
                </a:cubicBezTo>
                <a:cubicBezTo>
                  <a:pt x="504" y="368"/>
                  <a:pt x="502" y="381"/>
                  <a:pt x="504" y="387"/>
                </a:cubicBezTo>
                <a:cubicBezTo>
                  <a:pt x="507" y="395"/>
                  <a:pt x="543" y="401"/>
                  <a:pt x="551" y="396"/>
                </a:cubicBezTo>
                <a:cubicBezTo>
                  <a:pt x="567" y="386"/>
                  <a:pt x="587" y="387"/>
                  <a:pt x="597" y="399"/>
                </a:cubicBezTo>
                <a:cubicBezTo>
                  <a:pt x="612" y="416"/>
                  <a:pt x="613" y="434"/>
                  <a:pt x="600" y="453"/>
                </a:cubicBezTo>
                <a:cubicBezTo>
                  <a:pt x="593" y="462"/>
                  <a:pt x="566" y="468"/>
                  <a:pt x="553" y="461"/>
                </a:cubicBezTo>
                <a:cubicBezTo>
                  <a:pt x="542" y="455"/>
                  <a:pt x="536" y="443"/>
                  <a:pt x="535" y="430"/>
                </a:cubicBezTo>
                <a:cubicBezTo>
                  <a:pt x="532" y="409"/>
                  <a:pt x="512" y="412"/>
                  <a:pt x="500" y="405"/>
                </a:cubicBezTo>
                <a:cubicBezTo>
                  <a:pt x="491" y="399"/>
                  <a:pt x="488" y="412"/>
                  <a:pt x="483" y="417"/>
                </a:cubicBezTo>
                <a:cubicBezTo>
                  <a:pt x="445" y="460"/>
                  <a:pt x="397" y="486"/>
                  <a:pt x="341" y="498"/>
                </a:cubicBezTo>
                <a:cubicBezTo>
                  <a:pt x="334" y="499"/>
                  <a:pt x="320" y="486"/>
                  <a:pt x="320" y="503"/>
                </a:cubicBezTo>
                <a:cubicBezTo>
                  <a:pt x="319" y="518"/>
                  <a:pt x="309" y="537"/>
                  <a:pt x="332" y="548"/>
                </a:cubicBezTo>
                <a:cubicBezTo>
                  <a:pt x="346" y="555"/>
                  <a:pt x="350" y="571"/>
                  <a:pt x="346" y="586"/>
                </a:cubicBezTo>
                <a:cubicBezTo>
                  <a:pt x="342" y="601"/>
                  <a:pt x="332" y="611"/>
                  <a:pt x="317" y="613"/>
                </a:cubicBezTo>
                <a:cubicBezTo>
                  <a:pt x="302" y="616"/>
                  <a:pt x="290" y="609"/>
                  <a:pt x="282" y="595"/>
                </a:cubicBezTo>
                <a:cubicBezTo>
                  <a:pt x="269" y="575"/>
                  <a:pt x="273" y="557"/>
                  <a:pt x="293" y="542"/>
                </a:cubicBezTo>
                <a:cubicBezTo>
                  <a:pt x="300" y="537"/>
                  <a:pt x="305" y="506"/>
                  <a:pt x="300" y="500"/>
                </a:cubicBezTo>
                <a:cubicBezTo>
                  <a:pt x="298" y="499"/>
                  <a:pt x="295" y="498"/>
                  <a:pt x="293" y="498"/>
                </a:cubicBezTo>
                <a:cubicBezTo>
                  <a:pt x="262" y="504"/>
                  <a:pt x="238" y="486"/>
                  <a:pt x="212" y="476"/>
                </a:cubicBezTo>
                <a:cubicBezTo>
                  <a:pt x="207" y="474"/>
                  <a:pt x="201" y="466"/>
                  <a:pt x="195" y="472"/>
                </a:cubicBezTo>
                <a:cubicBezTo>
                  <a:pt x="188" y="479"/>
                  <a:pt x="185" y="490"/>
                  <a:pt x="191" y="498"/>
                </a:cubicBezTo>
                <a:cubicBezTo>
                  <a:pt x="208" y="519"/>
                  <a:pt x="193" y="533"/>
                  <a:pt x="181" y="547"/>
                </a:cubicBezTo>
                <a:cubicBezTo>
                  <a:pt x="175" y="555"/>
                  <a:pt x="163" y="554"/>
                  <a:pt x="153" y="550"/>
                </a:cubicBezTo>
                <a:cubicBezTo>
                  <a:pt x="141" y="544"/>
                  <a:pt x="134" y="533"/>
                  <a:pt x="134" y="520"/>
                </a:cubicBezTo>
                <a:cubicBezTo>
                  <a:pt x="134" y="511"/>
                  <a:pt x="135" y="504"/>
                  <a:pt x="146" y="499"/>
                </a:cubicBezTo>
                <a:cubicBezTo>
                  <a:pt x="160" y="493"/>
                  <a:pt x="174" y="485"/>
                  <a:pt x="179" y="468"/>
                </a:cubicBezTo>
                <a:cubicBezTo>
                  <a:pt x="181" y="460"/>
                  <a:pt x="180" y="455"/>
                  <a:pt x="174" y="451"/>
                </a:cubicBezTo>
                <a:cubicBezTo>
                  <a:pt x="155" y="439"/>
                  <a:pt x="141" y="423"/>
                  <a:pt x="128" y="404"/>
                </a:cubicBezTo>
                <a:cubicBezTo>
                  <a:pt x="124" y="397"/>
                  <a:pt x="113" y="386"/>
                  <a:pt x="105" y="391"/>
                </a:cubicBezTo>
                <a:cubicBezTo>
                  <a:pt x="96" y="397"/>
                  <a:pt x="80" y="401"/>
                  <a:pt x="84" y="420"/>
                </a:cubicBezTo>
                <a:cubicBezTo>
                  <a:pt x="89" y="438"/>
                  <a:pt x="81" y="453"/>
                  <a:pt x="64" y="461"/>
                </a:cubicBezTo>
                <a:cubicBezTo>
                  <a:pt x="47" y="468"/>
                  <a:pt x="32" y="464"/>
                  <a:pt x="20" y="451"/>
                </a:cubicBezTo>
                <a:cubicBezTo>
                  <a:pt x="8" y="438"/>
                  <a:pt x="7" y="422"/>
                  <a:pt x="16" y="407"/>
                </a:cubicBezTo>
                <a:cubicBezTo>
                  <a:pt x="27" y="392"/>
                  <a:pt x="42" y="385"/>
                  <a:pt x="59" y="391"/>
                </a:cubicBezTo>
                <a:cubicBezTo>
                  <a:pt x="78" y="398"/>
                  <a:pt x="90" y="384"/>
                  <a:pt x="101" y="376"/>
                </a:cubicBezTo>
                <a:cubicBezTo>
                  <a:pt x="110" y="370"/>
                  <a:pt x="104" y="357"/>
                  <a:pt x="98" y="346"/>
                </a:cubicBezTo>
                <a:cubicBezTo>
                  <a:pt x="92" y="336"/>
                  <a:pt x="92" y="323"/>
                  <a:pt x="88" y="312"/>
                </a:cubicBezTo>
                <a:cubicBezTo>
                  <a:pt x="87" y="306"/>
                  <a:pt x="88" y="299"/>
                  <a:pt x="77" y="296"/>
                </a:cubicBezTo>
                <a:cubicBezTo>
                  <a:pt x="65" y="294"/>
                  <a:pt x="65" y="302"/>
                  <a:pt x="63" y="307"/>
                </a:cubicBezTo>
                <a:cubicBezTo>
                  <a:pt x="55" y="324"/>
                  <a:pt x="41" y="323"/>
                  <a:pt x="27" y="321"/>
                </a:cubicBezTo>
                <a:cubicBezTo>
                  <a:pt x="11" y="320"/>
                  <a:pt x="5" y="306"/>
                  <a:pt x="3" y="293"/>
                </a:cubicBezTo>
                <a:cubicBezTo>
                  <a:pt x="0" y="280"/>
                  <a:pt x="6" y="268"/>
                  <a:pt x="19" y="261"/>
                </a:cubicBezTo>
                <a:cubicBezTo>
                  <a:pt x="33" y="253"/>
                  <a:pt x="45" y="257"/>
                  <a:pt x="56" y="269"/>
                </a:cubicBezTo>
                <a:cubicBezTo>
                  <a:pt x="66" y="280"/>
                  <a:pt x="78" y="278"/>
                  <a:pt x="82" y="264"/>
                </a:cubicBezTo>
                <a:cubicBezTo>
                  <a:pt x="91" y="230"/>
                  <a:pt x="96" y="195"/>
                  <a:pt x="113" y="163"/>
                </a:cubicBezTo>
                <a:cubicBezTo>
                  <a:pt x="117" y="157"/>
                  <a:pt x="110" y="155"/>
                  <a:pt x="106" y="153"/>
                </a:cubicBezTo>
                <a:cubicBezTo>
                  <a:pt x="95" y="149"/>
                  <a:pt x="86" y="136"/>
                  <a:pt x="71" y="147"/>
                </a:cubicBezTo>
                <a:cubicBezTo>
                  <a:pt x="51" y="163"/>
                  <a:pt x="35" y="160"/>
                  <a:pt x="17" y="143"/>
                </a:cubicBezTo>
                <a:cubicBezTo>
                  <a:pt x="4" y="131"/>
                  <a:pt x="8" y="116"/>
                  <a:pt x="12" y="104"/>
                </a:cubicBezTo>
                <a:cubicBezTo>
                  <a:pt x="17" y="93"/>
                  <a:pt x="26" y="85"/>
                  <a:pt x="42" y="85"/>
                </a:cubicBezTo>
                <a:cubicBezTo>
                  <a:pt x="63" y="86"/>
                  <a:pt x="79" y="89"/>
                  <a:pt x="85" y="115"/>
                </a:cubicBezTo>
                <a:cubicBezTo>
                  <a:pt x="91" y="139"/>
                  <a:pt x="123" y="146"/>
                  <a:pt x="141" y="129"/>
                </a:cubicBezTo>
                <a:cubicBezTo>
                  <a:pt x="156" y="114"/>
                  <a:pt x="169" y="95"/>
                  <a:pt x="189" y="84"/>
                </a:cubicBezTo>
                <a:cubicBezTo>
                  <a:pt x="192" y="82"/>
                  <a:pt x="196" y="80"/>
                  <a:pt x="193" y="75"/>
                </a:cubicBezTo>
                <a:cubicBezTo>
                  <a:pt x="191" y="70"/>
                  <a:pt x="188" y="66"/>
                  <a:pt x="182" y="66"/>
                </a:cubicBezTo>
                <a:cubicBezTo>
                  <a:pt x="171" y="66"/>
                  <a:pt x="163" y="62"/>
                  <a:pt x="159" y="52"/>
                </a:cubicBezTo>
                <a:cubicBezTo>
                  <a:pt x="155" y="43"/>
                  <a:pt x="156" y="33"/>
                  <a:pt x="164" y="26"/>
                </a:cubicBezTo>
                <a:cubicBezTo>
                  <a:pt x="171" y="19"/>
                  <a:pt x="181" y="17"/>
                  <a:pt x="189" y="23"/>
                </a:cubicBezTo>
                <a:cubicBezTo>
                  <a:pt x="197" y="28"/>
                  <a:pt x="206" y="36"/>
                  <a:pt x="201" y="47"/>
                </a:cubicBezTo>
                <a:cubicBezTo>
                  <a:pt x="195" y="58"/>
                  <a:pt x="201" y="63"/>
                  <a:pt x="207" y="69"/>
                </a:cubicBezTo>
                <a:cubicBezTo>
                  <a:pt x="215" y="77"/>
                  <a:pt x="219" y="67"/>
                  <a:pt x="224" y="65"/>
                </a:cubicBezTo>
                <a:cubicBezTo>
                  <a:pt x="243" y="57"/>
                  <a:pt x="262" y="53"/>
                  <a:pt x="282" y="51"/>
                </a:cubicBezTo>
                <a:cubicBezTo>
                  <a:pt x="290" y="50"/>
                  <a:pt x="300" y="52"/>
                  <a:pt x="304" y="41"/>
                </a:cubicBezTo>
                <a:cubicBezTo>
                  <a:pt x="305" y="39"/>
                  <a:pt x="308" y="38"/>
                  <a:pt x="311" y="40"/>
                </a:cubicBezTo>
                <a:cubicBezTo>
                  <a:pt x="334" y="57"/>
                  <a:pt x="364" y="53"/>
                  <a:pt x="390" y="64"/>
                </a:cubicBezTo>
                <a:cubicBezTo>
                  <a:pt x="394" y="67"/>
                  <a:pt x="399" y="69"/>
                  <a:pt x="404" y="70"/>
                </a:cubicBezTo>
                <a:cubicBezTo>
                  <a:pt x="410" y="71"/>
                  <a:pt x="415" y="81"/>
                  <a:pt x="421" y="72"/>
                </a:cubicBezTo>
                <a:cubicBezTo>
                  <a:pt x="425" y="66"/>
                  <a:pt x="426" y="60"/>
                  <a:pt x="422" y="52"/>
                </a:cubicBezTo>
                <a:cubicBezTo>
                  <a:pt x="413" y="35"/>
                  <a:pt x="420" y="13"/>
                  <a:pt x="436" y="6"/>
                </a:cubicBezTo>
                <a:cubicBezTo>
                  <a:pt x="451" y="0"/>
                  <a:pt x="468" y="6"/>
                  <a:pt x="475" y="20"/>
                </a:cubicBezTo>
                <a:cubicBezTo>
                  <a:pt x="484" y="39"/>
                  <a:pt x="474" y="62"/>
                  <a:pt x="453" y="65"/>
                </a:cubicBezTo>
                <a:cubicBezTo>
                  <a:pt x="443" y="66"/>
                  <a:pt x="437" y="70"/>
                  <a:pt x="433" y="79"/>
                </a:cubicBezTo>
                <a:cubicBezTo>
                  <a:pt x="430" y="89"/>
                  <a:pt x="439" y="93"/>
                  <a:pt x="445" y="97"/>
                </a:cubicBezTo>
                <a:cubicBezTo>
                  <a:pt x="468" y="115"/>
                  <a:pt x="492" y="133"/>
                  <a:pt x="504" y="161"/>
                </a:cubicBezTo>
                <a:close/>
                <a:moveTo>
                  <a:pt x="307" y="467"/>
                </a:moveTo>
                <a:cubicBezTo>
                  <a:pt x="422" y="474"/>
                  <a:pt x="504" y="367"/>
                  <a:pt x="504" y="277"/>
                </a:cubicBezTo>
                <a:cubicBezTo>
                  <a:pt x="503" y="165"/>
                  <a:pt x="421" y="85"/>
                  <a:pt x="315" y="81"/>
                </a:cubicBezTo>
                <a:cubicBezTo>
                  <a:pt x="211" y="76"/>
                  <a:pt x="120" y="166"/>
                  <a:pt x="116" y="266"/>
                </a:cubicBezTo>
                <a:cubicBezTo>
                  <a:pt x="112" y="357"/>
                  <a:pt x="193" y="477"/>
                  <a:pt x="307" y="46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7">
            <a:extLst>
              <a:ext uri="{FF2B5EF4-FFF2-40B4-BE49-F238E27FC236}">
                <a16:creationId xmlns:a16="http://schemas.microsoft.com/office/drawing/2014/main" id="{9A2EA048-85B4-4270-AA32-F8B8F29C59E9}"/>
              </a:ext>
            </a:extLst>
          </p:cNvPr>
          <p:cNvSpPr/>
          <p:nvPr/>
        </p:nvSpPr>
        <p:spPr bwMode="auto">
          <a:xfrm>
            <a:off x="1360488" y="3255963"/>
            <a:ext cx="212725" cy="266700"/>
          </a:xfrm>
          <a:custGeom>
            <a:avLst/>
            <a:gdLst>
              <a:gd name="T0" fmla="*/ 38 w 84"/>
              <a:gd name="T1" fmla="*/ 106 h 106"/>
              <a:gd name="T2" fmla="*/ 12 w 84"/>
              <a:gd name="T3" fmla="*/ 59 h 106"/>
              <a:gd name="T4" fmla="*/ 20 w 84"/>
              <a:gd name="T5" fmla="*/ 11 h 106"/>
              <a:gd name="T6" fmla="*/ 70 w 84"/>
              <a:gd name="T7" fmla="*/ 17 h 106"/>
              <a:gd name="T8" fmla="*/ 67 w 84"/>
              <a:gd name="T9" fmla="*/ 65 h 106"/>
              <a:gd name="T10" fmla="*/ 38 w 84"/>
              <a:gd name="T11" fmla="*/ 106 h 106"/>
            </a:gdLst>
            <a:ahLst/>
            <a:cxnLst>
              <a:cxn ang="0">
                <a:pos x="T0" y="T1"/>
              </a:cxn>
              <a:cxn ang="0">
                <a:pos x="T2" y="T3"/>
              </a:cxn>
              <a:cxn ang="0">
                <a:pos x="T4" y="T5"/>
              </a:cxn>
              <a:cxn ang="0">
                <a:pos x="T6" y="T7"/>
              </a:cxn>
              <a:cxn ang="0">
                <a:pos x="T8" y="T9"/>
              </a:cxn>
              <a:cxn ang="0">
                <a:pos x="T10" y="T11"/>
              </a:cxn>
            </a:cxnLst>
            <a:rect l="0" t="0" r="r" b="b"/>
            <a:pathLst>
              <a:path w="84" h="105">
                <a:moveTo>
                  <a:pt x="38" y="106"/>
                </a:moveTo>
                <a:cubicBezTo>
                  <a:pt x="36" y="86"/>
                  <a:pt x="26" y="72"/>
                  <a:pt x="12" y="59"/>
                </a:cubicBezTo>
                <a:cubicBezTo>
                  <a:pt x="0" y="47"/>
                  <a:pt x="6" y="21"/>
                  <a:pt x="20" y="11"/>
                </a:cubicBezTo>
                <a:cubicBezTo>
                  <a:pt x="35" y="0"/>
                  <a:pt x="59" y="3"/>
                  <a:pt x="70" y="17"/>
                </a:cubicBezTo>
                <a:cubicBezTo>
                  <a:pt x="84" y="32"/>
                  <a:pt x="83" y="54"/>
                  <a:pt x="67" y="65"/>
                </a:cubicBezTo>
                <a:cubicBezTo>
                  <a:pt x="52" y="75"/>
                  <a:pt x="53" y="94"/>
                  <a:pt x="38" y="10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8">
            <a:extLst>
              <a:ext uri="{FF2B5EF4-FFF2-40B4-BE49-F238E27FC236}">
                <a16:creationId xmlns:a16="http://schemas.microsoft.com/office/drawing/2014/main" id="{29B3B377-A708-49F1-81D6-0361770A2864}"/>
              </a:ext>
            </a:extLst>
          </p:cNvPr>
          <p:cNvSpPr/>
          <p:nvPr/>
        </p:nvSpPr>
        <p:spPr bwMode="auto">
          <a:xfrm>
            <a:off x="1684338" y="4657726"/>
            <a:ext cx="180975" cy="171450"/>
          </a:xfrm>
          <a:custGeom>
            <a:avLst/>
            <a:gdLst>
              <a:gd name="T0" fmla="*/ 35 w 72"/>
              <a:gd name="T1" fmla="*/ 68 h 68"/>
              <a:gd name="T2" fmla="*/ 5 w 72"/>
              <a:gd name="T3" fmla="*/ 32 h 68"/>
              <a:gd name="T4" fmla="*/ 27 w 72"/>
              <a:gd name="T5" fmla="*/ 1 h 68"/>
              <a:gd name="T6" fmla="*/ 72 w 72"/>
              <a:gd name="T7" fmla="*/ 35 h 68"/>
              <a:gd name="T8" fmla="*/ 35 w 72"/>
              <a:gd name="T9" fmla="*/ 68 h 68"/>
            </a:gdLst>
            <a:ahLst/>
            <a:cxnLst>
              <a:cxn ang="0">
                <a:pos x="T0" y="T1"/>
              </a:cxn>
              <a:cxn ang="0">
                <a:pos x="T2" y="T3"/>
              </a:cxn>
              <a:cxn ang="0">
                <a:pos x="T4" y="T5"/>
              </a:cxn>
              <a:cxn ang="0">
                <a:pos x="T6" y="T7"/>
              </a:cxn>
              <a:cxn ang="0">
                <a:pos x="T8" y="T9"/>
              </a:cxn>
            </a:cxnLst>
            <a:rect l="0" t="0" r="r" b="b"/>
            <a:pathLst>
              <a:path w="72" h="68">
                <a:moveTo>
                  <a:pt x="35" y="68"/>
                </a:moveTo>
                <a:cubicBezTo>
                  <a:pt x="21" y="67"/>
                  <a:pt x="0" y="45"/>
                  <a:pt x="5" y="32"/>
                </a:cubicBezTo>
                <a:cubicBezTo>
                  <a:pt x="9" y="21"/>
                  <a:pt x="13" y="2"/>
                  <a:pt x="27" y="1"/>
                </a:cubicBezTo>
                <a:cubicBezTo>
                  <a:pt x="53" y="0"/>
                  <a:pt x="72" y="16"/>
                  <a:pt x="72" y="35"/>
                </a:cubicBezTo>
                <a:cubicBezTo>
                  <a:pt x="72" y="54"/>
                  <a:pt x="56" y="68"/>
                  <a:pt x="35" y="68"/>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9">
            <a:extLst>
              <a:ext uri="{FF2B5EF4-FFF2-40B4-BE49-F238E27FC236}">
                <a16:creationId xmlns:a16="http://schemas.microsoft.com/office/drawing/2014/main" id="{7A277925-6F70-4ABE-9CE2-AAF31E144395}"/>
              </a:ext>
            </a:extLst>
          </p:cNvPr>
          <p:cNvSpPr>
            <a:spLocks noEditPoints="1"/>
          </p:cNvSpPr>
          <p:nvPr/>
        </p:nvSpPr>
        <p:spPr bwMode="auto">
          <a:xfrm>
            <a:off x="1022351" y="3735388"/>
            <a:ext cx="879475" cy="788988"/>
          </a:xfrm>
          <a:custGeom>
            <a:avLst/>
            <a:gdLst>
              <a:gd name="T0" fmla="*/ 92 w 348"/>
              <a:gd name="T1" fmla="*/ 65 h 313"/>
              <a:gd name="T2" fmla="*/ 254 w 348"/>
              <a:gd name="T3" fmla="*/ 57 h 313"/>
              <a:gd name="T4" fmla="*/ 265 w 348"/>
              <a:gd name="T5" fmla="*/ 59 h 313"/>
              <a:gd name="T6" fmla="*/ 317 w 348"/>
              <a:gd name="T7" fmla="*/ 54 h 313"/>
              <a:gd name="T8" fmla="*/ 347 w 348"/>
              <a:gd name="T9" fmla="*/ 103 h 313"/>
              <a:gd name="T10" fmla="*/ 309 w 348"/>
              <a:gd name="T11" fmla="*/ 147 h 313"/>
              <a:gd name="T12" fmla="*/ 296 w 348"/>
              <a:gd name="T13" fmla="*/ 171 h 313"/>
              <a:gd name="T14" fmla="*/ 211 w 348"/>
              <a:gd name="T15" fmla="*/ 307 h 313"/>
              <a:gd name="T16" fmla="*/ 146 w 348"/>
              <a:gd name="T17" fmla="*/ 309 h 313"/>
              <a:gd name="T18" fmla="*/ 57 w 348"/>
              <a:gd name="T19" fmla="*/ 167 h 313"/>
              <a:gd name="T20" fmla="*/ 46 w 348"/>
              <a:gd name="T21" fmla="*/ 148 h 313"/>
              <a:gd name="T22" fmla="*/ 4 w 348"/>
              <a:gd name="T23" fmla="*/ 105 h 313"/>
              <a:gd name="T24" fmla="*/ 36 w 348"/>
              <a:gd name="T25" fmla="*/ 52 h 313"/>
              <a:gd name="T26" fmla="*/ 92 w 348"/>
              <a:gd name="T27" fmla="*/ 65 h 313"/>
              <a:gd name="T28" fmla="*/ 175 w 348"/>
              <a:gd name="T29" fmla="*/ 96 h 313"/>
              <a:gd name="T30" fmla="*/ 144 w 348"/>
              <a:gd name="T31" fmla="*/ 70 h 313"/>
              <a:gd name="T32" fmla="*/ 121 w 348"/>
              <a:gd name="T33" fmla="*/ 99 h 313"/>
              <a:gd name="T34" fmla="*/ 94 w 348"/>
              <a:gd name="T35" fmla="*/ 165 h 313"/>
              <a:gd name="T36" fmla="*/ 114 w 348"/>
              <a:gd name="T37" fmla="*/ 271 h 313"/>
              <a:gd name="T38" fmla="*/ 202 w 348"/>
              <a:gd name="T39" fmla="*/ 287 h 313"/>
              <a:gd name="T40" fmla="*/ 257 w 348"/>
              <a:gd name="T41" fmla="*/ 161 h 313"/>
              <a:gd name="T42" fmla="*/ 231 w 348"/>
              <a:gd name="T43" fmla="*/ 101 h 313"/>
              <a:gd name="T44" fmla="*/ 207 w 348"/>
              <a:gd name="T45" fmla="*/ 71 h 313"/>
              <a:gd name="T46" fmla="*/ 175 w 348"/>
              <a:gd name="T47" fmla="*/ 96 h 313"/>
              <a:gd name="T48" fmla="*/ 33 w 348"/>
              <a:gd name="T49" fmla="*/ 98 h 313"/>
              <a:gd name="T50" fmla="*/ 52 w 348"/>
              <a:gd name="T51" fmla="*/ 130 h 313"/>
              <a:gd name="T52" fmla="*/ 69 w 348"/>
              <a:gd name="T53" fmla="*/ 133 h 313"/>
              <a:gd name="T54" fmla="*/ 78 w 348"/>
              <a:gd name="T55" fmla="*/ 104 h 313"/>
              <a:gd name="T56" fmla="*/ 78 w 348"/>
              <a:gd name="T57" fmla="*/ 95 h 313"/>
              <a:gd name="T58" fmla="*/ 75 w 348"/>
              <a:gd name="T59" fmla="*/ 74 h 313"/>
              <a:gd name="T60" fmla="*/ 47 w 348"/>
              <a:gd name="T61" fmla="*/ 73 h 313"/>
              <a:gd name="T62" fmla="*/ 33 w 348"/>
              <a:gd name="T63" fmla="*/ 98 h 313"/>
              <a:gd name="T64" fmla="*/ 290 w 348"/>
              <a:gd name="T65" fmla="*/ 102 h 313"/>
              <a:gd name="T66" fmla="*/ 283 w 348"/>
              <a:gd name="T67" fmla="*/ 102 h 313"/>
              <a:gd name="T68" fmla="*/ 271 w 348"/>
              <a:gd name="T69" fmla="*/ 106 h 313"/>
              <a:gd name="T70" fmla="*/ 283 w 348"/>
              <a:gd name="T71" fmla="*/ 133 h 313"/>
              <a:gd name="T72" fmla="*/ 292 w 348"/>
              <a:gd name="T73" fmla="*/ 135 h 313"/>
              <a:gd name="T74" fmla="*/ 319 w 348"/>
              <a:gd name="T75" fmla="*/ 98 h 313"/>
              <a:gd name="T76" fmla="*/ 302 w 348"/>
              <a:gd name="T77" fmla="*/ 72 h 313"/>
              <a:gd name="T78" fmla="*/ 270 w 348"/>
              <a:gd name="T79" fmla="*/ 78 h 313"/>
              <a:gd name="T80" fmla="*/ 267 w 348"/>
              <a:gd name="T81" fmla="*/ 89 h 313"/>
              <a:gd name="T82" fmla="*/ 271 w 348"/>
              <a:gd name="T83" fmla="*/ 92 h 313"/>
              <a:gd name="T84" fmla="*/ 290 w 348"/>
              <a:gd name="T85" fmla="*/ 10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8" h="313">
                <a:moveTo>
                  <a:pt x="92" y="65"/>
                </a:moveTo>
                <a:cubicBezTo>
                  <a:pt x="138" y="3"/>
                  <a:pt x="207" y="0"/>
                  <a:pt x="254" y="57"/>
                </a:cubicBezTo>
                <a:cubicBezTo>
                  <a:pt x="257" y="61"/>
                  <a:pt x="259" y="66"/>
                  <a:pt x="265" y="59"/>
                </a:cubicBezTo>
                <a:cubicBezTo>
                  <a:pt x="281" y="44"/>
                  <a:pt x="298" y="41"/>
                  <a:pt x="317" y="54"/>
                </a:cubicBezTo>
                <a:cubicBezTo>
                  <a:pt x="335" y="65"/>
                  <a:pt x="348" y="81"/>
                  <a:pt x="347" y="103"/>
                </a:cubicBezTo>
                <a:cubicBezTo>
                  <a:pt x="345" y="125"/>
                  <a:pt x="331" y="141"/>
                  <a:pt x="309" y="147"/>
                </a:cubicBezTo>
                <a:cubicBezTo>
                  <a:pt x="293" y="151"/>
                  <a:pt x="292" y="156"/>
                  <a:pt x="296" y="171"/>
                </a:cubicBezTo>
                <a:cubicBezTo>
                  <a:pt x="312" y="239"/>
                  <a:pt x="279" y="291"/>
                  <a:pt x="211" y="307"/>
                </a:cubicBezTo>
                <a:cubicBezTo>
                  <a:pt x="189" y="312"/>
                  <a:pt x="167" y="313"/>
                  <a:pt x="146" y="309"/>
                </a:cubicBezTo>
                <a:cubicBezTo>
                  <a:pt x="74" y="295"/>
                  <a:pt x="38" y="239"/>
                  <a:pt x="57" y="167"/>
                </a:cubicBezTo>
                <a:cubicBezTo>
                  <a:pt x="60" y="155"/>
                  <a:pt x="59" y="151"/>
                  <a:pt x="46" y="148"/>
                </a:cubicBezTo>
                <a:cubicBezTo>
                  <a:pt x="23" y="142"/>
                  <a:pt x="7" y="122"/>
                  <a:pt x="4" y="105"/>
                </a:cubicBezTo>
                <a:cubicBezTo>
                  <a:pt x="0" y="78"/>
                  <a:pt x="18" y="63"/>
                  <a:pt x="36" y="52"/>
                </a:cubicBezTo>
                <a:cubicBezTo>
                  <a:pt x="55" y="40"/>
                  <a:pt x="76" y="45"/>
                  <a:pt x="92" y="65"/>
                </a:cubicBezTo>
                <a:close/>
                <a:moveTo>
                  <a:pt x="175" y="96"/>
                </a:moveTo>
                <a:cubicBezTo>
                  <a:pt x="169" y="77"/>
                  <a:pt x="160" y="68"/>
                  <a:pt x="144" y="70"/>
                </a:cubicBezTo>
                <a:cubicBezTo>
                  <a:pt x="128" y="73"/>
                  <a:pt x="124" y="87"/>
                  <a:pt x="121" y="99"/>
                </a:cubicBezTo>
                <a:cubicBezTo>
                  <a:pt x="116" y="123"/>
                  <a:pt x="107" y="145"/>
                  <a:pt x="94" y="165"/>
                </a:cubicBezTo>
                <a:cubicBezTo>
                  <a:pt x="70" y="201"/>
                  <a:pt x="79" y="246"/>
                  <a:pt x="114" y="271"/>
                </a:cubicBezTo>
                <a:cubicBezTo>
                  <a:pt x="141" y="290"/>
                  <a:pt x="171" y="292"/>
                  <a:pt x="202" y="287"/>
                </a:cubicBezTo>
                <a:cubicBezTo>
                  <a:pt x="262" y="276"/>
                  <a:pt x="290" y="212"/>
                  <a:pt x="257" y="161"/>
                </a:cubicBezTo>
                <a:cubicBezTo>
                  <a:pt x="244" y="142"/>
                  <a:pt x="236" y="123"/>
                  <a:pt x="231" y="101"/>
                </a:cubicBezTo>
                <a:cubicBezTo>
                  <a:pt x="229" y="87"/>
                  <a:pt x="224" y="73"/>
                  <a:pt x="207" y="71"/>
                </a:cubicBezTo>
                <a:cubicBezTo>
                  <a:pt x="191" y="68"/>
                  <a:pt x="184" y="79"/>
                  <a:pt x="175" y="96"/>
                </a:cubicBezTo>
                <a:close/>
                <a:moveTo>
                  <a:pt x="33" y="98"/>
                </a:moveTo>
                <a:cubicBezTo>
                  <a:pt x="35" y="111"/>
                  <a:pt x="40" y="123"/>
                  <a:pt x="52" y="130"/>
                </a:cubicBezTo>
                <a:cubicBezTo>
                  <a:pt x="57" y="133"/>
                  <a:pt x="63" y="142"/>
                  <a:pt x="69" y="133"/>
                </a:cubicBezTo>
                <a:cubicBezTo>
                  <a:pt x="74" y="124"/>
                  <a:pt x="86" y="113"/>
                  <a:pt x="78" y="104"/>
                </a:cubicBezTo>
                <a:cubicBezTo>
                  <a:pt x="73" y="98"/>
                  <a:pt x="74" y="97"/>
                  <a:pt x="78" y="95"/>
                </a:cubicBezTo>
                <a:cubicBezTo>
                  <a:pt x="93" y="86"/>
                  <a:pt x="84" y="79"/>
                  <a:pt x="75" y="74"/>
                </a:cubicBezTo>
                <a:cubicBezTo>
                  <a:pt x="66" y="68"/>
                  <a:pt x="56" y="69"/>
                  <a:pt x="47" y="73"/>
                </a:cubicBezTo>
                <a:cubicBezTo>
                  <a:pt x="37" y="78"/>
                  <a:pt x="33" y="87"/>
                  <a:pt x="33" y="98"/>
                </a:cubicBezTo>
                <a:close/>
                <a:moveTo>
                  <a:pt x="290" y="102"/>
                </a:moveTo>
                <a:cubicBezTo>
                  <a:pt x="288" y="102"/>
                  <a:pt x="286" y="102"/>
                  <a:pt x="283" y="102"/>
                </a:cubicBezTo>
                <a:cubicBezTo>
                  <a:pt x="279" y="103"/>
                  <a:pt x="272" y="100"/>
                  <a:pt x="271" y="106"/>
                </a:cubicBezTo>
                <a:cubicBezTo>
                  <a:pt x="270" y="116"/>
                  <a:pt x="279" y="124"/>
                  <a:pt x="283" y="133"/>
                </a:cubicBezTo>
                <a:cubicBezTo>
                  <a:pt x="285" y="138"/>
                  <a:pt x="288" y="137"/>
                  <a:pt x="292" y="135"/>
                </a:cubicBezTo>
                <a:cubicBezTo>
                  <a:pt x="307" y="127"/>
                  <a:pt x="318" y="115"/>
                  <a:pt x="319" y="98"/>
                </a:cubicBezTo>
                <a:cubicBezTo>
                  <a:pt x="320" y="85"/>
                  <a:pt x="314" y="76"/>
                  <a:pt x="302" y="72"/>
                </a:cubicBezTo>
                <a:cubicBezTo>
                  <a:pt x="290" y="68"/>
                  <a:pt x="279" y="69"/>
                  <a:pt x="270" y="78"/>
                </a:cubicBezTo>
                <a:cubicBezTo>
                  <a:pt x="267" y="82"/>
                  <a:pt x="266" y="85"/>
                  <a:pt x="267" y="89"/>
                </a:cubicBezTo>
                <a:cubicBezTo>
                  <a:pt x="268" y="91"/>
                  <a:pt x="268" y="94"/>
                  <a:pt x="271" y="92"/>
                </a:cubicBezTo>
                <a:cubicBezTo>
                  <a:pt x="284" y="80"/>
                  <a:pt x="282" y="102"/>
                  <a:pt x="290" y="10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0">
            <a:extLst>
              <a:ext uri="{FF2B5EF4-FFF2-40B4-BE49-F238E27FC236}">
                <a16:creationId xmlns:a16="http://schemas.microsoft.com/office/drawing/2014/main" id="{047B74C7-B85C-432B-9D6F-58C7C1C0249C}"/>
              </a:ext>
            </a:extLst>
          </p:cNvPr>
          <p:cNvSpPr/>
          <p:nvPr/>
        </p:nvSpPr>
        <p:spPr bwMode="auto">
          <a:xfrm>
            <a:off x="1381126" y="4113213"/>
            <a:ext cx="76200" cy="93663"/>
          </a:xfrm>
          <a:custGeom>
            <a:avLst/>
            <a:gdLst>
              <a:gd name="T0" fmla="*/ 30 w 30"/>
              <a:gd name="T1" fmla="*/ 37 h 37"/>
              <a:gd name="T2" fmla="*/ 5 w 30"/>
              <a:gd name="T3" fmla="*/ 19 h 37"/>
              <a:gd name="T4" fmla="*/ 5 w 30"/>
              <a:gd name="T5" fmla="*/ 5 h 37"/>
              <a:gd name="T6" fmla="*/ 18 w 30"/>
              <a:gd name="T7" fmla="*/ 9 h 37"/>
              <a:gd name="T8" fmla="*/ 30 w 30"/>
              <a:gd name="T9" fmla="*/ 37 h 37"/>
            </a:gdLst>
            <a:ahLst/>
            <a:cxnLst>
              <a:cxn ang="0">
                <a:pos x="T0" y="T1"/>
              </a:cxn>
              <a:cxn ang="0">
                <a:pos x="T2" y="T3"/>
              </a:cxn>
              <a:cxn ang="0">
                <a:pos x="T4" y="T5"/>
              </a:cxn>
              <a:cxn ang="0">
                <a:pos x="T6" y="T7"/>
              </a:cxn>
              <a:cxn ang="0">
                <a:pos x="T8" y="T9"/>
              </a:cxn>
            </a:cxnLst>
            <a:rect l="0" t="0" r="r" b="b"/>
            <a:pathLst>
              <a:path w="30" h="37">
                <a:moveTo>
                  <a:pt x="30" y="37"/>
                </a:moveTo>
                <a:cubicBezTo>
                  <a:pt x="18" y="33"/>
                  <a:pt x="11" y="27"/>
                  <a:pt x="5" y="19"/>
                </a:cubicBezTo>
                <a:cubicBezTo>
                  <a:pt x="1" y="14"/>
                  <a:pt x="0" y="9"/>
                  <a:pt x="5" y="5"/>
                </a:cubicBezTo>
                <a:cubicBezTo>
                  <a:pt x="11" y="0"/>
                  <a:pt x="15" y="4"/>
                  <a:pt x="18" y="9"/>
                </a:cubicBezTo>
                <a:cubicBezTo>
                  <a:pt x="24" y="17"/>
                  <a:pt x="28" y="25"/>
                  <a:pt x="30" y="3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1">
            <a:extLst>
              <a:ext uri="{FF2B5EF4-FFF2-40B4-BE49-F238E27FC236}">
                <a16:creationId xmlns:a16="http://schemas.microsoft.com/office/drawing/2014/main" id="{43F34BA5-D836-4A9F-B751-E2242765EBEA}"/>
              </a:ext>
            </a:extLst>
          </p:cNvPr>
          <p:cNvSpPr/>
          <p:nvPr/>
        </p:nvSpPr>
        <p:spPr bwMode="auto">
          <a:xfrm>
            <a:off x="1477963" y="4114801"/>
            <a:ext cx="73025" cy="92075"/>
          </a:xfrm>
          <a:custGeom>
            <a:avLst/>
            <a:gdLst>
              <a:gd name="T0" fmla="*/ 0 w 29"/>
              <a:gd name="T1" fmla="*/ 36 h 36"/>
              <a:gd name="T2" fmla="*/ 12 w 29"/>
              <a:gd name="T3" fmla="*/ 7 h 36"/>
              <a:gd name="T4" fmla="*/ 23 w 29"/>
              <a:gd name="T5" fmla="*/ 3 h 36"/>
              <a:gd name="T6" fmla="*/ 26 w 29"/>
              <a:gd name="T7" fmla="*/ 17 h 36"/>
              <a:gd name="T8" fmla="*/ 0 w 29"/>
              <a:gd name="T9" fmla="*/ 36 h 36"/>
            </a:gdLst>
            <a:ahLst/>
            <a:cxnLst>
              <a:cxn ang="0">
                <a:pos x="T0" y="T1"/>
              </a:cxn>
              <a:cxn ang="0">
                <a:pos x="T2" y="T3"/>
              </a:cxn>
              <a:cxn ang="0">
                <a:pos x="T4" y="T5"/>
              </a:cxn>
              <a:cxn ang="0">
                <a:pos x="T6" y="T7"/>
              </a:cxn>
              <a:cxn ang="0">
                <a:pos x="T8" y="T9"/>
              </a:cxn>
            </a:cxnLst>
            <a:rect l="0" t="0" r="r" b="b"/>
            <a:pathLst>
              <a:path w="28" h="36">
                <a:moveTo>
                  <a:pt x="0" y="36"/>
                </a:moveTo>
                <a:cubicBezTo>
                  <a:pt x="2" y="24"/>
                  <a:pt x="7" y="15"/>
                  <a:pt x="12" y="7"/>
                </a:cubicBezTo>
                <a:cubicBezTo>
                  <a:pt x="15" y="4"/>
                  <a:pt x="18" y="0"/>
                  <a:pt x="23" y="3"/>
                </a:cubicBezTo>
                <a:cubicBezTo>
                  <a:pt x="29" y="6"/>
                  <a:pt x="29" y="12"/>
                  <a:pt x="26" y="17"/>
                </a:cubicBezTo>
                <a:cubicBezTo>
                  <a:pt x="20" y="25"/>
                  <a:pt x="13" y="32"/>
                  <a:pt x="0" y="3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2">
            <a:extLst>
              <a:ext uri="{FF2B5EF4-FFF2-40B4-BE49-F238E27FC236}">
                <a16:creationId xmlns:a16="http://schemas.microsoft.com/office/drawing/2014/main" id="{965ED603-0843-47DF-B34C-745CCD8A381E}"/>
              </a:ext>
            </a:extLst>
          </p:cNvPr>
          <p:cNvSpPr/>
          <p:nvPr/>
        </p:nvSpPr>
        <p:spPr bwMode="auto">
          <a:xfrm>
            <a:off x="1346201" y="4019551"/>
            <a:ext cx="65088" cy="58738"/>
          </a:xfrm>
          <a:custGeom>
            <a:avLst/>
            <a:gdLst>
              <a:gd name="T0" fmla="*/ 14 w 26"/>
              <a:gd name="T1" fmla="*/ 0 h 23"/>
              <a:gd name="T2" fmla="*/ 25 w 26"/>
              <a:gd name="T3" fmla="*/ 13 h 23"/>
              <a:gd name="T4" fmla="*/ 13 w 26"/>
              <a:gd name="T5" fmla="*/ 23 h 23"/>
              <a:gd name="T6" fmla="*/ 0 w 26"/>
              <a:gd name="T7" fmla="*/ 11 h 23"/>
              <a:gd name="T8" fmla="*/ 14 w 26"/>
              <a:gd name="T9" fmla="*/ 0 h 23"/>
            </a:gdLst>
            <a:ahLst/>
            <a:cxnLst>
              <a:cxn ang="0">
                <a:pos x="T0" y="T1"/>
              </a:cxn>
              <a:cxn ang="0">
                <a:pos x="T2" y="T3"/>
              </a:cxn>
              <a:cxn ang="0">
                <a:pos x="T4" y="T5"/>
              </a:cxn>
              <a:cxn ang="0">
                <a:pos x="T6" y="T7"/>
              </a:cxn>
              <a:cxn ang="0">
                <a:pos x="T8" y="T9"/>
              </a:cxn>
            </a:cxnLst>
            <a:rect l="0" t="0" r="r" b="b"/>
            <a:pathLst>
              <a:path w="26" h="23">
                <a:moveTo>
                  <a:pt x="14" y="0"/>
                </a:moveTo>
                <a:cubicBezTo>
                  <a:pt x="21" y="1"/>
                  <a:pt x="26" y="5"/>
                  <a:pt x="25" y="13"/>
                </a:cubicBezTo>
                <a:cubicBezTo>
                  <a:pt x="25" y="19"/>
                  <a:pt x="20" y="23"/>
                  <a:pt x="13" y="23"/>
                </a:cubicBezTo>
                <a:cubicBezTo>
                  <a:pt x="6" y="23"/>
                  <a:pt x="0" y="19"/>
                  <a:pt x="0" y="11"/>
                </a:cubicBezTo>
                <a:cubicBezTo>
                  <a:pt x="1" y="4"/>
                  <a:pt x="6" y="0"/>
                  <a:pt x="14"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3">
            <a:extLst>
              <a:ext uri="{FF2B5EF4-FFF2-40B4-BE49-F238E27FC236}">
                <a16:creationId xmlns:a16="http://schemas.microsoft.com/office/drawing/2014/main" id="{610D133B-D71F-412D-9AA8-ABB22C3D2650}"/>
              </a:ext>
            </a:extLst>
          </p:cNvPr>
          <p:cNvSpPr/>
          <p:nvPr/>
        </p:nvSpPr>
        <p:spPr bwMode="auto">
          <a:xfrm>
            <a:off x="1522413" y="4017963"/>
            <a:ext cx="63500" cy="60325"/>
          </a:xfrm>
          <a:custGeom>
            <a:avLst/>
            <a:gdLst>
              <a:gd name="T0" fmla="*/ 25 w 25"/>
              <a:gd name="T1" fmla="*/ 12 h 24"/>
              <a:gd name="T2" fmla="*/ 15 w 25"/>
              <a:gd name="T3" fmla="*/ 24 h 24"/>
              <a:gd name="T4" fmla="*/ 1 w 25"/>
              <a:gd name="T5" fmla="*/ 13 h 24"/>
              <a:gd name="T6" fmla="*/ 11 w 25"/>
              <a:gd name="T7" fmla="*/ 1 h 24"/>
              <a:gd name="T8" fmla="*/ 25 w 25"/>
              <a:gd name="T9" fmla="*/ 12 h 24"/>
            </a:gdLst>
            <a:ahLst/>
            <a:cxnLst>
              <a:cxn ang="0">
                <a:pos x="T0" y="T1"/>
              </a:cxn>
              <a:cxn ang="0">
                <a:pos x="T2" y="T3"/>
              </a:cxn>
              <a:cxn ang="0">
                <a:pos x="T4" y="T5"/>
              </a:cxn>
              <a:cxn ang="0">
                <a:pos x="T6" y="T7"/>
              </a:cxn>
              <a:cxn ang="0">
                <a:pos x="T8" y="T9"/>
              </a:cxn>
            </a:cxnLst>
            <a:rect l="0" t="0" r="r" b="b"/>
            <a:pathLst>
              <a:path w="25" h="24">
                <a:moveTo>
                  <a:pt x="25" y="12"/>
                </a:moveTo>
                <a:cubicBezTo>
                  <a:pt x="25" y="19"/>
                  <a:pt x="21" y="23"/>
                  <a:pt x="15" y="24"/>
                </a:cubicBezTo>
                <a:cubicBezTo>
                  <a:pt x="7" y="24"/>
                  <a:pt x="1" y="21"/>
                  <a:pt x="1" y="13"/>
                </a:cubicBezTo>
                <a:cubicBezTo>
                  <a:pt x="0" y="6"/>
                  <a:pt x="5" y="1"/>
                  <a:pt x="11" y="1"/>
                </a:cubicBezTo>
                <a:cubicBezTo>
                  <a:pt x="18" y="0"/>
                  <a:pt x="24" y="4"/>
                  <a:pt x="25" y="1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3162" name="Grupo 3161">
            <a:extLst>
              <a:ext uri="{FF2B5EF4-FFF2-40B4-BE49-F238E27FC236}">
                <a16:creationId xmlns:a16="http://schemas.microsoft.com/office/drawing/2014/main" id="{D0BCC7F0-DB31-455D-8348-522299D684F2}"/>
              </a:ext>
            </a:extLst>
          </p:cNvPr>
          <p:cNvGrpSpPr/>
          <p:nvPr/>
        </p:nvGrpSpPr>
        <p:grpSpPr>
          <a:xfrm>
            <a:off x="2741826" y="697806"/>
            <a:ext cx="2006601" cy="1960561"/>
            <a:chOff x="2751138" y="996951"/>
            <a:chExt cx="2006601" cy="1960561"/>
          </a:xfrm>
        </p:grpSpPr>
        <p:sp>
          <p:nvSpPr>
            <p:cNvPr id="21" name="Freeform 17">
              <a:extLst>
                <a:ext uri="{FF2B5EF4-FFF2-40B4-BE49-F238E27FC236}">
                  <a16:creationId xmlns:a16="http://schemas.microsoft.com/office/drawing/2014/main" id="{4115AD42-477F-4B82-B778-90ABF720C117}"/>
                </a:ext>
              </a:extLst>
            </p:cNvPr>
            <p:cNvSpPr>
              <a:spLocks noEditPoints="1"/>
            </p:cNvSpPr>
            <p:nvPr/>
          </p:nvSpPr>
          <p:spPr bwMode="auto">
            <a:xfrm>
              <a:off x="2751138" y="996951"/>
              <a:ext cx="1958975" cy="1958975"/>
            </a:xfrm>
            <a:custGeom>
              <a:avLst/>
              <a:gdLst>
                <a:gd name="T0" fmla="*/ 478 w 973"/>
                <a:gd name="T1" fmla="*/ 472 h 974"/>
                <a:gd name="T2" fmla="*/ 494 w 973"/>
                <a:gd name="T3" fmla="*/ 409 h 974"/>
                <a:gd name="T4" fmla="*/ 566 w 973"/>
                <a:gd name="T5" fmla="*/ 304 h 974"/>
                <a:gd name="T6" fmla="*/ 741 w 973"/>
                <a:gd name="T7" fmla="*/ 131 h 974"/>
                <a:gd name="T8" fmla="*/ 743 w 973"/>
                <a:gd name="T9" fmla="*/ 87 h 974"/>
                <a:gd name="T10" fmla="*/ 803 w 973"/>
                <a:gd name="T11" fmla="*/ 97 h 974"/>
                <a:gd name="T12" fmla="*/ 814 w 973"/>
                <a:gd name="T13" fmla="*/ 11 h 974"/>
                <a:gd name="T14" fmla="*/ 955 w 973"/>
                <a:gd name="T15" fmla="*/ 105 h 974"/>
                <a:gd name="T16" fmla="*/ 884 w 973"/>
                <a:gd name="T17" fmla="*/ 177 h 974"/>
                <a:gd name="T18" fmla="*/ 853 w 973"/>
                <a:gd name="T19" fmla="*/ 196 h 974"/>
                <a:gd name="T20" fmla="*/ 863 w 973"/>
                <a:gd name="T21" fmla="*/ 254 h 974"/>
                <a:gd name="T22" fmla="*/ 836 w 973"/>
                <a:gd name="T23" fmla="*/ 242 h 974"/>
                <a:gd name="T24" fmla="*/ 645 w 973"/>
                <a:gd name="T25" fmla="*/ 426 h 974"/>
                <a:gd name="T26" fmla="*/ 565 w 973"/>
                <a:gd name="T27" fmla="*/ 481 h 974"/>
                <a:gd name="T28" fmla="*/ 500 w 973"/>
                <a:gd name="T29" fmla="*/ 497 h 974"/>
                <a:gd name="T30" fmla="*/ 403 w 973"/>
                <a:gd name="T31" fmla="*/ 600 h 974"/>
                <a:gd name="T32" fmla="*/ 389 w 973"/>
                <a:gd name="T33" fmla="*/ 957 h 974"/>
                <a:gd name="T34" fmla="*/ 260 w 973"/>
                <a:gd name="T35" fmla="*/ 974 h 974"/>
                <a:gd name="T36" fmla="*/ 243 w 973"/>
                <a:gd name="T37" fmla="*/ 636 h 974"/>
                <a:gd name="T38" fmla="*/ 222 w 973"/>
                <a:gd name="T39" fmla="*/ 502 h 974"/>
                <a:gd name="T40" fmla="*/ 211 w 973"/>
                <a:gd name="T41" fmla="*/ 532 h 974"/>
                <a:gd name="T42" fmla="*/ 188 w 973"/>
                <a:gd name="T43" fmla="*/ 974 h 974"/>
                <a:gd name="T44" fmla="*/ 0 w 973"/>
                <a:gd name="T45" fmla="*/ 953 h 974"/>
                <a:gd name="T46" fmla="*/ 20 w 973"/>
                <a:gd name="T47" fmla="*/ 0 h 974"/>
                <a:gd name="T48" fmla="*/ 113 w 973"/>
                <a:gd name="T49" fmla="*/ 15 h 974"/>
                <a:gd name="T50" fmla="*/ 175 w 973"/>
                <a:gd name="T51" fmla="*/ 150 h 974"/>
                <a:gd name="T52" fmla="*/ 359 w 973"/>
                <a:gd name="T53" fmla="*/ 296 h 974"/>
                <a:gd name="T54" fmla="*/ 406 w 973"/>
                <a:gd name="T55" fmla="*/ 545 h 974"/>
                <a:gd name="T56" fmla="*/ 248 w 973"/>
                <a:gd name="T57" fmla="*/ 434 h 974"/>
                <a:gd name="T58" fmla="*/ 264 w 973"/>
                <a:gd name="T59" fmla="*/ 553 h 974"/>
                <a:gd name="T60" fmla="*/ 276 w 973"/>
                <a:gd name="T61" fmla="*/ 929 h 974"/>
                <a:gd name="T62" fmla="*/ 357 w 973"/>
                <a:gd name="T63" fmla="*/ 941 h 974"/>
                <a:gd name="T64" fmla="*/ 366 w 973"/>
                <a:gd name="T65" fmla="*/ 629 h 974"/>
                <a:gd name="T66" fmla="*/ 313 w 973"/>
                <a:gd name="T67" fmla="*/ 638 h 974"/>
                <a:gd name="T68" fmla="*/ 370 w 973"/>
                <a:gd name="T69" fmla="*/ 578 h 974"/>
                <a:gd name="T70" fmla="*/ 326 w 973"/>
                <a:gd name="T71" fmla="*/ 302 h 974"/>
                <a:gd name="T72" fmla="*/ 159 w 973"/>
                <a:gd name="T73" fmla="*/ 179 h 974"/>
                <a:gd name="T74" fmla="*/ 85 w 973"/>
                <a:gd name="T75" fmla="*/ 40 h 974"/>
                <a:gd name="T76" fmla="*/ 33 w 973"/>
                <a:gd name="T77" fmla="*/ 33 h 974"/>
                <a:gd name="T78" fmla="*/ 178 w 973"/>
                <a:gd name="T79" fmla="*/ 941 h 974"/>
                <a:gd name="T80" fmla="*/ 177 w 973"/>
                <a:gd name="T81" fmla="*/ 583 h 974"/>
                <a:gd name="T82" fmla="*/ 229 w 973"/>
                <a:gd name="T83" fmla="*/ 399 h 974"/>
                <a:gd name="T84" fmla="*/ 701 w 973"/>
                <a:gd name="T85" fmla="*/ 289 h 974"/>
                <a:gd name="T86" fmla="*/ 744 w 973"/>
                <a:gd name="T87" fmla="*/ 285 h 974"/>
                <a:gd name="T88" fmla="*/ 736 w 973"/>
                <a:gd name="T89" fmla="*/ 241 h 974"/>
                <a:gd name="T90" fmla="*/ 785 w 973"/>
                <a:gd name="T91" fmla="*/ 244 h 974"/>
                <a:gd name="T92" fmla="*/ 761 w 973"/>
                <a:gd name="T93" fmla="*/ 154 h 974"/>
                <a:gd name="T94" fmla="*/ 649 w 973"/>
                <a:gd name="T95" fmla="*/ 380 h 974"/>
                <a:gd name="T96" fmla="*/ 655 w 973"/>
                <a:gd name="T97" fmla="*/ 322 h 974"/>
                <a:gd name="T98" fmla="*/ 705 w 973"/>
                <a:gd name="T99" fmla="*/ 325 h 974"/>
                <a:gd name="T100" fmla="*/ 701 w 973"/>
                <a:gd name="T101" fmla="*/ 289 h 974"/>
                <a:gd name="T102" fmla="*/ 927 w 973"/>
                <a:gd name="T103" fmla="*/ 123 h 974"/>
                <a:gd name="T104" fmla="*/ 823 w 973"/>
                <a:gd name="T105" fmla="*/ 45 h 974"/>
                <a:gd name="T106" fmla="*/ 865 w 973"/>
                <a:gd name="T107" fmla="*/ 112 h 974"/>
                <a:gd name="T108" fmla="*/ 924 w 973"/>
                <a:gd name="T109" fmla="*/ 154 h 974"/>
                <a:gd name="T110" fmla="*/ 572 w 973"/>
                <a:gd name="T111" fmla="*/ 354 h 974"/>
                <a:gd name="T112" fmla="*/ 588 w 973"/>
                <a:gd name="T113" fmla="*/ 418 h 974"/>
                <a:gd name="T114" fmla="*/ 572 w 973"/>
                <a:gd name="T115" fmla="*/ 354 h 974"/>
                <a:gd name="T116" fmla="*/ 514 w 973"/>
                <a:gd name="T117" fmla="*/ 435 h 974"/>
                <a:gd name="T118" fmla="*/ 538 w 973"/>
                <a:gd name="T119" fmla="*/ 460 h 974"/>
                <a:gd name="T120" fmla="*/ 535 w 973"/>
                <a:gd name="T121" fmla="*/ 414 h 974"/>
                <a:gd name="T122" fmla="*/ 828 w 973"/>
                <a:gd name="T123" fmla="*/ 123 h 974"/>
                <a:gd name="T124" fmla="*/ 828 w 973"/>
                <a:gd name="T125" fmla="*/ 171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3" h="974">
                  <a:moveTo>
                    <a:pt x="406" y="545"/>
                  </a:moveTo>
                  <a:cubicBezTo>
                    <a:pt x="431" y="520"/>
                    <a:pt x="455" y="496"/>
                    <a:pt x="478" y="472"/>
                  </a:cubicBezTo>
                  <a:cubicBezTo>
                    <a:pt x="480" y="470"/>
                    <a:pt x="480" y="466"/>
                    <a:pt x="479" y="464"/>
                  </a:cubicBezTo>
                  <a:cubicBezTo>
                    <a:pt x="473" y="442"/>
                    <a:pt x="476" y="423"/>
                    <a:pt x="494" y="409"/>
                  </a:cubicBezTo>
                  <a:cubicBezTo>
                    <a:pt x="520" y="387"/>
                    <a:pt x="533" y="358"/>
                    <a:pt x="548" y="329"/>
                  </a:cubicBezTo>
                  <a:cubicBezTo>
                    <a:pt x="552" y="320"/>
                    <a:pt x="559" y="311"/>
                    <a:pt x="566" y="304"/>
                  </a:cubicBezTo>
                  <a:cubicBezTo>
                    <a:pt x="621" y="248"/>
                    <a:pt x="676" y="194"/>
                    <a:pt x="731" y="139"/>
                  </a:cubicBezTo>
                  <a:cubicBezTo>
                    <a:pt x="733" y="136"/>
                    <a:pt x="737" y="134"/>
                    <a:pt x="741" y="131"/>
                  </a:cubicBezTo>
                  <a:cubicBezTo>
                    <a:pt x="732" y="123"/>
                    <a:pt x="725" y="117"/>
                    <a:pt x="717" y="111"/>
                  </a:cubicBezTo>
                  <a:cubicBezTo>
                    <a:pt x="727" y="102"/>
                    <a:pt x="734" y="95"/>
                    <a:pt x="743" y="87"/>
                  </a:cubicBezTo>
                  <a:cubicBezTo>
                    <a:pt x="753" y="99"/>
                    <a:pt x="765" y="111"/>
                    <a:pt x="777" y="123"/>
                  </a:cubicBezTo>
                  <a:cubicBezTo>
                    <a:pt x="786" y="113"/>
                    <a:pt x="794" y="105"/>
                    <a:pt x="803" y="97"/>
                  </a:cubicBezTo>
                  <a:cubicBezTo>
                    <a:pt x="793" y="86"/>
                    <a:pt x="785" y="74"/>
                    <a:pt x="785" y="58"/>
                  </a:cubicBezTo>
                  <a:cubicBezTo>
                    <a:pt x="785" y="36"/>
                    <a:pt x="795" y="20"/>
                    <a:pt x="814" y="11"/>
                  </a:cubicBezTo>
                  <a:cubicBezTo>
                    <a:pt x="833" y="2"/>
                    <a:pt x="853" y="4"/>
                    <a:pt x="868" y="18"/>
                  </a:cubicBezTo>
                  <a:cubicBezTo>
                    <a:pt x="898" y="47"/>
                    <a:pt x="927" y="76"/>
                    <a:pt x="955" y="105"/>
                  </a:cubicBezTo>
                  <a:cubicBezTo>
                    <a:pt x="973" y="124"/>
                    <a:pt x="971" y="155"/>
                    <a:pt x="953" y="174"/>
                  </a:cubicBezTo>
                  <a:cubicBezTo>
                    <a:pt x="934" y="193"/>
                    <a:pt x="904" y="194"/>
                    <a:pt x="884" y="177"/>
                  </a:cubicBezTo>
                  <a:cubicBezTo>
                    <a:pt x="881" y="175"/>
                    <a:pt x="879" y="173"/>
                    <a:pt x="877" y="171"/>
                  </a:cubicBezTo>
                  <a:cubicBezTo>
                    <a:pt x="870" y="179"/>
                    <a:pt x="862" y="188"/>
                    <a:pt x="853" y="196"/>
                  </a:cubicBezTo>
                  <a:cubicBezTo>
                    <a:pt x="864" y="206"/>
                    <a:pt x="876" y="218"/>
                    <a:pt x="889" y="230"/>
                  </a:cubicBezTo>
                  <a:cubicBezTo>
                    <a:pt x="879" y="239"/>
                    <a:pt x="872" y="246"/>
                    <a:pt x="863" y="254"/>
                  </a:cubicBezTo>
                  <a:cubicBezTo>
                    <a:pt x="858" y="248"/>
                    <a:pt x="853" y="241"/>
                    <a:pt x="846" y="232"/>
                  </a:cubicBezTo>
                  <a:cubicBezTo>
                    <a:pt x="841" y="237"/>
                    <a:pt x="838" y="240"/>
                    <a:pt x="836" y="242"/>
                  </a:cubicBezTo>
                  <a:cubicBezTo>
                    <a:pt x="781" y="297"/>
                    <a:pt x="726" y="353"/>
                    <a:pt x="670" y="408"/>
                  </a:cubicBezTo>
                  <a:cubicBezTo>
                    <a:pt x="663" y="415"/>
                    <a:pt x="654" y="420"/>
                    <a:pt x="645" y="426"/>
                  </a:cubicBezTo>
                  <a:cubicBezTo>
                    <a:pt x="641" y="429"/>
                    <a:pt x="637" y="431"/>
                    <a:pt x="632" y="432"/>
                  </a:cubicBezTo>
                  <a:cubicBezTo>
                    <a:pt x="606" y="444"/>
                    <a:pt x="584" y="459"/>
                    <a:pt x="565" y="481"/>
                  </a:cubicBezTo>
                  <a:cubicBezTo>
                    <a:pt x="550" y="497"/>
                    <a:pt x="532" y="501"/>
                    <a:pt x="511" y="495"/>
                  </a:cubicBezTo>
                  <a:cubicBezTo>
                    <a:pt x="508" y="494"/>
                    <a:pt x="502" y="495"/>
                    <a:pt x="500" y="497"/>
                  </a:cubicBezTo>
                  <a:cubicBezTo>
                    <a:pt x="469" y="528"/>
                    <a:pt x="438" y="559"/>
                    <a:pt x="407" y="590"/>
                  </a:cubicBezTo>
                  <a:cubicBezTo>
                    <a:pt x="405" y="592"/>
                    <a:pt x="403" y="596"/>
                    <a:pt x="403" y="600"/>
                  </a:cubicBezTo>
                  <a:cubicBezTo>
                    <a:pt x="400" y="666"/>
                    <a:pt x="398" y="733"/>
                    <a:pt x="395" y="799"/>
                  </a:cubicBezTo>
                  <a:cubicBezTo>
                    <a:pt x="393" y="852"/>
                    <a:pt x="391" y="905"/>
                    <a:pt x="389" y="957"/>
                  </a:cubicBezTo>
                  <a:cubicBezTo>
                    <a:pt x="389" y="968"/>
                    <a:pt x="383" y="974"/>
                    <a:pt x="372" y="974"/>
                  </a:cubicBezTo>
                  <a:cubicBezTo>
                    <a:pt x="335" y="974"/>
                    <a:pt x="298" y="974"/>
                    <a:pt x="260" y="974"/>
                  </a:cubicBezTo>
                  <a:cubicBezTo>
                    <a:pt x="248" y="974"/>
                    <a:pt x="243" y="968"/>
                    <a:pt x="243" y="954"/>
                  </a:cubicBezTo>
                  <a:cubicBezTo>
                    <a:pt x="243" y="848"/>
                    <a:pt x="244" y="742"/>
                    <a:pt x="243" y="636"/>
                  </a:cubicBezTo>
                  <a:cubicBezTo>
                    <a:pt x="242" y="610"/>
                    <a:pt x="236" y="585"/>
                    <a:pt x="232" y="560"/>
                  </a:cubicBezTo>
                  <a:cubicBezTo>
                    <a:pt x="229" y="541"/>
                    <a:pt x="225" y="521"/>
                    <a:pt x="222" y="502"/>
                  </a:cubicBezTo>
                  <a:cubicBezTo>
                    <a:pt x="220" y="502"/>
                    <a:pt x="219" y="502"/>
                    <a:pt x="218" y="502"/>
                  </a:cubicBezTo>
                  <a:cubicBezTo>
                    <a:pt x="216" y="512"/>
                    <a:pt x="211" y="522"/>
                    <a:pt x="211" y="532"/>
                  </a:cubicBezTo>
                  <a:cubicBezTo>
                    <a:pt x="210" y="672"/>
                    <a:pt x="211" y="812"/>
                    <a:pt x="211" y="951"/>
                  </a:cubicBezTo>
                  <a:cubicBezTo>
                    <a:pt x="211" y="970"/>
                    <a:pt x="206" y="974"/>
                    <a:pt x="188" y="974"/>
                  </a:cubicBezTo>
                  <a:cubicBezTo>
                    <a:pt x="132" y="974"/>
                    <a:pt x="77" y="974"/>
                    <a:pt x="21" y="974"/>
                  </a:cubicBezTo>
                  <a:cubicBezTo>
                    <a:pt x="5" y="974"/>
                    <a:pt x="0" y="969"/>
                    <a:pt x="0" y="953"/>
                  </a:cubicBezTo>
                  <a:cubicBezTo>
                    <a:pt x="0" y="642"/>
                    <a:pt x="0" y="332"/>
                    <a:pt x="0" y="21"/>
                  </a:cubicBezTo>
                  <a:cubicBezTo>
                    <a:pt x="0" y="5"/>
                    <a:pt x="5" y="0"/>
                    <a:pt x="20" y="0"/>
                  </a:cubicBezTo>
                  <a:cubicBezTo>
                    <a:pt x="45" y="0"/>
                    <a:pt x="70" y="0"/>
                    <a:pt x="94" y="0"/>
                  </a:cubicBezTo>
                  <a:cubicBezTo>
                    <a:pt x="106" y="0"/>
                    <a:pt x="111" y="4"/>
                    <a:pt x="113" y="15"/>
                  </a:cubicBezTo>
                  <a:cubicBezTo>
                    <a:pt x="119" y="41"/>
                    <a:pt x="124" y="67"/>
                    <a:pt x="129" y="94"/>
                  </a:cubicBezTo>
                  <a:cubicBezTo>
                    <a:pt x="134" y="121"/>
                    <a:pt x="150" y="139"/>
                    <a:pt x="175" y="150"/>
                  </a:cubicBezTo>
                  <a:cubicBezTo>
                    <a:pt x="208" y="164"/>
                    <a:pt x="240" y="179"/>
                    <a:pt x="273" y="192"/>
                  </a:cubicBezTo>
                  <a:cubicBezTo>
                    <a:pt x="322" y="211"/>
                    <a:pt x="349" y="246"/>
                    <a:pt x="359" y="296"/>
                  </a:cubicBezTo>
                  <a:cubicBezTo>
                    <a:pt x="373" y="368"/>
                    <a:pt x="389" y="439"/>
                    <a:pt x="404" y="510"/>
                  </a:cubicBezTo>
                  <a:cubicBezTo>
                    <a:pt x="406" y="521"/>
                    <a:pt x="405" y="532"/>
                    <a:pt x="406" y="545"/>
                  </a:cubicBezTo>
                  <a:close/>
                  <a:moveTo>
                    <a:pt x="258" y="413"/>
                  </a:moveTo>
                  <a:cubicBezTo>
                    <a:pt x="254" y="420"/>
                    <a:pt x="250" y="427"/>
                    <a:pt x="248" y="434"/>
                  </a:cubicBezTo>
                  <a:cubicBezTo>
                    <a:pt x="246" y="438"/>
                    <a:pt x="245" y="444"/>
                    <a:pt x="245" y="448"/>
                  </a:cubicBezTo>
                  <a:cubicBezTo>
                    <a:pt x="251" y="483"/>
                    <a:pt x="258" y="518"/>
                    <a:pt x="264" y="553"/>
                  </a:cubicBezTo>
                  <a:cubicBezTo>
                    <a:pt x="271" y="589"/>
                    <a:pt x="276" y="625"/>
                    <a:pt x="276" y="662"/>
                  </a:cubicBezTo>
                  <a:cubicBezTo>
                    <a:pt x="275" y="751"/>
                    <a:pt x="276" y="840"/>
                    <a:pt x="276" y="929"/>
                  </a:cubicBezTo>
                  <a:cubicBezTo>
                    <a:pt x="276" y="933"/>
                    <a:pt x="276" y="937"/>
                    <a:pt x="276" y="941"/>
                  </a:cubicBezTo>
                  <a:cubicBezTo>
                    <a:pt x="303" y="941"/>
                    <a:pt x="330" y="941"/>
                    <a:pt x="357" y="941"/>
                  </a:cubicBezTo>
                  <a:cubicBezTo>
                    <a:pt x="361" y="837"/>
                    <a:pt x="365" y="734"/>
                    <a:pt x="369" y="631"/>
                  </a:cubicBezTo>
                  <a:cubicBezTo>
                    <a:pt x="368" y="630"/>
                    <a:pt x="367" y="630"/>
                    <a:pt x="366" y="629"/>
                  </a:cubicBezTo>
                  <a:cubicBezTo>
                    <a:pt x="356" y="640"/>
                    <a:pt x="346" y="650"/>
                    <a:pt x="337" y="660"/>
                  </a:cubicBezTo>
                  <a:cubicBezTo>
                    <a:pt x="328" y="653"/>
                    <a:pt x="321" y="646"/>
                    <a:pt x="313" y="638"/>
                  </a:cubicBezTo>
                  <a:cubicBezTo>
                    <a:pt x="330" y="620"/>
                    <a:pt x="347" y="603"/>
                    <a:pt x="365" y="586"/>
                  </a:cubicBezTo>
                  <a:cubicBezTo>
                    <a:pt x="367" y="584"/>
                    <a:pt x="370" y="581"/>
                    <a:pt x="370" y="578"/>
                  </a:cubicBezTo>
                  <a:cubicBezTo>
                    <a:pt x="371" y="558"/>
                    <a:pt x="375" y="537"/>
                    <a:pt x="371" y="518"/>
                  </a:cubicBezTo>
                  <a:cubicBezTo>
                    <a:pt x="357" y="445"/>
                    <a:pt x="340" y="374"/>
                    <a:pt x="326" y="302"/>
                  </a:cubicBezTo>
                  <a:cubicBezTo>
                    <a:pt x="318" y="262"/>
                    <a:pt x="297" y="236"/>
                    <a:pt x="259" y="222"/>
                  </a:cubicBezTo>
                  <a:cubicBezTo>
                    <a:pt x="225" y="209"/>
                    <a:pt x="192" y="194"/>
                    <a:pt x="159" y="179"/>
                  </a:cubicBezTo>
                  <a:cubicBezTo>
                    <a:pt x="125" y="164"/>
                    <a:pt x="105" y="137"/>
                    <a:pt x="97" y="101"/>
                  </a:cubicBezTo>
                  <a:cubicBezTo>
                    <a:pt x="93" y="81"/>
                    <a:pt x="89" y="60"/>
                    <a:pt x="85" y="40"/>
                  </a:cubicBezTo>
                  <a:cubicBezTo>
                    <a:pt x="84" y="37"/>
                    <a:pt x="81" y="33"/>
                    <a:pt x="78" y="33"/>
                  </a:cubicBezTo>
                  <a:cubicBezTo>
                    <a:pt x="63" y="32"/>
                    <a:pt x="48" y="33"/>
                    <a:pt x="33" y="33"/>
                  </a:cubicBezTo>
                  <a:cubicBezTo>
                    <a:pt x="33" y="336"/>
                    <a:pt x="33" y="638"/>
                    <a:pt x="33" y="941"/>
                  </a:cubicBezTo>
                  <a:cubicBezTo>
                    <a:pt x="81" y="941"/>
                    <a:pt x="129" y="941"/>
                    <a:pt x="178" y="941"/>
                  </a:cubicBezTo>
                  <a:cubicBezTo>
                    <a:pt x="178" y="936"/>
                    <a:pt x="178" y="932"/>
                    <a:pt x="178" y="928"/>
                  </a:cubicBezTo>
                  <a:cubicBezTo>
                    <a:pt x="178" y="813"/>
                    <a:pt x="180" y="698"/>
                    <a:pt x="177" y="583"/>
                  </a:cubicBezTo>
                  <a:cubicBezTo>
                    <a:pt x="177" y="537"/>
                    <a:pt x="183" y="494"/>
                    <a:pt x="205" y="453"/>
                  </a:cubicBezTo>
                  <a:cubicBezTo>
                    <a:pt x="214" y="436"/>
                    <a:pt x="220" y="417"/>
                    <a:pt x="229" y="399"/>
                  </a:cubicBezTo>
                  <a:cubicBezTo>
                    <a:pt x="239" y="404"/>
                    <a:pt x="248" y="408"/>
                    <a:pt x="258" y="413"/>
                  </a:cubicBezTo>
                  <a:close/>
                  <a:moveTo>
                    <a:pt x="701" y="289"/>
                  </a:moveTo>
                  <a:cubicBezTo>
                    <a:pt x="710" y="280"/>
                    <a:pt x="718" y="273"/>
                    <a:pt x="728" y="262"/>
                  </a:cubicBezTo>
                  <a:cubicBezTo>
                    <a:pt x="734" y="270"/>
                    <a:pt x="739" y="278"/>
                    <a:pt x="744" y="285"/>
                  </a:cubicBezTo>
                  <a:cubicBezTo>
                    <a:pt x="752" y="278"/>
                    <a:pt x="757" y="273"/>
                    <a:pt x="763" y="266"/>
                  </a:cubicBezTo>
                  <a:cubicBezTo>
                    <a:pt x="754" y="258"/>
                    <a:pt x="744" y="248"/>
                    <a:pt x="736" y="241"/>
                  </a:cubicBezTo>
                  <a:cubicBezTo>
                    <a:pt x="744" y="232"/>
                    <a:pt x="751" y="224"/>
                    <a:pt x="759" y="215"/>
                  </a:cubicBezTo>
                  <a:cubicBezTo>
                    <a:pt x="768" y="225"/>
                    <a:pt x="777" y="235"/>
                    <a:pt x="785" y="244"/>
                  </a:cubicBezTo>
                  <a:cubicBezTo>
                    <a:pt x="797" y="232"/>
                    <a:pt x="808" y="221"/>
                    <a:pt x="818" y="211"/>
                  </a:cubicBezTo>
                  <a:cubicBezTo>
                    <a:pt x="800" y="193"/>
                    <a:pt x="781" y="174"/>
                    <a:pt x="761" y="154"/>
                  </a:cubicBezTo>
                  <a:cubicBezTo>
                    <a:pt x="704" y="210"/>
                    <a:pt x="648" y="267"/>
                    <a:pt x="592" y="322"/>
                  </a:cubicBezTo>
                  <a:cubicBezTo>
                    <a:pt x="612" y="343"/>
                    <a:pt x="631" y="362"/>
                    <a:pt x="649" y="380"/>
                  </a:cubicBezTo>
                  <a:cubicBezTo>
                    <a:pt x="659" y="370"/>
                    <a:pt x="670" y="359"/>
                    <a:pt x="683" y="347"/>
                  </a:cubicBezTo>
                  <a:cubicBezTo>
                    <a:pt x="673" y="338"/>
                    <a:pt x="663" y="329"/>
                    <a:pt x="655" y="322"/>
                  </a:cubicBezTo>
                  <a:cubicBezTo>
                    <a:pt x="663" y="313"/>
                    <a:pt x="670" y="305"/>
                    <a:pt x="678" y="296"/>
                  </a:cubicBezTo>
                  <a:cubicBezTo>
                    <a:pt x="687" y="306"/>
                    <a:pt x="696" y="316"/>
                    <a:pt x="705" y="325"/>
                  </a:cubicBezTo>
                  <a:cubicBezTo>
                    <a:pt x="711" y="319"/>
                    <a:pt x="716" y="313"/>
                    <a:pt x="723" y="306"/>
                  </a:cubicBezTo>
                  <a:cubicBezTo>
                    <a:pt x="716" y="301"/>
                    <a:pt x="709" y="295"/>
                    <a:pt x="701" y="289"/>
                  </a:cubicBezTo>
                  <a:close/>
                  <a:moveTo>
                    <a:pt x="937" y="139"/>
                  </a:moveTo>
                  <a:cubicBezTo>
                    <a:pt x="933" y="133"/>
                    <a:pt x="931" y="127"/>
                    <a:pt x="927" y="123"/>
                  </a:cubicBezTo>
                  <a:cubicBezTo>
                    <a:pt x="902" y="98"/>
                    <a:pt x="876" y="72"/>
                    <a:pt x="851" y="47"/>
                  </a:cubicBezTo>
                  <a:cubicBezTo>
                    <a:pt x="841" y="37"/>
                    <a:pt x="831" y="36"/>
                    <a:pt x="823" y="45"/>
                  </a:cubicBezTo>
                  <a:cubicBezTo>
                    <a:pt x="815" y="53"/>
                    <a:pt x="816" y="62"/>
                    <a:pt x="825" y="72"/>
                  </a:cubicBezTo>
                  <a:cubicBezTo>
                    <a:pt x="839" y="85"/>
                    <a:pt x="852" y="99"/>
                    <a:pt x="865" y="112"/>
                  </a:cubicBezTo>
                  <a:cubicBezTo>
                    <a:pt x="878" y="124"/>
                    <a:pt x="890" y="137"/>
                    <a:pt x="903" y="150"/>
                  </a:cubicBezTo>
                  <a:cubicBezTo>
                    <a:pt x="909" y="156"/>
                    <a:pt x="917" y="159"/>
                    <a:pt x="924" y="154"/>
                  </a:cubicBezTo>
                  <a:cubicBezTo>
                    <a:pt x="929" y="151"/>
                    <a:pt x="933" y="144"/>
                    <a:pt x="937" y="139"/>
                  </a:cubicBezTo>
                  <a:close/>
                  <a:moveTo>
                    <a:pt x="572" y="354"/>
                  </a:moveTo>
                  <a:cubicBezTo>
                    <a:pt x="566" y="364"/>
                    <a:pt x="561" y="376"/>
                    <a:pt x="556" y="386"/>
                  </a:cubicBezTo>
                  <a:cubicBezTo>
                    <a:pt x="567" y="397"/>
                    <a:pt x="577" y="407"/>
                    <a:pt x="588" y="418"/>
                  </a:cubicBezTo>
                  <a:cubicBezTo>
                    <a:pt x="598" y="413"/>
                    <a:pt x="609" y="407"/>
                    <a:pt x="620" y="402"/>
                  </a:cubicBezTo>
                  <a:cubicBezTo>
                    <a:pt x="604" y="386"/>
                    <a:pt x="588" y="370"/>
                    <a:pt x="572" y="354"/>
                  </a:cubicBezTo>
                  <a:close/>
                  <a:moveTo>
                    <a:pt x="535" y="414"/>
                  </a:moveTo>
                  <a:cubicBezTo>
                    <a:pt x="528" y="421"/>
                    <a:pt x="520" y="428"/>
                    <a:pt x="514" y="435"/>
                  </a:cubicBezTo>
                  <a:cubicBezTo>
                    <a:pt x="507" y="443"/>
                    <a:pt x="508" y="452"/>
                    <a:pt x="514" y="459"/>
                  </a:cubicBezTo>
                  <a:cubicBezTo>
                    <a:pt x="520" y="465"/>
                    <a:pt x="531" y="466"/>
                    <a:pt x="538" y="460"/>
                  </a:cubicBezTo>
                  <a:cubicBezTo>
                    <a:pt x="546" y="454"/>
                    <a:pt x="553" y="446"/>
                    <a:pt x="560" y="440"/>
                  </a:cubicBezTo>
                  <a:cubicBezTo>
                    <a:pt x="551" y="430"/>
                    <a:pt x="543" y="422"/>
                    <a:pt x="535" y="414"/>
                  </a:cubicBezTo>
                  <a:close/>
                  <a:moveTo>
                    <a:pt x="851" y="147"/>
                  </a:moveTo>
                  <a:cubicBezTo>
                    <a:pt x="843" y="139"/>
                    <a:pt x="835" y="131"/>
                    <a:pt x="828" y="123"/>
                  </a:cubicBezTo>
                  <a:cubicBezTo>
                    <a:pt x="820" y="131"/>
                    <a:pt x="812" y="139"/>
                    <a:pt x="806" y="146"/>
                  </a:cubicBezTo>
                  <a:cubicBezTo>
                    <a:pt x="813" y="154"/>
                    <a:pt x="820" y="162"/>
                    <a:pt x="828" y="171"/>
                  </a:cubicBezTo>
                  <a:cubicBezTo>
                    <a:pt x="836" y="163"/>
                    <a:pt x="844" y="155"/>
                    <a:pt x="851" y="14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2" name="Freeform 18">
              <a:extLst>
                <a:ext uri="{FF2B5EF4-FFF2-40B4-BE49-F238E27FC236}">
                  <a16:creationId xmlns:a16="http://schemas.microsoft.com/office/drawing/2014/main" id="{81959CE4-4A40-4C5A-AA99-381EF559E235}"/>
                </a:ext>
              </a:extLst>
            </p:cNvPr>
            <p:cNvSpPr>
              <a:spLocks noEditPoints="1"/>
            </p:cNvSpPr>
            <p:nvPr/>
          </p:nvSpPr>
          <p:spPr bwMode="auto">
            <a:xfrm>
              <a:off x="3692526" y="2009775"/>
              <a:ext cx="1065213" cy="947737"/>
            </a:xfrm>
            <a:custGeom>
              <a:avLst/>
              <a:gdLst>
                <a:gd name="T0" fmla="*/ 278 w 529"/>
                <a:gd name="T1" fmla="*/ 471 h 471"/>
                <a:gd name="T2" fmla="*/ 54 w 529"/>
                <a:gd name="T3" fmla="*/ 280 h 471"/>
                <a:gd name="T4" fmla="*/ 59 w 529"/>
                <a:gd name="T5" fmla="*/ 185 h 471"/>
                <a:gd name="T6" fmla="*/ 57 w 529"/>
                <a:gd name="T7" fmla="*/ 167 h 471"/>
                <a:gd name="T8" fmla="*/ 6 w 529"/>
                <a:gd name="T9" fmla="*/ 76 h 471"/>
                <a:gd name="T10" fmla="*/ 6 w 529"/>
                <a:gd name="T11" fmla="*/ 54 h 471"/>
                <a:gd name="T12" fmla="*/ 28 w 529"/>
                <a:gd name="T13" fmla="*/ 50 h 471"/>
                <a:gd name="T14" fmla="*/ 110 w 529"/>
                <a:gd name="T15" fmla="*/ 77 h 471"/>
                <a:gd name="T16" fmla="*/ 126 w 529"/>
                <a:gd name="T17" fmla="*/ 74 h 471"/>
                <a:gd name="T18" fmla="*/ 349 w 529"/>
                <a:gd name="T19" fmla="*/ 27 h 471"/>
                <a:gd name="T20" fmla="*/ 501 w 529"/>
                <a:gd name="T21" fmla="*/ 196 h 471"/>
                <a:gd name="T22" fmla="*/ 307 w 529"/>
                <a:gd name="T23" fmla="*/ 468 h 471"/>
                <a:gd name="T24" fmla="*/ 278 w 529"/>
                <a:gd name="T25" fmla="*/ 471 h 471"/>
                <a:gd name="T26" fmla="*/ 54 w 529"/>
                <a:gd name="T27" fmla="*/ 94 h 471"/>
                <a:gd name="T28" fmla="*/ 91 w 529"/>
                <a:gd name="T29" fmla="*/ 161 h 471"/>
                <a:gd name="T30" fmla="*/ 94 w 529"/>
                <a:gd name="T31" fmla="*/ 183 h 471"/>
                <a:gd name="T32" fmla="*/ 87 w 529"/>
                <a:gd name="T33" fmla="*/ 280 h 471"/>
                <a:gd name="T34" fmla="*/ 314 w 529"/>
                <a:gd name="T35" fmla="*/ 435 h 471"/>
                <a:gd name="T36" fmla="*/ 469 w 529"/>
                <a:gd name="T37" fmla="*/ 201 h 471"/>
                <a:gd name="T38" fmla="*/ 270 w 529"/>
                <a:gd name="T39" fmla="*/ 48 h 471"/>
                <a:gd name="T40" fmla="*/ 139 w 529"/>
                <a:gd name="T41" fmla="*/ 108 h 471"/>
                <a:gd name="T42" fmla="*/ 114 w 529"/>
                <a:gd name="T43" fmla="*/ 114 h 471"/>
                <a:gd name="T44" fmla="*/ 79 w 529"/>
                <a:gd name="T45" fmla="*/ 102 h 471"/>
                <a:gd name="T46" fmla="*/ 54 w 529"/>
                <a:gd name="T47" fmla="*/ 9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9" h="471">
                  <a:moveTo>
                    <a:pt x="278" y="471"/>
                  </a:moveTo>
                  <a:cubicBezTo>
                    <a:pt x="166" y="470"/>
                    <a:pt x="72" y="390"/>
                    <a:pt x="54" y="280"/>
                  </a:cubicBezTo>
                  <a:cubicBezTo>
                    <a:pt x="48" y="248"/>
                    <a:pt x="50" y="216"/>
                    <a:pt x="59" y="185"/>
                  </a:cubicBezTo>
                  <a:cubicBezTo>
                    <a:pt x="61" y="178"/>
                    <a:pt x="60" y="173"/>
                    <a:pt x="57" y="167"/>
                  </a:cubicBezTo>
                  <a:cubicBezTo>
                    <a:pt x="40" y="137"/>
                    <a:pt x="23" y="106"/>
                    <a:pt x="6" y="76"/>
                  </a:cubicBezTo>
                  <a:cubicBezTo>
                    <a:pt x="2" y="69"/>
                    <a:pt x="0" y="61"/>
                    <a:pt x="6" y="54"/>
                  </a:cubicBezTo>
                  <a:cubicBezTo>
                    <a:pt x="12" y="46"/>
                    <a:pt x="20" y="47"/>
                    <a:pt x="28" y="50"/>
                  </a:cubicBezTo>
                  <a:cubicBezTo>
                    <a:pt x="55" y="59"/>
                    <a:pt x="83" y="68"/>
                    <a:pt x="110" y="77"/>
                  </a:cubicBezTo>
                  <a:cubicBezTo>
                    <a:pt x="116" y="80"/>
                    <a:pt x="121" y="79"/>
                    <a:pt x="126" y="74"/>
                  </a:cubicBezTo>
                  <a:cubicBezTo>
                    <a:pt x="192" y="18"/>
                    <a:pt x="267" y="0"/>
                    <a:pt x="349" y="27"/>
                  </a:cubicBezTo>
                  <a:cubicBezTo>
                    <a:pt x="431" y="54"/>
                    <a:pt x="482" y="112"/>
                    <a:pt x="501" y="196"/>
                  </a:cubicBezTo>
                  <a:cubicBezTo>
                    <a:pt x="529" y="326"/>
                    <a:pt x="438" y="452"/>
                    <a:pt x="307" y="468"/>
                  </a:cubicBezTo>
                  <a:cubicBezTo>
                    <a:pt x="297" y="470"/>
                    <a:pt x="287" y="470"/>
                    <a:pt x="278" y="471"/>
                  </a:cubicBezTo>
                  <a:close/>
                  <a:moveTo>
                    <a:pt x="54" y="94"/>
                  </a:moveTo>
                  <a:cubicBezTo>
                    <a:pt x="67" y="118"/>
                    <a:pt x="79" y="140"/>
                    <a:pt x="91" y="161"/>
                  </a:cubicBezTo>
                  <a:cubicBezTo>
                    <a:pt x="96" y="168"/>
                    <a:pt x="96" y="175"/>
                    <a:pt x="94" y="183"/>
                  </a:cubicBezTo>
                  <a:cubicBezTo>
                    <a:pt x="83" y="215"/>
                    <a:pt x="81" y="247"/>
                    <a:pt x="87" y="280"/>
                  </a:cubicBezTo>
                  <a:cubicBezTo>
                    <a:pt x="106" y="383"/>
                    <a:pt x="212" y="456"/>
                    <a:pt x="314" y="435"/>
                  </a:cubicBezTo>
                  <a:cubicBezTo>
                    <a:pt x="424" y="413"/>
                    <a:pt x="492" y="311"/>
                    <a:pt x="469" y="201"/>
                  </a:cubicBezTo>
                  <a:cubicBezTo>
                    <a:pt x="450" y="110"/>
                    <a:pt x="363" y="43"/>
                    <a:pt x="270" y="48"/>
                  </a:cubicBezTo>
                  <a:cubicBezTo>
                    <a:pt x="219" y="51"/>
                    <a:pt x="175" y="71"/>
                    <a:pt x="139" y="108"/>
                  </a:cubicBezTo>
                  <a:cubicBezTo>
                    <a:pt x="131" y="115"/>
                    <a:pt x="124" y="117"/>
                    <a:pt x="114" y="114"/>
                  </a:cubicBezTo>
                  <a:cubicBezTo>
                    <a:pt x="102" y="109"/>
                    <a:pt x="91" y="106"/>
                    <a:pt x="79" y="102"/>
                  </a:cubicBezTo>
                  <a:cubicBezTo>
                    <a:pt x="71" y="99"/>
                    <a:pt x="64" y="97"/>
                    <a:pt x="54" y="9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3" name="Freeform 19">
              <a:extLst>
                <a:ext uri="{FF2B5EF4-FFF2-40B4-BE49-F238E27FC236}">
                  <a16:creationId xmlns:a16="http://schemas.microsoft.com/office/drawing/2014/main" id="{AE71AA17-0DD5-4002-94B6-A4464B534871}"/>
                </a:ext>
              </a:extLst>
            </p:cNvPr>
            <p:cNvSpPr/>
            <p:nvPr/>
          </p:nvSpPr>
          <p:spPr bwMode="auto">
            <a:xfrm>
              <a:off x="3111501" y="1716088"/>
              <a:ext cx="61913" cy="61912"/>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1" y="0"/>
                    <a:pt x="20" y="0"/>
                    <a:pt x="31" y="0"/>
                  </a:cubicBezTo>
                  <a:cubicBezTo>
                    <a:pt x="31" y="10"/>
                    <a:pt x="31" y="20"/>
                    <a:pt x="31" y="31"/>
                  </a:cubicBezTo>
                  <a:cubicBezTo>
                    <a:pt x="21" y="31"/>
                    <a:pt x="11" y="31"/>
                    <a:pt x="0" y="31"/>
                  </a:cubicBezTo>
                  <a:cubicBezTo>
                    <a:pt x="0" y="20"/>
                    <a:pt x="0" y="10"/>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4" name="Freeform 20">
              <a:extLst>
                <a:ext uri="{FF2B5EF4-FFF2-40B4-BE49-F238E27FC236}">
                  <a16:creationId xmlns:a16="http://schemas.microsoft.com/office/drawing/2014/main" id="{ECA49436-33B7-4183-989C-921B5A9500AC}"/>
                </a:ext>
              </a:extLst>
            </p:cNvPr>
            <p:cNvSpPr/>
            <p:nvPr/>
          </p:nvSpPr>
          <p:spPr bwMode="auto">
            <a:xfrm>
              <a:off x="2881313" y="1747838"/>
              <a:ext cx="65088" cy="63500"/>
            </a:xfrm>
            <a:custGeom>
              <a:avLst/>
              <a:gdLst>
                <a:gd name="T0" fmla="*/ 32 w 32"/>
                <a:gd name="T1" fmla="*/ 0 h 31"/>
                <a:gd name="T2" fmla="*/ 32 w 32"/>
                <a:gd name="T3" fmla="*/ 31 h 31"/>
                <a:gd name="T4" fmla="*/ 0 w 32"/>
                <a:gd name="T5" fmla="*/ 31 h 31"/>
                <a:gd name="T6" fmla="*/ 0 w 32"/>
                <a:gd name="T7" fmla="*/ 0 h 31"/>
                <a:gd name="T8" fmla="*/ 32 w 32"/>
                <a:gd name="T9" fmla="*/ 0 h 31"/>
              </a:gdLst>
              <a:ahLst/>
              <a:cxnLst>
                <a:cxn ang="0">
                  <a:pos x="T0" y="T1"/>
                </a:cxn>
                <a:cxn ang="0">
                  <a:pos x="T2" y="T3"/>
                </a:cxn>
                <a:cxn ang="0">
                  <a:pos x="T4" y="T5"/>
                </a:cxn>
                <a:cxn ang="0">
                  <a:pos x="T6" y="T7"/>
                </a:cxn>
                <a:cxn ang="0">
                  <a:pos x="T8" y="T9"/>
                </a:cxn>
              </a:cxnLst>
              <a:rect l="0" t="0" r="r" b="b"/>
              <a:pathLst>
                <a:path w="32" h="31">
                  <a:moveTo>
                    <a:pt x="32" y="0"/>
                  </a:moveTo>
                  <a:cubicBezTo>
                    <a:pt x="32" y="11"/>
                    <a:pt x="32" y="21"/>
                    <a:pt x="32" y="31"/>
                  </a:cubicBezTo>
                  <a:cubicBezTo>
                    <a:pt x="21" y="31"/>
                    <a:pt x="11" y="31"/>
                    <a:pt x="0" y="31"/>
                  </a:cubicBezTo>
                  <a:cubicBezTo>
                    <a:pt x="0" y="21"/>
                    <a:pt x="0" y="11"/>
                    <a:pt x="0" y="0"/>
                  </a:cubicBezTo>
                  <a:cubicBezTo>
                    <a:pt x="10" y="0"/>
                    <a:pt x="20" y="0"/>
                    <a:pt x="32"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5" name="Freeform 21">
              <a:extLst>
                <a:ext uri="{FF2B5EF4-FFF2-40B4-BE49-F238E27FC236}">
                  <a16:creationId xmlns:a16="http://schemas.microsoft.com/office/drawing/2014/main" id="{659A8F89-9CB9-441E-BB03-9B528EFC1E69}"/>
                </a:ext>
              </a:extLst>
            </p:cNvPr>
            <p:cNvSpPr/>
            <p:nvPr/>
          </p:nvSpPr>
          <p:spPr bwMode="auto">
            <a:xfrm>
              <a:off x="2981326" y="1879600"/>
              <a:ext cx="61913" cy="61912"/>
            </a:xfrm>
            <a:custGeom>
              <a:avLst/>
              <a:gdLst>
                <a:gd name="T0" fmla="*/ 31 w 31"/>
                <a:gd name="T1" fmla="*/ 0 h 31"/>
                <a:gd name="T2" fmla="*/ 31 w 31"/>
                <a:gd name="T3" fmla="*/ 31 h 31"/>
                <a:gd name="T4" fmla="*/ 0 w 31"/>
                <a:gd name="T5" fmla="*/ 31 h 31"/>
                <a:gd name="T6" fmla="*/ 0 w 31"/>
                <a:gd name="T7" fmla="*/ 0 h 31"/>
                <a:gd name="T8" fmla="*/ 31 w 31"/>
                <a:gd name="T9" fmla="*/ 0 h 31"/>
              </a:gdLst>
              <a:ahLst/>
              <a:cxnLst>
                <a:cxn ang="0">
                  <a:pos x="T0" y="T1"/>
                </a:cxn>
                <a:cxn ang="0">
                  <a:pos x="T2" y="T3"/>
                </a:cxn>
                <a:cxn ang="0">
                  <a:pos x="T4" y="T5"/>
                </a:cxn>
                <a:cxn ang="0">
                  <a:pos x="T6" y="T7"/>
                </a:cxn>
                <a:cxn ang="0">
                  <a:pos x="T8" y="T9"/>
                </a:cxn>
              </a:cxnLst>
              <a:rect l="0" t="0" r="r" b="b"/>
              <a:pathLst>
                <a:path w="31" h="31">
                  <a:moveTo>
                    <a:pt x="31" y="0"/>
                  </a:moveTo>
                  <a:cubicBezTo>
                    <a:pt x="31" y="11"/>
                    <a:pt x="31" y="21"/>
                    <a:pt x="31" y="31"/>
                  </a:cubicBezTo>
                  <a:cubicBezTo>
                    <a:pt x="21" y="31"/>
                    <a:pt x="11" y="31"/>
                    <a:pt x="0" y="31"/>
                  </a:cubicBezTo>
                  <a:cubicBezTo>
                    <a:pt x="0" y="21"/>
                    <a:pt x="0" y="11"/>
                    <a:pt x="0" y="0"/>
                  </a:cubicBezTo>
                  <a:cubicBezTo>
                    <a:pt x="10" y="0"/>
                    <a:pt x="20" y="0"/>
                    <a:pt x="31"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26" name="Freeform 22">
              <a:extLst>
                <a:ext uri="{FF2B5EF4-FFF2-40B4-BE49-F238E27FC236}">
                  <a16:creationId xmlns:a16="http://schemas.microsoft.com/office/drawing/2014/main" id="{E93E615C-8A89-4581-BC11-8191033F3962}"/>
                </a:ext>
              </a:extLst>
            </p:cNvPr>
            <p:cNvSpPr/>
            <p:nvPr/>
          </p:nvSpPr>
          <p:spPr bwMode="auto">
            <a:xfrm>
              <a:off x="3338513" y="1879600"/>
              <a:ext cx="63500" cy="63500"/>
            </a:xfrm>
            <a:custGeom>
              <a:avLst/>
              <a:gdLst>
                <a:gd name="T0" fmla="*/ 31 w 31"/>
                <a:gd name="T1" fmla="*/ 32 h 32"/>
                <a:gd name="T2" fmla="*/ 0 w 31"/>
                <a:gd name="T3" fmla="*/ 32 h 32"/>
                <a:gd name="T4" fmla="*/ 0 w 31"/>
                <a:gd name="T5" fmla="*/ 0 h 32"/>
                <a:gd name="T6" fmla="*/ 31 w 31"/>
                <a:gd name="T7" fmla="*/ 0 h 32"/>
                <a:gd name="T8" fmla="*/ 31 w 31"/>
                <a:gd name="T9" fmla="*/ 32 h 32"/>
              </a:gdLst>
              <a:ahLst/>
              <a:cxnLst>
                <a:cxn ang="0">
                  <a:pos x="T0" y="T1"/>
                </a:cxn>
                <a:cxn ang="0">
                  <a:pos x="T2" y="T3"/>
                </a:cxn>
                <a:cxn ang="0">
                  <a:pos x="T4" y="T5"/>
                </a:cxn>
                <a:cxn ang="0">
                  <a:pos x="T6" y="T7"/>
                </a:cxn>
                <a:cxn ang="0">
                  <a:pos x="T8" y="T9"/>
                </a:cxn>
              </a:cxnLst>
              <a:rect l="0" t="0" r="r" b="b"/>
              <a:pathLst>
                <a:path w="31" h="32">
                  <a:moveTo>
                    <a:pt x="31" y="32"/>
                  </a:moveTo>
                  <a:cubicBezTo>
                    <a:pt x="21" y="32"/>
                    <a:pt x="11" y="32"/>
                    <a:pt x="0" y="32"/>
                  </a:cubicBezTo>
                  <a:cubicBezTo>
                    <a:pt x="0" y="21"/>
                    <a:pt x="0" y="11"/>
                    <a:pt x="0" y="0"/>
                  </a:cubicBezTo>
                  <a:cubicBezTo>
                    <a:pt x="11" y="0"/>
                    <a:pt x="21" y="0"/>
                    <a:pt x="31" y="0"/>
                  </a:cubicBezTo>
                  <a:cubicBezTo>
                    <a:pt x="31" y="10"/>
                    <a:pt x="31" y="20"/>
                    <a:pt x="31"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37" name="Freeform 23">
              <a:extLst>
                <a:ext uri="{FF2B5EF4-FFF2-40B4-BE49-F238E27FC236}">
                  <a16:creationId xmlns:a16="http://schemas.microsoft.com/office/drawing/2014/main" id="{B79027C8-E8CE-4792-807F-801F2EC730A5}"/>
                </a:ext>
              </a:extLst>
            </p:cNvPr>
            <p:cNvSpPr/>
            <p:nvPr/>
          </p:nvSpPr>
          <p:spPr bwMode="auto">
            <a:xfrm>
              <a:off x="2881313" y="2041525"/>
              <a:ext cx="63500" cy="63500"/>
            </a:xfrm>
            <a:custGeom>
              <a:avLst/>
              <a:gdLst>
                <a:gd name="T0" fmla="*/ 0 w 31"/>
                <a:gd name="T1" fmla="*/ 31 h 31"/>
                <a:gd name="T2" fmla="*/ 0 w 31"/>
                <a:gd name="T3" fmla="*/ 0 h 31"/>
                <a:gd name="T4" fmla="*/ 31 w 31"/>
                <a:gd name="T5" fmla="*/ 0 h 31"/>
                <a:gd name="T6" fmla="*/ 31 w 31"/>
                <a:gd name="T7" fmla="*/ 31 h 31"/>
                <a:gd name="T8" fmla="*/ 0 w 31"/>
                <a:gd name="T9" fmla="*/ 31 h 31"/>
              </a:gdLst>
              <a:ahLst/>
              <a:cxnLst>
                <a:cxn ang="0">
                  <a:pos x="T0" y="T1"/>
                </a:cxn>
                <a:cxn ang="0">
                  <a:pos x="T2" y="T3"/>
                </a:cxn>
                <a:cxn ang="0">
                  <a:pos x="T4" y="T5"/>
                </a:cxn>
                <a:cxn ang="0">
                  <a:pos x="T6" y="T7"/>
                </a:cxn>
                <a:cxn ang="0">
                  <a:pos x="T8" y="T9"/>
                </a:cxn>
              </a:cxnLst>
              <a:rect l="0" t="0" r="r" b="b"/>
              <a:pathLst>
                <a:path w="31" h="31">
                  <a:moveTo>
                    <a:pt x="0" y="31"/>
                  </a:moveTo>
                  <a:cubicBezTo>
                    <a:pt x="0" y="21"/>
                    <a:pt x="0" y="11"/>
                    <a:pt x="0" y="0"/>
                  </a:cubicBezTo>
                  <a:cubicBezTo>
                    <a:pt x="10" y="0"/>
                    <a:pt x="20" y="0"/>
                    <a:pt x="31" y="0"/>
                  </a:cubicBezTo>
                  <a:cubicBezTo>
                    <a:pt x="31" y="10"/>
                    <a:pt x="31" y="21"/>
                    <a:pt x="31" y="31"/>
                  </a:cubicBezTo>
                  <a:cubicBezTo>
                    <a:pt x="21" y="31"/>
                    <a:pt x="11" y="31"/>
                    <a:pt x="0"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38" name="Freeform 24">
              <a:extLst>
                <a:ext uri="{FF2B5EF4-FFF2-40B4-BE49-F238E27FC236}">
                  <a16:creationId xmlns:a16="http://schemas.microsoft.com/office/drawing/2014/main" id="{33D53E9D-B2B4-43AE-B029-2F01423BDC93}"/>
                </a:ext>
              </a:extLst>
            </p:cNvPr>
            <p:cNvSpPr/>
            <p:nvPr/>
          </p:nvSpPr>
          <p:spPr bwMode="auto">
            <a:xfrm>
              <a:off x="3338513" y="2041525"/>
              <a:ext cx="63500" cy="63500"/>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1" y="0"/>
                    <a:pt x="21" y="0"/>
                    <a:pt x="31" y="0"/>
                  </a:cubicBezTo>
                  <a:cubicBezTo>
                    <a:pt x="31" y="10"/>
                    <a:pt x="31" y="21"/>
                    <a:pt x="31" y="31"/>
                  </a:cubicBezTo>
                  <a:cubicBezTo>
                    <a:pt x="21" y="31"/>
                    <a:pt x="11"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39" name="Freeform 25">
              <a:extLst>
                <a:ext uri="{FF2B5EF4-FFF2-40B4-BE49-F238E27FC236}">
                  <a16:creationId xmlns:a16="http://schemas.microsoft.com/office/drawing/2014/main" id="{B9C83330-6CC1-4F02-BAC5-C0EB46829E44}"/>
                </a:ext>
              </a:extLst>
            </p:cNvPr>
            <p:cNvSpPr/>
            <p:nvPr/>
          </p:nvSpPr>
          <p:spPr bwMode="auto">
            <a:xfrm>
              <a:off x="2916238" y="1290638"/>
              <a:ext cx="60325" cy="63500"/>
            </a:xfrm>
            <a:custGeom>
              <a:avLst/>
              <a:gdLst>
                <a:gd name="T0" fmla="*/ 0 w 30"/>
                <a:gd name="T1" fmla="*/ 0 h 32"/>
                <a:gd name="T2" fmla="*/ 30 w 30"/>
                <a:gd name="T3" fmla="*/ 0 h 32"/>
                <a:gd name="T4" fmla="*/ 30 w 30"/>
                <a:gd name="T5" fmla="*/ 32 h 32"/>
                <a:gd name="T6" fmla="*/ 0 w 30"/>
                <a:gd name="T7" fmla="*/ 32 h 32"/>
                <a:gd name="T8" fmla="*/ 0 w 30"/>
                <a:gd name="T9" fmla="*/ 0 h 32"/>
              </a:gdLst>
              <a:ahLst/>
              <a:cxnLst>
                <a:cxn ang="0">
                  <a:pos x="T0" y="T1"/>
                </a:cxn>
                <a:cxn ang="0">
                  <a:pos x="T2" y="T3"/>
                </a:cxn>
                <a:cxn ang="0">
                  <a:pos x="T4" y="T5"/>
                </a:cxn>
                <a:cxn ang="0">
                  <a:pos x="T6" y="T7"/>
                </a:cxn>
                <a:cxn ang="0">
                  <a:pos x="T8" y="T9"/>
                </a:cxn>
              </a:cxnLst>
              <a:rect l="0" t="0" r="r" b="b"/>
              <a:pathLst>
                <a:path w="30" h="32">
                  <a:moveTo>
                    <a:pt x="0" y="0"/>
                  </a:moveTo>
                  <a:cubicBezTo>
                    <a:pt x="10" y="0"/>
                    <a:pt x="20" y="0"/>
                    <a:pt x="30" y="0"/>
                  </a:cubicBezTo>
                  <a:cubicBezTo>
                    <a:pt x="30" y="11"/>
                    <a:pt x="30" y="21"/>
                    <a:pt x="30" y="32"/>
                  </a:cubicBezTo>
                  <a:cubicBezTo>
                    <a:pt x="20" y="32"/>
                    <a:pt x="10" y="32"/>
                    <a:pt x="0" y="32"/>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0" name="Freeform 26">
              <a:extLst>
                <a:ext uri="{FF2B5EF4-FFF2-40B4-BE49-F238E27FC236}">
                  <a16:creationId xmlns:a16="http://schemas.microsoft.com/office/drawing/2014/main" id="{44A2CFCB-1070-44EB-90D4-AD01D2F9FC71}"/>
                </a:ext>
              </a:extLst>
            </p:cNvPr>
            <p:cNvSpPr/>
            <p:nvPr/>
          </p:nvSpPr>
          <p:spPr bwMode="auto">
            <a:xfrm>
              <a:off x="2914651" y="1455738"/>
              <a:ext cx="61913" cy="61912"/>
            </a:xfrm>
            <a:custGeom>
              <a:avLst/>
              <a:gdLst>
                <a:gd name="T0" fmla="*/ 0 w 31"/>
                <a:gd name="T1" fmla="*/ 31 h 31"/>
                <a:gd name="T2" fmla="*/ 0 w 31"/>
                <a:gd name="T3" fmla="*/ 0 h 31"/>
                <a:gd name="T4" fmla="*/ 31 w 31"/>
                <a:gd name="T5" fmla="*/ 0 h 31"/>
                <a:gd name="T6" fmla="*/ 31 w 31"/>
                <a:gd name="T7" fmla="*/ 31 h 31"/>
                <a:gd name="T8" fmla="*/ 0 w 31"/>
                <a:gd name="T9" fmla="*/ 31 h 31"/>
              </a:gdLst>
              <a:ahLst/>
              <a:cxnLst>
                <a:cxn ang="0">
                  <a:pos x="T0" y="T1"/>
                </a:cxn>
                <a:cxn ang="0">
                  <a:pos x="T2" y="T3"/>
                </a:cxn>
                <a:cxn ang="0">
                  <a:pos x="T4" y="T5"/>
                </a:cxn>
                <a:cxn ang="0">
                  <a:pos x="T6" y="T7"/>
                </a:cxn>
                <a:cxn ang="0">
                  <a:pos x="T8" y="T9"/>
                </a:cxn>
              </a:cxnLst>
              <a:rect l="0" t="0" r="r" b="b"/>
              <a:pathLst>
                <a:path w="31" h="31">
                  <a:moveTo>
                    <a:pt x="0" y="31"/>
                  </a:moveTo>
                  <a:cubicBezTo>
                    <a:pt x="0" y="20"/>
                    <a:pt x="0" y="10"/>
                    <a:pt x="0" y="0"/>
                  </a:cubicBezTo>
                  <a:cubicBezTo>
                    <a:pt x="11" y="0"/>
                    <a:pt x="21" y="0"/>
                    <a:pt x="31" y="0"/>
                  </a:cubicBezTo>
                  <a:cubicBezTo>
                    <a:pt x="31" y="10"/>
                    <a:pt x="31" y="20"/>
                    <a:pt x="31" y="31"/>
                  </a:cubicBezTo>
                  <a:cubicBezTo>
                    <a:pt x="21" y="31"/>
                    <a:pt x="11" y="31"/>
                    <a:pt x="0"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1" name="Freeform 27">
              <a:extLst>
                <a:ext uri="{FF2B5EF4-FFF2-40B4-BE49-F238E27FC236}">
                  <a16:creationId xmlns:a16="http://schemas.microsoft.com/office/drawing/2014/main" id="{2555E646-9B22-4A2B-8D01-66DC1421391D}"/>
                </a:ext>
              </a:extLst>
            </p:cNvPr>
            <p:cNvSpPr/>
            <p:nvPr/>
          </p:nvSpPr>
          <p:spPr bwMode="auto">
            <a:xfrm>
              <a:off x="3111501" y="1554163"/>
              <a:ext cx="61913" cy="61912"/>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0" y="0"/>
                    <a:pt x="20" y="0"/>
                    <a:pt x="31" y="0"/>
                  </a:cubicBezTo>
                  <a:cubicBezTo>
                    <a:pt x="31" y="10"/>
                    <a:pt x="31" y="20"/>
                    <a:pt x="31" y="31"/>
                  </a:cubicBezTo>
                  <a:cubicBezTo>
                    <a:pt x="21" y="31"/>
                    <a:pt x="10"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2" name="Freeform 28">
              <a:extLst>
                <a:ext uri="{FF2B5EF4-FFF2-40B4-BE49-F238E27FC236}">
                  <a16:creationId xmlns:a16="http://schemas.microsoft.com/office/drawing/2014/main" id="{DB569474-73A8-4B48-A608-920E8FF3AFA2}"/>
                </a:ext>
              </a:extLst>
            </p:cNvPr>
            <p:cNvSpPr/>
            <p:nvPr/>
          </p:nvSpPr>
          <p:spPr bwMode="auto">
            <a:xfrm>
              <a:off x="2981326" y="2303463"/>
              <a:ext cx="61913" cy="61912"/>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1" y="0"/>
                    <a:pt x="20" y="0"/>
                    <a:pt x="31" y="0"/>
                  </a:cubicBezTo>
                  <a:cubicBezTo>
                    <a:pt x="31" y="10"/>
                    <a:pt x="31" y="20"/>
                    <a:pt x="31" y="31"/>
                  </a:cubicBezTo>
                  <a:cubicBezTo>
                    <a:pt x="21" y="31"/>
                    <a:pt x="11"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3" name="Freeform 29">
              <a:extLst>
                <a:ext uri="{FF2B5EF4-FFF2-40B4-BE49-F238E27FC236}">
                  <a16:creationId xmlns:a16="http://schemas.microsoft.com/office/drawing/2014/main" id="{1009C658-564C-49E9-A9C2-7E683CDDD03D}"/>
                </a:ext>
              </a:extLst>
            </p:cNvPr>
            <p:cNvSpPr/>
            <p:nvPr/>
          </p:nvSpPr>
          <p:spPr bwMode="auto">
            <a:xfrm>
              <a:off x="3370263" y="2401888"/>
              <a:ext cx="65088" cy="61912"/>
            </a:xfrm>
            <a:custGeom>
              <a:avLst/>
              <a:gdLst>
                <a:gd name="T0" fmla="*/ 0 w 32"/>
                <a:gd name="T1" fmla="*/ 0 h 31"/>
                <a:gd name="T2" fmla="*/ 32 w 32"/>
                <a:gd name="T3" fmla="*/ 0 h 31"/>
                <a:gd name="T4" fmla="*/ 32 w 32"/>
                <a:gd name="T5" fmla="*/ 31 h 31"/>
                <a:gd name="T6" fmla="*/ 0 w 32"/>
                <a:gd name="T7" fmla="*/ 31 h 31"/>
                <a:gd name="T8" fmla="*/ 0 w 32"/>
                <a:gd name="T9" fmla="*/ 0 h 31"/>
              </a:gdLst>
              <a:ahLst/>
              <a:cxnLst>
                <a:cxn ang="0">
                  <a:pos x="T0" y="T1"/>
                </a:cxn>
                <a:cxn ang="0">
                  <a:pos x="T2" y="T3"/>
                </a:cxn>
                <a:cxn ang="0">
                  <a:pos x="T4" y="T5"/>
                </a:cxn>
                <a:cxn ang="0">
                  <a:pos x="T6" y="T7"/>
                </a:cxn>
                <a:cxn ang="0">
                  <a:pos x="T8" y="T9"/>
                </a:cxn>
              </a:cxnLst>
              <a:rect l="0" t="0" r="r" b="b"/>
              <a:pathLst>
                <a:path w="32" h="31">
                  <a:moveTo>
                    <a:pt x="0" y="0"/>
                  </a:moveTo>
                  <a:cubicBezTo>
                    <a:pt x="11" y="0"/>
                    <a:pt x="21" y="0"/>
                    <a:pt x="32" y="0"/>
                  </a:cubicBezTo>
                  <a:cubicBezTo>
                    <a:pt x="32" y="10"/>
                    <a:pt x="32" y="20"/>
                    <a:pt x="32" y="31"/>
                  </a:cubicBezTo>
                  <a:cubicBezTo>
                    <a:pt x="21" y="31"/>
                    <a:pt x="11"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4" name="Freeform 30">
              <a:extLst>
                <a:ext uri="{FF2B5EF4-FFF2-40B4-BE49-F238E27FC236}">
                  <a16:creationId xmlns:a16="http://schemas.microsoft.com/office/drawing/2014/main" id="{79729FEF-65BA-4CA8-BED7-3A0DB1AE2829}"/>
                </a:ext>
              </a:extLst>
            </p:cNvPr>
            <p:cNvSpPr/>
            <p:nvPr/>
          </p:nvSpPr>
          <p:spPr bwMode="auto">
            <a:xfrm>
              <a:off x="2881313" y="2500313"/>
              <a:ext cx="63500" cy="63500"/>
            </a:xfrm>
            <a:custGeom>
              <a:avLst/>
              <a:gdLst>
                <a:gd name="T0" fmla="*/ 31 w 31"/>
                <a:gd name="T1" fmla="*/ 31 h 31"/>
                <a:gd name="T2" fmla="*/ 0 w 31"/>
                <a:gd name="T3" fmla="*/ 31 h 31"/>
                <a:gd name="T4" fmla="*/ 0 w 31"/>
                <a:gd name="T5" fmla="*/ 0 h 31"/>
                <a:gd name="T6" fmla="*/ 31 w 31"/>
                <a:gd name="T7" fmla="*/ 0 h 31"/>
                <a:gd name="T8" fmla="*/ 31 w 31"/>
                <a:gd name="T9" fmla="*/ 31 h 31"/>
              </a:gdLst>
              <a:ahLst/>
              <a:cxnLst>
                <a:cxn ang="0">
                  <a:pos x="T0" y="T1"/>
                </a:cxn>
                <a:cxn ang="0">
                  <a:pos x="T2" y="T3"/>
                </a:cxn>
                <a:cxn ang="0">
                  <a:pos x="T4" y="T5"/>
                </a:cxn>
                <a:cxn ang="0">
                  <a:pos x="T6" y="T7"/>
                </a:cxn>
                <a:cxn ang="0">
                  <a:pos x="T8" y="T9"/>
                </a:cxn>
              </a:cxnLst>
              <a:rect l="0" t="0" r="r" b="b"/>
              <a:pathLst>
                <a:path w="31" h="31">
                  <a:moveTo>
                    <a:pt x="31" y="31"/>
                  </a:moveTo>
                  <a:cubicBezTo>
                    <a:pt x="21" y="31"/>
                    <a:pt x="11" y="31"/>
                    <a:pt x="0" y="31"/>
                  </a:cubicBezTo>
                  <a:cubicBezTo>
                    <a:pt x="0" y="21"/>
                    <a:pt x="0" y="10"/>
                    <a:pt x="0" y="0"/>
                  </a:cubicBezTo>
                  <a:cubicBezTo>
                    <a:pt x="10" y="0"/>
                    <a:pt x="21" y="0"/>
                    <a:pt x="31" y="0"/>
                  </a:cubicBezTo>
                  <a:cubicBezTo>
                    <a:pt x="31" y="10"/>
                    <a:pt x="31" y="20"/>
                    <a:pt x="31"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5" name="Freeform 31">
              <a:extLst>
                <a:ext uri="{FF2B5EF4-FFF2-40B4-BE49-F238E27FC236}">
                  <a16:creationId xmlns:a16="http://schemas.microsoft.com/office/drawing/2014/main" id="{713D50B3-0F10-420B-98D2-CC46B04C9C33}"/>
                </a:ext>
              </a:extLst>
            </p:cNvPr>
            <p:cNvSpPr/>
            <p:nvPr/>
          </p:nvSpPr>
          <p:spPr bwMode="auto">
            <a:xfrm>
              <a:off x="2946401" y="1617663"/>
              <a:ext cx="65088" cy="65087"/>
            </a:xfrm>
            <a:custGeom>
              <a:avLst/>
              <a:gdLst>
                <a:gd name="T0" fmla="*/ 0 w 32"/>
                <a:gd name="T1" fmla="*/ 32 h 32"/>
                <a:gd name="T2" fmla="*/ 0 w 32"/>
                <a:gd name="T3" fmla="*/ 0 h 32"/>
                <a:gd name="T4" fmla="*/ 32 w 32"/>
                <a:gd name="T5" fmla="*/ 0 h 32"/>
                <a:gd name="T6" fmla="*/ 32 w 32"/>
                <a:gd name="T7" fmla="*/ 32 h 32"/>
                <a:gd name="T8" fmla="*/ 0 w 32"/>
                <a:gd name="T9" fmla="*/ 32 h 32"/>
              </a:gdLst>
              <a:ahLst/>
              <a:cxnLst>
                <a:cxn ang="0">
                  <a:pos x="T0" y="T1"/>
                </a:cxn>
                <a:cxn ang="0">
                  <a:pos x="T2" y="T3"/>
                </a:cxn>
                <a:cxn ang="0">
                  <a:pos x="T4" y="T5"/>
                </a:cxn>
                <a:cxn ang="0">
                  <a:pos x="T6" y="T7"/>
                </a:cxn>
                <a:cxn ang="0">
                  <a:pos x="T8" y="T9"/>
                </a:cxn>
              </a:cxnLst>
              <a:rect l="0" t="0" r="r" b="b"/>
              <a:pathLst>
                <a:path w="32" h="32">
                  <a:moveTo>
                    <a:pt x="0" y="32"/>
                  </a:moveTo>
                  <a:cubicBezTo>
                    <a:pt x="0" y="21"/>
                    <a:pt x="0" y="11"/>
                    <a:pt x="0" y="0"/>
                  </a:cubicBezTo>
                  <a:cubicBezTo>
                    <a:pt x="11" y="0"/>
                    <a:pt x="21" y="0"/>
                    <a:pt x="32" y="0"/>
                  </a:cubicBezTo>
                  <a:cubicBezTo>
                    <a:pt x="32" y="11"/>
                    <a:pt x="32" y="21"/>
                    <a:pt x="32" y="32"/>
                  </a:cubicBezTo>
                  <a:cubicBezTo>
                    <a:pt x="21" y="32"/>
                    <a:pt x="11" y="32"/>
                    <a:pt x="0"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6" name="Freeform 32">
              <a:extLst>
                <a:ext uri="{FF2B5EF4-FFF2-40B4-BE49-F238E27FC236}">
                  <a16:creationId xmlns:a16="http://schemas.microsoft.com/office/drawing/2014/main" id="{5F69D31B-B32B-4098-A4F6-B5A9AE433D50}"/>
                </a:ext>
              </a:extLst>
            </p:cNvPr>
            <p:cNvSpPr/>
            <p:nvPr/>
          </p:nvSpPr>
          <p:spPr bwMode="auto">
            <a:xfrm>
              <a:off x="3405188" y="2565400"/>
              <a:ext cx="61913" cy="61912"/>
            </a:xfrm>
            <a:custGeom>
              <a:avLst/>
              <a:gdLst>
                <a:gd name="T0" fmla="*/ 31 w 31"/>
                <a:gd name="T1" fmla="*/ 0 h 31"/>
                <a:gd name="T2" fmla="*/ 31 w 31"/>
                <a:gd name="T3" fmla="*/ 31 h 31"/>
                <a:gd name="T4" fmla="*/ 0 w 31"/>
                <a:gd name="T5" fmla="*/ 31 h 31"/>
                <a:gd name="T6" fmla="*/ 0 w 31"/>
                <a:gd name="T7" fmla="*/ 0 h 31"/>
                <a:gd name="T8" fmla="*/ 31 w 31"/>
                <a:gd name="T9" fmla="*/ 0 h 31"/>
              </a:gdLst>
              <a:ahLst/>
              <a:cxnLst>
                <a:cxn ang="0">
                  <a:pos x="T0" y="T1"/>
                </a:cxn>
                <a:cxn ang="0">
                  <a:pos x="T2" y="T3"/>
                </a:cxn>
                <a:cxn ang="0">
                  <a:pos x="T4" y="T5"/>
                </a:cxn>
                <a:cxn ang="0">
                  <a:pos x="T6" y="T7"/>
                </a:cxn>
                <a:cxn ang="0">
                  <a:pos x="T8" y="T9"/>
                </a:cxn>
              </a:cxnLst>
              <a:rect l="0" t="0" r="r" b="b"/>
              <a:pathLst>
                <a:path w="31" h="31">
                  <a:moveTo>
                    <a:pt x="31" y="0"/>
                  </a:moveTo>
                  <a:cubicBezTo>
                    <a:pt x="31" y="10"/>
                    <a:pt x="31" y="20"/>
                    <a:pt x="31" y="31"/>
                  </a:cubicBezTo>
                  <a:cubicBezTo>
                    <a:pt x="21" y="31"/>
                    <a:pt x="11" y="31"/>
                    <a:pt x="0" y="31"/>
                  </a:cubicBezTo>
                  <a:cubicBezTo>
                    <a:pt x="0" y="21"/>
                    <a:pt x="0" y="11"/>
                    <a:pt x="0" y="0"/>
                  </a:cubicBezTo>
                  <a:cubicBezTo>
                    <a:pt x="10" y="0"/>
                    <a:pt x="20" y="0"/>
                    <a:pt x="31"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7" name="Freeform 33">
              <a:extLst>
                <a:ext uri="{FF2B5EF4-FFF2-40B4-BE49-F238E27FC236}">
                  <a16:creationId xmlns:a16="http://schemas.microsoft.com/office/drawing/2014/main" id="{45A65482-14A5-4F25-ACE0-DA340D78F165}"/>
                </a:ext>
              </a:extLst>
            </p:cNvPr>
            <p:cNvSpPr/>
            <p:nvPr/>
          </p:nvSpPr>
          <p:spPr bwMode="auto">
            <a:xfrm>
              <a:off x="2981326" y="2628900"/>
              <a:ext cx="61913" cy="65087"/>
            </a:xfrm>
            <a:custGeom>
              <a:avLst/>
              <a:gdLst>
                <a:gd name="T0" fmla="*/ 31 w 31"/>
                <a:gd name="T1" fmla="*/ 0 h 32"/>
                <a:gd name="T2" fmla="*/ 31 w 31"/>
                <a:gd name="T3" fmla="*/ 32 h 32"/>
                <a:gd name="T4" fmla="*/ 0 w 31"/>
                <a:gd name="T5" fmla="*/ 32 h 32"/>
                <a:gd name="T6" fmla="*/ 0 w 31"/>
                <a:gd name="T7" fmla="*/ 0 h 32"/>
                <a:gd name="T8" fmla="*/ 31 w 31"/>
                <a:gd name="T9" fmla="*/ 0 h 32"/>
              </a:gdLst>
              <a:ahLst/>
              <a:cxnLst>
                <a:cxn ang="0">
                  <a:pos x="T0" y="T1"/>
                </a:cxn>
                <a:cxn ang="0">
                  <a:pos x="T2" y="T3"/>
                </a:cxn>
                <a:cxn ang="0">
                  <a:pos x="T4" y="T5"/>
                </a:cxn>
                <a:cxn ang="0">
                  <a:pos x="T6" y="T7"/>
                </a:cxn>
                <a:cxn ang="0">
                  <a:pos x="T8" y="T9"/>
                </a:cxn>
              </a:cxnLst>
              <a:rect l="0" t="0" r="r" b="b"/>
              <a:pathLst>
                <a:path w="31" h="32">
                  <a:moveTo>
                    <a:pt x="31" y="0"/>
                  </a:moveTo>
                  <a:cubicBezTo>
                    <a:pt x="31" y="11"/>
                    <a:pt x="31" y="21"/>
                    <a:pt x="31" y="32"/>
                  </a:cubicBezTo>
                  <a:cubicBezTo>
                    <a:pt x="21" y="32"/>
                    <a:pt x="11" y="32"/>
                    <a:pt x="0" y="32"/>
                  </a:cubicBezTo>
                  <a:cubicBezTo>
                    <a:pt x="0" y="21"/>
                    <a:pt x="0" y="11"/>
                    <a:pt x="0" y="0"/>
                  </a:cubicBezTo>
                  <a:cubicBezTo>
                    <a:pt x="10" y="0"/>
                    <a:pt x="20" y="0"/>
                    <a:pt x="31"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8" name="Freeform 34">
              <a:extLst>
                <a:ext uri="{FF2B5EF4-FFF2-40B4-BE49-F238E27FC236}">
                  <a16:creationId xmlns:a16="http://schemas.microsoft.com/office/drawing/2014/main" id="{787FDAB9-24B2-441B-A56A-BFDE9C916349}"/>
                </a:ext>
              </a:extLst>
            </p:cNvPr>
            <p:cNvSpPr/>
            <p:nvPr/>
          </p:nvSpPr>
          <p:spPr bwMode="auto">
            <a:xfrm>
              <a:off x="3275013" y="1649413"/>
              <a:ext cx="61913" cy="65087"/>
            </a:xfrm>
            <a:custGeom>
              <a:avLst/>
              <a:gdLst>
                <a:gd name="T0" fmla="*/ 31 w 31"/>
                <a:gd name="T1" fmla="*/ 32 h 32"/>
                <a:gd name="T2" fmla="*/ 0 w 31"/>
                <a:gd name="T3" fmla="*/ 32 h 32"/>
                <a:gd name="T4" fmla="*/ 0 w 31"/>
                <a:gd name="T5" fmla="*/ 0 h 32"/>
                <a:gd name="T6" fmla="*/ 31 w 31"/>
                <a:gd name="T7" fmla="*/ 0 h 32"/>
                <a:gd name="T8" fmla="*/ 31 w 31"/>
                <a:gd name="T9" fmla="*/ 32 h 32"/>
              </a:gdLst>
              <a:ahLst/>
              <a:cxnLst>
                <a:cxn ang="0">
                  <a:pos x="T0" y="T1"/>
                </a:cxn>
                <a:cxn ang="0">
                  <a:pos x="T2" y="T3"/>
                </a:cxn>
                <a:cxn ang="0">
                  <a:pos x="T4" y="T5"/>
                </a:cxn>
                <a:cxn ang="0">
                  <a:pos x="T6" y="T7"/>
                </a:cxn>
                <a:cxn ang="0">
                  <a:pos x="T8" y="T9"/>
                </a:cxn>
              </a:cxnLst>
              <a:rect l="0" t="0" r="r" b="b"/>
              <a:pathLst>
                <a:path w="31" h="32">
                  <a:moveTo>
                    <a:pt x="31" y="32"/>
                  </a:moveTo>
                  <a:cubicBezTo>
                    <a:pt x="21" y="32"/>
                    <a:pt x="11" y="32"/>
                    <a:pt x="0" y="32"/>
                  </a:cubicBezTo>
                  <a:cubicBezTo>
                    <a:pt x="0" y="22"/>
                    <a:pt x="0" y="11"/>
                    <a:pt x="0" y="0"/>
                  </a:cubicBezTo>
                  <a:cubicBezTo>
                    <a:pt x="10" y="0"/>
                    <a:pt x="20" y="0"/>
                    <a:pt x="31" y="0"/>
                  </a:cubicBezTo>
                  <a:cubicBezTo>
                    <a:pt x="31" y="11"/>
                    <a:pt x="31" y="21"/>
                    <a:pt x="31"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49" name="Freeform 35">
              <a:extLst>
                <a:ext uri="{FF2B5EF4-FFF2-40B4-BE49-F238E27FC236}">
                  <a16:creationId xmlns:a16="http://schemas.microsoft.com/office/drawing/2014/main" id="{BB67D426-EAE3-42AC-AA7B-FAEB7C1D8926}"/>
                </a:ext>
              </a:extLst>
            </p:cNvPr>
            <p:cNvSpPr/>
            <p:nvPr/>
          </p:nvSpPr>
          <p:spPr bwMode="auto">
            <a:xfrm>
              <a:off x="2881313" y="2762250"/>
              <a:ext cx="63500" cy="61912"/>
            </a:xfrm>
            <a:custGeom>
              <a:avLst/>
              <a:gdLst>
                <a:gd name="T0" fmla="*/ 31 w 31"/>
                <a:gd name="T1" fmla="*/ 31 h 31"/>
                <a:gd name="T2" fmla="*/ 0 w 31"/>
                <a:gd name="T3" fmla="*/ 31 h 31"/>
                <a:gd name="T4" fmla="*/ 0 w 31"/>
                <a:gd name="T5" fmla="*/ 0 h 31"/>
                <a:gd name="T6" fmla="*/ 31 w 31"/>
                <a:gd name="T7" fmla="*/ 0 h 31"/>
                <a:gd name="T8" fmla="*/ 31 w 31"/>
                <a:gd name="T9" fmla="*/ 31 h 31"/>
              </a:gdLst>
              <a:ahLst/>
              <a:cxnLst>
                <a:cxn ang="0">
                  <a:pos x="T0" y="T1"/>
                </a:cxn>
                <a:cxn ang="0">
                  <a:pos x="T2" y="T3"/>
                </a:cxn>
                <a:cxn ang="0">
                  <a:pos x="T4" y="T5"/>
                </a:cxn>
                <a:cxn ang="0">
                  <a:pos x="T6" y="T7"/>
                </a:cxn>
                <a:cxn ang="0">
                  <a:pos x="T8" y="T9"/>
                </a:cxn>
              </a:cxnLst>
              <a:rect l="0" t="0" r="r" b="b"/>
              <a:pathLst>
                <a:path w="31" h="31">
                  <a:moveTo>
                    <a:pt x="31" y="31"/>
                  </a:moveTo>
                  <a:cubicBezTo>
                    <a:pt x="21" y="31"/>
                    <a:pt x="11" y="31"/>
                    <a:pt x="0" y="31"/>
                  </a:cubicBezTo>
                  <a:cubicBezTo>
                    <a:pt x="0" y="20"/>
                    <a:pt x="0" y="10"/>
                    <a:pt x="0" y="0"/>
                  </a:cubicBezTo>
                  <a:cubicBezTo>
                    <a:pt x="10" y="0"/>
                    <a:pt x="20" y="0"/>
                    <a:pt x="31" y="0"/>
                  </a:cubicBezTo>
                  <a:cubicBezTo>
                    <a:pt x="31" y="10"/>
                    <a:pt x="31" y="20"/>
                    <a:pt x="31"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50" name="Freeform 36">
              <a:extLst>
                <a:ext uri="{FF2B5EF4-FFF2-40B4-BE49-F238E27FC236}">
                  <a16:creationId xmlns:a16="http://schemas.microsoft.com/office/drawing/2014/main" id="{CCD584A9-F519-4C00-BCA3-6898DA05CA4C}"/>
                </a:ext>
              </a:extLst>
            </p:cNvPr>
            <p:cNvSpPr>
              <a:spLocks noEditPoints="1"/>
            </p:cNvSpPr>
            <p:nvPr/>
          </p:nvSpPr>
          <p:spPr bwMode="auto">
            <a:xfrm>
              <a:off x="4222751" y="2239963"/>
              <a:ext cx="257175" cy="257175"/>
            </a:xfrm>
            <a:custGeom>
              <a:avLst/>
              <a:gdLst>
                <a:gd name="T0" fmla="*/ 2 w 128"/>
                <a:gd name="T1" fmla="*/ 28 h 128"/>
                <a:gd name="T2" fmla="*/ 29 w 128"/>
                <a:gd name="T3" fmla="*/ 1 h 128"/>
                <a:gd name="T4" fmla="*/ 38 w 128"/>
                <a:gd name="T5" fmla="*/ 14 h 128"/>
                <a:gd name="T6" fmla="*/ 46 w 128"/>
                <a:gd name="T7" fmla="*/ 19 h 128"/>
                <a:gd name="T8" fmla="*/ 48 w 128"/>
                <a:gd name="T9" fmla="*/ 9 h 128"/>
                <a:gd name="T10" fmla="*/ 48 w 128"/>
                <a:gd name="T11" fmla="*/ 0 h 128"/>
                <a:gd name="T12" fmla="*/ 80 w 128"/>
                <a:gd name="T13" fmla="*/ 0 h 128"/>
                <a:gd name="T14" fmla="*/ 80 w 128"/>
                <a:gd name="T15" fmla="*/ 14 h 128"/>
                <a:gd name="T16" fmla="*/ 83 w 128"/>
                <a:gd name="T17" fmla="*/ 19 h 128"/>
                <a:gd name="T18" fmla="*/ 88 w 128"/>
                <a:gd name="T19" fmla="*/ 17 h 128"/>
                <a:gd name="T20" fmla="*/ 101 w 128"/>
                <a:gd name="T21" fmla="*/ 3 h 128"/>
                <a:gd name="T22" fmla="*/ 125 w 128"/>
                <a:gd name="T23" fmla="*/ 29 h 128"/>
                <a:gd name="T24" fmla="*/ 112 w 128"/>
                <a:gd name="T25" fmla="*/ 40 h 128"/>
                <a:gd name="T26" fmla="*/ 110 w 128"/>
                <a:gd name="T27" fmla="*/ 46 h 128"/>
                <a:gd name="T28" fmla="*/ 115 w 128"/>
                <a:gd name="T29" fmla="*/ 48 h 128"/>
                <a:gd name="T30" fmla="*/ 128 w 128"/>
                <a:gd name="T31" fmla="*/ 48 h 128"/>
                <a:gd name="T32" fmla="*/ 128 w 128"/>
                <a:gd name="T33" fmla="*/ 80 h 128"/>
                <a:gd name="T34" fmla="*/ 106 w 128"/>
                <a:gd name="T35" fmla="*/ 81 h 128"/>
                <a:gd name="T36" fmla="*/ 124 w 128"/>
                <a:gd name="T37" fmla="*/ 101 h 128"/>
                <a:gd name="T38" fmla="*/ 101 w 128"/>
                <a:gd name="T39" fmla="*/ 124 h 128"/>
                <a:gd name="T40" fmla="*/ 81 w 128"/>
                <a:gd name="T41" fmla="*/ 106 h 128"/>
                <a:gd name="T42" fmla="*/ 80 w 128"/>
                <a:gd name="T43" fmla="*/ 128 h 128"/>
                <a:gd name="T44" fmla="*/ 48 w 128"/>
                <a:gd name="T45" fmla="*/ 128 h 128"/>
                <a:gd name="T46" fmla="*/ 47 w 128"/>
                <a:gd name="T47" fmla="*/ 106 h 128"/>
                <a:gd name="T48" fmla="*/ 27 w 128"/>
                <a:gd name="T49" fmla="*/ 124 h 128"/>
                <a:gd name="T50" fmla="*/ 5 w 128"/>
                <a:gd name="T51" fmla="*/ 101 h 128"/>
                <a:gd name="T52" fmla="*/ 22 w 128"/>
                <a:gd name="T53" fmla="*/ 81 h 128"/>
                <a:gd name="T54" fmla="*/ 0 w 128"/>
                <a:gd name="T55" fmla="*/ 80 h 128"/>
                <a:gd name="T56" fmla="*/ 0 w 128"/>
                <a:gd name="T57" fmla="*/ 48 h 128"/>
                <a:gd name="T58" fmla="*/ 12 w 128"/>
                <a:gd name="T59" fmla="*/ 48 h 128"/>
                <a:gd name="T60" fmla="*/ 19 w 128"/>
                <a:gd name="T61" fmla="*/ 46 h 128"/>
                <a:gd name="T62" fmla="*/ 16 w 128"/>
                <a:gd name="T63" fmla="*/ 39 h 128"/>
                <a:gd name="T64" fmla="*/ 2 w 128"/>
                <a:gd name="T65" fmla="*/ 28 h 128"/>
                <a:gd name="T66" fmla="*/ 80 w 128"/>
                <a:gd name="T67" fmla="*/ 64 h 128"/>
                <a:gd name="T68" fmla="*/ 64 w 128"/>
                <a:gd name="T69" fmla="*/ 48 h 128"/>
                <a:gd name="T70" fmla="*/ 48 w 128"/>
                <a:gd name="T71" fmla="*/ 64 h 128"/>
                <a:gd name="T72" fmla="*/ 63 w 128"/>
                <a:gd name="T73" fmla="*/ 80 h 128"/>
                <a:gd name="T74" fmla="*/ 80 w 128"/>
                <a:gd name="T75"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2" y="28"/>
                  </a:moveTo>
                  <a:cubicBezTo>
                    <a:pt x="12" y="19"/>
                    <a:pt x="19" y="12"/>
                    <a:pt x="29" y="1"/>
                  </a:cubicBezTo>
                  <a:cubicBezTo>
                    <a:pt x="32" y="6"/>
                    <a:pt x="34" y="10"/>
                    <a:pt x="38" y="14"/>
                  </a:cubicBezTo>
                  <a:cubicBezTo>
                    <a:pt x="39" y="16"/>
                    <a:pt x="43" y="17"/>
                    <a:pt x="46" y="19"/>
                  </a:cubicBezTo>
                  <a:cubicBezTo>
                    <a:pt x="46" y="16"/>
                    <a:pt x="47" y="13"/>
                    <a:pt x="48" y="9"/>
                  </a:cubicBezTo>
                  <a:cubicBezTo>
                    <a:pt x="48" y="6"/>
                    <a:pt x="48" y="3"/>
                    <a:pt x="48" y="0"/>
                  </a:cubicBezTo>
                  <a:cubicBezTo>
                    <a:pt x="59" y="0"/>
                    <a:pt x="69" y="0"/>
                    <a:pt x="80" y="0"/>
                  </a:cubicBezTo>
                  <a:cubicBezTo>
                    <a:pt x="80" y="4"/>
                    <a:pt x="80" y="9"/>
                    <a:pt x="80" y="14"/>
                  </a:cubicBezTo>
                  <a:cubicBezTo>
                    <a:pt x="80" y="15"/>
                    <a:pt x="81" y="18"/>
                    <a:pt x="83" y="19"/>
                  </a:cubicBezTo>
                  <a:cubicBezTo>
                    <a:pt x="84" y="19"/>
                    <a:pt x="86" y="18"/>
                    <a:pt x="88" y="17"/>
                  </a:cubicBezTo>
                  <a:cubicBezTo>
                    <a:pt x="92" y="13"/>
                    <a:pt x="96" y="8"/>
                    <a:pt x="101" y="3"/>
                  </a:cubicBezTo>
                  <a:cubicBezTo>
                    <a:pt x="109" y="12"/>
                    <a:pt x="116" y="19"/>
                    <a:pt x="125" y="29"/>
                  </a:cubicBezTo>
                  <a:cubicBezTo>
                    <a:pt x="121" y="32"/>
                    <a:pt x="116" y="36"/>
                    <a:pt x="112" y="40"/>
                  </a:cubicBezTo>
                  <a:cubicBezTo>
                    <a:pt x="110" y="41"/>
                    <a:pt x="109" y="44"/>
                    <a:pt x="110" y="46"/>
                  </a:cubicBezTo>
                  <a:cubicBezTo>
                    <a:pt x="110" y="47"/>
                    <a:pt x="113" y="48"/>
                    <a:pt x="115" y="48"/>
                  </a:cubicBezTo>
                  <a:cubicBezTo>
                    <a:pt x="119" y="48"/>
                    <a:pt x="123" y="48"/>
                    <a:pt x="128" y="48"/>
                  </a:cubicBezTo>
                  <a:cubicBezTo>
                    <a:pt x="128" y="59"/>
                    <a:pt x="128" y="69"/>
                    <a:pt x="128" y="80"/>
                  </a:cubicBezTo>
                  <a:cubicBezTo>
                    <a:pt x="122" y="80"/>
                    <a:pt x="115" y="81"/>
                    <a:pt x="106" y="81"/>
                  </a:cubicBezTo>
                  <a:cubicBezTo>
                    <a:pt x="113" y="89"/>
                    <a:pt x="118" y="95"/>
                    <a:pt x="124" y="101"/>
                  </a:cubicBezTo>
                  <a:cubicBezTo>
                    <a:pt x="116" y="109"/>
                    <a:pt x="109" y="116"/>
                    <a:pt x="101" y="124"/>
                  </a:cubicBezTo>
                  <a:cubicBezTo>
                    <a:pt x="95" y="118"/>
                    <a:pt x="90" y="113"/>
                    <a:pt x="81" y="106"/>
                  </a:cubicBezTo>
                  <a:cubicBezTo>
                    <a:pt x="81" y="115"/>
                    <a:pt x="80" y="122"/>
                    <a:pt x="80" y="128"/>
                  </a:cubicBezTo>
                  <a:cubicBezTo>
                    <a:pt x="69" y="128"/>
                    <a:pt x="59" y="128"/>
                    <a:pt x="48" y="128"/>
                  </a:cubicBezTo>
                  <a:cubicBezTo>
                    <a:pt x="48" y="122"/>
                    <a:pt x="48" y="116"/>
                    <a:pt x="47" y="106"/>
                  </a:cubicBezTo>
                  <a:cubicBezTo>
                    <a:pt x="39" y="113"/>
                    <a:pt x="33" y="118"/>
                    <a:pt x="27" y="124"/>
                  </a:cubicBezTo>
                  <a:cubicBezTo>
                    <a:pt x="19" y="116"/>
                    <a:pt x="12" y="108"/>
                    <a:pt x="5" y="101"/>
                  </a:cubicBezTo>
                  <a:cubicBezTo>
                    <a:pt x="10" y="95"/>
                    <a:pt x="15" y="89"/>
                    <a:pt x="22" y="81"/>
                  </a:cubicBezTo>
                  <a:cubicBezTo>
                    <a:pt x="13" y="81"/>
                    <a:pt x="7" y="80"/>
                    <a:pt x="0" y="80"/>
                  </a:cubicBezTo>
                  <a:cubicBezTo>
                    <a:pt x="0" y="70"/>
                    <a:pt x="0" y="59"/>
                    <a:pt x="0" y="48"/>
                  </a:cubicBezTo>
                  <a:cubicBezTo>
                    <a:pt x="4" y="48"/>
                    <a:pt x="8" y="48"/>
                    <a:pt x="12" y="48"/>
                  </a:cubicBezTo>
                  <a:cubicBezTo>
                    <a:pt x="15" y="48"/>
                    <a:pt x="17" y="46"/>
                    <a:pt x="19" y="46"/>
                  </a:cubicBezTo>
                  <a:cubicBezTo>
                    <a:pt x="18" y="43"/>
                    <a:pt x="17" y="41"/>
                    <a:pt x="16" y="39"/>
                  </a:cubicBezTo>
                  <a:cubicBezTo>
                    <a:pt x="12" y="35"/>
                    <a:pt x="7" y="32"/>
                    <a:pt x="2" y="28"/>
                  </a:cubicBezTo>
                  <a:close/>
                  <a:moveTo>
                    <a:pt x="80" y="64"/>
                  </a:moveTo>
                  <a:cubicBezTo>
                    <a:pt x="80" y="56"/>
                    <a:pt x="72" y="48"/>
                    <a:pt x="64" y="48"/>
                  </a:cubicBezTo>
                  <a:cubicBezTo>
                    <a:pt x="56" y="48"/>
                    <a:pt x="48" y="56"/>
                    <a:pt x="48" y="64"/>
                  </a:cubicBezTo>
                  <a:cubicBezTo>
                    <a:pt x="48" y="72"/>
                    <a:pt x="55" y="80"/>
                    <a:pt x="63" y="80"/>
                  </a:cubicBezTo>
                  <a:cubicBezTo>
                    <a:pt x="72" y="80"/>
                    <a:pt x="80" y="73"/>
                    <a:pt x="80" y="6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51" name="Freeform 37">
              <a:extLst>
                <a:ext uri="{FF2B5EF4-FFF2-40B4-BE49-F238E27FC236}">
                  <a16:creationId xmlns:a16="http://schemas.microsoft.com/office/drawing/2014/main" id="{E9FA79C5-7C62-477C-9898-728724BAE61C}"/>
                </a:ext>
              </a:extLst>
            </p:cNvPr>
            <p:cNvSpPr>
              <a:spLocks noEditPoints="1"/>
            </p:cNvSpPr>
            <p:nvPr/>
          </p:nvSpPr>
          <p:spPr bwMode="auto">
            <a:xfrm>
              <a:off x="4024313" y="2500313"/>
              <a:ext cx="260350" cy="257175"/>
            </a:xfrm>
            <a:custGeom>
              <a:avLst/>
              <a:gdLst>
                <a:gd name="T0" fmla="*/ 129 w 129"/>
                <a:gd name="T1" fmla="*/ 48 h 128"/>
                <a:gd name="T2" fmla="*/ 129 w 129"/>
                <a:gd name="T3" fmla="*/ 79 h 128"/>
                <a:gd name="T4" fmla="*/ 106 w 129"/>
                <a:gd name="T5" fmla="*/ 81 h 128"/>
                <a:gd name="T6" fmla="*/ 125 w 129"/>
                <a:gd name="T7" fmla="*/ 101 h 128"/>
                <a:gd name="T8" fmla="*/ 101 w 129"/>
                <a:gd name="T9" fmla="*/ 123 h 128"/>
                <a:gd name="T10" fmla="*/ 82 w 129"/>
                <a:gd name="T11" fmla="*/ 106 h 128"/>
                <a:gd name="T12" fmla="*/ 80 w 129"/>
                <a:gd name="T13" fmla="*/ 128 h 128"/>
                <a:gd name="T14" fmla="*/ 49 w 129"/>
                <a:gd name="T15" fmla="*/ 128 h 128"/>
                <a:gd name="T16" fmla="*/ 47 w 129"/>
                <a:gd name="T17" fmla="*/ 106 h 128"/>
                <a:gd name="T18" fmla="*/ 28 w 129"/>
                <a:gd name="T19" fmla="*/ 124 h 128"/>
                <a:gd name="T20" fmla="*/ 5 w 129"/>
                <a:gd name="T21" fmla="*/ 101 h 128"/>
                <a:gd name="T22" fmla="*/ 23 w 129"/>
                <a:gd name="T23" fmla="*/ 81 h 128"/>
                <a:gd name="T24" fmla="*/ 0 w 129"/>
                <a:gd name="T25" fmla="*/ 79 h 128"/>
                <a:gd name="T26" fmla="*/ 0 w 129"/>
                <a:gd name="T27" fmla="*/ 48 h 128"/>
                <a:gd name="T28" fmla="*/ 15 w 129"/>
                <a:gd name="T29" fmla="*/ 48 h 128"/>
                <a:gd name="T30" fmla="*/ 18 w 129"/>
                <a:gd name="T31" fmla="*/ 40 h 128"/>
                <a:gd name="T32" fmla="*/ 4 w 129"/>
                <a:gd name="T33" fmla="*/ 28 h 128"/>
                <a:gd name="T34" fmla="*/ 29 w 129"/>
                <a:gd name="T35" fmla="*/ 6 h 128"/>
                <a:gd name="T36" fmla="*/ 47 w 129"/>
                <a:gd name="T37" fmla="*/ 22 h 128"/>
                <a:gd name="T38" fmla="*/ 49 w 129"/>
                <a:gd name="T39" fmla="*/ 0 h 128"/>
                <a:gd name="T40" fmla="*/ 81 w 129"/>
                <a:gd name="T41" fmla="*/ 0 h 128"/>
                <a:gd name="T42" fmla="*/ 81 w 129"/>
                <a:gd name="T43" fmla="*/ 11 h 128"/>
                <a:gd name="T44" fmla="*/ 83 w 129"/>
                <a:gd name="T45" fmla="*/ 19 h 128"/>
                <a:gd name="T46" fmla="*/ 90 w 129"/>
                <a:gd name="T47" fmla="*/ 15 h 128"/>
                <a:gd name="T48" fmla="*/ 100 w 129"/>
                <a:gd name="T49" fmla="*/ 2 h 128"/>
                <a:gd name="T50" fmla="*/ 125 w 129"/>
                <a:gd name="T51" fmla="*/ 30 h 128"/>
                <a:gd name="T52" fmla="*/ 112 w 129"/>
                <a:gd name="T53" fmla="*/ 40 h 128"/>
                <a:gd name="T54" fmla="*/ 110 w 129"/>
                <a:gd name="T55" fmla="*/ 46 h 128"/>
                <a:gd name="T56" fmla="*/ 115 w 129"/>
                <a:gd name="T57" fmla="*/ 48 h 128"/>
                <a:gd name="T58" fmla="*/ 129 w 129"/>
                <a:gd name="T59" fmla="*/ 48 h 128"/>
                <a:gd name="T60" fmla="*/ 81 w 129"/>
                <a:gd name="T61" fmla="*/ 64 h 128"/>
                <a:gd name="T62" fmla="*/ 64 w 129"/>
                <a:gd name="T63" fmla="*/ 48 h 128"/>
                <a:gd name="T64" fmla="*/ 48 w 129"/>
                <a:gd name="T65" fmla="*/ 65 h 128"/>
                <a:gd name="T66" fmla="*/ 65 w 129"/>
                <a:gd name="T67" fmla="*/ 80 h 128"/>
                <a:gd name="T68" fmla="*/ 81 w 129"/>
                <a:gd name="T69"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9" h="128">
                  <a:moveTo>
                    <a:pt x="129" y="48"/>
                  </a:moveTo>
                  <a:cubicBezTo>
                    <a:pt x="129" y="59"/>
                    <a:pt x="129" y="69"/>
                    <a:pt x="129" y="79"/>
                  </a:cubicBezTo>
                  <a:cubicBezTo>
                    <a:pt x="122" y="80"/>
                    <a:pt x="116" y="81"/>
                    <a:pt x="106" y="81"/>
                  </a:cubicBezTo>
                  <a:cubicBezTo>
                    <a:pt x="114" y="89"/>
                    <a:pt x="119" y="95"/>
                    <a:pt x="125" y="101"/>
                  </a:cubicBezTo>
                  <a:cubicBezTo>
                    <a:pt x="117" y="109"/>
                    <a:pt x="109" y="116"/>
                    <a:pt x="101" y="123"/>
                  </a:cubicBezTo>
                  <a:cubicBezTo>
                    <a:pt x="96" y="118"/>
                    <a:pt x="90" y="113"/>
                    <a:pt x="82" y="106"/>
                  </a:cubicBezTo>
                  <a:cubicBezTo>
                    <a:pt x="81" y="115"/>
                    <a:pt x="81" y="121"/>
                    <a:pt x="80" y="128"/>
                  </a:cubicBezTo>
                  <a:cubicBezTo>
                    <a:pt x="70" y="128"/>
                    <a:pt x="60" y="128"/>
                    <a:pt x="49" y="128"/>
                  </a:cubicBezTo>
                  <a:cubicBezTo>
                    <a:pt x="48" y="121"/>
                    <a:pt x="48" y="115"/>
                    <a:pt x="47" y="106"/>
                  </a:cubicBezTo>
                  <a:cubicBezTo>
                    <a:pt x="39" y="113"/>
                    <a:pt x="33" y="118"/>
                    <a:pt x="28" y="124"/>
                  </a:cubicBezTo>
                  <a:cubicBezTo>
                    <a:pt x="20" y="116"/>
                    <a:pt x="12" y="109"/>
                    <a:pt x="5" y="101"/>
                  </a:cubicBezTo>
                  <a:cubicBezTo>
                    <a:pt x="10" y="95"/>
                    <a:pt x="15" y="89"/>
                    <a:pt x="23" y="81"/>
                  </a:cubicBezTo>
                  <a:cubicBezTo>
                    <a:pt x="13" y="81"/>
                    <a:pt x="7" y="80"/>
                    <a:pt x="0" y="79"/>
                  </a:cubicBezTo>
                  <a:cubicBezTo>
                    <a:pt x="0" y="69"/>
                    <a:pt x="0" y="59"/>
                    <a:pt x="0" y="48"/>
                  </a:cubicBezTo>
                  <a:cubicBezTo>
                    <a:pt x="5" y="48"/>
                    <a:pt x="10" y="48"/>
                    <a:pt x="15" y="48"/>
                  </a:cubicBezTo>
                  <a:cubicBezTo>
                    <a:pt x="20" y="47"/>
                    <a:pt x="21" y="44"/>
                    <a:pt x="18" y="40"/>
                  </a:cubicBezTo>
                  <a:cubicBezTo>
                    <a:pt x="13" y="36"/>
                    <a:pt x="9" y="32"/>
                    <a:pt x="4" y="28"/>
                  </a:cubicBezTo>
                  <a:cubicBezTo>
                    <a:pt x="13" y="20"/>
                    <a:pt x="21" y="13"/>
                    <a:pt x="29" y="6"/>
                  </a:cubicBezTo>
                  <a:cubicBezTo>
                    <a:pt x="33" y="9"/>
                    <a:pt x="39" y="15"/>
                    <a:pt x="47" y="22"/>
                  </a:cubicBezTo>
                  <a:cubicBezTo>
                    <a:pt x="48" y="13"/>
                    <a:pt x="48" y="7"/>
                    <a:pt x="49" y="0"/>
                  </a:cubicBezTo>
                  <a:cubicBezTo>
                    <a:pt x="59" y="0"/>
                    <a:pt x="69" y="0"/>
                    <a:pt x="81" y="0"/>
                  </a:cubicBezTo>
                  <a:cubicBezTo>
                    <a:pt x="81" y="4"/>
                    <a:pt x="81" y="7"/>
                    <a:pt x="81" y="11"/>
                  </a:cubicBezTo>
                  <a:cubicBezTo>
                    <a:pt x="81" y="14"/>
                    <a:pt x="82" y="16"/>
                    <a:pt x="83" y="19"/>
                  </a:cubicBezTo>
                  <a:cubicBezTo>
                    <a:pt x="85" y="18"/>
                    <a:pt x="88" y="17"/>
                    <a:pt x="90" y="15"/>
                  </a:cubicBezTo>
                  <a:cubicBezTo>
                    <a:pt x="93" y="11"/>
                    <a:pt x="96" y="7"/>
                    <a:pt x="100" y="2"/>
                  </a:cubicBezTo>
                  <a:cubicBezTo>
                    <a:pt x="109" y="12"/>
                    <a:pt x="116" y="20"/>
                    <a:pt x="125" y="30"/>
                  </a:cubicBezTo>
                  <a:cubicBezTo>
                    <a:pt x="122" y="32"/>
                    <a:pt x="117" y="36"/>
                    <a:pt x="112" y="40"/>
                  </a:cubicBezTo>
                  <a:cubicBezTo>
                    <a:pt x="111" y="41"/>
                    <a:pt x="110" y="44"/>
                    <a:pt x="110" y="46"/>
                  </a:cubicBezTo>
                  <a:cubicBezTo>
                    <a:pt x="110" y="46"/>
                    <a:pt x="113" y="47"/>
                    <a:pt x="115" y="48"/>
                  </a:cubicBezTo>
                  <a:cubicBezTo>
                    <a:pt x="119" y="48"/>
                    <a:pt x="124" y="48"/>
                    <a:pt x="129" y="48"/>
                  </a:cubicBezTo>
                  <a:close/>
                  <a:moveTo>
                    <a:pt x="81" y="64"/>
                  </a:moveTo>
                  <a:cubicBezTo>
                    <a:pt x="80" y="55"/>
                    <a:pt x="72" y="47"/>
                    <a:pt x="64" y="48"/>
                  </a:cubicBezTo>
                  <a:cubicBezTo>
                    <a:pt x="56" y="48"/>
                    <a:pt x="48" y="56"/>
                    <a:pt x="48" y="65"/>
                  </a:cubicBezTo>
                  <a:cubicBezTo>
                    <a:pt x="49" y="73"/>
                    <a:pt x="57" y="80"/>
                    <a:pt x="65" y="80"/>
                  </a:cubicBezTo>
                  <a:cubicBezTo>
                    <a:pt x="73" y="80"/>
                    <a:pt x="81" y="72"/>
                    <a:pt x="81" y="6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55" name="Freeform 38">
              <a:extLst>
                <a:ext uri="{FF2B5EF4-FFF2-40B4-BE49-F238E27FC236}">
                  <a16:creationId xmlns:a16="http://schemas.microsoft.com/office/drawing/2014/main" id="{A1A1ED18-50BB-4324-B6BA-06B544514A50}"/>
                </a:ext>
              </a:extLst>
            </p:cNvPr>
            <p:cNvSpPr/>
            <p:nvPr/>
          </p:nvSpPr>
          <p:spPr bwMode="auto">
            <a:xfrm>
              <a:off x="4059238" y="2271713"/>
              <a:ext cx="61913" cy="61912"/>
            </a:xfrm>
            <a:custGeom>
              <a:avLst/>
              <a:gdLst>
                <a:gd name="T0" fmla="*/ 0 w 31"/>
                <a:gd name="T1" fmla="*/ 0 h 31"/>
                <a:gd name="T2" fmla="*/ 31 w 31"/>
                <a:gd name="T3" fmla="*/ 0 h 31"/>
                <a:gd name="T4" fmla="*/ 31 w 31"/>
                <a:gd name="T5" fmla="*/ 31 h 31"/>
                <a:gd name="T6" fmla="*/ 0 w 31"/>
                <a:gd name="T7" fmla="*/ 31 h 31"/>
                <a:gd name="T8" fmla="*/ 0 w 31"/>
                <a:gd name="T9" fmla="*/ 0 h 31"/>
              </a:gdLst>
              <a:ahLst/>
              <a:cxnLst>
                <a:cxn ang="0">
                  <a:pos x="T0" y="T1"/>
                </a:cxn>
                <a:cxn ang="0">
                  <a:pos x="T2" y="T3"/>
                </a:cxn>
                <a:cxn ang="0">
                  <a:pos x="T4" y="T5"/>
                </a:cxn>
                <a:cxn ang="0">
                  <a:pos x="T6" y="T7"/>
                </a:cxn>
                <a:cxn ang="0">
                  <a:pos x="T8" y="T9"/>
                </a:cxn>
              </a:cxnLst>
              <a:rect l="0" t="0" r="r" b="b"/>
              <a:pathLst>
                <a:path w="31" h="31">
                  <a:moveTo>
                    <a:pt x="0" y="0"/>
                  </a:moveTo>
                  <a:cubicBezTo>
                    <a:pt x="10" y="0"/>
                    <a:pt x="20" y="0"/>
                    <a:pt x="31" y="0"/>
                  </a:cubicBezTo>
                  <a:cubicBezTo>
                    <a:pt x="31" y="10"/>
                    <a:pt x="31" y="21"/>
                    <a:pt x="31" y="31"/>
                  </a:cubicBezTo>
                  <a:cubicBezTo>
                    <a:pt x="20" y="31"/>
                    <a:pt x="10" y="31"/>
                    <a:pt x="0" y="31"/>
                  </a:cubicBezTo>
                  <a:cubicBezTo>
                    <a:pt x="0" y="21"/>
                    <a:pt x="0" y="11"/>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56" name="Freeform 39">
              <a:extLst>
                <a:ext uri="{FF2B5EF4-FFF2-40B4-BE49-F238E27FC236}">
                  <a16:creationId xmlns:a16="http://schemas.microsoft.com/office/drawing/2014/main" id="{1C99F6FC-7C5F-41F6-A80E-3BAEB131B63E}"/>
                </a:ext>
              </a:extLst>
            </p:cNvPr>
            <p:cNvSpPr/>
            <p:nvPr/>
          </p:nvSpPr>
          <p:spPr bwMode="auto">
            <a:xfrm>
              <a:off x="3960813" y="2401888"/>
              <a:ext cx="61913" cy="61912"/>
            </a:xfrm>
            <a:custGeom>
              <a:avLst/>
              <a:gdLst>
                <a:gd name="T0" fmla="*/ 0 w 31"/>
                <a:gd name="T1" fmla="*/ 31 h 31"/>
                <a:gd name="T2" fmla="*/ 0 w 31"/>
                <a:gd name="T3" fmla="*/ 0 h 31"/>
                <a:gd name="T4" fmla="*/ 31 w 31"/>
                <a:gd name="T5" fmla="*/ 0 h 31"/>
                <a:gd name="T6" fmla="*/ 31 w 31"/>
                <a:gd name="T7" fmla="*/ 31 h 31"/>
                <a:gd name="T8" fmla="*/ 0 w 31"/>
                <a:gd name="T9" fmla="*/ 31 h 31"/>
              </a:gdLst>
              <a:ahLst/>
              <a:cxnLst>
                <a:cxn ang="0">
                  <a:pos x="T0" y="T1"/>
                </a:cxn>
                <a:cxn ang="0">
                  <a:pos x="T2" y="T3"/>
                </a:cxn>
                <a:cxn ang="0">
                  <a:pos x="T4" y="T5"/>
                </a:cxn>
                <a:cxn ang="0">
                  <a:pos x="T6" y="T7"/>
                </a:cxn>
                <a:cxn ang="0">
                  <a:pos x="T8" y="T9"/>
                </a:cxn>
              </a:cxnLst>
              <a:rect l="0" t="0" r="r" b="b"/>
              <a:pathLst>
                <a:path w="31" h="31">
                  <a:moveTo>
                    <a:pt x="0" y="31"/>
                  </a:moveTo>
                  <a:cubicBezTo>
                    <a:pt x="0" y="20"/>
                    <a:pt x="0" y="10"/>
                    <a:pt x="0" y="0"/>
                  </a:cubicBezTo>
                  <a:cubicBezTo>
                    <a:pt x="10" y="0"/>
                    <a:pt x="20" y="0"/>
                    <a:pt x="31" y="0"/>
                  </a:cubicBezTo>
                  <a:cubicBezTo>
                    <a:pt x="31" y="10"/>
                    <a:pt x="31" y="20"/>
                    <a:pt x="31" y="31"/>
                  </a:cubicBezTo>
                  <a:cubicBezTo>
                    <a:pt x="21" y="31"/>
                    <a:pt x="11" y="31"/>
                    <a:pt x="0"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57" name="Freeform 40">
              <a:extLst>
                <a:ext uri="{FF2B5EF4-FFF2-40B4-BE49-F238E27FC236}">
                  <a16:creationId xmlns:a16="http://schemas.microsoft.com/office/drawing/2014/main" id="{0AC896D9-C9C3-430F-8FC9-372E8B1F6704}"/>
                </a:ext>
              </a:extLst>
            </p:cNvPr>
            <p:cNvSpPr/>
            <p:nvPr/>
          </p:nvSpPr>
          <p:spPr bwMode="auto">
            <a:xfrm>
              <a:off x="4516438" y="2533650"/>
              <a:ext cx="61913" cy="61912"/>
            </a:xfrm>
            <a:custGeom>
              <a:avLst/>
              <a:gdLst>
                <a:gd name="T0" fmla="*/ 31 w 31"/>
                <a:gd name="T1" fmla="*/ 31 h 31"/>
                <a:gd name="T2" fmla="*/ 0 w 31"/>
                <a:gd name="T3" fmla="*/ 31 h 31"/>
                <a:gd name="T4" fmla="*/ 0 w 31"/>
                <a:gd name="T5" fmla="*/ 0 h 31"/>
                <a:gd name="T6" fmla="*/ 31 w 31"/>
                <a:gd name="T7" fmla="*/ 0 h 31"/>
                <a:gd name="T8" fmla="*/ 31 w 31"/>
                <a:gd name="T9" fmla="*/ 31 h 31"/>
              </a:gdLst>
              <a:ahLst/>
              <a:cxnLst>
                <a:cxn ang="0">
                  <a:pos x="T0" y="T1"/>
                </a:cxn>
                <a:cxn ang="0">
                  <a:pos x="T2" y="T3"/>
                </a:cxn>
                <a:cxn ang="0">
                  <a:pos x="T4" y="T5"/>
                </a:cxn>
                <a:cxn ang="0">
                  <a:pos x="T6" y="T7"/>
                </a:cxn>
                <a:cxn ang="0">
                  <a:pos x="T8" y="T9"/>
                </a:cxn>
              </a:cxnLst>
              <a:rect l="0" t="0" r="r" b="b"/>
              <a:pathLst>
                <a:path w="31" h="31">
                  <a:moveTo>
                    <a:pt x="31" y="31"/>
                  </a:moveTo>
                  <a:cubicBezTo>
                    <a:pt x="20" y="31"/>
                    <a:pt x="10" y="31"/>
                    <a:pt x="0" y="31"/>
                  </a:cubicBezTo>
                  <a:cubicBezTo>
                    <a:pt x="0" y="21"/>
                    <a:pt x="0" y="11"/>
                    <a:pt x="0" y="0"/>
                  </a:cubicBezTo>
                  <a:cubicBezTo>
                    <a:pt x="10" y="0"/>
                    <a:pt x="20" y="0"/>
                    <a:pt x="31" y="0"/>
                  </a:cubicBezTo>
                  <a:cubicBezTo>
                    <a:pt x="31" y="10"/>
                    <a:pt x="31" y="20"/>
                    <a:pt x="31" y="3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58" name="Freeform 41">
              <a:extLst>
                <a:ext uri="{FF2B5EF4-FFF2-40B4-BE49-F238E27FC236}">
                  <a16:creationId xmlns:a16="http://schemas.microsoft.com/office/drawing/2014/main" id="{7D5028C3-6940-4689-9D90-C0F0E59A5B1C}"/>
                </a:ext>
              </a:extLst>
            </p:cNvPr>
            <p:cNvSpPr/>
            <p:nvPr/>
          </p:nvSpPr>
          <p:spPr bwMode="auto">
            <a:xfrm>
              <a:off x="4418013" y="2628900"/>
              <a:ext cx="61913" cy="65087"/>
            </a:xfrm>
            <a:custGeom>
              <a:avLst/>
              <a:gdLst>
                <a:gd name="T0" fmla="*/ 0 w 31"/>
                <a:gd name="T1" fmla="*/ 32 h 32"/>
                <a:gd name="T2" fmla="*/ 0 w 31"/>
                <a:gd name="T3" fmla="*/ 0 h 32"/>
                <a:gd name="T4" fmla="*/ 31 w 31"/>
                <a:gd name="T5" fmla="*/ 0 h 32"/>
                <a:gd name="T6" fmla="*/ 31 w 31"/>
                <a:gd name="T7" fmla="*/ 32 h 32"/>
                <a:gd name="T8" fmla="*/ 0 w 31"/>
                <a:gd name="T9" fmla="*/ 32 h 32"/>
              </a:gdLst>
              <a:ahLst/>
              <a:cxnLst>
                <a:cxn ang="0">
                  <a:pos x="T0" y="T1"/>
                </a:cxn>
                <a:cxn ang="0">
                  <a:pos x="T2" y="T3"/>
                </a:cxn>
                <a:cxn ang="0">
                  <a:pos x="T4" y="T5"/>
                </a:cxn>
                <a:cxn ang="0">
                  <a:pos x="T6" y="T7"/>
                </a:cxn>
                <a:cxn ang="0">
                  <a:pos x="T8" y="T9"/>
                </a:cxn>
              </a:cxnLst>
              <a:rect l="0" t="0" r="r" b="b"/>
              <a:pathLst>
                <a:path w="31" h="32">
                  <a:moveTo>
                    <a:pt x="0" y="32"/>
                  </a:moveTo>
                  <a:cubicBezTo>
                    <a:pt x="0" y="21"/>
                    <a:pt x="0" y="11"/>
                    <a:pt x="0" y="0"/>
                  </a:cubicBezTo>
                  <a:cubicBezTo>
                    <a:pt x="10" y="0"/>
                    <a:pt x="20" y="0"/>
                    <a:pt x="31" y="0"/>
                  </a:cubicBezTo>
                  <a:cubicBezTo>
                    <a:pt x="31" y="10"/>
                    <a:pt x="31" y="21"/>
                    <a:pt x="31" y="32"/>
                  </a:cubicBezTo>
                  <a:cubicBezTo>
                    <a:pt x="21" y="32"/>
                    <a:pt x="11" y="32"/>
                    <a:pt x="0" y="3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3171" name="Grupo 3170">
            <a:extLst>
              <a:ext uri="{FF2B5EF4-FFF2-40B4-BE49-F238E27FC236}">
                <a16:creationId xmlns:a16="http://schemas.microsoft.com/office/drawing/2014/main" id="{5F9FB2CC-D54C-4EF3-B085-DCAA831D5A94}"/>
              </a:ext>
            </a:extLst>
          </p:cNvPr>
          <p:cNvGrpSpPr/>
          <p:nvPr/>
        </p:nvGrpSpPr>
        <p:grpSpPr>
          <a:xfrm>
            <a:off x="2490788" y="2898775"/>
            <a:ext cx="1870075" cy="2071688"/>
            <a:chOff x="2490788" y="2898775"/>
            <a:chExt cx="1870075" cy="2071688"/>
          </a:xfrm>
        </p:grpSpPr>
        <p:sp>
          <p:nvSpPr>
            <p:cNvPr id="3167" name="Freeform 45">
              <a:extLst>
                <a:ext uri="{FF2B5EF4-FFF2-40B4-BE49-F238E27FC236}">
                  <a16:creationId xmlns:a16="http://schemas.microsoft.com/office/drawing/2014/main" id="{0540113D-8C96-4CC7-B4E0-3891E4867E4E}"/>
                </a:ext>
              </a:extLst>
            </p:cNvPr>
            <p:cNvSpPr>
              <a:spLocks noEditPoints="1"/>
            </p:cNvSpPr>
            <p:nvPr/>
          </p:nvSpPr>
          <p:spPr bwMode="auto">
            <a:xfrm>
              <a:off x="2490788" y="2898775"/>
              <a:ext cx="1870075" cy="2071688"/>
            </a:xfrm>
            <a:custGeom>
              <a:avLst/>
              <a:gdLst>
                <a:gd name="T0" fmla="*/ 219 w 1110"/>
                <a:gd name="T1" fmla="*/ 806 h 1230"/>
                <a:gd name="T2" fmla="*/ 4 w 1110"/>
                <a:gd name="T3" fmla="*/ 448 h 1230"/>
                <a:gd name="T4" fmla="*/ 480 w 1110"/>
                <a:gd name="T5" fmla="*/ 36 h 1230"/>
                <a:gd name="T6" fmla="*/ 1093 w 1110"/>
                <a:gd name="T7" fmla="*/ 478 h 1230"/>
                <a:gd name="T8" fmla="*/ 883 w 1110"/>
                <a:gd name="T9" fmla="*/ 801 h 1230"/>
                <a:gd name="T10" fmla="*/ 567 w 1110"/>
                <a:gd name="T11" fmla="*/ 373 h 1230"/>
                <a:gd name="T12" fmla="*/ 528 w 1110"/>
                <a:gd name="T13" fmla="*/ 418 h 1230"/>
                <a:gd name="T14" fmla="*/ 557 w 1110"/>
                <a:gd name="T15" fmla="*/ 453 h 1230"/>
                <a:gd name="T16" fmla="*/ 514 w 1110"/>
                <a:gd name="T17" fmla="*/ 471 h 1230"/>
                <a:gd name="T18" fmla="*/ 533 w 1110"/>
                <a:gd name="T19" fmla="*/ 529 h 1230"/>
                <a:gd name="T20" fmla="*/ 564 w 1110"/>
                <a:gd name="T21" fmla="*/ 565 h 1230"/>
                <a:gd name="T22" fmla="*/ 481 w 1110"/>
                <a:gd name="T23" fmla="*/ 563 h 1230"/>
                <a:gd name="T24" fmla="*/ 483 w 1110"/>
                <a:gd name="T25" fmla="*/ 600 h 1230"/>
                <a:gd name="T26" fmla="*/ 436 w 1110"/>
                <a:gd name="T27" fmla="*/ 604 h 1230"/>
                <a:gd name="T28" fmla="*/ 454 w 1110"/>
                <a:gd name="T29" fmla="*/ 685 h 1230"/>
                <a:gd name="T30" fmla="*/ 371 w 1110"/>
                <a:gd name="T31" fmla="*/ 603 h 1230"/>
                <a:gd name="T32" fmla="*/ 353 w 1110"/>
                <a:gd name="T33" fmla="*/ 614 h 1230"/>
                <a:gd name="T34" fmla="*/ 296 w 1110"/>
                <a:gd name="T35" fmla="*/ 619 h 1230"/>
                <a:gd name="T36" fmla="*/ 370 w 1110"/>
                <a:gd name="T37" fmla="*/ 672 h 1230"/>
                <a:gd name="T38" fmla="*/ 428 w 1110"/>
                <a:gd name="T39" fmla="*/ 974 h 1230"/>
                <a:gd name="T40" fmla="*/ 788 w 1110"/>
                <a:gd name="T41" fmla="*/ 899 h 1230"/>
                <a:gd name="T42" fmla="*/ 727 w 1110"/>
                <a:gd name="T43" fmla="*/ 650 h 1230"/>
                <a:gd name="T44" fmla="*/ 691 w 1110"/>
                <a:gd name="T45" fmla="*/ 272 h 1230"/>
                <a:gd name="T46" fmla="*/ 582 w 1110"/>
                <a:gd name="T47" fmla="*/ 1033 h 1230"/>
                <a:gd name="T48" fmla="*/ 340 w 1110"/>
                <a:gd name="T49" fmla="*/ 996 h 1230"/>
                <a:gd name="T50" fmla="*/ 391 w 1110"/>
                <a:gd name="T51" fmla="*/ 315 h 1230"/>
                <a:gd name="T52" fmla="*/ 432 w 1110"/>
                <a:gd name="T53" fmla="*/ 279 h 1230"/>
                <a:gd name="T54" fmla="*/ 324 w 1110"/>
                <a:gd name="T55" fmla="*/ 319 h 1230"/>
                <a:gd name="T56" fmla="*/ 389 w 1110"/>
                <a:gd name="T57" fmla="*/ 273 h 1230"/>
                <a:gd name="T58" fmla="*/ 107 w 1110"/>
                <a:gd name="T59" fmla="*/ 386 h 1230"/>
                <a:gd name="T60" fmla="*/ 996 w 1110"/>
                <a:gd name="T61" fmla="*/ 382 h 1230"/>
                <a:gd name="T62" fmla="*/ 996 w 1110"/>
                <a:gd name="T63" fmla="*/ 382 h 1230"/>
                <a:gd name="T64" fmla="*/ 549 w 1110"/>
                <a:gd name="T65" fmla="*/ 393 h 1230"/>
                <a:gd name="T66" fmla="*/ 473 w 1110"/>
                <a:gd name="T67" fmla="*/ 358 h 1230"/>
                <a:gd name="T68" fmla="*/ 443 w 1110"/>
                <a:gd name="T69" fmla="*/ 335 h 1230"/>
                <a:gd name="T70" fmla="*/ 290 w 1110"/>
                <a:gd name="T71" fmla="*/ 579 h 1230"/>
                <a:gd name="T72" fmla="*/ 254 w 1110"/>
                <a:gd name="T73" fmla="*/ 550 h 1230"/>
                <a:gd name="T74" fmla="*/ 223 w 1110"/>
                <a:gd name="T75" fmla="*/ 555 h 1230"/>
                <a:gd name="T76" fmla="*/ 262 w 1110"/>
                <a:gd name="T77" fmla="*/ 310 h 1230"/>
                <a:gd name="T78" fmla="*/ 242 w 1110"/>
                <a:gd name="T79" fmla="*/ 381 h 1230"/>
                <a:gd name="T80" fmla="*/ 227 w 1110"/>
                <a:gd name="T81" fmla="*/ 419 h 1230"/>
                <a:gd name="T82" fmla="*/ 220 w 1110"/>
                <a:gd name="T83" fmla="*/ 453 h 1230"/>
                <a:gd name="T84" fmla="*/ 454 w 1110"/>
                <a:gd name="T85" fmla="*/ 245 h 1230"/>
                <a:gd name="T86" fmla="*/ 157 w 1110"/>
                <a:gd name="T87" fmla="*/ 349 h 1230"/>
                <a:gd name="T88" fmla="*/ 157 w 1110"/>
                <a:gd name="T89" fmla="*/ 349 h 1230"/>
                <a:gd name="T90" fmla="*/ 265 w 1110"/>
                <a:gd name="T91" fmla="*/ 244 h 1230"/>
                <a:gd name="T92" fmla="*/ 160 w 1110"/>
                <a:gd name="T93" fmla="*/ 527 h 1230"/>
                <a:gd name="T94" fmla="*/ 157 w 1110"/>
                <a:gd name="T95" fmla="*/ 533 h 1230"/>
                <a:gd name="T96" fmla="*/ 575 w 1110"/>
                <a:gd name="T97" fmla="*/ 562 h 1230"/>
                <a:gd name="T98" fmla="*/ 268 w 1110"/>
                <a:gd name="T99" fmla="*/ 662 h 1230"/>
                <a:gd name="T100" fmla="*/ 593 w 1110"/>
                <a:gd name="T101" fmla="*/ 387 h 1230"/>
                <a:gd name="T102" fmla="*/ 593 w 1110"/>
                <a:gd name="T103" fmla="*/ 387 h 1230"/>
                <a:gd name="T104" fmla="*/ 451 w 1110"/>
                <a:gd name="T105" fmla="*/ 673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0" h="1230">
                  <a:moveTo>
                    <a:pt x="549" y="1230"/>
                  </a:moveTo>
                  <a:cubicBezTo>
                    <a:pt x="447" y="1229"/>
                    <a:pt x="348" y="1193"/>
                    <a:pt x="272" y="1106"/>
                  </a:cubicBezTo>
                  <a:cubicBezTo>
                    <a:pt x="204" y="1028"/>
                    <a:pt x="183" y="936"/>
                    <a:pt x="208" y="835"/>
                  </a:cubicBezTo>
                  <a:cubicBezTo>
                    <a:pt x="211" y="825"/>
                    <a:pt x="215" y="816"/>
                    <a:pt x="219" y="806"/>
                  </a:cubicBezTo>
                  <a:cubicBezTo>
                    <a:pt x="223" y="799"/>
                    <a:pt x="222" y="794"/>
                    <a:pt x="217" y="787"/>
                  </a:cubicBezTo>
                  <a:cubicBezTo>
                    <a:pt x="179" y="738"/>
                    <a:pt x="144" y="685"/>
                    <a:pt x="125" y="625"/>
                  </a:cubicBezTo>
                  <a:cubicBezTo>
                    <a:pt x="116" y="600"/>
                    <a:pt x="106" y="583"/>
                    <a:pt x="80" y="569"/>
                  </a:cubicBezTo>
                  <a:cubicBezTo>
                    <a:pt x="34" y="545"/>
                    <a:pt x="9" y="501"/>
                    <a:pt x="4" y="448"/>
                  </a:cubicBezTo>
                  <a:cubicBezTo>
                    <a:pt x="0" y="419"/>
                    <a:pt x="11" y="395"/>
                    <a:pt x="31" y="376"/>
                  </a:cubicBezTo>
                  <a:cubicBezTo>
                    <a:pt x="55" y="351"/>
                    <a:pt x="86" y="336"/>
                    <a:pt x="118" y="324"/>
                  </a:cubicBezTo>
                  <a:cubicBezTo>
                    <a:pt x="127" y="321"/>
                    <a:pt x="131" y="317"/>
                    <a:pt x="135" y="309"/>
                  </a:cubicBezTo>
                  <a:cubicBezTo>
                    <a:pt x="202" y="158"/>
                    <a:pt x="317" y="64"/>
                    <a:pt x="480" y="36"/>
                  </a:cubicBezTo>
                  <a:cubicBezTo>
                    <a:pt x="686" y="0"/>
                    <a:pt x="889" y="116"/>
                    <a:pt x="969" y="311"/>
                  </a:cubicBezTo>
                  <a:cubicBezTo>
                    <a:pt x="973" y="319"/>
                    <a:pt x="978" y="322"/>
                    <a:pt x="986" y="326"/>
                  </a:cubicBezTo>
                  <a:cubicBezTo>
                    <a:pt x="1007" y="335"/>
                    <a:pt x="1030" y="344"/>
                    <a:pt x="1050" y="357"/>
                  </a:cubicBezTo>
                  <a:cubicBezTo>
                    <a:pt x="1096" y="386"/>
                    <a:pt x="1110" y="425"/>
                    <a:pt x="1093" y="478"/>
                  </a:cubicBezTo>
                  <a:cubicBezTo>
                    <a:pt x="1078" y="526"/>
                    <a:pt x="1049" y="564"/>
                    <a:pt x="999" y="582"/>
                  </a:cubicBezTo>
                  <a:cubicBezTo>
                    <a:pt x="996" y="583"/>
                    <a:pt x="992" y="587"/>
                    <a:pt x="992" y="590"/>
                  </a:cubicBezTo>
                  <a:cubicBezTo>
                    <a:pt x="973" y="665"/>
                    <a:pt x="935" y="729"/>
                    <a:pt x="887" y="788"/>
                  </a:cubicBezTo>
                  <a:cubicBezTo>
                    <a:pt x="884" y="791"/>
                    <a:pt x="882" y="798"/>
                    <a:pt x="883" y="801"/>
                  </a:cubicBezTo>
                  <a:cubicBezTo>
                    <a:pt x="906" y="842"/>
                    <a:pt x="908" y="886"/>
                    <a:pt x="904" y="931"/>
                  </a:cubicBezTo>
                  <a:cubicBezTo>
                    <a:pt x="893" y="1062"/>
                    <a:pt x="818" y="1147"/>
                    <a:pt x="702" y="1199"/>
                  </a:cubicBezTo>
                  <a:cubicBezTo>
                    <a:pt x="657" y="1219"/>
                    <a:pt x="609" y="1228"/>
                    <a:pt x="549" y="1230"/>
                  </a:cubicBezTo>
                  <a:close/>
                  <a:moveTo>
                    <a:pt x="567" y="373"/>
                  </a:moveTo>
                  <a:cubicBezTo>
                    <a:pt x="573" y="371"/>
                    <a:pt x="575" y="370"/>
                    <a:pt x="578" y="370"/>
                  </a:cubicBezTo>
                  <a:cubicBezTo>
                    <a:pt x="588" y="368"/>
                    <a:pt x="597" y="376"/>
                    <a:pt x="599" y="385"/>
                  </a:cubicBezTo>
                  <a:cubicBezTo>
                    <a:pt x="600" y="394"/>
                    <a:pt x="593" y="402"/>
                    <a:pt x="584" y="401"/>
                  </a:cubicBezTo>
                  <a:cubicBezTo>
                    <a:pt x="562" y="399"/>
                    <a:pt x="545" y="410"/>
                    <a:pt x="528" y="418"/>
                  </a:cubicBezTo>
                  <a:cubicBezTo>
                    <a:pt x="507" y="428"/>
                    <a:pt x="508" y="428"/>
                    <a:pt x="510" y="450"/>
                  </a:cubicBezTo>
                  <a:cubicBezTo>
                    <a:pt x="511" y="459"/>
                    <a:pt x="515" y="459"/>
                    <a:pt x="521" y="458"/>
                  </a:cubicBezTo>
                  <a:cubicBezTo>
                    <a:pt x="524" y="457"/>
                    <a:pt x="527" y="454"/>
                    <a:pt x="530" y="452"/>
                  </a:cubicBezTo>
                  <a:cubicBezTo>
                    <a:pt x="540" y="445"/>
                    <a:pt x="551" y="445"/>
                    <a:pt x="557" y="453"/>
                  </a:cubicBezTo>
                  <a:cubicBezTo>
                    <a:pt x="562" y="461"/>
                    <a:pt x="560" y="477"/>
                    <a:pt x="552" y="483"/>
                  </a:cubicBezTo>
                  <a:cubicBezTo>
                    <a:pt x="545" y="489"/>
                    <a:pt x="535" y="486"/>
                    <a:pt x="527" y="477"/>
                  </a:cubicBezTo>
                  <a:cubicBezTo>
                    <a:pt x="526" y="476"/>
                    <a:pt x="526" y="474"/>
                    <a:pt x="524" y="474"/>
                  </a:cubicBezTo>
                  <a:cubicBezTo>
                    <a:pt x="521" y="472"/>
                    <a:pt x="517" y="470"/>
                    <a:pt x="514" y="471"/>
                  </a:cubicBezTo>
                  <a:cubicBezTo>
                    <a:pt x="512" y="471"/>
                    <a:pt x="510" y="476"/>
                    <a:pt x="509" y="479"/>
                  </a:cubicBezTo>
                  <a:cubicBezTo>
                    <a:pt x="507" y="485"/>
                    <a:pt x="507" y="491"/>
                    <a:pt x="504" y="497"/>
                  </a:cubicBezTo>
                  <a:cubicBezTo>
                    <a:pt x="500" y="507"/>
                    <a:pt x="503" y="513"/>
                    <a:pt x="511" y="518"/>
                  </a:cubicBezTo>
                  <a:cubicBezTo>
                    <a:pt x="518" y="522"/>
                    <a:pt x="525" y="527"/>
                    <a:pt x="533" y="529"/>
                  </a:cubicBezTo>
                  <a:cubicBezTo>
                    <a:pt x="547" y="533"/>
                    <a:pt x="561" y="533"/>
                    <a:pt x="575" y="537"/>
                  </a:cubicBezTo>
                  <a:cubicBezTo>
                    <a:pt x="580" y="538"/>
                    <a:pt x="588" y="544"/>
                    <a:pt x="589" y="549"/>
                  </a:cubicBezTo>
                  <a:cubicBezTo>
                    <a:pt x="590" y="555"/>
                    <a:pt x="586" y="564"/>
                    <a:pt x="582" y="568"/>
                  </a:cubicBezTo>
                  <a:cubicBezTo>
                    <a:pt x="579" y="570"/>
                    <a:pt x="567" y="569"/>
                    <a:pt x="564" y="565"/>
                  </a:cubicBezTo>
                  <a:cubicBezTo>
                    <a:pt x="552" y="549"/>
                    <a:pt x="533" y="544"/>
                    <a:pt x="516" y="536"/>
                  </a:cubicBezTo>
                  <a:cubicBezTo>
                    <a:pt x="494" y="527"/>
                    <a:pt x="494" y="527"/>
                    <a:pt x="480" y="546"/>
                  </a:cubicBezTo>
                  <a:cubicBezTo>
                    <a:pt x="479" y="547"/>
                    <a:pt x="477" y="549"/>
                    <a:pt x="476" y="550"/>
                  </a:cubicBezTo>
                  <a:cubicBezTo>
                    <a:pt x="470" y="557"/>
                    <a:pt x="475" y="561"/>
                    <a:pt x="481" y="563"/>
                  </a:cubicBezTo>
                  <a:cubicBezTo>
                    <a:pt x="483" y="564"/>
                    <a:pt x="487" y="562"/>
                    <a:pt x="489" y="563"/>
                  </a:cubicBezTo>
                  <a:cubicBezTo>
                    <a:pt x="495" y="566"/>
                    <a:pt x="503" y="569"/>
                    <a:pt x="506" y="574"/>
                  </a:cubicBezTo>
                  <a:cubicBezTo>
                    <a:pt x="509" y="578"/>
                    <a:pt x="506" y="588"/>
                    <a:pt x="502" y="592"/>
                  </a:cubicBezTo>
                  <a:cubicBezTo>
                    <a:pt x="497" y="597"/>
                    <a:pt x="488" y="602"/>
                    <a:pt x="483" y="600"/>
                  </a:cubicBezTo>
                  <a:cubicBezTo>
                    <a:pt x="477" y="597"/>
                    <a:pt x="474" y="588"/>
                    <a:pt x="470" y="581"/>
                  </a:cubicBezTo>
                  <a:cubicBezTo>
                    <a:pt x="468" y="576"/>
                    <a:pt x="467" y="570"/>
                    <a:pt x="465" y="563"/>
                  </a:cubicBezTo>
                  <a:cubicBezTo>
                    <a:pt x="457" y="569"/>
                    <a:pt x="453" y="574"/>
                    <a:pt x="447" y="576"/>
                  </a:cubicBezTo>
                  <a:cubicBezTo>
                    <a:pt x="433" y="582"/>
                    <a:pt x="433" y="592"/>
                    <a:pt x="436" y="604"/>
                  </a:cubicBezTo>
                  <a:cubicBezTo>
                    <a:pt x="438" y="608"/>
                    <a:pt x="439" y="614"/>
                    <a:pt x="442" y="618"/>
                  </a:cubicBezTo>
                  <a:cubicBezTo>
                    <a:pt x="450" y="631"/>
                    <a:pt x="459" y="644"/>
                    <a:pt x="469" y="656"/>
                  </a:cubicBezTo>
                  <a:cubicBezTo>
                    <a:pt x="474" y="663"/>
                    <a:pt x="478" y="670"/>
                    <a:pt x="472" y="676"/>
                  </a:cubicBezTo>
                  <a:cubicBezTo>
                    <a:pt x="468" y="681"/>
                    <a:pt x="459" y="686"/>
                    <a:pt x="454" y="685"/>
                  </a:cubicBezTo>
                  <a:cubicBezTo>
                    <a:pt x="449" y="684"/>
                    <a:pt x="442" y="675"/>
                    <a:pt x="442" y="670"/>
                  </a:cubicBezTo>
                  <a:cubicBezTo>
                    <a:pt x="444" y="643"/>
                    <a:pt x="429" y="623"/>
                    <a:pt x="417" y="601"/>
                  </a:cubicBezTo>
                  <a:cubicBezTo>
                    <a:pt x="416" y="598"/>
                    <a:pt x="411" y="595"/>
                    <a:pt x="408" y="595"/>
                  </a:cubicBezTo>
                  <a:cubicBezTo>
                    <a:pt x="396" y="597"/>
                    <a:pt x="385" y="600"/>
                    <a:pt x="371" y="603"/>
                  </a:cubicBezTo>
                  <a:cubicBezTo>
                    <a:pt x="373" y="607"/>
                    <a:pt x="375" y="611"/>
                    <a:pt x="378" y="613"/>
                  </a:cubicBezTo>
                  <a:cubicBezTo>
                    <a:pt x="386" y="623"/>
                    <a:pt x="387" y="633"/>
                    <a:pt x="380" y="640"/>
                  </a:cubicBezTo>
                  <a:cubicBezTo>
                    <a:pt x="373" y="646"/>
                    <a:pt x="358" y="647"/>
                    <a:pt x="351" y="640"/>
                  </a:cubicBezTo>
                  <a:cubicBezTo>
                    <a:pt x="344" y="634"/>
                    <a:pt x="345" y="623"/>
                    <a:pt x="353" y="614"/>
                  </a:cubicBezTo>
                  <a:cubicBezTo>
                    <a:pt x="356" y="610"/>
                    <a:pt x="358" y="607"/>
                    <a:pt x="361" y="602"/>
                  </a:cubicBezTo>
                  <a:cubicBezTo>
                    <a:pt x="349" y="600"/>
                    <a:pt x="338" y="598"/>
                    <a:pt x="328" y="596"/>
                  </a:cubicBezTo>
                  <a:cubicBezTo>
                    <a:pt x="311" y="592"/>
                    <a:pt x="310" y="592"/>
                    <a:pt x="302" y="606"/>
                  </a:cubicBezTo>
                  <a:cubicBezTo>
                    <a:pt x="299" y="611"/>
                    <a:pt x="298" y="615"/>
                    <a:pt x="296" y="619"/>
                  </a:cubicBezTo>
                  <a:cubicBezTo>
                    <a:pt x="292" y="625"/>
                    <a:pt x="294" y="629"/>
                    <a:pt x="300" y="631"/>
                  </a:cubicBezTo>
                  <a:cubicBezTo>
                    <a:pt x="315" y="636"/>
                    <a:pt x="329" y="642"/>
                    <a:pt x="344" y="646"/>
                  </a:cubicBezTo>
                  <a:cubicBezTo>
                    <a:pt x="354" y="649"/>
                    <a:pt x="366" y="649"/>
                    <a:pt x="378" y="651"/>
                  </a:cubicBezTo>
                  <a:cubicBezTo>
                    <a:pt x="375" y="659"/>
                    <a:pt x="373" y="665"/>
                    <a:pt x="370" y="672"/>
                  </a:cubicBezTo>
                  <a:cubicBezTo>
                    <a:pt x="356" y="703"/>
                    <a:pt x="342" y="734"/>
                    <a:pt x="329" y="765"/>
                  </a:cubicBezTo>
                  <a:cubicBezTo>
                    <a:pt x="311" y="810"/>
                    <a:pt x="301" y="857"/>
                    <a:pt x="310" y="906"/>
                  </a:cubicBezTo>
                  <a:cubicBezTo>
                    <a:pt x="311" y="911"/>
                    <a:pt x="314" y="917"/>
                    <a:pt x="318" y="919"/>
                  </a:cubicBezTo>
                  <a:cubicBezTo>
                    <a:pt x="354" y="937"/>
                    <a:pt x="391" y="956"/>
                    <a:pt x="428" y="974"/>
                  </a:cubicBezTo>
                  <a:cubicBezTo>
                    <a:pt x="454" y="986"/>
                    <a:pt x="481" y="988"/>
                    <a:pt x="509" y="980"/>
                  </a:cubicBezTo>
                  <a:cubicBezTo>
                    <a:pt x="539" y="971"/>
                    <a:pt x="569" y="971"/>
                    <a:pt x="599" y="979"/>
                  </a:cubicBezTo>
                  <a:cubicBezTo>
                    <a:pt x="627" y="986"/>
                    <a:pt x="653" y="982"/>
                    <a:pt x="678" y="966"/>
                  </a:cubicBezTo>
                  <a:cubicBezTo>
                    <a:pt x="714" y="943"/>
                    <a:pt x="751" y="921"/>
                    <a:pt x="788" y="899"/>
                  </a:cubicBezTo>
                  <a:cubicBezTo>
                    <a:pt x="795" y="895"/>
                    <a:pt x="798" y="890"/>
                    <a:pt x="798" y="883"/>
                  </a:cubicBezTo>
                  <a:cubicBezTo>
                    <a:pt x="800" y="855"/>
                    <a:pt x="797" y="827"/>
                    <a:pt x="788" y="801"/>
                  </a:cubicBezTo>
                  <a:cubicBezTo>
                    <a:pt x="772" y="759"/>
                    <a:pt x="755" y="718"/>
                    <a:pt x="738" y="677"/>
                  </a:cubicBezTo>
                  <a:cubicBezTo>
                    <a:pt x="734" y="668"/>
                    <a:pt x="731" y="660"/>
                    <a:pt x="727" y="650"/>
                  </a:cubicBezTo>
                  <a:cubicBezTo>
                    <a:pt x="733" y="650"/>
                    <a:pt x="737" y="649"/>
                    <a:pt x="741" y="649"/>
                  </a:cubicBezTo>
                  <a:cubicBezTo>
                    <a:pt x="765" y="648"/>
                    <a:pt x="788" y="641"/>
                    <a:pt x="810" y="629"/>
                  </a:cubicBezTo>
                  <a:cubicBezTo>
                    <a:pt x="923" y="564"/>
                    <a:pt x="940" y="396"/>
                    <a:pt x="841" y="309"/>
                  </a:cubicBezTo>
                  <a:cubicBezTo>
                    <a:pt x="798" y="271"/>
                    <a:pt x="747" y="254"/>
                    <a:pt x="691" y="272"/>
                  </a:cubicBezTo>
                  <a:cubicBezTo>
                    <a:pt x="638" y="289"/>
                    <a:pt x="602" y="329"/>
                    <a:pt x="567" y="373"/>
                  </a:cubicBezTo>
                  <a:close/>
                  <a:moveTo>
                    <a:pt x="775" y="975"/>
                  </a:moveTo>
                  <a:cubicBezTo>
                    <a:pt x="752" y="988"/>
                    <a:pt x="730" y="1000"/>
                    <a:pt x="709" y="1013"/>
                  </a:cubicBezTo>
                  <a:cubicBezTo>
                    <a:pt x="670" y="1039"/>
                    <a:pt x="627" y="1045"/>
                    <a:pt x="582" y="1033"/>
                  </a:cubicBezTo>
                  <a:cubicBezTo>
                    <a:pt x="564" y="1028"/>
                    <a:pt x="545" y="1029"/>
                    <a:pt x="527" y="1034"/>
                  </a:cubicBezTo>
                  <a:cubicBezTo>
                    <a:pt x="483" y="1047"/>
                    <a:pt x="440" y="1043"/>
                    <a:pt x="399" y="1023"/>
                  </a:cubicBezTo>
                  <a:cubicBezTo>
                    <a:pt x="383" y="1016"/>
                    <a:pt x="367" y="1009"/>
                    <a:pt x="351" y="1001"/>
                  </a:cubicBezTo>
                  <a:cubicBezTo>
                    <a:pt x="348" y="1000"/>
                    <a:pt x="344" y="998"/>
                    <a:pt x="340" y="996"/>
                  </a:cubicBezTo>
                  <a:cubicBezTo>
                    <a:pt x="368" y="1057"/>
                    <a:pt x="448" y="1139"/>
                    <a:pt x="568" y="1132"/>
                  </a:cubicBezTo>
                  <a:cubicBezTo>
                    <a:pt x="655" y="1127"/>
                    <a:pt x="754" y="1054"/>
                    <a:pt x="775" y="975"/>
                  </a:cubicBezTo>
                  <a:close/>
                  <a:moveTo>
                    <a:pt x="377" y="312"/>
                  </a:moveTo>
                  <a:cubicBezTo>
                    <a:pt x="384" y="313"/>
                    <a:pt x="388" y="314"/>
                    <a:pt x="391" y="315"/>
                  </a:cubicBezTo>
                  <a:cubicBezTo>
                    <a:pt x="396" y="316"/>
                    <a:pt x="400" y="317"/>
                    <a:pt x="404" y="318"/>
                  </a:cubicBezTo>
                  <a:cubicBezTo>
                    <a:pt x="421" y="323"/>
                    <a:pt x="423" y="322"/>
                    <a:pt x="432" y="306"/>
                  </a:cubicBezTo>
                  <a:cubicBezTo>
                    <a:pt x="434" y="302"/>
                    <a:pt x="435" y="298"/>
                    <a:pt x="438" y="293"/>
                  </a:cubicBezTo>
                  <a:cubicBezTo>
                    <a:pt x="441" y="286"/>
                    <a:pt x="439" y="282"/>
                    <a:pt x="432" y="279"/>
                  </a:cubicBezTo>
                  <a:cubicBezTo>
                    <a:pt x="406" y="266"/>
                    <a:pt x="378" y="262"/>
                    <a:pt x="350" y="267"/>
                  </a:cubicBezTo>
                  <a:cubicBezTo>
                    <a:pt x="333" y="271"/>
                    <a:pt x="317" y="277"/>
                    <a:pt x="298" y="282"/>
                  </a:cubicBezTo>
                  <a:cubicBezTo>
                    <a:pt x="305" y="295"/>
                    <a:pt x="311" y="305"/>
                    <a:pt x="317" y="315"/>
                  </a:cubicBezTo>
                  <a:cubicBezTo>
                    <a:pt x="318" y="317"/>
                    <a:pt x="322" y="319"/>
                    <a:pt x="324" y="319"/>
                  </a:cubicBezTo>
                  <a:cubicBezTo>
                    <a:pt x="338" y="317"/>
                    <a:pt x="352" y="314"/>
                    <a:pt x="369" y="311"/>
                  </a:cubicBezTo>
                  <a:cubicBezTo>
                    <a:pt x="366" y="306"/>
                    <a:pt x="363" y="301"/>
                    <a:pt x="360" y="298"/>
                  </a:cubicBezTo>
                  <a:cubicBezTo>
                    <a:pt x="352" y="289"/>
                    <a:pt x="352" y="279"/>
                    <a:pt x="359" y="272"/>
                  </a:cubicBezTo>
                  <a:cubicBezTo>
                    <a:pt x="367" y="266"/>
                    <a:pt x="382" y="266"/>
                    <a:pt x="389" y="273"/>
                  </a:cubicBezTo>
                  <a:cubicBezTo>
                    <a:pt x="396" y="279"/>
                    <a:pt x="395" y="290"/>
                    <a:pt x="386" y="299"/>
                  </a:cubicBezTo>
                  <a:cubicBezTo>
                    <a:pt x="383" y="303"/>
                    <a:pt x="381" y="307"/>
                    <a:pt x="377" y="312"/>
                  </a:cubicBezTo>
                  <a:close/>
                  <a:moveTo>
                    <a:pt x="98" y="521"/>
                  </a:moveTo>
                  <a:cubicBezTo>
                    <a:pt x="101" y="475"/>
                    <a:pt x="104" y="430"/>
                    <a:pt x="107" y="386"/>
                  </a:cubicBezTo>
                  <a:cubicBezTo>
                    <a:pt x="93" y="390"/>
                    <a:pt x="69" y="406"/>
                    <a:pt x="61" y="420"/>
                  </a:cubicBezTo>
                  <a:cubicBezTo>
                    <a:pt x="58" y="426"/>
                    <a:pt x="54" y="433"/>
                    <a:pt x="55" y="439"/>
                  </a:cubicBezTo>
                  <a:cubicBezTo>
                    <a:pt x="57" y="473"/>
                    <a:pt x="73" y="500"/>
                    <a:pt x="98" y="521"/>
                  </a:cubicBezTo>
                  <a:close/>
                  <a:moveTo>
                    <a:pt x="996" y="382"/>
                  </a:moveTo>
                  <a:cubicBezTo>
                    <a:pt x="999" y="430"/>
                    <a:pt x="1002" y="475"/>
                    <a:pt x="1006" y="521"/>
                  </a:cubicBezTo>
                  <a:cubicBezTo>
                    <a:pt x="1031" y="498"/>
                    <a:pt x="1047" y="471"/>
                    <a:pt x="1048" y="436"/>
                  </a:cubicBezTo>
                  <a:cubicBezTo>
                    <a:pt x="1048" y="429"/>
                    <a:pt x="1044" y="420"/>
                    <a:pt x="1039" y="416"/>
                  </a:cubicBezTo>
                  <a:cubicBezTo>
                    <a:pt x="1026" y="404"/>
                    <a:pt x="1011" y="394"/>
                    <a:pt x="996" y="382"/>
                  </a:cubicBezTo>
                  <a:close/>
                  <a:moveTo>
                    <a:pt x="478" y="364"/>
                  </a:moveTo>
                  <a:cubicBezTo>
                    <a:pt x="485" y="376"/>
                    <a:pt x="490" y="383"/>
                    <a:pt x="494" y="391"/>
                  </a:cubicBezTo>
                  <a:cubicBezTo>
                    <a:pt x="505" y="411"/>
                    <a:pt x="508" y="413"/>
                    <a:pt x="529" y="403"/>
                  </a:cubicBezTo>
                  <a:cubicBezTo>
                    <a:pt x="535" y="400"/>
                    <a:pt x="541" y="397"/>
                    <a:pt x="549" y="393"/>
                  </a:cubicBezTo>
                  <a:cubicBezTo>
                    <a:pt x="538" y="378"/>
                    <a:pt x="528" y="364"/>
                    <a:pt x="519" y="352"/>
                  </a:cubicBezTo>
                  <a:cubicBezTo>
                    <a:pt x="512" y="356"/>
                    <a:pt x="506" y="359"/>
                    <a:pt x="499" y="361"/>
                  </a:cubicBezTo>
                  <a:cubicBezTo>
                    <a:pt x="493" y="363"/>
                    <a:pt x="486" y="363"/>
                    <a:pt x="478" y="364"/>
                  </a:cubicBezTo>
                  <a:close/>
                  <a:moveTo>
                    <a:pt x="473" y="358"/>
                  </a:moveTo>
                  <a:cubicBezTo>
                    <a:pt x="478" y="345"/>
                    <a:pt x="483" y="333"/>
                    <a:pt x="489" y="319"/>
                  </a:cubicBezTo>
                  <a:cubicBezTo>
                    <a:pt x="478" y="310"/>
                    <a:pt x="466" y="301"/>
                    <a:pt x="452" y="290"/>
                  </a:cubicBezTo>
                  <a:cubicBezTo>
                    <a:pt x="448" y="303"/>
                    <a:pt x="444" y="314"/>
                    <a:pt x="441" y="326"/>
                  </a:cubicBezTo>
                  <a:cubicBezTo>
                    <a:pt x="440" y="328"/>
                    <a:pt x="441" y="333"/>
                    <a:pt x="443" y="335"/>
                  </a:cubicBezTo>
                  <a:cubicBezTo>
                    <a:pt x="452" y="342"/>
                    <a:pt x="462" y="349"/>
                    <a:pt x="473" y="358"/>
                  </a:cubicBezTo>
                  <a:close/>
                  <a:moveTo>
                    <a:pt x="282" y="621"/>
                  </a:moveTo>
                  <a:cubicBezTo>
                    <a:pt x="286" y="608"/>
                    <a:pt x="289" y="598"/>
                    <a:pt x="292" y="588"/>
                  </a:cubicBezTo>
                  <a:cubicBezTo>
                    <a:pt x="293" y="585"/>
                    <a:pt x="292" y="581"/>
                    <a:pt x="290" y="579"/>
                  </a:cubicBezTo>
                  <a:cubicBezTo>
                    <a:pt x="281" y="573"/>
                    <a:pt x="272" y="566"/>
                    <a:pt x="264" y="560"/>
                  </a:cubicBezTo>
                  <a:cubicBezTo>
                    <a:pt x="260" y="571"/>
                    <a:pt x="256" y="581"/>
                    <a:pt x="250" y="593"/>
                  </a:cubicBezTo>
                  <a:cubicBezTo>
                    <a:pt x="259" y="601"/>
                    <a:pt x="269" y="610"/>
                    <a:pt x="282" y="621"/>
                  </a:cubicBezTo>
                  <a:close/>
                  <a:moveTo>
                    <a:pt x="254" y="550"/>
                  </a:moveTo>
                  <a:cubicBezTo>
                    <a:pt x="247" y="538"/>
                    <a:pt x="240" y="526"/>
                    <a:pt x="234" y="513"/>
                  </a:cubicBezTo>
                  <a:cubicBezTo>
                    <a:pt x="231" y="506"/>
                    <a:pt x="227" y="504"/>
                    <a:pt x="220" y="506"/>
                  </a:cubicBezTo>
                  <a:cubicBezTo>
                    <a:pt x="216" y="507"/>
                    <a:pt x="211" y="508"/>
                    <a:pt x="205" y="510"/>
                  </a:cubicBezTo>
                  <a:cubicBezTo>
                    <a:pt x="212" y="526"/>
                    <a:pt x="218" y="542"/>
                    <a:pt x="223" y="555"/>
                  </a:cubicBezTo>
                  <a:cubicBezTo>
                    <a:pt x="236" y="553"/>
                    <a:pt x="245" y="552"/>
                    <a:pt x="254" y="550"/>
                  </a:cubicBezTo>
                  <a:close/>
                  <a:moveTo>
                    <a:pt x="273" y="346"/>
                  </a:moveTo>
                  <a:cubicBezTo>
                    <a:pt x="301" y="329"/>
                    <a:pt x="305" y="315"/>
                    <a:pt x="287" y="291"/>
                  </a:cubicBezTo>
                  <a:cubicBezTo>
                    <a:pt x="278" y="298"/>
                    <a:pt x="269" y="305"/>
                    <a:pt x="262" y="310"/>
                  </a:cubicBezTo>
                  <a:cubicBezTo>
                    <a:pt x="266" y="323"/>
                    <a:pt x="269" y="334"/>
                    <a:pt x="273" y="346"/>
                  </a:cubicBezTo>
                  <a:close/>
                  <a:moveTo>
                    <a:pt x="232" y="345"/>
                  </a:moveTo>
                  <a:cubicBezTo>
                    <a:pt x="227" y="355"/>
                    <a:pt x="221" y="365"/>
                    <a:pt x="214" y="379"/>
                  </a:cubicBezTo>
                  <a:cubicBezTo>
                    <a:pt x="226" y="380"/>
                    <a:pt x="237" y="385"/>
                    <a:pt x="242" y="381"/>
                  </a:cubicBezTo>
                  <a:cubicBezTo>
                    <a:pt x="251" y="375"/>
                    <a:pt x="257" y="363"/>
                    <a:pt x="265" y="352"/>
                  </a:cubicBezTo>
                  <a:cubicBezTo>
                    <a:pt x="254" y="350"/>
                    <a:pt x="244" y="348"/>
                    <a:pt x="232" y="345"/>
                  </a:cubicBezTo>
                  <a:close/>
                  <a:moveTo>
                    <a:pt x="222" y="442"/>
                  </a:moveTo>
                  <a:cubicBezTo>
                    <a:pt x="224" y="434"/>
                    <a:pt x="225" y="427"/>
                    <a:pt x="227" y="419"/>
                  </a:cubicBezTo>
                  <a:cubicBezTo>
                    <a:pt x="232" y="401"/>
                    <a:pt x="230" y="397"/>
                    <a:pt x="211" y="391"/>
                  </a:cubicBezTo>
                  <a:cubicBezTo>
                    <a:pt x="198" y="418"/>
                    <a:pt x="202" y="435"/>
                    <a:pt x="222" y="442"/>
                  </a:cubicBezTo>
                  <a:close/>
                  <a:moveTo>
                    <a:pt x="203" y="496"/>
                  </a:moveTo>
                  <a:cubicBezTo>
                    <a:pt x="226" y="488"/>
                    <a:pt x="229" y="481"/>
                    <a:pt x="220" y="453"/>
                  </a:cubicBezTo>
                  <a:cubicBezTo>
                    <a:pt x="213" y="458"/>
                    <a:pt x="206" y="462"/>
                    <a:pt x="199" y="467"/>
                  </a:cubicBezTo>
                  <a:cubicBezTo>
                    <a:pt x="200" y="477"/>
                    <a:pt x="202" y="486"/>
                    <a:pt x="203" y="496"/>
                  </a:cubicBezTo>
                  <a:close/>
                  <a:moveTo>
                    <a:pt x="461" y="237"/>
                  </a:moveTo>
                  <a:cubicBezTo>
                    <a:pt x="457" y="241"/>
                    <a:pt x="455" y="243"/>
                    <a:pt x="454" y="245"/>
                  </a:cubicBezTo>
                  <a:cubicBezTo>
                    <a:pt x="457" y="247"/>
                    <a:pt x="460" y="251"/>
                    <a:pt x="464" y="252"/>
                  </a:cubicBezTo>
                  <a:cubicBezTo>
                    <a:pt x="465" y="253"/>
                    <a:pt x="468" y="250"/>
                    <a:pt x="470" y="248"/>
                  </a:cubicBezTo>
                  <a:cubicBezTo>
                    <a:pt x="467" y="245"/>
                    <a:pt x="465" y="242"/>
                    <a:pt x="461" y="237"/>
                  </a:cubicBezTo>
                  <a:close/>
                  <a:moveTo>
                    <a:pt x="157" y="349"/>
                  </a:moveTo>
                  <a:cubicBezTo>
                    <a:pt x="153" y="356"/>
                    <a:pt x="151" y="360"/>
                    <a:pt x="150" y="364"/>
                  </a:cubicBezTo>
                  <a:cubicBezTo>
                    <a:pt x="149" y="365"/>
                    <a:pt x="153" y="368"/>
                    <a:pt x="155" y="370"/>
                  </a:cubicBezTo>
                  <a:cubicBezTo>
                    <a:pt x="157" y="366"/>
                    <a:pt x="161" y="363"/>
                    <a:pt x="162" y="359"/>
                  </a:cubicBezTo>
                  <a:cubicBezTo>
                    <a:pt x="163" y="358"/>
                    <a:pt x="160" y="354"/>
                    <a:pt x="157" y="349"/>
                  </a:cubicBezTo>
                  <a:close/>
                  <a:moveTo>
                    <a:pt x="283" y="243"/>
                  </a:moveTo>
                  <a:cubicBezTo>
                    <a:pt x="283" y="242"/>
                    <a:pt x="283" y="241"/>
                    <a:pt x="283" y="239"/>
                  </a:cubicBezTo>
                  <a:cubicBezTo>
                    <a:pt x="280" y="238"/>
                    <a:pt x="277" y="236"/>
                    <a:pt x="275" y="237"/>
                  </a:cubicBezTo>
                  <a:cubicBezTo>
                    <a:pt x="272" y="238"/>
                    <a:pt x="269" y="241"/>
                    <a:pt x="265" y="244"/>
                  </a:cubicBezTo>
                  <a:cubicBezTo>
                    <a:pt x="267" y="246"/>
                    <a:pt x="270" y="249"/>
                    <a:pt x="271" y="249"/>
                  </a:cubicBezTo>
                  <a:cubicBezTo>
                    <a:pt x="275" y="248"/>
                    <a:pt x="279" y="245"/>
                    <a:pt x="283" y="243"/>
                  </a:cubicBezTo>
                  <a:close/>
                  <a:moveTo>
                    <a:pt x="157" y="533"/>
                  </a:moveTo>
                  <a:cubicBezTo>
                    <a:pt x="158" y="531"/>
                    <a:pt x="159" y="529"/>
                    <a:pt x="160" y="527"/>
                  </a:cubicBezTo>
                  <a:cubicBezTo>
                    <a:pt x="156" y="525"/>
                    <a:pt x="152" y="522"/>
                    <a:pt x="147" y="521"/>
                  </a:cubicBezTo>
                  <a:cubicBezTo>
                    <a:pt x="146" y="521"/>
                    <a:pt x="142" y="526"/>
                    <a:pt x="143" y="527"/>
                  </a:cubicBezTo>
                  <a:cubicBezTo>
                    <a:pt x="144" y="531"/>
                    <a:pt x="148" y="534"/>
                    <a:pt x="151" y="537"/>
                  </a:cubicBezTo>
                  <a:cubicBezTo>
                    <a:pt x="151" y="538"/>
                    <a:pt x="155" y="534"/>
                    <a:pt x="157" y="533"/>
                  </a:cubicBezTo>
                  <a:close/>
                  <a:moveTo>
                    <a:pt x="579" y="545"/>
                  </a:moveTo>
                  <a:cubicBezTo>
                    <a:pt x="578" y="545"/>
                    <a:pt x="577" y="545"/>
                    <a:pt x="576" y="545"/>
                  </a:cubicBezTo>
                  <a:cubicBezTo>
                    <a:pt x="574" y="548"/>
                    <a:pt x="571" y="552"/>
                    <a:pt x="570" y="556"/>
                  </a:cubicBezTo>
                  <a:cubicBezTo>
                    <a:pt x="570" y="558"/>
                    <a:pt x="573" y="560"/>
                    <a:pt x="575" y="562"/>
                  </a:cubicBezTo>
                  <a:cubicBezTo>
                    <a:pt x="577" y="559"/>
                    <a:pt x="581" y="556"/>
                    <a:pt x="582" y="552"/>
                  </a:cubicBezTo>
                  <a:cubicBezTo>
                    <a:pt x="583" y="550"/>
                    <a:pt x="580" y="547"/>
                    <a:pt x="579" y="545"/>
                  </a:cubicBezTo>
                  <a:close/>
                  <a:moveTo>
                    <a:pt x="283" y="668"/>
                  </a:moveTo>
                  <a:cubicBezTo>
                    <a:pt x="276" y="665"/>
                    <a:pt x="273" y="662"/>
                    <a:pt x="268" y="662"/>
                  </a:cubicBezTo>
                  <a:cubicBezTo>
                    <a:pt x="267" y="661"/>
                    <a:pt x="265" y="665"/>
                    <a:pt x="263" y="667"/>
                  </a:cubicBezTo>
                  <a:cubicBezTo>
                    <a:pt x="266" y="669"/>
                    <a:pt x="269" y="672"/>
                    <a:pt x="273" y="674"/>
                  </a:cubicBezTo>
                  <a:cubicBezTo>
                    <a:pt x="275" y="674"/>
                    <a:pt x="278" y="671"/>
                    <a:pt x="283" y="668"/>
                  </a:cubicBezTo>
                  <a:close/>
                  <a:moveTo>
                    <a:pt x="593" y="387"/>
                  </a:moveTo>
                  <a:cubicBezTo>
                    <a:pt x="588" y="383"/>
                    <a:pt x="585" y="380"/>
                    <a:pt x="582" y="376"/>
                  </a:cubicBezTo>
                  <a:cubicBezTo>
                    <a:pt x="581" y="379"/>
                    <a:pt x="577" y="381"/>
                    <a:pt x="577" y="383"/>
                  </a:cubicBezTo>
                  <a:cubicBezTo>
                    <a:pt x="579" y="386"/>
                    <a:pt x="582" y="390"/>
                    <a:pt x="585" y="393"/>
                  </a:cubicBezTo>
                  <a:cubicBezTo>
                    <a:pt x="585" y="393"/>
                    <a:pt x="589" y="390"/>
                    <a:pt x="593" y="387"/>
                  </a:cubicBezTo>
                  <a:close/>
                  <a:moveTo>
                    <a:pt x="469" y="671"/>
                  </a:moveTo>
                  <a:cubicBezTo>
                    <a:pt x="468" y="670"/>
                    <a:pt x="468" y="669"/>
                    <a:pt x="468" y="668"/>
                  </a:cubicBezTo>
                  <a:cubicBezTo>
                    <a:pt x="465" y="667"/>
                    <a:pt x="462" y="664"/>
                    <a:pt x="460" y="665"/>
                  </a:cubicBezTo>
                  <a:cubicBezTo>
                    <a:pt x="457" y="667"/>
                    <a:pt x="454" y="670"/>
                    <a:pt x="451" y="673"/>
                  </a:cubicBezTo>
                  <a:cubicBezTo>
                    <a:pt x="453" y="674"/>
                    <a:pt x="456" y="678"/>
                    <a:pt x="457" y="677"/>
                  </a:cubicBezTo>
                  <a:cubicBezTo>
                    <a:pt x="461" y="676"/>
                    <a:pt x="465" y="673"/>
                    <a:pt x="469" y="67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68" name="Freeform 46">
              <a:extLst>
                <a:ext uri="{FF2B5EF4-FFF2-40B4-BE49-F238E27FC236}">
                  <a16:creationId xmlns:a16="http://schemas.microsoft.com/office/drawing/2014/main" id="{7C22334B-5CD8-489C-94CE-6748E2947ECE}"/>
                </a:ext>
              </a:extLst>
            </p:cNvPr>
            <p:cNvSpPr/>
            <p:nvPr/>
          </p:nvSpPr>
          <p:spPr bwMode="auto">
            <a:xfrm>
              <a:off x="3155951" y="4065588"/>
              <a:ext cx="241300" cy="319088"/>
            </a:xfrm>
            <a:custGeom>
              <a:avLst/>
              <a:gdLst>
                <a:gd name="T0" fmla="*/ 143 w 143"/>
                <a:gd name="T1" fmla="*/ 115 h 189"/>
                <a:gd name="T2" fmla="*/ 141 w 143"/>
                <a:gd name="T3" fmla="*/ 133 h 189"/>
                <a:gd name="T4" fmla="*/ 63 w 143"/>
                <a:gd name="T5" fmla="*/ 170 h 189"/>
                <a:gd name="T6" fmla="*/ 9 w 143"/>
                <a:gd name="T7" fmla="*/ 54 h 189"/>
                <a:gd name="T8" fmla="*/ 83 w 143"/>
                <a:gd name="T9" fmla="*/ 17 h 189"/>
                <a:gd name="T10" fmla="*/ 143 w 143"/>
                <a:gd name="T11" fmla="*/ 115 h 189"/>
              </a:gdLst>
              <a:ahLst/>
              <a:cxnLst>
                <a:cxn ang="0">
                  <a:pos x="T0" y="T1"/>
                </a:cxn>
                <a:cxn ang="0">
                  <a:pos x="T2" y="T3"/>
                </a:cxn>
                <a:cxn ang="0">
                  <a:pos x="T4" y="T5"/>
                </a:cxn>
                <a:cxn ang="0">
                  <a:pos x="T6" y="T7"/>
                </a:cxn>
                <a:cxn ang="0">
                  <a:pos x="T8" y="T9"/>
                </a:cxn>
                <a:cxn ang="0">
                  <a:pos x="T10" y="T11"/>
                </a:cxn>
              </a:cxnLst>
              <a:rect l="0" t="0" r="r" b="b"/>
              <a:pathLst>
                <a:path w="143" h="189">
                  <a:moveTo>
                    <a:pt x="143" y="115"/>
                  </a:moveTo>
                  <a:cubicBezTo>
                    <a:pt x="142" y="122"/>
                    <a:pt x="142" y="127"/>
                    <a:pt x="141" y="133"/>
                  </a:cubicBezTo>
                  <a:cubicBezTo>
                    <a:pt x="134" y="173"/>
                    <a:pt x="99" y="189"/>
                    <a:pt x="63" y="170"/>
                  </a:cubicBezTo>
                  <a:cubicBezTo>
                    <a:pt x="25" y="150"/>
                    <a:pt x="0" y="96"/>
                    <a:pt x="9" y="54"/>
                  </a:cubicBezTo>
                  <a:cubicBezTo>
                    <a:pt x="17" y="17"/>
                    <a:pt x="49" y="0"/>
                    <a:pt x="83" y="17"/>
                  </a:cubicBezTo>
                  <a:cubicBezTo>
                    <a:pt x="123" y="38"/>
                    <a:pt x="140" y="74"/>
                    <a:pt x="143" y="11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69" name="Freeform 47">
              <a:extLst>
                <a:ext uri="{FF2B5EF4-FFF2-40B4-BE49-F238E27FC236}">
                  <a16:creationId xmlns:a16="http://schemas.microsoft.com/office/drawing/2014/main" id="{5FD665F7-18AB-4591-B6B6-4372305BF758}"/>
                </a:ext>
              </a:extLst>
            </p:cNvPr>
            <p:cNvSpPr/>
            <p:nvPr/>
          </p:nvSpPr>
          <p:spPr bwMode="auto">
            <a:xfrm>
              <a:off x="3448051" y="4075113"/>
              <a:ext cx="227013" cy="301625"/>
            </a:xfrm>
            <a:custGeom>
              <a:avLst/>
              <a:gdLst>
                <a:gd name="T0" fmla="*/ 135 w 135"/>
                <a:gd name="T1" fmla="*/ 68 h 179"/>
                <a:gd name="T2" fmla="*/ 91 w 135"/>
                <a:gd name="T3" fmla="*/ 157 h 179"/>
                <a:gd name="T4" fmla="*/ 30 w 135"/>
                <a:gd name="T5" fmla="*/ 169 h 179"/>
                <a:gd name="T6" fmla="*/ 1 w 135"/>
                <a:gd name="T7" fmla="*/ 115 h 179"/>
                <a:gd name="T8" fmla="*/ 48 w 135"/>
                <a:gd name="T9" fmla="*/ 20 h 179"/>
                <a:gd name="T10" fmla="*/ 107 w 135"/>
                <a:gd name="T11" fmla="*/ 11 h 179"/>
                <a:gd name="T12" fmla="*/ 135 w 135"/>
                <a:gd name="T13" fmla="*/ 68 h 179"/>
              </a:gdLst>
              <a:ahLst/>
              <a:cxnLst>
                <a:cxn ang="0">
                  <a:pos x="T0" y="T1"/>
                </a:cxn>
                <a:cxn ang="0">
                  <a:pos x="T2" y="T3"/>
                </a:cxn>
                <a:cxn ang="0">
                  <a:pos x="T4" y="T5"/>
                </a:cxn>
                <a:cxn ang="0">
                  <a:pos x="T6" y="T7"/>
                </a:cxn>
                <a:cxn ang="0">
                  <a:pos x="T8" y="T9"/>
                </a:cxn>
                <a:cxn ang="0">
                  <a:pos x="T10" y="T11"/>
                </a:cxn>
                <a:cxn ang="0">
                  <a:pos x="T12" y="T13"/>
                </a:cxn>
              </a:cxnLst>
              <a:rect l="0" t="0" r="r" b="b"/>
              <a:pathLst>
                <a:path w="135" h="179">
                  <a:moveTo>
                    <a:pt x="135" y="68"/>
                  </a:moveTo>
                  <a:cubicBezTo>
                    <a:pt x="133" y="103"/>
                    <a:pt x="119" y="134"/>
                    <a:pt x="91" y="157"/>
                  </a:cubicBezTo>
                  <a:cubicBezTo>
                    <a:pt x="73" y="171"/>
                    <a:pt x="52" y="179"/>
                    <a:pt x="30" y="169"/>
                  </a:cubicBezTo>
                  <a:cubicBezTo>
                    <a:pt x="7" y="159"/>
                    <a:pt x="0" y="137"/>
                    <a:pt x="1" y="115"/>
                  </a:cubicBezTo>
                  <a:cubicBezTo>
                    <a:pt x="1" y="76"/>
                    <a:pt x="17" y="43"/>
                    <a:pt x="48" y="20"/>
                  </a:cubicBezTo>
                  <a:cubicBezTo>
                    <a:pt x="66" y="7"/>
                    <a:pt x="86" y="0"/>
                    <a:pt x="107" y="11"/>
                  </a:cubicBezTo>
                  <a:cubicBezTo>
                    <a:pt x="129" y="23"/>
                    <a:pt x="134" y="44"/>
                    <a:pt x="135" y="68"/>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70" name="Freeform 48">
              <a:extLst>
                <a:ext uri="{FF2B5EF4-FFF2-40B4-BE49-F238E27FC236}">
                  <a16:creationId xmlns:a16="http://schemas.microsoft.com/office/drawing/2014/main" id="{E1E6132E-30F1-4290-ADF8-486BD6BFD213}"/>
                </a:ext>
              </a:extLst>
            </p:cNvPr>
            <p:cNvSpPr/>
            <p:nvPr/>
          </p:nvSpPr>
          <p:spPr bwMode="auto">
            <a:xfrm>
              <a:off x="3587751" y="3643313"/>
              <a:ext cx="225425" cy="223838"/>
            </a:xfrm>
            <a:custGeom>
              <a:avLst/>
              <a:gdLst>
                <a:gd name="T0" fmla="*/ 67 w 134"/>
                <a:gd name="T1" fmla="*/ 0 h 133"/>
                <a:gd name="T2" fmla="*/ 133 w 134"/>
                <a:gd name="T3" fmla="*/ 67 h 133"/>
                <a:gd name="T4" fmla="*/ 67 w 134"/>
                <a:gd name="T5" fmla="*/ 133 h 133"/>
                <a:gd name="T6" fmla="*/ 0 w 134"/>
                <a:gd name="T7" fmla="*/ 66 h 133"/>
                <a:gd name="T8" fmla="*/ 67 w 134"/>
                <a:gd name="T9" fmla="*/ 0 h 133"/>
              </a:gdLst>
              <a:ahLst/>
              <a:cxnLst>
                <a:cxn ang="0">
                  <a:pos x="T0" y="T1"/>
                </a:cxn>
                <a:cxn ang="0">
                  <a:pos x="T2" y="T3"/>
                </a:cxn>
                <a:cxn ang="0">
                  <a:pos x="T4" y="T5"/>
                </a:cxn>
                <a:cxn ang="0">
                  <a:pos x="T6" y="T7"/>
                </a:cxn>
                <a:cxn ang="0">
                  <a:pos x="T8" y="T9"/>
                </a:cxn>
              </a:cxnLst>
              <a:rect l="0" t="0" r="r" b="b"/>
              <a:pathLst>
                <a:path w="134" h="133">
                  <a:moveTo>
                    <a:pt x="67" y="0"/>
                  </a:moveTo>
                  <a:cubicBezTo>
                    <a:pt x="104" y="0"/>
                    <a:pt x="134" y="30"/>
                    <a:pt x="133" y="67"/>
                  </a:cubicBezTo>
                  <a:cubicBezTo>
                    <a:pt x="133" y="103"/>
                    <a:pt x="102" y="133"/>
                    <a:pt x="67" y="133"/>
                  </a:cubicBezTo>
                  <a:cubicBezTo>
                    <a:pt x="30" y="132"/>
                    <a:pt x="0" y="103"/>
                    <a:pt x="0" y="66"/>
                  </a:cubicBezTo>
                  <a:cubicBezTo>
                    <a:pt x="0" y="29"/>
                    <a:pt x="30" y="0"/>
                    <a:pt x="67"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3188" name="Grupo 3187">
            <a:extLst>
              <a:ext uri="{FF2B5EF4-FFF2-40B4-BE49-F238E27FC236}">
                <a16:creationId xmlns:a16="http://schemas.microsoft.com/office/drawing/2014/main" id="{A99CBEEF-BFAB-446B-B185-1B9A232D8A2A}"/>
              </a:ext>
            </a:extLst>
          </p:cNvPr>
          <p:cNvGrpSpPr/>
          <p:nvPr/>
        </p:nvGrpSpPr>
        <p:grpSpPr>
          <a:xfrm>
            <a:off x="4670426" y="3063875"/>
            <a:ext cx="1309688" cy="1906588"/>
            <a:chOff x="4670426" y="3063875"/>
            <a:chExt cx="1309688" cy="1906588"/>
          </a:xfrm>
        </p:grpSpPr>
        <p:sp>
          <p:nvSpPr>
            <p:cNvPr id="3176" name="Freeform 52">
              <a:extLst>
                <a:ext uri="{FF2B5EF4-FFF2-40B4-BE49-F238E27FC236}">
                  <a16:creationId xmlns:a16="http://schemas.microsoft.com/office/drawing/2014/main" id="{680EFB47-65FA-40E9-BDDE-B2F9278129B6}"/>
                </a:ext>
              </a:extLst>
            </p:cNvPr>
            <p:cNvSpPr>
              <a:spLocks noEditPoints="1"/>
            </p:cNvSpPr>
            <p:nvPr/>
          </p:nvSpPr>
          <p:spPr bwMode="auto">
            <a:xfrm>
              <a:off x="4670426" y="3063875"/>
              <a:ext cx="1309688" cy="1906588"/>
            </a:xfrm>
            <a:custGeom>
              <a:avLst/>
              <a:gdLst>
                <a:gd name="T0" fmla="*/ 150 w 172"/>
                <a:gd name="T1" fmla="*/ 178 h 252"/>
                <a:gd name="T2" fmla="*/ 151 w 172"/>
                <a:gd name="T3" fmla="*/ 133 h 252"/>
                <a:gd name="T4" fmla="*/ 145 w 172"/>
                <a:gd name="T5" fmla="*/ 41 h 252"/>
                <a:gd name="T6" fmla="*/ 131 w 172"/>
                <a:gd name="T7" fmla="*/ 41 h 252"/>
                <a:gd name="T8" fmla="*/ 127 w 172"/>
                <a:gd name="T9" fmla="*/ 94 h 252"/>
                <a:gd name="T10" fmla="*/ 118 w 172"/>
                <a:gd name="T11" fmla="*/ 94 h 252"/>
                <a:gd name="T12" fmla="*/ 113 w 172"/>
                <a:gd name="T13" fmla="*/ 19 h 252"/>
                <a:gd name="T14" fmla="*/ 105 w 172"/>
                <a:gd name="T15" fmla="*/ 10 h 252"/>
                <a:gd name="T16" fmla="*/ 100 w 172"/>
                <a:gd name="T17" fmla="*/ 30 h 252"/>
                <a:gd name="T18" fmla="*/ 98 w 172"/>
                <a:gd name="T19" fmla="*/ 91 h 252"/>
                <a:gd name="T20" fmla="*/ 75 w 172"/>
                <a:gd name="T21" fmla="*/ 18 h 252"/>
                <a:gd name="T22" fmla="*/ 66 w 172"/>
                <a:gd name="T23" fmla="*/ 11 h 252"/>
                <a:gd name="T24" fmla="*/ 67 w 172"/>
                <a:gd name="T25" fmla="*/ 45 h 252"/>
                <a:gd name="T26" fmla="*/ 77 w 172"/>
                <a:gd name="T27" fmla="*/ 103 h 252"/>
                <a:gd name="T28" fmla="*/ 45 w 172"/>
                <a:gd name="T29" fmla="*/ 43 h 252"/>
                <a:gd name="T30" fmla="*/ 35 w 172"/>
                <a:gd name="T31" fmla="*/ 35 h 252"/>
                <a:gd name="T32" fmla="*/ 32 w 172"/>
                <a:gd name="T33" fmla="*/ 46 h 252"/>
                <a:gd name="T34" fmla="*/ 65 w 172"/>
                <a:gd name="T35" fmla="*/ 130 h 252"/>
                <a:gd name="T36" fmla="*/ 35 w 172"/>
                <a:gd name="T37" fmla="*/ 133 h 252"/>
                <a:gd name="T38" fmla="*/ 13 w 172"/>
                <a:gd name="T39" fmla="*/ 123 h 252"/>
                <a:gd name="T40" fmla="*/ 45 w 172"/>
                <a:gd name="T41" fmla="*/ 166 h 252"/>
                <a:gd name="T42" fmla="*/ 84 w 172"/>
                <a:gd name="T43" fmla="*/ 189 h 252"/>
                <a:gd name="T44" fmla="*/ 109 w 172"/>
                <a:gd name="T45" fmla="*/ 246 h 252"/>
                <a:gd name="T46" fmla="*/ 100 w 172"/>
                <a:gd name="T47" fmla="*/ 248 h 252"/>
                <a:gd name="T48" fmla="*/ 88 w 172"/>
                <a:gd name="T49" fmla="*/ 207 h 252"/>
                <a:gd name="T50" fmla="*/ 58 w 172"/>
                <a:gd name="T51" fmla="*/ 184 h 252"/>
                <a:gd name="T52" fmla="*/ 8 w 172"/>
                <a:gd name="T53" fmla="*/ 139 h 252"/>
                <a:gd name="T54" fmla="*/ 28 w 172"/>
                <a:gd name="T55" fmla="*/ 116 h 252"/>
                <a:gd name="T56" fmla="*/ 51 w 172"/>
                <a:gd name="T57" fmla="*/ 133 h 252"/>
                <a:gd name="T58" fmla="*/ 55 w 172"/>
                <a:gd name="T59" fmla="*/ 121 h 252"/>
                <a:gd name="T60" fmla="*/ 23 w 172"/>
                <a:gd name="T61" fmla="*/ 49 h 252"/>
                <a:gd name="T62" fmla="*/ 45 w 172"/>
                <a:gd name="T63" fmla="*/ 29 h 252"/>
                <a:gd name="T64" fmla="*/ 60 w 172"/>
                <a:gd name="T65" fmla="*/ 54 h 252"/>
                <a:gd name="T66" fmla="*/ 53 w 172"/>
                <a:gd name="T67" fmla="*/ 22 h 252"/>
                <a:gd name="T68" fmla="*/ 83 w 172"/>
                <a:gd name="T69" fmla="*/ 15 h 252"/>
                <a:gd name="T70" fmla="*/ 91 w 172"/>
                <a:gd name="T71" fmla="*/ 42 h 252"/>
                <a:gd name="T72" fmla="*/ 90 w 172"/>
                <a:gd name="T73" fmla="*/ 19 h 252"/>
                <a:gd name="T74" fmla="*/ 121 w 172"/>
                <a:gd name="T75" fmla="*/ 17 h 252"/>
                <a:gd name="T76" fmla="*/ 132 w 172"/>
                <a:gd name="T77" fmla="*/ 26 h 252"/>
                <a:gd name="T78" fmla="*/ 153 w 172"/>
                <a:gd name="T79" fmla="*/ 91 h 252"/>
                <a:gd name="T80" fmla="*/ 160 w 172"/>
                <a:gd name="T81" fmla="*/ 167 h 252"/>
                <a:gd name="T82" fmla="*/ 171 w 172"/>
                <a:gd name="T83" fmla="*/ 224 h 252"/>
                <a:gd name="T84" fmla="*/ 171 w 172"/>
                <a:gd name="T85" fmla="*/ 224 h 252"/>
                <a:gd name="T86" fmla="*/ 164 w 172"/>
                <a:gd name="T87" fmla="*/ 230 h 252"/>
                <a:gd name="T88" fmla="*/ 91 w 172"/>
                <a:gd name="T89" fmla="*/ 44 h 252"/>
                <a:gd name="T90" fmla="*/ 92 w 172"/>
                <a:gd name="T91" fmla="*/ 4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251">
                  <a:moveTo>
                    <a:pt x="164" y="230"/>
                  </a:moveTo>
                  <a:cubicBezTo>
                    <a:pt x="157" y="213"/>
                    <a:pt x="152" y="196"/>
                    <a:pt x="150" y="178"/>
                  </a:cubicBezTo>
                  <a:cubicBezTo>
                    <a:pt x="149" y="174"/>
                    <a:pt x="150" y="170"/>
                    <a:pt x="151" y="166"/>
                  </a:cubicBezTo>
                  <a:cubicBezTo>
                    <a:pt x="154" y="155"/>
                    <a:pt x="155" y="144"/>
                    <a:pt x="151" y="133"/>
                  </a:cubicBezTo>
                  <a:cubicBezTo>
                    <a:pt x="144" y="114"/>
                    <a:pt x="143" y="95"/>
                    <a:pt x="144" y="76"/>
                  </a:cubicBezTo>
                  <a:cubicBezTo>
                    <a:pt x="145" y="64"/>
                    <a:pt x="145" y="53"/>
                    <a:pt x="145" y="41"/>
                  </a:cubicBezTo>
                  <a:cubicBezTo>
                    <a:pt x="145" y="36"/>
                    <a:pt x="142" y="33"/>
                    <a:pt x="138" y="33"/>
                  </a:cubicBezTo>
                  <a:cubicBezTo>
                    <a:pt x="134" y="33"/>
                    <a:pt x="131" y="36"/>
                    <a:pt x="131" y="41"/>
                  </a:cubicBezTo>
                  <a:cubicBezTo>
                    <a:pt x="130" y="57"/>
                    <a:pt x="129" y="72"/>
                    <a:pt x="127" y="88"/>
                  </a:cubicBezTo>
                  <a:cubicBezTo>
                    <a:pt x="127" y="90"/>
                    <a:pt x="127" y="92"/>
                    <a:pt x="127" y="94"/>
                  </a:cubicBezTo>
                  <a:cubicBezTo>
                    <a:pt x="127" y="97"/>
                    <a:pt x="125" y="98"/>
                    <a:pt x="122" y="98"/>
                  </a:cubicBezTo>
                  <a:cubicBezTo>
                    <a:pt x="120" y="98"/>
                    <a:pt x="118" y="96"/>
                    <a:pt x="118" y="94"/>
                  </a:cubicBezTo>
                  <a:cubicBezTo>
                    <a:pt x="117" y="84"/>
                    <a:pt x="117" y="75"/>
                    <a:pt x="116" y="66"/>
                  </a:cubicBezTo>
                  <a:cubicBezTo>
                    <a:pt x="115" y="50"/>
                    <a:pt x="114" y="35"/>
                    <a:pt x="113" y="19"/>
                  </a:cubicBezTo>
                  <a:cubicBezTo>
                    <a:pt x="112" y="17"/>
                    <a:pt x="112" y="15"/>
                    <a:pt x="112" y="14"/>
                  </a:cubicBezTo>
                  <a:cubicBezTo>
                    <a:pt x="110" y="11"/>
                    <a:pt x="108" y="9"/>
                    <a:pt x="105" y="10"/>
                  </a:cubicBezTo>
                  <a:cubicBezTo>
                    <a:pt x="101" y="10"/>
                    <a:pt x="99" y="12"/>
                    <a:pt x="99" y="16"/>
                  </a:cubicBezTo>
                  <a:cubicBezTo>
                    <a:pt x="99" y="20"/>
                    <a:pt x="99" y="25"/>
                    <a:pt x="100" y="30"/>
                  </a:cubicBezTo>
                  <a:cubicBezTo>
                    <a:pt x="100" y="48"/>
                    <a:pt x="101" y="66"/>
                    <a:pt x="102" y="85"/>
                  </a:cubicBezTo>
                  <a:cubicBezTo>
                    <a:pt x="102" y="88"/>
                    <a:pt x="101" y="90"/>
                    <a:pt x="98" y="91"/>
                  </a:cubicBezTo>
                  <a:cubicBezTo>
                    <a:pt x="95" y="91"/>
                    <a:pt x="94" y="89"/>
                    <a:pt x="93" y="86"/>
                  </a:cubicBezTo>
                  <a:cubicBezTo>
                    <a:pt x="87" y="63"/>
                    <a:pt x="81" y="41"/>
                    <a:pt x="75" y="18"/>
                  </a:cubicBezTo>
                  <a:cubicBezTo>
                    <a:pt x="75" y="17"/>
                    <a:pt x="74" y="16"/>
                    <a:pt x="74" y="14"/>
                  </a:cubicBezTo>
                  <a:cubicBezTo>
                    <a:pt x="72" y="11"/>
                    <a:pt x="69" y="10"/>
                    <a:pt x="66" y="11"/>
                  </a:cubicBezTo>
                  <a:cubicBezTo>
                    <a:pt x="62" y="12"/>
                    <a:pt x="60" y="15"/>
                    <a:pt x="61" y="19"/>
                  </a:cubicBezTo>
                  <a:cubicBezTo>
                    <a:pt x="63" y="28"/>
                    <a:pt x="65" y="36"/>
                    <a:pt x="67" y="45"/>
                  </a:cubicBezTo>
                  <a:cubicBezTo>
                    <a:pt x="71" y="62"/>
                    <a:pt x="75" y="79"/>
                    <a:pt x="79" y="96"/>
                  </a:cubicBezTo>
                  <a:cubicBezTo>
                    <a:pt x="80" y="99"/>
                    <a:pt x="80" y="101"/>
                    <a:pt x="77" y="103"/>
                  </a:cubicBezTo>
                  <a:cubicBezTo>
                    <a:pt x="74" y="104"/>
                    <a:pt x="72" y="101"/>
                    <a:pt x="71" y="99"/>
                  </a:cubicBezTo>
                  <a:cubicBezTo>
                    <a:pt x="62" y="80"/>
                    <a:pt x="54" y="61"/>
                    <a:pt x="45" y="43"/>
                  </a:cubicBezTo>
                  <a:cubicBezTo>
                    <a:pt x="44" y="41"/>
                    <a:pt x="43" y="39"/>
                    <a:pt x="42" y="38"/>
                  </a:cubicBezTo>
                  <a:cubicBezTo>
                    <a:pt x="40" y="35"/>
                    <a:pt x="38" y="34"/>
                    <a:pt x="35" y="35"/>
                  </a:cubicBezTo>
                  <a:cubicBezTo>
                    <a:pt x="32" y="37"/>
                    <a:pt x="30" y="39"/>
                    <a:pt x="31" y="42"/>
                  </a:cubicBezTo>
                  <a:cubicBezTo>
                    <a:pt x="31" y="44"/>
                    <a:pt x="31" y="45"/>
                    <a:pt x="32" y="46"/>
                  </a:cubicBezTo>
                  <a:cubicBezTo>
                    <a:pt x="41" y="68"/>
                    <a:pt x="51" y="89"/>
                    <a:pt x="60" y="110"/>
                  </a:cubicBezTo>
                  <a:cubicBezTo>
                    <a:pt x="63" y="116"/>
                    <a:pt x="65" y="123"/>
                    <a:pt x="65" y="130"/>
                  </a:cubicBezTo>
                  <a:cubicBezTo>
                    <a:pt x="64" y="140"/>
                    <a:pt x="56" y="145"/>
                    <a:pt x="46" y="141"/>
                  </a:cubicBezTo>
                  <a:cubicBezTo>
                    <a:pt x="42" y="139"/>
                    <a:pt x="39" y="136"/>
                    <a:pt x="35" y="133"/>
                  </a:cubicBezTo>
                  <a:cubicBezTo>
                    <a:pt x="31" y="130"/>
                    <a:pt x="27" y="126"/>
                    <a:pt x="23" y="123"/>
                  </a:cubicBezTo>
                  <a:cubicBezTo>
                    <a:pt x="19" y="120"/>
                    <a:pt x="16" y="120"/>
                    <a:pt x="13" y="123"/>
                  </a:cubicBezTo>
                  <a:cubicBezTo>
                    <a:pt x="11" y="125"/>
                    <a:pt x="11" y="129"/>
                    <a:pt x="13" y="132"/>
                  </a:cubicBezTo>
                  <a:cubicBezTo>
                    <a:pt x="24" y="144"/>
                    <a:pt x="35" y="155"/>
                    <a:pt x="45" y="166"/>
                  </a:cubicBezTo>
                  <a:cubicBezTo>
                    <a:pt x="50" y="171"/>
                    <a:pt x="55" y="174"/>
                    <a:pt x="61" y="176"/>
                  </a:cubicBezTo>
                  <a:cubicBezTo>
                    <a:pt x="69" y="180"/>
                    <a:pt x="77" y="184"/>
                    <a:pt x="84" y="189"/>
                  </a:cubicBezTo>
                  <a:cubicBezTo>
                    <a:pt x="91" y="195"/>
                    <a:pt x="96" y="201"/>
                    <a:pt x="99" y="210"/>
                  </a:cubicBezTo>
                  <a:cubicBezTo>
                    <a:pt x="102" y="222"/>
                    <a:pt x="106" y="234"/>
                    <a:pt x="109" y="246"/>
                  </a:cubicBezTo>
                  <a:cubicBezTo>
                    <a:pt x="109" y="249"/>
                    <a:pt x="108" y="252"/>
                    <a:pt x="105" y="252"/>
                  </a:cubicBezTo>
                  <a:cubicBezTo>
                    <a:pt x="102" y="252"/>
                    <a:pt x="101" y="250"/>
                    <a:pt x="100" y="248"/>
                  </a:cubicBezTo>
                  <a:cubicBezTo>
                    <a:pt x="100" y="247"/>
                    <a:pt x="99" y="246"/>
                    <a:pt x="99" y="245"/>
                  </a:cubicBezTo>
                  <a:cubicBezTo>
                    <a:pt x="96" y="232"/>
                    <a:pt x="93" y="219"/>
                    <a:pt x="88" y="207"/>
                  </a:cubicBezTo>
                  <a:cubicBezTo>
                    <a:pt x="87" y="203"/>
                    <a:pt x="83" y="200"/>
                    <a:pt x="80" y="197"/>
                  </a:cubicBezTo>
                  <a:cubicBezTo>
                    <a:pt x="73" y="192"/>
                    <a:pt x="66" y="188"/>
                    <a:pt x="58" y="184"/>
                  </a:cubicBezTo>
                  <a:cubicBezTo>
                    <a:pt x="49" y="180"/>
                    <a:pt x="41" y="175"/>
                    <a:pt x="34" y="167"/>
                  </a:cubicBezTo>
                  <a:cubicBezTo>
                    <a:pt x="25" y="158"/>
                    <a:pt x="16" y="148"/>
                    <a:pt x="8" y="139"/>
                  </a:cubicBezTo>
                  <a:cubicBezTo>
                    <a:pt x="0" y="130"/>
                    <a:pt x="2" y="117"/>
                    <a:pt x="12" y="113"/>
                  </a:cubicBezTo>
                  <a:cubicBezTo>
                    <a:pt x="18" y="111"/>
                    <a:pt x="23" y="112"/>
                    <a:pt x="28" y="116"/>
                  </a:cubicBezTo>
                  <a:cubicBezTo>
                    <a:pt x="33" y="120"/>
                    <a:pt x="39" y="125"/>
                    <a:pt x="44" y="129"/>
                  </a:cubicBezTo>
                  <a:cubicBezTo>
                    <a:pt x="46" y="131"/>
                    <a:pt x="48" y="132"/>
                    <a:pt x="51" y="133"/>
                  </a:cubicBezTo>
                  <a:cubicBezTo>
                    <a:pt x="54" y="135"/>
                    <a:pt x="55" y="133"/>
                    <a:pt x="56" y="131"/>
                  </a:cubicBezTo>
                  <a:cubicBezTo>
                    <a:pt x="57" y="127"/>
                    <a:pt x="56" y="124"/>
                    <a:pt x="55" y="121"/>
                  </a:cubicBezTo>
                  <a:cubicBezTo>
                    <a:pt x="52" y="111"/>
                    <a:pt x="46" y="101"/>
                    <a:pt x="42" y="92"/>
                  </a:cubicBezTo>
                  <a:cubicBezTo>
                    <a:pt x="36" y="77"/>
                    <a:pt x="30" y="63"/>
                    <a:pt x="23" y="49"/>
                  </a:cubicBezTo>
                  <a:cubicBezTo>
                    <a:pt x="20" y="42"/>
                    <a:pt x="22" y="34"/>
                    <a:pt x="27" y="30"/>
                  </a:cubicBezTo>
                  <a:cubicBezTo>
                    <a:pt x="32" y="26"/>
                    <a:pt x="40" y="25"/>
                    <a:pt x="45" y="29"/>
                  </a:cubicBezTo>
                  <a:cubicBezTo>
                    <a:pt x="48" y="31"/>
                    <a:pt x="50" y="33"/>
                    <a:pt x="52" y="37"/>
                  </a:cubicBezTo>
                  <a:cubicBezTo>
                    <a:pt x="54" y="42"/>
                    <a:pt x="57" y="48"/>
                    <a:pt x="60" y="54"/>
                  </a:cubicBezTo>
                  <a:cubicBezTo>
                    <a:pt x="60" y="53"/>
                    <a:pt x="60" y="51"/>
                    <a:pt x="60" y="50"/>
                  </a:cubicBezTo>
                  <a:cubicBezTo>
                    <a:pt x="57" y="41"/>
                    <a:pt x="55" y="31"/>
                    <a:pt x="53" y="22"/>
                  </a:cubicBezTo>
                  <a:cubicBezTo>
                    <a:pt x="51" y="13"/>
                    <a:pt x="55" y="5"/>
                    <a:pt x="64" y="3"/>
                  </a:cubicBezTo>
                  <a:cubicBezTo>
                    <a:pt x="72" y="0"/>
                    <a:pt x="80" y="5"/>
                    <a:pt x="83" y="15"/>
                  </a:cubicBezTo>
                  <a:cubicBezTo>
                    <a:pt x="85" y="23"/>
                    <a:pt x="87" y="31"/>
                    <a:pt x="90" y="39"/>
                  </a:cubicBezTo>
                  <a:cubicBezTo>
                    <a:pt x="90" y="40"/>
                    <a:pt x="90" y="42"/>
                    <a:pt x="91" y="42"/>
                  </a:cubicBezTo>
                  <a:cubicBezTo>
                    <a:pt x="91" y="36"/>
                    <a:pt x="91" y="29"/>
                    <a:pt x="91" y="23"/>
                  </a:cubicBezTo>
                  <a:cubicBezTo>
                    <a:pt x="91" y="21"/>
                    <a:pt x="90" y="20"/>
                    <a:pt x="90" y="19"/>
                  </a:cubicBezTo>
                  <a:cubicBezTo>
                    <a:pt x="90" y="9"/>
                    <a:pt x="96" y="2"/>
                    <a:pt x="105" y="1"/>
                  </a:cubicBezTo>
                  <a:cubicBezTo>
                    <a:pt x="114" y="0"/>
                    <a:pt x="120" y="7"/>
                    <a:pt x="121" y="17"/>
                  </a:cubicBezTo>
                  <a:cubicBezTo>
                    <a:pt x="122" y="23"/>
                    <a:pt x="122" y="29"/>
                    <a:pt x="123" y="36"/>
                  </a:cubicBezTo>
                  <a:cubicBezTo>
                    <a:pt x="125" y="31"/>
                    <a:pt x="128" y="27"/>
                    <a:pt x="132" y="26"/>
                  </a:cubicBezTo>
                  <a:cubicBezTo>
                    <a:pt x="143" y="21"/>
                    <a:pt x="154" y="29"/>
                    <a:pt x="153" y="41"/>
                  </a:cubicBezTo>
                  <a:cubicBezTo>
                    <a:pt x="153" y="58"/>
                    <a:pt x="153" y="74"/>
                    <a:pt x="153" y="91"/>
                  </a:cubicBezTo>
                  <a:cubicBezTo>
                    <a:pt x="152" y="103"/>
                    <a:pt x="155" y="116"/>
                    <a:pt x="158" y="128"/>
                  </a:cubicBezTo>
                  <a:cubicBezTo>
                    <a:pt x="163" y="141"/>
                    <a:pt x="163" y="154"/>
                    <a:pt x="160" y="167"/>
                  </a:cubicBezTo>
                  <a:cubicBezTo>
                    <a:pt x="158" y="173"/>
                    <a:pt x="158" y="179"/>
                    <a:pt x="160" y="185"/>
                  </a:cubicBezTo>
                  <a:cubicBezTo>
                    <a:pt x="163" y="198"/>
                    <a:pt x="166" y="212"/>
                    <a:pt x="171" y="224"/>
                  </a:cubicBezTo>
                  <a:cubicBezTo>
                    <a:pt x="171" y="224"/>
                    <a:pt x="171" y="224"/>
                    <a:pt x="171" y="224"/>
                  </a:cubicBezTo>
                  <a:cubicBezTo>
                    <a:pt x="171" y="224"/>
                    <a:pt x="171" y="224"/>
                    <a:pt x="171" y="224"/>
                  </a:cubicBezTo>
                  <a:cubicBezTo>
                    <a:pt x="171" y="227"/>
                    <a:pt x="172" y="229"/>
                    <a:pt x="170" y="231"/>
                  </a:cubicBezTo>
                  <a:cubicBezTo>
                    <a:pt x="168" y="233"/>
                    <a:pt x="166" y="232"/>
                    <a:pt x="164" y="230"/>
                  </a:cubicBezTo>
                  <a:close/>
                  <a:moveTo>
                    <a:pt x="91" y="43"/>
                  </a:moveTo>
                  <a:cubicBezTo>
                    <a:pt x="91" y="43"/>
                    <a:pt x="91" y="44"/>
                    <a:pt x="91" y="44"/>
                  </a:cubicBezTo>
                  <a:cubicBezTo>
                    <a:pt x="91" y="44"/>
                    <a:pt x="91" y="44"/>
                    <a:pt x="91" y="44"/>
                  </a:cubicBezTo>
                  <a:cubicBezTo>
                    <a:pt x="91" y="44"/>
                    <a:pt x="92" y="44"/>
                    <a:pt x="92" y="44"/>
                  </a:cubicBezTo>
                  <a:cubicBezTo>
                    <a:pt x="92" y="44"/>
                    <a:pt x="91" y="43"/>
                    <a:pt x="91" y="4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77" name="Freeform 53">
              <a:extLst>
                <a:ext uri="{FF2B5EF4-FFF2-40B4-BE49-F238E27FC236}">
                  <a16:creationId xmlns:a16="http://schemas.microsoft.com/office/drawing/2014/main" id="{75FEC03F-4126-4CE4-8550-AEA87B35DF4E}"/>
                </a:ext>
              </a:extLst>
            </p:cNvPr>
            <p:cNvSpPr/>
            <p:nvPr/>
          </p:nvSpPr>
          <p:spPr bwMode="auto">
            <a:xfrm flipH="1">
              <a:off x="5972176" y="4759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78" name="Freeform 54">
              <a:extLst>
                <a:ext uri="{FF2B5EF4-FFF2-40B4-BE49-F238E27FC236}">
                  <a16:creationId xmlns:a16="http://schemas.microsoft.com/office/drawing/2014/main" id="{4DBAB230-9152-4ADD-8A14-56CEC21205B0}"/>
                </a:ext>
              </a:extLst>
            </p:cNvPr>
            <p:cNvSpPr>
              <a:spLocks noEditPoints="1"/>
            </p:cNvSpPr>
            <p:nvPr/>
          </p:nvSpPr>
          <p:spPr bwMode="auto">
            <a:xfrm>
              <a:off x="5538788" y="4592638"/>
              <a:ext cx="266700" cy="265113"/>
            </a:xfrm>
            <a:custGeom>
              <a:avLst/>
              <a:gdLst>
                <a:gd name="T0" fmla="*/ 35 w 35"/>
                <a:gd name="T1" fmla="*/ 17 h 35"/>
                <a:gd name="T2" fmla="*/ 18 w 35"/>
                <a:gd name="T3" fmla="*/ 35 h 35"/>
                <a:gd name="T4" fmla="*/ 1 w 35"/>
                <a:gd name="T5" fmla="*/ 18 h 35"/>
                <a:gd name="T6" fmla="*/ 18 w 35"/>
                <a:gd name="T7" fmla="*/ 1 h 35"/>
                <a:gd name="T8" fmla="*/ 35 w 35"/>
                <a:gd name="T9" fmla="*/ 17 h 35"/>
                <a:gd name="T10" fmla="*/ 26 w 35"/>
                <a:gd name="T11" fmla="*/ 18 h 35"/>
                <a:gd name="T12" fmla="*/ 18 w 35"/>
                <a:gd name="T13" fmla="*/ 9 h 35"/>
                <a:gd name="T14" fmla="*/ 9 w 35"/>
                <a:gd name="T15" fmla="*/ 18 h 35"/>
                <a:gd name="T16" fmla="*/ 18 w 35"/>
                <a:gd name="T17" fmla="*/ 26 h 35"/>
                <a:gd name="T18" fmla="*/ 26 w 35"/>
                <a:gd name="T19"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35" y="17"/>
                  </a:moveTo>
                  <a:cubicBezTo>
                    <a:pt x="35" y="27"/>
                    <a:pt x="28" y="35"/>
                    <a:pt x="18" y="35"/>
                  </a:cubicBezTo>
                  <a:cubicBezTo>
                    <a:pt x="8" y="35"/>
                    <a:pt x="1" y="28"/>
                    <a:pt x="1" y="18"/>
                  </a:cubicBezTo>
                  <a:cubicBezTo>
                    <a:pt x="0" y="8"/>
                    <a:pt x="8" y="1"/>
                    <a:pt x="18" y="1"/>
                  </a:cubicBezTo>
                  <a:cubicBezTo>
                    <a:pt x="27" y="0"/>
                    <a:pt x="35" y="8"/>
                    <a:pt x="35" y="17"/>
                  </a:cubicBezTo>
                  <a:close/>
                  <a:moveTo>
                    <a:pt x="26" y="18"/>
                  </a:moveTo>
                  <a:cubicBezTo>
                    <a:pt x="26" y="13"/>
                    <a:pt x="22" y="9"/>
                    <a:pt x="18" y="9"/>
                  </a:cubicBezTo>
                  <a:cubicBezTo>
                    <a:pt x="13" y="9"/>
                    <a:pt x="9" y="13"/>
                    <a:pt x="9" y="18"/>
                  </a:cubicBezTo>
                  <a:cubicBezTo>
                    <a:pt x="9" y="23"/>
                    <a:pt x="13" y="27"/>
                    <a:pt x="18" y="26"/>
                  </a:cubicBezTo>
                  <a:cubicBezTo>
                    <a:pt x="23" y="26"/>
                    <a:pt x="26" y="22"/>
                    <a:pt x="26" y="18"/>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79" name="Freeform 55">
              <a:extLst>
                <a:ext uri="{FF2B5EF4-FFF2-40B4-BE49-F238E27FC236}">
                  <a16:creationId xmlns:a16="http://schemas.microsoft.com/office/drawing/2014/main" id="{7398040C-229F-49FF-A567-D5AA7824572B}"/>
                </a:ext>
              </a:extLst>
            </p:cNvPr>
            <p:cNvSpPr>
              <a:spLocks noEditPoints="1"/>
            </p:cNvSpPr>
            <p:nvPr/>
          </p:nvSpPr>
          <p:spPr bwMode="auto">
            <a:xfrm>
              <a:off x="5538788" y="4086225"/>
              <a:ext cx="250825" cy="249238"/>
            </a:xfrm>
            <a:custGeom>
              <a:avLst/>
              <a:gdLst>
                <a:gd name="T0" fmla="*/ 17 w 33"/>
                <a:gd name="T1" fmla="*/ 0 h 33"/>
                <a:gd name="T2" fmla="*/ 33 w 33"/>
                <a:gd name="T3" fmla="*/ 16 h 33"/>
                <a:gd name="T4" fmla="*/ 17 w 33"/>
                <a:gd name="T5" fmla="*/ 33 h 33"/>
                <a:gd name="T6" fmla="*/ 0 w 33"/>
                <a:gd name="T7" fmla="*/ 17 h 33"/>
                <a:gd name="T8" fmla="*/ 17 w 33"/>
                <a:gd name="T9" fmla="*/ 0 h 33"/>
                <a:gd name="T10" fmla="*/ 16 w 33"/>
                <a:gd name="T11" fmla="*/ 24 h 33"/>
                <a:gd name="T12" fmla="*/ 24 w 33"/>
                <a:gd name="T13" fmla="*/ 17 h 33"/>
                <a:gd name="T14" fmla="*/ 17 w 33"/>
                <a:gd name="T15" fmla="*/ 9 h 33"/>
                <a:gd name="T16" fmla="*/ 9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7" y="0"/>
                  </a:moveTo>
                  <a:cubicBezTo>
                    <a:pt x="25" y="0"/>
                    <a:pt x="33" y="7"/>
                    <a:pt x="33" y="16"/>
                  </a:cubicBezTo>
                  <a:cubicBezTo>
                    <a:pt x="33" y="25"/>
                    <a:pt x="26" y="33"/>
                    <a:pt x="17" y="33"/>
                  </a:cubicBezTo>
                  <a:cubicBezTo>
                    <a:pt x="8" y="33"/>
                    <a:pt x="1" y="26"/>
                    <a:pt x="0" y="17"/>
                  </a:cubicBezTo>
                  <a:cubicBezTo>
                    <a:pt x="0" y="8"/>
                    <a:pt x="8" y="0"/>
                    <a:pt x="17" y="0"/>
                  </a:cubicBezTo>
                  <a:close/>
                  <a:moveTo>
                    <a:pt x="16" y="24"/>
                  </a:moveTo>
                  <a:cubicBezTo>
                    <a:pt x="20" y="24"/>
                    <a:pt x="24" y="21"/>
                    <a:pt x="24" y="17"/>
                  </a:cubicBezTo>
                  <a:cubicBezTo>
                    <a:pt x="24" y="13"/>
                    <a:pt x="21" y="9"/>
                    <a:pt x="17" y="9"/>
                  </a:cubicBezTo>
                  <a:cubicBezTo>
                    <a:pt x="13" y="9"/>
                    <a:pt x="9" y="12"/>
                    <a:pt x="9" y="16"/>
                  </a:cubicBezTo>
                  <a:cubicBezTo>
                    <a:pt x="9" y="20"/>
                    <a:pt x="12" y="24"/>
                    <a:pt x="16" y="2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0" name="Freeform 56">
              <a:extLst>
                <a:ext uri="{FF2B5EF4-FFF2-40B4-BE49-F238E27FC236}">
                  <a16:creationId xmlns:a16="http://schemas.microsoft.com/office/drawing/2014/main" id="{509AA124-8C25-4DE2-84CB-45884F6A6362}"/>
                </a:ext>
              </a:extLst>
            </p:cNvPr>
            <p:cNvSpPr>
              <a:spLocks noEditPoints="1"/>
            </p:cNvSpPr>
            <p:nvPr/>
          </p:nvSpPr>
          <p:spPr bwMode="auto">
            <a:xfrm>
              <a:off x="5219701" y="3873500"/>
              <a:ext cx="212725" cy="219075"/>
            </a:xfrm>
            <a:custGeom>
              <a:avLst/>
              <a:gdLst>
                <a:gd name="T0" fmla="*/ 28 w 28"/>
                <a:gd name="T1" fmla="*/ 15 h 29"/>
                <a:gd name="T2" fmla="*/ 14 w 28"/>
                <a:gd name="T3" fmla="*/ 29 h 29"/>
                <a:gd name="T4" fmla="*/ 0 w 28"/>
                <a:gd name="T5" fmla="*/ 15 h 29"/>
                <a:gd name="T6" fmla="*/ 14 w 28"/>
                <a:gd name="T7" fmla="*/ 1 h 29"/>
                <a:gd name="T8" fmla="*/ 28 w 28"/>
                <a:gd name="T9" fmla="*/ 15 h 29"/>
                <a:gd name="T10" fmla="*/ 14 w 28"/>
                <a:gd name="T11" fmla="*/ 9 h 29"/>
                <a:gd name="T12" fmla="*/ 9 w 28"/>
                <a:gd name="T13" fmla="*/ 15 h 29"/>
                <a:gd name="T14" fmla="*/ 14 w 28"/>
                <a:gd name="T15" fmla="*/ 20 h 29"/>
                <a:gd name="T16" fmla="*/ 20 w 28"/>
                <a:gd name="T17" fmla="*/ 15 h 29"/>
                <a:gd name="T18" fmla="*/ 14 w 28"/>
                <a:gd name="T19" fmla="*/ 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3"/>
                    <a:pt x="22" y="29"/>
                    <a:pt x="14" y="29"/>
                  </a:cubicBezTo>
                  <a:cubicBezTo>
                    <a:pt x="7" y="29"/>
                    <a:pt x="0" y="22"/>
                    <a:pt x="0" y="15"/>
                  </a:cubicBezTo>
                  <a:cubicBezTo>
                    <a:pt x="0" y="7"/>
                    <a:pt x="7" y="0"/>
                    <a:pt x="14" y="1"/>
                  </a:cubicBezTo>
                  <a:cubicBezTo>
                    <a:pt x="22" y="1"/>
                    <a:pt x="28" y="7"/>
                    <a:pt x="28" y="15"/>
                  </a:cubicBezTo>
                  <a:close/>
                  <a:moveTo>
                    <a:pt x="14" y="9"/>
                  </a:moveTo>
                  <a:cubicBezTo>
                    <a:pt x="11" y="9"/>
                    <a:pt x="9" y="12"/>
                    <a:pt x="9" y="15"/>
                  </a:cubicBezTo>
                  <a:cubicBezTo>
                    <a:pt x="9" y="18"/>
                    <a:pt x="11" y="20"/>
                    <a:pt x="14" y="20"/>
                  </a:cubicBezTo>
                  <a:cubicBezTo>
                    <a:pt x="17" y="20"/>
                    <a:pt x="20" y="18"/>
                    <a:pt x="20" y="15"/>
                  </a:cubicBezTo>
                  <a:cubicBezTo>
                    <a:pt x="20" y="12"/>
                    <a:pt x="17" y="9"/>
                    <a:pt x="14" y="9"/>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1" name="Freeform 57">
              <a:extLst>
                <a:ext uri="{FF2B5EF4-FFF2-40B4-BE49-F238E27FC236}">
                  <a16:creationId xmlns:a16="http://schemas.microsoft.com/office/drawing/2014/main" id="{2490241C-C441-4B9D-95EF-CCD341C7C89C}"/>
                </a:ext>
              </a:extLst>
            </p:cNvPr>
            <p:cNvSpPr>
              <a:spLocks noEditPoints="1"/>
            </p:cNvSpPr>
            <p:nvPr/>
          </p:nvSpPr>
          <p:spPr bwMode="auto">
            <a:xfrm>
              <a:off x="5272088" y="4252913"/>
              <a:ext cx="198438" cy="195263"/>
            </a:xfrm>
            <a:custGeom>
              <a:avLst/>
              <a:gdLst>
                <a:gd name="T0" fmla="*/ 13 w 26"/>
                <a:gd name="T1" fmla="*/ 26 h 26"/>
                <a:gd name="T2" fmla="*/ 0 w 26"/>
                <a:gd name="T3" fmla="*/ 13 h 26"/>
                <a:gd name="T4" fmla="*/ 13 w 26"/>
                <a:gd name="T5" fmla="*/ 0 h 26"/>
                <a:gd name="T6" fmla="*/ 26 w 26"/>
                <a:gd name="T7" fmla="*/ 13 h 26"/>
                <a:gd name="T8" fmla="*/ 13 w 26"/>
                <a:gd name="T9" fmla="*/ 26 h 26"/>
                <a:gd name="T10" fmla="*/ 13 w 26"/>
                <a:gd name="T11" fmla="*/ 17 h 26"/>
                <a:gd name="T12" fmla="*/ 17 w 26"/>
                <a:gd name="T13" fmla="*/ 13 h 26"/>
                <a:gd name="T14" fmla="*/ 13 w 26"/>
                <a:gd name="T15" fmla="*/ 8 h 26"/>
                <a:gd name="T16" fmla="*/ 9 w 26"/>
                <a:gd name="T17" fmla="*/ 13 h 26"/>
                <a:gd name="T18" fmla="*/ 13 w 26"/>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26"/>
                  </a:moveTo>
                  <a:cubicBezTo>
                    <a:pt x="6" y="26"/>
                    <a:pt x="0" y="20"/>
                    <a:pt x="0" y="13"/>
                  </a:cubicBezTo>
                  <a:cubicBezTo>
                    <a:pt x="0" y="5"/>
                    <a:pt x="6" y="0"/>
                    <a:pt x="13" y="0"/>
                  </a:cubicBezTo>
                  <a:cubicBezTo>
                    <a:pt x="20" y="0"/>
                    <a:pt x="26" y="6"/>
                    <a:pt x="26" y="13"/>
                  </a:cubicBezTo>
                  <a:cubicBezTo>
                    <a:pt x="26" y="20"/>
                    <a:pt x="20" y="26"/>
                    <a:pt x="13" y="26"/>
                  </a:cubicBezTo>
                  <a:close/>
                  <a:moveTo>
                    <a:pt x="13" y="17"/>
                  </a:moveTo>
                  <a:cubicBezTo>
                    <a:pt x="15" y="17"/>
                    <a:pt x="17" y="16"/>
                    <a:pt x="17" y="13"/>
                  </a:cubicBezTo>
                  <a:cubicBezTo>
                    <a:pt x="18" y="11"/>
                    <a:pt x="16" y="9"/>
                    <a:pt x="13" y="8"/>
                  </a:cubicBezTo>
                  <a:cubicBezTo>
                    <a:pt x="11" y="8"/>
                    <a:pt x="9" y="10"/>
                    <a:pt x="9" y="13"/>
                  </a:cubicBezTo>
                  <a:cubicBezTo>
                    <a:pt x="8" y="15"/>
                    <a:pt x="10" y="17"/>
                    <a:pt x="13" y="1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2" name="Freeform 58">
              <a:extLst>
                <a:ext uri="{FF2B5EF4-FFF2-40B4-BE49-F238E27FC236}">
                  <a16:creationId xmlns:a16="http://schemas.microsoft.com/office/drawing/2014/main" id="{457F3E50-07F4-48E5-9EB9-D30B55C967C9}"/>
                </a:ext>
              </a:extLst>
            </p:cNvPr>
            <p:cNvSpPr>
              <a:spLocks noEditPoints="1"/>
            </p:cNvSpPr>
            <p:nvPr/>
          </p:nvSpPr>
          <p:spPr bwMode="auto">
            <a:xfrm>
              <a:off x="5530851" y="3835400"/>
              <a:ext cx="168275" cy="158750"/>
            </a:xfrm>
            <a:custGeom>
              <a:avLst/>
              <a:gdLst>
                <a:gd name="T0" fmla="*/ 11 w 22"/>
                <a:gd name="T1" fmla="*/ 0 h 21"/>
                <a:gd name="T2" fmla="*/ 22 w 22"/>
                <a:gd name="T3" fmla="*/ 11 h 21"/>
                <a:gd name="T4" fmla="*/ 11 w 22"/>
                <a:gd name="T5" fmla="*/ 21 h 21"/>
                <a:gd name="T6" fmla="*/ 0 w 22"/>
                <a:gd name="T7" fmla="*/ 11 h 21"/>
                <a:gd name="T8" fmla="*/ 11 w 22"/>
                <a:gd name="T9" fmla="*/ 0 h 21"/>
                <a:gd name="T10" fmla="*/ 13 w 22"/>
                <a:gd name="T11" fmla="*/ 11 h 21"/>
                <a:gd name="T12" fmla="*/ 11 w 22"/>
                <a:gd name="T13" fmla="*/ 9 h 21"/>
                <a:gd name="T14" fmla="*/ 9 w 22"/>
                <a:gd name="T15" fmla="*/ 11 h 21"/>
                <a:gd name="T16" fmla="*/ 11 w 22"/>
                <a:gd name="T17" fmla="*/ 13 h 21"/>
                <a:gd name="T18" fmla="*/ 13 w 22"/>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1">
                  <a:moveTo>
                    <a:pt x="11" y="0"/>
                  </a:moveTo>
                  <a:cubicBezTo>
                    <a:pt x="17" y="0"/>
                    <a:pt x="22" y="5"/>
                    <a:pt x="22" y="11"/>
                  </a:cubicBezTo>
                  <a:cubicBezTo>
                    <a:pt x="21" y="17"/>
                    <a:pt x="17" y="21"/>
                    <a:pt x="11" y="21"/>
                  </a:cubicBezTo>
                  <a:cubicBezTo>
                    <a:pt x="5" y="21"/>
                    <a:pt x="0" y="17"/>
                    <a:pt x="0" y="11"/>
                  </a:cubicBezTo>
                  <a:cubicBezTo>
                    <a:pt x="0" y="5"/>
                    <a:pt x="5" y="0"/>
                    <a:pt x="11" y="0"/>
                  </a:cubicBezTo>
                  <a:close/>
                  <a:moveTo>
                    <a:pt x="13" y="11"/>
                  </a:moveTo>
                  <a:cubicBezTo>
                    <a:pt x="13" y="10"/>
                    <a:pt x="12" y="9"/>
                    <a:pt x="11" y="9"/>
                  </a:cubicBezTo>
                  <a:cubicBezTo>
                    <a:pt x="10" y="9"/>
                    <a:pt x="9" y="10"/>
                    <a:pt x="9" y="11"/>
                  </a:cubicBezTo>
                  <a:cubicBezTo>
                    <a:pt x="9" y="12"/>
                    <a:pt x="10" y="13"/>
                    <a:pt x="11" y="13"/>
                  </a:cubicBezTo>
                  <a:cubicBezTo>
                    <a:pt x="12" y="13"/>
                    <a:pt x="13" y="12"/>
                    <a:pt x="13" y="1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3" name="Freeform 59">
              <a:extLst>
                <a:ext uri="{FF2B5EF4-FFF2-40B4-BE49-F238E27FC236}">
                  <a16:creationId xmlns:a16="http://schemas.microsoft.com/office/drawing/2014/main" id="{F3069921-632B-4BF3-A426-A0701AE18A78}"/>
                </a:ext>
              </a:extLst>
            </p:cNvPr>
            <p:cNvSpPr/>
            <p:nvPr/>
          </p:nvSpPr>
          <p:spPr bwMode="auto">
            <a:xfrm>
              <a:off x="5097463" y="4206875"/>
              <a:ext cx="114300" cy="112713"/>
            </a:xfrm>
            <a:custGeom>
              <a:avLst/>
              <a:gdLst>
                <a:gd name="T0" fmla="*/ 7 w 15"/>
                <a:gd name="T1" fmla="*/ 15 h 15"/>
                <a:gd name="T2" fmla="*/ 0 w 15"/>
                <a:gd name="T3" fmla="*/ 7 h 15"/>
                <a:gd name="T4" fmla="*/ 8 w 15"/>
                <a:gd name="T5" fmla="*/ 0 h 15"/>
                <a:gd name="T6" fmla="*/ 15 w 15"/>
                <a:gd name="T7" fmla="*/ 8 h 15"/>
                <a:gd name="T8" fmla="*/ 7 w 15"/>
                <a:gd name="T9" fmla="*/ 15 h 15"/>
              </a:gdLst>
              <a:ahLst/>
              <a:cxnLst>
                <a:cxn ang="0">
                  <a:pos x="T0" y="T1"/>
                </a:cxn>
                <a:cxn ang="0">
                  <a:pos x="T2" y="T3"/>
                </a:cxn>
                <a:cxn ang="0">
                  <a:pos x="T4" y="T5"/>
                </a:cxn>
                <a:cxn ang="0">
                  <a:pos x="T6" y="T7"/>
                </a:cxn>
                <a:cxn ang="0">
                  <a:pos x="T8" y="T9"/>
                </a:cxn>
              </a:cxnLst>
              <a:rect l="0" t="0" r="r" b="b"/>
              <a:pathLst>
                <a:path w="15" h="15">
                  <a:moveTo>
                    <a:pt x="7" y="15"/>
                  </a:moveTo>
                  <a:cubicBezTo>
                    <a:pt x="3" y="14"/>
                    <a:pt x="0" y="11"/>
                    <a:pt x="0" y="7"/>
                  </a:cubicBezTo>
                  <a:cubicBezTo>
                    <a:pt x="0" y="3"/>
                    <a:pt x="4" y="0"/>
                    <a:pt x="8" y="0"/>
                  </a:cubicBezTo>
                  <a:cubicBezTo>
                    <a:pt x="12" y="0"/>
                    <a:pt x="15" y="4"/>
                    <a:pt x="15" y="8"/>
                  </a:cubicBezTo>
                  <a:cubicBezTo>
                    <a:pt x="15" y="12"/>
                    <a:pt x="11" y="15"/>
                    <a:pt x="7" y="1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4" name="Freeform 60">
              <a:extLst>
                <a:ext uri="{FF2B5EF4-FFF2-40B4-BE49-F238E27FC236}">
                  <a16:creationId xmlns:a16="http://schemas.microsoft.com/office/drawing/2014/main" id="{9C777507-81FC-466B-986B-5A638480C60D}"/>
                </a:ext>
              </a:extLst>
            </p:cNvPr>
            <p:cNvSpPr/>
            <p:nvPr/>
          </p:nvSpPr>
          <p:spPr bwMode="auto">
            <a:xfrm>
              <a:off x="5645151" y="4395788"/>
              <a:ext cx="106363" cy="114300"/>
            </a:xfrm>
            <a:custGeom>
              <a:avLst/>
              <a:gdLst>
                <a:gd name="T0" fmla="*/ 7 w 14"/>
                <a:gd name="T1" fmla="*/ 0 h 15"/>
                <a:gd name="T2" fmla="*/ 14 w 14"/>
                <a:gd name="T3" fmla="*/ 7 h 15"/>
                <a:gd name="T4" fmla="*/ 7 w 14"/>
                <a:gd name="T5" fmla="*/ 14 h 15"/>
                <a:gd name="T6" fmla="*/ 0 w 14"/>
                <a:gd name="T7" fmla="*/ 7 h 15"/>
                <a:gd name="T8" fmla="*/ 7 w 14"/>
                <a:gd name="T9" fmla="*/ 0 h 15"/>
              </a:gdLst>
              <a:ahLst/>
              <a:cxnLst>
                <a:cxn ang="0">
                  <a:pos x="T0" y="T1"/>
                </a:cxn>
                <a:cxn ang="0">
                  <a:pos x="T2" y="T3"/>
                </a:cxn>
                <a:cxn ang="0">
                  <a:pos x="T4" y="T5"/>
                </a:cxn>
                <a:cxn ang="0">
                  <a:pos x="T6" y="T7"/>
                </a:cxn>
                <a:cxn ang="0">
                  <a:pos x="T8" y="T9"/>
                </a:cxn>
              </a:cxnLst>
              <a:rect l="0" t="0" r="r" b="b"/>
              <a:pathLst>
                <a:path w="14" h="15">
                  <a:moveTo>
                    <a:pt x="7" y="0"/>
                  </a:moveTo>
                  <a:cubicBezTo>
                    <a:pt x="11" y="0"/>
                    <a:pt x="14" y="3"/>
                    <a:pt x="14" y="7"/>
                  </a:cubicBezTo>
                  <a:cubicBezTo>
                    <a:pt x="14" y="11"/>
                    <a:pt x="11" y="15"/>
                    <a:pt x="7" y="14"/>
                  </a:cubicBezTo>
                  <a:cubicBezTo>
                    <a:pt x="3" y="14"/>
                    <a:pt x="0" y="11"/>
                    <a:pt x="0" y="7"/>
                  </a:cubicBezTo>
                  <a:cubicBezTo>
                    <a:pt x="0" y="3"/>
                    <a:pt x="3" y="0"/>
                    <a:pt x="7"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5" name="Freeform 61">
              <a:extLst>
                <a:ext uri="{FF2B5EF4-FFF2-40B4-BE49-F238E27FC236}">
                  <a16:creationId xmlns:a16="http://schemas.microsoft.com/office/drawing/2014/main" id="{4A6E71B8-190D-470E-82C6-D7A872531020}"/>
                </a:ext>
              </a:extLst>
            </p:cNvPr>
            <p:cNvSpPr/>
            <p:nvPr/>
          </p:nvSpPr>
          <p:spPr bwMode="auto">
            <a:xfrm>
              <a:off x="5402263" y="4086225"/>
              <a:ext cx="98425" cy="98425"/>
            </a:xfrm>
            <a:custGeom>
              <a:avLst/>
              <a:gdLst>
                <a:gd name="T0" fmla="*/ 6 w 13"/>
                <a:gd name="T1" fmla="*/ 13 h 13"/>
                <a:gd name="T2" fmla="*/ 0 w 13"/>
                <a:gd name="T3" fmla="*/ 7 h 13"/>
                <a:gd name="T4" fmla="*/ 7 w 13"/>
                <a:gd name="T5" fmla="*/ 0 h 13"/>
                <a:gd name="T6" fmla="*/ 13 w 13"/>
                <a:gd name="T7" fmla="*/ 7 h 13"/>
                <a:gd name="T8" fmla="*/ 6 w 13"/>
                <a:gd name="T9" fmla="*/ 13 h 13"/>
              </a:gdLst>
              <a:ahLst/>
              <a:cxnLst>
                <a:cxn ang="0">
                  <a:pos x="T0" y="T1"/>
                </a:cxn>
                <a:cxn ang="0">
                  <a:pos x="T2" y="T3"/>
                </a:cxn>
                <a:cxn ang="0">
                  <a:pos x="T4" y="T5"/>
                </a:cxn>
                <a:cxn ang="0">
                  <a:pos x="T6" y="T7"/>
                </a:cxn>
                <a:cxn ang="0">
                  <a:pos x="T8" y="T9"/>
                </a:cxn>
              </a:cxnLst>
              <a:rect l="0" t="0" r="r" b="b"/>
              <a:pathLst>
                <a:path w="13" h="13">
                  <a:moveTo>
                    <a:pt x="6" y="13"/>
                  </a:moveTo>
                  <a:cubicBezTo>
                    <a:pt x="3" y="13"/>
                    <a:pt x="0" y="10"/>
                    <a:pt x="0" y="7"/>
                  </a:cubicBezTo>
                  <a:cubicBezTo>
                    <a:pt x="0" y="3"/>
                    <a:pt x="3" y="0"/>
                    <a:pt x="7" y="0"/>
                  </a:cubicBezTo>
                  <a:cubicBezTo>
                    <a:pt x="10" y="0"/>
                    <a:pt x="13" y="3"/>
                    <a:pt x="13" y="7"/>
                  </a:cubicBezTo>
                  <a:cubicBezTo>
                    <a:pt x="13" y="10"/>
                    <a:pt x="10" y="13"/>
                    <a:pt x="6" y="1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6" name="Freeform 62">
              <a:extLst>
                <a:ext uri="{FF2B5EF4-FFF2-40B4-BE49-F238E27FC236}">
                  <a16:creationId xmlns:a16="http://schemas.microsoft.com/office/drawing/2014/main" id="{7C36FC34-13DF-4C6E-9956-611F8AD61FFB}"/>
                </a:ext>
              </a:extLst>
            </p:cNvPr>
            <p:cNvSpPr/>
            <p:nvPr/>
          </p:nvSpPr>
          <p:spPr bwMode="auto">
            <a:xfrm>
              <a:off x="5454651" y="4494213"/>
              <a:ext cx="84138" cy="82550"/>
            </a:xfrm>
            <a:custGeom>
              <a:avLst/>
              <a:gdLst>
                <a:gd name="T0" fmla="*/ 11 w 11"/>
                <a:gd name="T1" fmla="*/ 5 h 11"/>
                <a:gd name="T2" fmla="*/ 5 w 11"/>
                <a:gd name="T3" fmla="*/ 10 h 11"/>
                <a:gd name="T4" fmla="*/ 0 w 11"/>
                <a:gd name="T5" fmla="*/ 5 h 11"/>
                <a:gd name="T6" fmla="*/ 5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8" y="10"/>
                    <a:pt x="5" y="10"/>
                  </a:cubicBezTo>
                  <a:cubicBezTo>
                    <a:pt x="3" y="11"/>
                    <a:pt x="0" y="8"/>
                    <a:pt x="0" y="5"/>
                  </a:cubicBezTo>
                  <a:cubicBezTo>
                    <a:pt x="0" y="2"/>
                    <a:pt x="2" y="0"/>
                    <a:pt x="5" y="0"/>
                  </a:cubicBezTo>
                  <a:cubicBezTo>
                    <a:pt x="8" y="0"/>
                    <a:pt x="11" y="2"/>
                    <a:pt x="11" y="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87" name="Oval 63">
              <a:extLst>
                <a:ext uri="{FF2B5EF4-FFF2-40B4-BE49-F238E27FC236}">
                  <a16:creationId xmlns:a16="http://schemas.microsoft.com/office/drawing/2014/main" id="{5707DEAF-F862-47A2-9DE4-90A8B00EE156}"/>
                </a:ext>
              </a:extLst>
            </p:cNvPr>
            <p:cNvSpPr>
              <a:spLocks noChangeArrowheads="1"/>
            </p:cNvSpPr>
            <p:nvPr/>
          </p:nvSpPr>
          <p:spPr bwMode="auto">
            <a:xfrm>
              <a:off x="5364163" y="3389313"/>
              <a:ext cx="6350" cy="7938"/>
            </a:xfrm>
            <a:prstGeom prst="ellipse">
              <a:avLst/>
            </a:pr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sp>
        <p:nvSpPr>
          <p:cNvPr id="3194" name="Freeform 67">
            <a:extLst>
              <a:ext uri="{FF2B5EF4-FFF2-40B4-BE49-F238E27FC236}">
                <a16:creationId xmlns:a16="http://schemas.microsoft.com/office/drawing/2014/main" id="{7542281A-F603-4331-9A61-AED7C2232D98}"/>
              </a:ext>
            </a:extLst>
          </p:cNvPr>
          <p:cNvSpPr>
            <a:spLocks noEditPoints="1"/>
          </p:cNvSpPr>
          <p:nvPr/>
        </p:nvSpPr>
        <p:spPr bwMode="auto">
          <a:xfrm>
            <a:off x="5030788" y="693738"/>
            <a:ext cx="1762125" cy="2119312"/>
          </a:xfrm>
          <a:custGeom>
            <a:avLst/>
            <a:gdLst>
              <a:gd name="T0" fmla="*/ 0 w 1143"/>
              <a:gd name="T1" fmla="*/ 1071 h 1376"/>
              <a:gd name="T2" fmla="*/ 416 w 1143"/>
              <a:gd name="T3" fmla="*/ 826 h 1376"/>
              <a:gd name="T4" fmla="*/ 292 w 1143"/>
              <a:gd name="T5" fmla="*/ 508 h 1376"/>
              <a:gd name="T6" fmla="*/ 178 w 1143"/>
              <a:gd name="T7" fmla="*/ 366 h 1376"/>
              <a:gd name="T8" fmla="*/ 233 w 1143"/>
              <a:gd name="T9" fmla="*/ 144 h 1376"/>
              <a:gd name="T10" fmla="*/ 312 w 1143"/>
              <a:gd name="T11" fmla="*/ 38 h 1376"/>
              <a:gd name="T12" fmla="*/ 337 w 1143"/>
              <a:gd name="T13" fmla="*/ 277 h 1376"/>
              <a:gd name="T14" fmla="*/ 438 w 1143"/>
              <a:gd name="T15" fmla="*/ 149 h 1376"/>
              <a:gd name="T16" fmla="*/ 703 w 1143"/>
              <a:gd name="T17" fmla="*/ 149 h 1376"/>
              <a:gd name="T18" fmla="*/ 866 w 1143"/>
              <a:gd name="T19" fmla="*/ 277 h 1376"/>
              <a:gd name="T20" fmla="*/ 895 w 1143"/>
              <a:gd name="T21" fmla="*/ 194 h 1376"/>
              <a:gd name="T22" fmla="*/ 921 w 1143"/>
              <a:gd name="T23" fmla="*/ 292 h 1376"/>
              <a:gd name="T24" fmla="*/ 873 w 1143"/>
              <a:gd name="T25" fmla="*/ 507 h 1376"/>
              <a:gd name="T26" fmla="*/ 736 w 1143"/>
              <a:gd name="T27" fmla="*/ 734 h 1376"/>
              <a:gd name="T28" fmla="*/ 749 w 1143"/>
              <a:gd name="T29" fmla="*/ 852 h 1376"/>
              <a:gd name="T30" fmla="*/ 1142 w 1143"/>
              <a:gd name="T31" fmla="*/ 1064 h 1376"/>
              <a:gd name="T32" fmla="*/ 1096 w 1143"/>
              <a:gd name="T33" fmla="*/ 1134 h 1376"/>
              <a:gd name="T34" fmla="*/ 741 w 1143"/>
              <a:gd name="T35" fmla="*/ 897 h 1376"/>
              <a:gd name="T36" fmla="*/ 462 w 1143"/>
              <a:gd name="T37" fmla="*/ 766 h 1376"/>
              <a:gd name="T38" fmla="*/ 547 w 1143"/>
              <a:gd name="T39" fmla="*/ 886 h 1376"/>
              <a:gd name="T40" fmla="*/ 198 w 1143"/>
              <a:gd name="T41" fmla="*/ 922 h 1376"/>
              <a:gd name="T42" fmla="*/ 128 w 1143"/>
              <a:gd name="T43" fmla="*/ 1041 h 1376"/>
              <a:gd name="T44" fmla="*/ 47 w 1143"/>
              <a:gd name="T45" fmla="*/ 1330 h 1376"/>
              <a:gd name="T46" fmla="*/ 178 w 1143"/>
              <a:gd name="T47" fmla="*/ 1194 h 1376"/>
              <a:gd name="T48" fmla="*/ 224 w 1143"/>
              <a:gd name="T49" fmla="*/ 1330 h 1376"/>
              <a:gd name="T50" fmla="*/ 919 w 1143"/>
              <a:gd name="T51" fmla="*/ 1180 h 1376"/>
              <a:gd name="T52" fmla="*/ 964 w 1143"/>
              <a:gd name="T53" fmla="*/ 1313 h 1376"/>
              <a:gd name="T54" fmla="*/ 1096 w 1143"/>
              <a:gd name="T55" fmla="*/ 1250 h 1376"/>
              <a:gd name="T56" fmla="*/ 1140 w 1143"/>
              <a:gd name="T57" fmla="*/ 1232 h 1376"/>
              <a:gd name="T58" fmla="*/ 1128 w 1143"/>
              <a:gd name="T59" fmla="*/ 1376 h 1376"/>
              <a:gd name="T60" fmla="*/ 337 w 1143"/>
              <a:gd name="T61" fmla="*/ 335 h 1376"/>
              <a:gd name="T62" fmla="*/ 613 w 1143"/>
              <a:gd name="T63" fmla="*/ 738 h 1376"/>
              <a:gd name="T64" fmla="*/ 802 w 1143"/>
              <a:gd name="T65" fmla="*/ 324 h 1376"/>
              <a:gd name="T66" fmla="*/ 760 w 1143"/>
              <a:gd name="T67" fmla="*/ 217 h 1376"/>
              <a:gd name="T68" fmla="*/ 555 w 1143"/>
              <a:gd name="T69" fmla="*/ 253 h 1376"/>
              <a:gd name="T70" fmla="*/ 382 w 1143"/>
              <a:gd name="T71" fmla="*/ 278 h 1376"/>
              <a:gd name="T72" fmla="*/ 234 w 1143"/>
              <a:gd name="T73" fmla="*/ 340 h 1376"/>
              <a:gd name="T74" fmla="*/ 291 w 1143"/>
              <a:gd name="T75" fmla="*/ 326 h 1376"/>
              <a:gd name="T76" fmla="*/ 916 w 1143"/>
              <a:gd name="T77" fmla="*/ 429 h 1376"/>
              <a:gd name="T78" fmla="*/ 851 w 1143"/>
              <a:gd name="T79" fmla="*/ 460 h 1376"/>
              <a:gd name="T80" fmla="*/ 69 w 1143"/>
              <a:gd name="T81" fmla="*/ 1097 h 1376"/>
              <a:gd name="T82" fmla="*/ 500 w 1143"/>
              <a:gd name="T83" fmla="*/ 889 h 1376"/>
              <a:gd name="T84" fmla="*/ 477 w 1143"/>
              <a:gd name="T85" fmla="*/ 912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3" h="1376">
                <a:moveTo>
                  <a:pt x="14" y="1376"/>
                </a:moveTo>
                <a:cubicBezTo>
                  <a:pt x="3" y="1368"/>
                  <a:pt x="0" y="1357"/>
                  <a:pt x="0" y="1344"/>
                </a:cubicBezTo>
                <a:cubicBezTo>
                  <a:pt x="0" y="1253"/>
                  <a:pt x="0" y="1162"/>
                  <a:pt x="0" y="1071"/>
                </a:cubicBezTo>
                <a:cubicBezTo>
                  <a:pt x="0" y="965"/>
                  <a:pt x="70" y="890"/>
                  <a:pt x="176" y="879"/>
                </a:cubicBezTo>
                <a:cubicBezTo>
                  <a:pt x="248" y="871"/>
                  <a:pt x="320" y="862"/>
                  <a:pt x="392" y="853"/>
                </a:cubicBezTo>
                <a:cubicBezTo>
                  <a:pt x="410" y="850"/>
                  <a:pt x="416" y="844"/>
                  <a:pt x="416" y="826"/>
                </a:cubicBezTo>
                <a:cubicBezTo>
                  <a:pt x="416" y="801"/>
                  <a:pt x="416" y="775"/>
                  <a:pt x="415" y="750"/>
                </a:cubicBezTo>
                <a:cubicBezTo>
                  <a:pt x="415" y="745"/>
                  <a:pt x="413" y="739"/>
                  <a:pt x="410" y="736"/>
                </a:cubicBezTo>
                <a:cubicBezTo>
                  <a:pt x="334" y="679"/>
                  <a:pt x="297" y="603"/>
                  <a:pt x="292" y="508"/>
                </a:cubicBezTo>
                <a:cubicBezTo>
                  <a:pt x="279" y="507"/>
                  <a:pt x="265" y="507"/>
                  <a:pt x="252" y="505"/>
                </a:cubicBezTo>
                <a:cubicBezTo>
                  <a:pt x="210" y="498"/>
                  <a:pt x="180" y="464"/>
                  <a:pt x="178" y="421"/>
                </a:cubicBezTo>
                <a:cubicBezTo>
                  <a:pt x="178" y="403"/>
                  <a:pt x="178" y="384"/>
                  <a:pt x="178" y="366"/>
                </a:cubicBezTo>
                <a:cubicBezTo>
                  <a:pt x="179" y="334"/>
                  <a:pt x="193" y="309"/>
                  <a:pt x="220" y="293"/>
                </a:cubicBezTo>
                <a:cubicBezTo>
                  <a:pt x="228" y="287"/>
                  <a:pt x="230" y="281"/>
                  <a:pt x="231" y="272"/>
                </a:cubicBezTo>
                <a:cubicBezTo>
                  <a:pt x="231" y="229"/>
                  <a:pt x="231" y="186"/>
                  <a:pt x="233" y="144"/>
                </a:cubicBezTo>
                <a:cubicBezTo>
                  <a:pt x="236" y="98"/>
                  <a:pt x="251" y="56"/>
                  <a:pt x="272" y="16"/>
                </a:cubicBezTo>
                <a:cubicBezTo>
                  <a:pt x="279" y="4"/>
                  <a:pt x="292" y="0"/>
                  <a:pt x="303" y="6"/>
                </a:cubicBezTo>
                <a:cubicBezTo>
                  <a:pt x="314" y="11"/>
                  <a:pt x="319" y="25"/>
                  <a:pt x="312" y="38"/>
                </a:cubicBezTo>
                <a:cubicBezTo>
                  <a:pt x="295" y="70"/>
                  <a:pt x="281" y="104"/>
                  <a:pt x="279" y="141"/>
                </a:cubicBezTo>
                <a:cubicBezTo>
                  <a:pt x="277" y="186"/>
                  <a:pt x="279" y="231"/>
                  <a:pt x="279" y="277"/>
                </a:cubicBezTo>
                <a:cubicBezTo>
                  <a:pt x="297" y="277"/>
                  <a:pt x="316" y="277"/>
                  <a:pt x="337" y="277"/>
                </a:cubicBezTo>
                <a:cubicBezTo>
                  <a:pt x="337" y="255"/>
                  <a:pt x="337" y="233"/>
                  <a:pt x="337" y="210"/>
                </a:cubicBezTo>
                <a:cubicBezTo>
                  <a:pt x="338" y="173"/>
                  <a:pt x="361" y="145"/>
                  <a:pt x="398" y="141"/>
                </a:cubicBezTo>
                <a:cubicBezTo>
                  <a:pt x="411" y="140"/>
                  <a:pt x="426" y="144"/>
                  <a:pt x="438" y="149"/>
                </a:cubicBezTo>
                <a:cubicBezTo>
                  <a:pt x="478" y="166"/>
                  <a:pt x="517" y="185"/>
                  <a:pt x="556" y="204"/>
                </a:cubicBezTo>
                <a:cubicBezTo>
                  <a:pt x="567" y="209"/>
                  <a:pt x="576" y="209"/>
                  <a:pt x="587" y="203"/>
                </a:cubicBezTo>
                <a:cubicBezTo>
                  <a:pt x="625" y="185"/>
                  <a:pt x="665" y="168"/>
                  <a:pt x="703" y="149"/>
                </a:cubicBezTo>
                <a:cubicBezTo>
                  <a:pt x="756" y="122"/>
                  <a:pt x="809" y="165"/>
                  <a:pt x="806" y="214"/>
                </a:cubicBezTo>
                <a:cubicBezTo>
                  <a:pt x="804" y="234"/>
                  <a:pt x="805" y="255"/>
                  <a:pt x="805" y="277"/>
                </a:cubicBezTo>
                <a:cubicBezTo>
                  <a:pt x="825" y="277"/>
                  <a:pt x="844" y="277"/>
                  <a:pt x="866" y="277"/>
                </a:cubicBezTo>
                <a:cubicBezTo>
                  <a:pt x="866" y="259"/>
                  <a:pt x="865" y="241"/>
                  <a:pt x="866" y="222"/>
                </a:cubicBezTo>
                <a:cubicBezTo>
                  <a:pt x="866" y="215"/>
                  <a:pt x="867" y="206"/>
                  <a:pt x="871" y="202"/>
                </a:cubicBezTo>
                <a:cubicBezTo>
                  <a:pt x="877" y="196"/>
                  <a:pt x="887" y="193"/>
                  <a:pt x="895" y="194"/>
                </a:cubicBezTo>
                <a:cubicBezTo>
                  <a:pt x="906" y="195"/>
                  <a:pt x="911" y="205"/>
                  <a:pt x="912" y="216"/>
                </a:cubicBezTo>
                <a:cubicBezTo>
                  <a:pt x="912" y="235"/>
                  <a:pt x="912" y="254"/>
                  <a:pt x="912" y="274"/>
                </a:cubicBezTo>
                <a:cubicBezTo>
                  <a:pt x="912" y="282"/>
                  <a:pt x="914" y="287"/>
                  <a:pt x="921" y="292"/>
                </a:cubicBezTo>
                <a:cubicBezTo>
                  <a:pt x="949" y="309"/>
                  <a:pt x="964" y="334"/>
                  <a:pt x="964" y="366"/>
                </a:cubicBezTo>
                <a:cubicBezTo>
                  <a:pt x="964" y="383"/>
                  <a:pt x="965" y="400"/>
                  <a:pt x="964" y="417"/>
                </a:cubicBezTo>
                <a:cubicBezTo>
                  <a:pt x="963" y="469"/>
                  <a:pt x="926" y="506"/>
                  <a:pt x="873" y="507"/>
                </a:cubicBezTo>
                <a:cubicBezTo>
                  <a:pt x="866" y="507"/>
                  <a:pt x="859" y="507"/>
                  <a:pt x="854" y="507"/>
                </a:cubicBezTo>
                <a:cubicBezTo>
                  <a:pt x="847" y="538"/>
                  <a:pt x="843" y="568"/>
                  <a:pt x="834" y="596"/>
                </a:cubicBezTo>
                <a:cubicBezTo>
                  <a:pt x="817" y="652"/>
                  <a:pt x="783" y="698"/>
                  <a:pt x="736" y="734"/>
                </a:cubicBezTo>
                <a:cubicBezTo>
                  <a:pt x="731" y="737"/>
                  <a:pt x="727" y="745"/>
                  <a:pt x="727" y="752"/>
                </a:cubicBezTo>
                <a:cubicBezTo>
                  <a:pt x="726" y="777"/>
                  <a:pt x="727" y="802"/>
                  <a:pt x="727" y="827"/>
                </a:cubicBezTo>
                <a:cubicBezTo>
                  <a:pt x="727" y="844"/>
                  <a:pt x="732" y="850"/>
                  <a:pt x="749" y="852"/>
                </a:cubicBezTo>
                <a:cubicBezTo>
                  <a:pt x="799" y="859"/>
                  <a:pt x="849" y="864"/>
                  <a:pt x="899" y="870"/>
                </a:cubicBezTo>
                <a:cubicBezTo>
                  <a:pt x="931" y="874"/>
                  <a:pt x="964" y="877"/>
                  <a:pt x="996" y="883"/>
                </a:cubicBezTo>
                <a:cubicBezTo>
                  <a:pt x="1082" y="901"/>
                  <a:pt x="1140" y="974"/>
                  <a:pt x="1142" y="1064"/>
                </a:cubicBezTo>
                <a:cubicBezTo>
                  <a:pt x="1143" y="1087"/>
                  <a:pt x="1143" y="1111"/>
                  <a:pt x="1142" y="1134"/>
                </a:cubicBezTo>
                <a:cubicBezTo>
                  <a:pt x="1142" y="1152"/>
                  <a:pt x="1133" y="1163"/>
                  <a:pt x="1119" y="1163"/>
                </a:cubicBezTo>
                <a:cubicBezTo>
                  <a:pt x="1105" y="1163"/>
                  <a:pt x="1096" y="1152"/>
                  <a:pt x="1096" y="1134"/>
                </a:cubicBezTo>
                <a:cubicBezTo>
                  <a:pt x="1095" y="1102"/>
                  <a:pt x="1099" y="1070"/>
                  <a:pt x="1094" y="1039"/>
                </a:cubicBezTo>
                <a:cubicBezTo>
                  <a:pt x="1083" y="972"/>
                  <a:pt x="1030" y="930"/>
                  <a:pt x="957" y="923"/>
                </a:cubicBezTo>
                <a:cubicBezTo>
                  <a:pt x="885" y="916"/>
                  <a:pt x="813" y="907"/>
                  <a:pt x="741" y="897"/>
                </a:cubicBezTo>
                <a:cubicBezTo>
                  <a:pt x="702" y="892"/>
                  <a:pt x="682" y="867"/>
                  <a:pt x="681" y="827"/>
                </a:cubicBezTo>
                <a:cubicBezTo>
                  <a:pt x="680" y="808"/>
                  <a:pt x="681" y="788"/>
                  <a:pt x="681" y="766"/>
                </a:cubicBezTo>
                <a:cubicBezTo>
                  <a:pt x="607" y="794"/>
                  <a:pt x="535" y="794"/>
                  <a:pt x="462" y="766"/>
                </a:cubicBezTo>
                <a:cubicBezTo>
                  <a:pt x="462" y="784"/>
                  <a:pt x="462" y="802"/>
                  <a:pt x="462" y="820"/>
                </a:cubicBezTo>
                <a:cubicBezTo>
                  <a:pt x="487" y="817"/>
                  <a:pt x="509" y="822"/>
                  <a:pt x="527" y="840"/>
                </a:cubicBezTo>
                <a:cubicBezTo>
                  <a:pt x="539" y="853"/>
                  <a:pt x="546" y="869"/>
                  <a:pt x="547" y="886"/>
                </a:cubicBezTo>
                <a:cubicBezTo>
                  <a:pt x="548" y="918"/>
                  <a:pt x="523" y="950"/>
                  <a:pt x="491" y="956"/>
                </a:cubicBezTo>
                <a:cubicBezTo>
                  <a:pt x="453" y="963"/>
                  <a:pt x="424" y="942"/>
                  <a:pt x="408" y="897"/>
                </a:cubicBezTo>
                <a:cubicBezTo>
                  <a:pt x="338" y="906"/>
                  <a:pt x="268" y="914"/>
                  <a:pt x="198" y="922"/>
                </a:cubicBezTo>
                <a:cubicBezTo>
                  <a:pt x="181" y="924"/>
                  <a:pt x="164" y="926"/>
                  <a:pt x="147" y="930"/>
                </a:cubicBezTo>
                <a:cubicBezTo>
                  <a:pt x="107" y="941"/>
                  <a:pt x="78" y="966"/>
                  <a:pt x="59" y="1005"/>
                </a:cubicBezTo>
                <a:cubicBezTo>
                  <a:pt x="89" y="1006"/>
                  <a:pt x="112" y="1017"/>
                  <a:pt x="128" y="1041"/>
                </a:cubicBezTo>
                <a:cubicBezTo>
                  <a:pt x="137" y="1056"/>
                  <a:pt x="140" y="1071"/>
                  <a:pt x="136" y="1087"/>
                </a:cubicBezTo>
                <a:cubicBezTo>
                  <a:pt x="129" y="1120"/>
                  <a:pt x="90" y="1150"/>
                  <a:pt x="47" y="1140"/>
                </a:cubicBezTo>
                <a:cubicBezTo>
                  <a:pt x="47" y="1203"/>
                  <a:pt x="47" y="1266"/>
                  <a:pt x="47" y="1330"/>
                </a:cubicBezTo>
                <a:cubicBezTo>
                  <a:pt x="91" y="1330"/>
                  <a:pt x="133" y="1330"/>
                  <a:pt x="178" y="1330"/>
                </a:cubicBezTo>
                <a:cubicBezTo>
                  <a:pt x="178" y="1314"/>
                  <a:pt x="178" y="1298"/>
                  <a:pt x="178" y="1282"/>
                </a:cubicBezTo>
                <a:cubicBezTo>
                  <a:pt x="178" y="1253"/>
                  <a:pt x="178" y="1224"/>
                  <a:pt x="178" y="1194"/>
                </a:cubicBezTo>
                <a:cubicBezTo>
                  <a:pt x="178" y="1175"/>
                  <a:pt x="186" y="1166"/>
                  <a:pt x="201" y="1166"/>
                </a:cubicBezTo>
                <a:cubicBezTo>
                  <a:pt x="216" y="1166"/>
                  <a:pt x="223" y="1176"/>
                  <a:pt x="224" y="1194"/>
                </a:cubicBezTo>
                <a:cubicBezTo>
                  <a:pt x="224" y="1239"/>
                  <a:pt x="224" y="1284"/>
                  <a:pt x="224" y="1330"/>
                </a:cubicBezTo>
                <a:cubicBezTo>
                  <a:pt x="455" y="1330"/>
                  <a:pt x="686" y="1330"/>
                  <a:pt x="920" y="1330"/>
                </a:cubicBezTo>
                <a:cubicBezTo>
                  <a:pt x="920" y="1280"/>
                  <a:pt x="920" y="1230"/>
                  <a:pt x="920" y="1180"/>
                </a:cubicBezTo>
                <a:cubicBezTo>
                  <a:pt x="919" y="1180"/>
                  <a:pt x="919" y="1180"/>
                  <a:pt x="919" y="1180"/>
                </a:cubicBezTo>
                <a:cubicBezTo>
                  <a:pt x="926" y="1169"/>
                  <a:pt x="936" y="1163"/>
                  <a:pt x="949" y="1167"/>
                </a:cubicBezTo>
                <a:cubicBezTo>
                  <a:pt x="962" y="1172"/>
                  <a:pt x="964" y="1183"/>
                  <a:pt x="964" y="1195"/>
                </a:cubicBezTo>
                <a:cubicBezTo>
                  <a:pt x="964" y="1234"/>
                  <a:pt x="964" y="1274"/>
                  <a:pt x="964" y="1313"/>
                </a:cubicBezTo>
                <a:cubicBezTo>
                  <a:pt x="964" y="1319"/>
                  <a:pt x="964" y="1324"/>
                  <a:pt x="964" y="1330"/>
                </a:cubicBezTo>
                <a:cubicBezTo>
                  <a:pt x="1008" y="1330"/>
                  <a:pt x="1051" y="1330"/>
                  <a:pt x="1096" y="1330"/>
                </a:cubicBezTo>
                <a:cubicBezTo>
                  <a:pt x="1096" y="1303"/>
                  <a:pt x="1096" y="1277"/>
                  <a:pt x="1096" y="1250"/>
                </a:cubicBezTo>
                <a:cubicBezTo>
                  <a:pt x="1096" y="1244"/>
                  <a:pt x="1095" y="1235"/>
                  <a:pt x="1098" y="1231"/>
                </a:cubicBezTo>
                <a:cubicBezTo>
                  <a:pt x="1104" y="1224"/>
                  <a:pt x="1112" y="1216"/>
                  <a:pt x="1120" y="1216"/>
                </a:cubicBezTo>
                <a:cubicBezTo>
                  <a:pt x="1127" y="1217"/>
                  <a:pt x="1135" y="1225"/>
                  <a:pt x="1140" y="1232"/>
                </a:cubicBezTo>
                <a:cubicBezTo>
                  <a:pt x="1143" y="1235"/>
                  <a:pt x="1142" y="1242"/>
                  <a:pt x="1142" y="1248"/>
                </a:cubicBezTo>
                <a:cubicBezTo>
                  <a:pt x="1142" y="1280"/>
                  <a:pt x="1142" y="1312"/>
                  <a:pt x="1143" y="1344"/>
                </a:cubicBezTo>
                <a:cubicBezTo>
                  <a:pt x="1143" y="1357"/>
                  <a:pt x="1139" y="1368"/>
                  <a:pt x="1128" y="1376"/>
                </a:cubicBezTo>
                <a:cubicBezTo>
                  <a:pt x="757" y="1376"/>
                  <a:pt x="385" y="1376"/>
                  <a:pt x="14" y="1376"/>
                </a:cubicBezTo>
                <a:close/>
                <a:moveTo>
                  <a:pt x="338" y="325"/>
                </a:moveTo>
                <a:cubicBezTo>
                  <a:pt x="338" y="329"/>
                  <a:pt x="337" y="332"/>
                  <a:pt x="337" y="335"/>
                </a:cubicBezTo>
                <a:cubicBezTo>
                  <a:pt x="337" y="395"/>
                  <a:pt x="337" y="456"/>
                  <a:pt x="338" y="516"/>
                </a:cubicBezTo>
                <a:cubicBezTo>
                  <a:pt x="338" y="529"/>
                  <a:pt x="340" y="541"/>
                  <a:pt x="342" y="553"/>
                </a:cubicBezTo>
                <a:cubicBezTo>
                  <a:pt x="370" y="681"/>
                  <a:pt x="483" y="758"/>
                  <a:pt x="613" y="738"/>
                </a:cubicBezTo>
                <a:cubicBezTo>
                  <a:pt x="708" y="723"/>
                  <a:pt x="794" y="637"/>
                  <a:pt x="801" y="542"/>
                </a:cubicBezTo>
                <a:cubicBezTo>
                  <a:pt x="806" y="471"/>
                  <a:pt x="804" y="399"/>
                  <a:pt x="804" y="328"/>
                </a:cubicBezTo>
                <a:cubicBezTo>
                  <a:pt x="804" y="327"/>
                  <a:pt x="803" y="326"/>
                  <a:pt x="802" y="324"/>
                </a:cubicBezTo>
                <a:cubicBezTo>
                  <a:pt x="799" y="324"/>
                  <a:pt x="795" y="324"/>
                  <a:pt x="791" y="324"/>
                </a:cubicBezTo>
                <a:cubicBezTo>
                  <a:pt x="767" y="324"/>
                  <a:pt x="760" y="317"/>
                  <a:pt x="760" y="293"/>
                </a:cubicBezTo>
                <a:cubicBezTo>
                  <a:pt x="760" y="268"/>
                  <a:pt x="760" y="242"/>
                  <a:pt x="760" y="217"/>
                </a:cubicBezTo>
                <a:cubicBezTo>
                  <a:pt x="760" y="189"/>
                  <a:pt x="746" y="180"/>
                  <a:pt x="720" y="192"/>
                </a:cubicBezTo>
                <a:cubicBezTo>
                  <a:pt x="676" y="212"/>
                  <a:pt x="632" y="232"/>
                  <a:pt x="588" y="253"/>
                </a:cubicBezTo>
                <a:cubicBezTo>
                  <a:pt x="576" y="259"/>
                  <a:pt x="566" y="259"/>
                  <a:pt x="555" y="253"/>
                </a:cubicBezTo>
                <a:cubicBezTo>
                  <a:pt x="511" y="232"/>
                  <a:pt x="467" y="212"/>
                  <a:pt x="422" y="192"/>
                </a:cubicBezTo>
                <a:cubicBezTo>
                  <a:pt x="396" y="180"/>
                  <a:pt x="382" y="189"/>
                  <a:pt x="382" y="218"/>
                </a:cubicBezTo>
                <a:cubicBezTo>
                  <a:pt x="382" y="238"/>
                  <a:pt x="382" y="258"/>
                  <a:pt x="382" y="278"/>
                </a:cubicBezTo>
                <a:cubicBezTo>
                  <a:pt x="382" y="322"/>
                  <a:pt x="382" y="322"/>
                  <a:pt x="338" y="325"/>
                </a:cubicBezTo>
                <a:close/>
                <a:moveTo>
                  <a:pt x="291" y="326"/>
                </a:moveTo>
                <a:cubicBezTo>
                  <a:pt x="260" y="322"/>
                  <a:pt x="246" y="326"/>
                  <a:pt x="234" y="340"/>
                </a:cubicBezTo>
                <a:cubicBezTo>
                  <a:pt x="219" y="358"/>
                  <a:pt x="219" y="428"/>
                  <a:pt x="234" y="445"/>
                </a:cubicBezTo>
                <a:cubicBezTo>
                  <a:pt x="250" y="463"/>
                  <a:pt x="270" y="461"/>
                  <a:pt x="291" y="459"/>
                </a:cubicBezTo>
                <a:cubicBezTo>
                  <a:pt x="291" y="415"/>
                  <a:pt x="291" y="371"/>
                  <a:pt x="291" y="326"/>
                </a:cubicBezTo>
                <a:close/>
                <a:moveTo>
                  <a:pt x="851" y="460"/>
                </a:moveTo>
                <a:cubicBezTo>
                  <a:pt x="860" y="460"/>
                  <a:pt x="868" y="461"/>
                  <a:pt x="877" y="460"/>
                </a:cubicBezTo>
                <a:cubicBezTo>
                  <a:pt x="897" y="459"/>
                  <a:pt x="914" y="448"/>
                  <a:pt x="916" y="429"/>
                </a:cubicBezTo>
                <a:cubicBezTo>
                  <a:pt x="919" y="405"/>
                  <a:pt x="920" y="380"/>
                  <a:pt x="916" y="356"/>
                </a:cubicBezTo>
                <a:cubicBezTo>
                  <a:pt x="911" y="329"/>
                  <a:pt x="886" y="319"/>
                  <a:pt x="851" y="326"/>
                </a:cubicBezTo>
                <a:cubicBezTo>
                  <a:pt x="851" y="370"/>
                  <a:pt x="851" y="415"/>
                  <a:pt x="851" y="460"/>
                </a:cubicBezTo>
                <a:close/>
                <a:moveTo>
                  <a:pt x="69" y="1052"/>
                </a:moveTo>
                <a:cubicBezTo>
                  <a:pt x="56" y="1052"/>
                  <a:pt x="47" y="1061"/>
                  <a:pt x="47" y="1074"/>
                </a:cubicBezTo>
                <a:cubicBezTo>
                  <a:pt x="46" y="1087"/>
                  <a:pt x="56" y="1097"/>
                  <a:pt x="69" y="1097"/>
                </a:cubicBezTo>
                <a:cubicBezTo>
                  <a:pt x="82" y="1098"/>
                  <a:pt x="92" y="1087"/>
                  <a:pt x="92" y="1074"/>
                </a:cubicBezTo>
                <a:cubicBezTo>
                  <a:pt x="92" y="1061"/>
                  <a:pt x="82" y="1052"/>
                  <a:pt x="69" y="1052"/>
                </a:cubicBezTo>
                <a:close/>
                <a:moveTo>
                  <a:pt x="500" y="889"/>
                </a:moveTo>
                <a:cubicBezTo>
                  <a:pt x="500" y="876"/>
                  <a:pt x="492" y="866"/>
                  <a:pt x="478" y="866"/>
                </a:cubicBezTo>
                <a:cubicBezTo>
                  <a:pt x="465" y="865"/>
                  <a:pt x="454" y="876"/>
                  <a:pt x="454" y="888"/>
                </a:cubicBezTo>
                <a:cubicBezTo>
                  <a:pt x="454" y="901"/>
                  <a:pt x="465" y="911"/>
                  <a:pt x="477" y="912"/>
                </a:cubicBezTo>
                <a:cubicBezTo>
                  <a:pt x="489" y="912"/>
                  <a:pt x="500" y="901"/>
                  <a:pt x="500" y="889"/>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95" name="Freeform 68">
            <a:extLst>
              <a:ext uri="{FF2B5EF4-FFF2-40B4-BE49-F238E27FC236}">
                <a16:creationId xmlns:a16="http://schemas.microsoft.com/office/drawing/2014/main" id="{09140E27-746E-425E-9B21-71841E9E1522}"/>
              </a:ext>
            </a:extLst>
          </p:cNvPr>
          <p:cNvSpPr/>
          <p:nvPr/>
        </p:nvSpPr>
        <p:spPr bwMode="auto">
          <a:xfrm>
            <a:off x="5537200" y="450851"/>
            <a:ext cx="898525" cy="461962"/>
          </a:xfrm>
          <a:custGeom>
            <a:avLst/>
            <a:gdLst>
              <a:gd name="T0" fmla="*/ 477 w 583"/>
              <a:gd name="T1" fmla="*/ 160 h 300"/>
              <a:gd name="T2" fmla="*/ 580 w 583"/>
              <a:gd name="T3" fmla="*/ 258 h 300"/>
              <a:gd name="T4" fmla="*/ 582 w 583"/>
              <a:gd name="T5" fmla="*/ 272 h 300"/>
              <a:gd name="T6" fmla="*/ 565 w 583"/>
              <a:gd name="T7" fmla="*/ 297 h 300"/>
              <a:gd name="T8" fmla="*/ 538 w 583"/>
              <a:gd name="T9" fmla="*/ 281 h 300"/>
              <a:gd name="T10" fmla="*/ 534 w 583"/>
              <a:gd name="T11" fmla="*/ 265 h 300"/>
              <a:gd name="T12" fmla="*/ 457 w 583"/>
              <a:gd name="T13" fmla="*/ 204 h 300"/>
              <a:gd name="T14" fmla="*/ 432 w 583"/>
              <a:gd name="T15" fmla="*/ 178 h 300"/>
              <a:gd name="T16" fmla="*/ 432 w 583"/>
              <a:gd name="T17" fmla="*/ 131 h 300"/>
              <a:gd name="T18" fmla="*/ 356 w 583"/>
              <a:gd name="T19" fmla="*/ 47 h 300"/>
              <a:gd name="T20" fmla="*/ 187 w 583"/>
              <a:gd name="T21" fmla="*/ 52 h 300"/>
              <a:gd name="T22" fmla="*/ 49 w 583"/>
              <a:gd name="T23" fmla="*/ 117 h 300"/>
              <a:gd name="T24" fmla="*/ 42 w 583"/>
              <a:gd name="T25" fmla="*/ 123 h 300"/>
              <a:gd name="T26" fmla="*/ 9 w 583"/>
              <a:gd name="T27" fmla="*/ 122 h 300"/>
              <a:gd name="T28" fmla="*/ 12 w 583"/>
              <a:gd name="T29" fmla="*/ 89 h 300"/>
              <a:gd name="T30" fmla="*/ 120 w 583"/>
              <a:gd name="T31" fmla="*/ 22 h 300"/>
              <a:gd name="T32" fmla="*/ 239 w 583"/>
              <a:gd name="T33" fmla="*/ 1 h 300"/>
              <a:gd name="T34" fmla="*/ 353 w 583"/>
              <a:gd name="T35" fmla="*/ 1 h 300"/>
              <a:gd name="T36" fmla="*/ 477 w 583"/>
              <a:gd name="T37" fmla="*/ 120 h 300"/>
              <a:gd name="T38" fmla="*/ 477 w 583"/>
              <a:gd name="T39" fmla="*/ 16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300">
                <a:moveTo>
                  <a:pt x="477" y="160"/>
                </a:moveTo>
                <a:cubicBezTo>
                  <a:pt x="531" y="174"/>
                  <a:pt x="566" y="205"/>
                  <a:pt x="580" y="258"/>
                </a:cubicBezTo>
                <a:cubicBezTo>
                  <a:pt x="581" y="263"/>
                  <a:pt x="582" y="268"/>
                  <a:pt x="582" y="272"/>
                </a:cubicBezTo>
                <a:cubicBezTo>
                  <a:pt x="583" y="285"/>
                  <a:pt x="577" y="294"/>
                  <a:pt x="565" y="297"/>
                </a:cubicBezTo>
                <a:cubicBezTo>
                  <a:pt x="552" y="300"/>
                  <a:pt x="543" y="294"/>
                  <a:pt x="538" y="281"/>
                </a:cubicBezTo>
                <a:cubicBezTo>
                  <a:pt x="537" y="276"/>
                  <a:pt x="536" y="271"/>
                  <a:pt x="534" y="265"/>
                </a:cubicBezTo>
                <a:cubicBezTo>
                  <a:pt x="521" y="229"/>
                  <a:pt x="496" y="208"/>
                  <a:pt x="457" y="204"/>
                </a:cubicBezTo>
                <a:cubicBezTo>
                  <a:pt x="439" y="203"/>
                  <a:pt x="432" y="195"/>
                  <a:pt x="432" y="178"/>
                </a:cubicBezTo>
                <a:cubicBezTo>
                  <a:pt x="432" y="162"/>
                  <a:pt x="432" y="147"/>
                  <a:pt x="432" y="131"/>
                </a:cubicBezTo>
                <a:cubicBezTo>
                  <a:pt x="432" y="86"/>
                  <a:pt x="401" y="48"/>
                  <a:pt x="356" y="47"/>
                </a:cubicBezTo>
                <a:cubicBezTo>
                  <a:pt x="300" y="45"/>
                  <a:pt x="243" y="46"/>
                  <a:pt x="187" y="52"/>
                </a:cubicBezTo>
                <a:cubicBezTo>
                  <a:pt x="135" y="57"/>
                  <a:pt x="89" y="82"/>
                  <a:pt x="49" y="117"/>
                </a:cubicBezTo>
                <a:cubicBezTo>
                  <a:pt x="46" y="119"/>
                  <a:pt x="44" y="121"/>
                  <a:pt x="42" y="123"/>
                </a:cubicBezTo>
                <a:cubicBezTo>
                  <a:pt x="30" y="132"/>
                  <a:pt x="18" y="132"/>
                  <a:pt x="9" y="122"/>
                </a:cubicBezTo>
                <a:cubicBezTo>
                  <a:pt x="0" y="113"/>
                  <a:pt x="1" y="99"/>
                  <a:pt x="12" y="89"/>
                </a:cubicBezTo>
                <a:cubicBezTo>
                  <a:pt x="43" y="59"/>
                  <a:pt x="80" y="37"/>
                  <a:pt x="120" y="22"/>
                </a:cubicBezTo>
                <a:cubicBezTo>
                  <a:pt x="159" y="8"/>
                  <a:pt x="198" y="0"/>
                  <a:pt x="239" y="1"/>
                </a:cubicBezTo>
                <a:cubicBezTo>
                  <a:pt x="277" y="1"/>
                  <a:pt x="315" y="0"/>
                  <a:pt x="353" y="1"/>
                </a:cubicBezTo>
                <a:cubicBezTo>
                  <a:pt x="418" y="1"/>
                  <a:pt x="474" y="55"/>
                  <a:pt x="477" y="120"/>
                </a:cubicBezTo>
                <a:cubicBezTo>
                  <a:pt x="477" y="134"/>
                  <a:pt x="477" y="147"/>
                  <a:pt x="477" y="16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96" name="Freeform 69">
            <a:extLst>
              <a:ext uri="{FF2B5EF4-FFF2-40B4-BE49-F238E27FC236}">
                <a16:creationId xmlns:a16="http://schemas.microsoft.com/office/drawing/2014/main" id="{D727977B-FBF5-4434-8ABD-86FB32724B21}"/>
              </a:ext>
            </a:extLst>
          </p:cNvPr>
          <p:cNvSpPr>
            <a:spLocks noEditPoints="1"/>
          </p:cNvSpPr>
          <p:nvPr/>
        </p:nvSpPr>
        <p:spPr bwMode="auto">
          <a:xfrm>
            <a:off x="6226175" y="2381250"/>
            <a:ext cx="222250" cy="227012"/>
          </a:xfrm>
          <a:custGeom>
            <a:avLst/>
            <a:gdLst>
              <a:gd name="T0" fmla="*/ 145 w 145"/>
              <a:gd name="T1" fmla="*/ 85 h 148"/>
              <a:gd name="T2" fmla="*/ 139 w 145"/>
              <a:gd name="T3" fmla="*/ 96 h 148"/>
              <a:gd name="T4" fmla="*/ 56 w 145"/>
              <a:gd name="T5" fmla="*/ 138 h 148"/>
              <a:gd name="T6" fmla="*/ 7 w 145"/>
              <a:gd name="T7" fmla="*/ 60 h 148"/>
              <a:gd name="T8" fmla="*/ 80 w 145"/>
              <a:gd name="T9" fmla="*/ 3 h 148"/>
              <a:gd name="T10" fmla="*/ 143 w 145"/>
              <a:gd name="T11" fmla="*/ 72 h 148"/>
              <a:gd name="T12" fmla="*/ 144 w 145"/>
              <a:gd name="T13" fmla="*/ 85 h 148"/>
              <a:gd name="T14" fmla="*/ 145 w 145"/>
              <a:gd name="T15" fmla="*/ 85 h 148"/>
              <a:gd name="T16" fmla="*/ 98 w 145"/>
              <a:gd name="T17" fmla="*/ 72 h 148"/>
              <a:gd name="T18" fmla="*/ 75 w 145"/>
              <a:gd name="T19" fmla="*/ 49 h 148"/>
              <a:gd name="T20" fmla="*/ 51 w 145"/>
              <a:gd name="T21" fmla="*/ 71 h 148"/>
              <a:gd name="T22" fmla="*/ 75 w 145"/>
              <a:gd name="T23" fmla="*/ 95 h 148"/>
              <a:gd name="T24" fmla="*/ 98 w 145"/>
              <a:gd name="T25" fmla="*/ 7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8">
                <a:moveTo>
                  <a:pt x="145" y="85"/>
                </a:moveTo>
                <a:cubicBezTo>
                  <a:pt x="143" y="89"/>
                  <a:pt x="140" y="92"/>
                  <a:pt x="139" y="96"/>
                </a:cubicBezTo>
                <a:cubicBezTo>
                  <a:pt x="125" y="130"/>
                  <a:pt x="90" y="148"/>
                  <a:pt x="56" y="138"/>
                </a:cubicBezTo>
                <a:cubicBezTo>
                  <a:pt x="22" y="128"/>
                  <a:pt x="0" y="93"/>
                  <a:pt x="7" y="60"/>
                </a:cubicBezTo>
                <a:cubicBezTo>
                  <a:pt x="13" y="25"/>
                  <a:pt x="46" y="0"/>
                  <a:pt x="80" y="3"/>
                </a:cubicBezTo>
                <a:cubicBezTo>
                  <a:pt x="116" y="7"/>
                  <a:pt x="143" y="36"/>
                  <a:pt x="143" y="72"/>
                </a:cubicBezTo>
                <a:cubicBezTo>
                  <a:pt x="143" y="77"/>
                  <a:pt x="144" y="81"/>
                  <a:pt x="144" y="85"/>
                </a:cubicBezTo>
                <a:cubicBezTo>
                  <a:pt x="144" y="85"/>
                  <a:pt x="145" y="85"/>
                  <a:pt x="145" y="85"/>
                </a:cubicBezTo>
                <a:close/>
                <a:moveTo>
                  <a:pt x="98" y="72"/>
                </a:moveTo>
                <a:cubicBezTo>
                  <a:pt x="98" y="59"/>
                  <a:pt x="88" y="49"/>
                  <a:pt x="75" y="49"/>
                </a:cubicBezTo>
                <a:cubicBezTo>
                  <a:pt x="62" y="49"/>
                  <a:pt x="52" y="59"/>
                  <a:pt x="51" y="71"/>
                </a:cubicBezTo>
                <a:cubicBezTo>
                  <a:pt x="51" y="84"/>
                  <a:pt x="63" y="95"/>
                  <a:pt x="75" y="95"/>
                </a:cubicBezTo>
                <a:cubicBezTo>
                  <a:pt x="87" y="95"/>
                  <a:pt x="98" y="84"/>
                  <a:pt x="98" y="7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97" name="Freeform 70">
            <a:extLst>
              <a:ext uri="{FF2B5EF4-FFF2-40B4-BE49-F238E27FC236}">
                <a16:creationId xmlns:a16="http://schemas.microsoft.com/office/drawing/2014/main" id="{DC8DBDF3-B58D-4693-B987-0E39AA14A376}"/>
              </a:ext>
            </a:extLst>
          </p:cNvPr>
          <p:cNvSpPr>
            <a:spLocks noEditPoints="1"/>
          </p:cNvSpPr>
          <p:nvPr/>
        </p:nvSpPr>
        <p:spPr bwMode="auto">
          <a:xfrm>
            <a:off x="5948363" y="2098675"/>
            <a:ext cx="212725" cy="212725"/>
          </a:xfrm>
          <a:custGeom>
            <a:avLst/>
            <a:gdLst>
              <a:gd name="T0" fmla="*/ 68 w 138"/>
              <a:gd name="T1" fmla="*/ 138 h 138"/>
              <a:gd name="T2" fmla="*/ 0 w 138"/>
              <a:gd name="T3" fmla="*/ 69 h 138"/>
              <a:gd name="T4" fmla="*/ 70 w 138"/>
              <a:gd name="T5" fmla="*/ 0 h 138"/>
              <a:gd name="T6" fmla="*/ 138 w 138"/>
              <a:gd name="T7" fmla="*/ 71 h 138"/>
              <a:gd name="T8" fmla="*/ 68 w 138"/>
              <a:gd name="T9" fmla="*/ 138 h 138"/>
              <a:gd name="T10" fmla="*/ 69 w 138"/>
              <a:gd name="T11" fmla="*/ 47 h 138"/>
              <a:gd name="T12" fmla="*/ 47 w 138"/>
              <a:gd name="T13" fmla="*/ 69 h 138"/>
              <a:gd name="T14" fmla="*/ 69 w 138"/>
              <a:gd name="T15" fmla="*/ 93 h 138"/>
              <a:gd name="T16" fmla="*/ 93 w 138"/>
              <a:gd name="T17" fmla="*/ 69 h 138"/>
              <a:gd name="T18" fmla="*/ 69 w 138"/>
              <a:gd name="T19" fmla="*/ 4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68" y="138"/>
                </a:moveTo>
                <a:cubicBezTo>
                  <a:pt x="31" y="137"/>
                  <a:pt x="0" y="106"/>
                  <a:pt x="0" y="69"/>
                </a:cubicBezTo>
                <a:cubicBezTo>
                  <a:pt x="1" y="31"/>
                  <a:pt x="33" y="0"/>
                  <a:pt x="70" y="0"/>
                </a:cubicBezTo>
                <a:cubicBezTo>
                  <a:pt x="108" y="0"/>
                  <a:pt x="138" y="32"/>
                  <a:pt x="138" y="71"/>
                </a:cubicBezTo>
                <a:cubicBezTo>
                  <a:pt x="138" y="108"/>
                  <a:pt x="107" y="138"/>
                  <a:pt x="68" y="138"/>
                </a:cubicBezTo>
                <a:close/>
                <a:moveTo>
                  <a:pt x="69" y="47"/>
                </a:moveTo>
                <a:cubicBezTo>
                  <a:pt x="56" y="47"/>
                  <a:pt x="47" y="56"/>
                  <a:pt x="47" y="69"/>
                </a:cubicBezTo>
                <a:cubicBezTo>
                  <a:pt x="47" y="82"/>
                  <a:pt x="57" y="92"/>
                  <a:pt x="69" y="93"/>
                </a:cubicBezTo>
                <a:cubicBezTo>
                  <a:pt x="82" y="93"/>
                  <a:pt x="93" y="81"/>
                  <a:pt x="93" y="69"/>
                </a:cubicBezTo>
                <a:cubicBezTo>
                  <a:pt x="93" y="57"/>
                  <a:pt x="82" y="47"/>
                  <a:pt x="69" y="4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98" name="Freeform 71">
            <a:extLst>
              <a:ext uri="{FF2B5EF4-FFF2-40B4-BE49-F238E27FC236}">
                <a16:creationId xmlns:a16="http://schemas.microsoft.com/office/drawing/2014/main" id="{5B1E7E7E-CBD4-43F6-872B-5FD644B6C526}"/>
              </a:ext>
            </a:extLst>
          </p:cNvPr>
          <p:cNvSpPr>
            <a:spLocks noEditPoints="1"/>
          </p:cNvSpPr>
          <p:nvPr/>
        </p:nvSpPr>
        <p:spPr bwMode="auto">
          <a:xfrm>
            <a:off x="5375275" y="2241550"/>
            <a:ext cx="212725" cy="212725"/>
          </a:xfrm>
          <a:custGeom>
            <a:avLst/>
            <a:gdLst>
              <a:gd name="T0" fmla="*/ 68 w 138"/>
              <a:gd name="T1" fmla="*/ 138 h 138"/>
              <a:gd name="T2" fmla="*/ 0 w 138"/>
              <a:gd name="T3" fmla="*/ 69 h 138"/>
              <a:gd name="T4" fmla="*/ 69 w 138"/>
              <a:gd name="T5" fmla="*/ 0 h 138"/>
              <a:gd name="T6" fmla="*/ 138 w 138"/>
              <a:gd name="T7" fmla="*/ 69 h 138"/>
              <a:gd name="T8" fmla="*/ 68 w 138"/>
              <a:gd name="T9" fmla="*/ 138 h 138"/>
              <a:gd name="T10" fmla="*/ 68 w 138"/>
              <a:gd name="T11" fmla="*/ 47 h 138"/>
              <a:gd name="T12" fmla="*/ 46 w 138"/>
              <a:gd name="T13" fmla="*/ 69 h 138"/>
              <a:gd name="T14" fmla="*/ 69 w 138"/>
              <a:gd name="T15" fmla="*/ 92 h 138"/>
              <a:gd name="T16" fmla="*/ 91 w 138"/>
              <a:gd name="T17" fmla="*/ 69 h 138"/>
              <a:gd name="T18" fmla="*/ 68 w 138"/>
              <a:gd name="T19" fmla="*/ 4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68" y="138"/>
                </a:moveTo>
                <a:cubicBezTo>
                  <a:pt x="29" y="137"/>
                  <a:pt x="0" y="107"/>
                  <a:pt x="0" y="69"/>
                </a:cubicBezTo>
                <a:cubicBezTo>
                  <a:pt x="0" y="31"/>
                  <a:pt x="31" y="0"/>
                  <a:pt x="69" y="0"/>
                </a:cubicBezTo>
                <a:cubicBezTo>
                  <a:pt x="106" y="0"/>
                  <a:pt x="137" y="32"/>
                  <a:pt x="138" y="69"/>
                </a:cubicBezTo>
                <a:cubicBezTo>
                  <a:pt x="138" y="107"/>
                  <a:pt x="106" y="138"/>
                  <a:pt x="68" y="138"/>
                </a:cubicBezTo>
                <a:close/>
                <a:moveTo>
                  <a:pt x="68" y="47"/>
                </a:moveTo>
                <a:cubicBezTo>
                  <a:pt x="56" y="47"/>
                  <a:pt x="46" y="56"/>
                  <a:pt x="46" y="69"/>
                </a:cubicBezTo>
                <a:cubicBezTo>
                  <a:pt x="45" y="82"/>
                  <a:pt x="56" y="93"/>
                  <a:pt x="69" y="92"/>
                </a:cubicBezTo>
                <a:cubicBezTo>
                  <a:pt x="82" y="92"/>
                  <a:pt x="91" y="82"/>
                  <a:pt x="91" y="69"/>
                </a:cubicBezTo>
                <a:cubicBezTo>
                  <a:pt x="91" y="56"/>
                  <a:pt x="82" y="47"/>
                  <a:pt x="68" y="4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3199" name="Freeform 72">
            <a:extLst>
              <a:ext uri="{FF2B5EF4-FFF2-40B4-BE49-F238E27FC236}">
                <a16:creationId xmlns:a16="http://schemas.microsoft.com/office/drawing/2014/main" id="{6FA31DAB-8EDE-4A92-9958-A110DA32418A}"/>
              </a:ext>
            </a:extLst>
          </p:cNvPr>
          <p:cNvSpPr>
            <a:spLocks noEditPoints="1"/>
          </p:cNvSpPr>
          <p:nvPr/>
        </p:nvSpPr>
        <p:spPr bwMode="auto">
          <a:xfrm>
            <a:off x="5518150" y="2528888"/>
            <a:ext cx="212725" cy="211137"/>
          </a:xfrm>
          <a:custGeom>
            <a:avLst/>
            <a:gdLst>
              <a:gd name="T0" fmla="*/ 68 w 138"/>
              <a:gd name="T1" fmla="*/ 138 h 138"/>
              <a:gd name="T2" fmla="*/ 0 w 138"/>
              <a:gd name="T3" fmla="*/ 69 h 138"/>
              <a:gd name="T4" fmla="*/ 68 w 138"/>
              <a:gd name="T5" fmla="*/ 0 h 138"/>
              <a:gd name="T6" fmla="*/ 138 w 138"/>
              <a:gd name="T7" fmla="*/ 70 h 138"/>
              <a:gd name="T8" fmla="*/ 68 w 138"/>
              <a:gd name="T9" fmla="*/ 138 h 138"/>
              <a:gd name="T10" fmla="*/ 91 w 138"/>
              <a:gd name="T11" fmla="*/ 70 h 138"/>
              <a:gd name="T12" fmla="*/ 69 w 138"/>
              <a:gd name="T13" fmla="*/ 47 h 138"/>
              <a:gd name="T14" fmla="*/ 45 w 138"/>
              <a:gd name="T15" fmla="*/ 68 h 138"/>
              <a:gd name="T16" fmla="*/ 68 w 138"/>
              <a:gd name="T17" fmla="*/ 92 h 138"/>
              <a:gd name="T18" fmla="*/ 91 w 138"/>
              <a:gd name="T19" fmla="*/ 7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68" y="138"/>
                </a:moveTo>
                <a:cubicBezTo>
                  <a:pt x="30" y="138"/>
                  <a:pt x="0" y="108"/>
                  <a:pt x="0" y="69"/>
                </a:cubicBezTo>
                <a:cubicBezTo>
                  <a:pt x="0" y="31"/>
                  <a:pt x="30" y="1"/>
                  <a:pt x="68" y="0"/>
                </a:cubicBezTo>
                <a:cubicBezTo>
                  <a:pt x="105" y="0"/>
                  <a:pt x="138" y="33"/>
                  <a:pt x="138" y="70"/>
                </a:cubicBezTo>
                <a:cubicBezTo>
                  <a:pt x="137" y="107"/>
                  <a:pt x="106" y="138"/>
                  <a:pt x="68" y="138"/>
                </a:cubicBezTo>
                <a:close/>
                <a:moveTo>
                  <a:pt x="91" y="70"/>
                </a:moveTo>
                <a:cubicBezTo>
                  <a:pt x="91" y="56"/>
                  <a:pt x="82" y="47"/>
                  <a:pt x="69" y="47"/>
                </a:cubicBezTo>
                <a:cubicBezTo>
                  <a:pt x="56" y="46"/>
                  <a:pt x="46" y="56"/>
                  <a:pt x="45" y="68"/>
                </a:cubicBezTo>
                <a:cubicBezTo>
                  <a:pt x="45" y="81"/>
                  <a:pt x="55" y="92"/>
                  <a:pt x="68" y="92"/>
                </a:cubicBezTo>
                <a:cubicBezTo>
                  <a:pt x="81" y="92"/>
                  <a:pt x="91" y="82"/>
                  <a:pt x="91" y="7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77" name="Freeform 73">
            <a:extLst>
              <a:ext uri="{FF2B5EF4-FFF2-40B4-BE49-F238E27FC236}">
                <a16:creationId xmlns:a16="http://schemas.microsoft.com/office/drawing/2014/main" id="{59091F59-01CE-4BA4-ACB3-72818824E2A6}"/>
              </a:ext>
            </a:extLst>
          </p:cNvPr>
          <p:cNvSpPr>
            <a:spLocks noEditPoints="1"/>
          </p:cNvSpPr>
          <p:nvPr/>
        </p:nvSpPr>
        <p:spPr bwMode="auto">
          <a:xfrm>
            <a:off x="5732463" y="2314575"/>
            <a:ext cx="212725" cy="212725"/>
          </a:xfrm>
          <a:custGeom>
            <a:avLst/>
            <a:gdLst>
              <a:gd name="T0" fmla="*/ 70 w 138"/>
              <a:gd name="T1" fmla="*/ 0 h 138"/>
              <a:gd name="T2" fmla="*/ 138 w 138"/>
              <a:gd name="T3" fmla="*/ 69 h 138"/>
              <a:gd name="T4" fmla="*/ 70 w 138"/>
              <a:gd name="T5" fmla="*/ 138 h 138"/>
              <a:gd name="T6" fmla="*/ 1 w 138"/>
              <a:gd name="T7" fmla="*/ 68 h 138"/>
              <a:gd name="T8" fmla="*/ 70 w 138"/>
              <a:gd name="T9" fmla="*/ 0 h 138"/>
              <a:gd name="T10" fmla="*/ 70 w 138"/>
              <a:gd name="T11" fmla="*/ 45 h 138"/>
              <a:gd name="T12" fmla="*/ 47 w 138"/>
              <a:gd name="T13" fmla="*/ 68 h 138"/>
              <a:gd name="T14" fmla="*/ 69 w 138"/>
              <a:gd name="T15" fmla="*/ 91 h 138"/>
              <a:gd name="T16" fmla="*/ 92 w 138"/>
              <a:gd name="T17" fmla="*/ 68 h 138"/>
              <a:gd name="T18" fmla="*/ 70 w 138"/>
              <a:gd name="T19" fmla="*/ 4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8">
                <a:moveTo>
                  <a:pt x="70" y="0"/>
                </a:moveTo>
                <a:cubicBezTo>
                  <a:pt x="108" y="0"/>
                  <a:pt x="138" y="31"/>
                  <a:pt x="138" y="69"/>
                </a:cubicBezTo>
                <a:cubicBezTo>
                  <a:pt x="138" y="106"/>
                  <a:pt x="107" y="138"/>
                  <a:pt x="70" y="138"/>
                </a:cubicBezTo>
                <a:cubicBezTo>
                  <a:pt x="32" y="138"/>
                  <a:pt x="0" y="105"/>
                  <a:pt x="1" y="68"/>
                </a:cubicBezTo>
                <a:cubicBezTo>
                  <a:pt x="2" y="30"/>
                  <a:pt x="32" y="0"/>
                  <a:pt x="70" y="0"/>
                </a:cubicBezTo>
                <a:close/>
                <a:moveTo>
                  <a:pt x="70" y="45"/>
                </a:moveTo>
                <a:cubicBezTo>
                  <a:pt x="58" y="45"/>
                  <a:pt x="47" y="56"/>
                  <a:pt x="47" y="68"/>
                </a:cubicBezTo>
                <a:cubicBezTo>
                  <a:pt x="47" y="81"/>
                  <a:pt x="56" y="91"/>
                  <a:pt x="69" y="91"/>
                </a:cubicBezTo>
                <a:cubicBezTo>
                  <a:pt x="82" y="92"/>
                  <a:pt x="93" y="82"/>
                  <a:pt x="92" y="68"/>
                </a:cubicBezTo>
                <a:cubicBezTo>
                  <a:pt x="92" y="56"/>
                  <a:pt x="82" y="46"/>
                  <a:pt x="70" y="4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78" name="Freeform 74">
            <a:extLst>
              <a:ext uri="{FF2B5EF4-FFF2-40B4-BE49-F238E27FC236}">
                <a16:creationId xmlns:a16="http://schemas.microsoft.com/office/drawing/2014/main" id="{741B0CD4-F458-4D35-B592-F678B581ECBC}"/>
              </a:ext>
            </a:extLst>
          </p:cNvPr>
          <p:cNvSpPr/>
          <p:nvPr/>
        </p:nvSpPr>
        <p:spPr bwMode="auto">
          <a:xfrm>
            <a:off x="6448425" y="2314575"/>
            <a:ext cx="71438" cy="69850"/>
          </a:xfrm>
          <a:custGeom>
            <a:avLst/>
            <a:gdLst>
              <a:gd name="T0" fmla="*/ 23 w 46"/>
              <a:gd name="T1" fmla="*/ 45 h 46"/>
              <a:gd name="T2" fmla="*/ 0 w 46"/>
              <a:gd name="T3" fmla="*/ 23 h 46"/>
              <a:gd name="T4" fmla="*/ 21 w 46"/>
              <a:gd name="T5" fmla="*/ 1 h 46"/>
              <a:gd name="T6" fmla="*/ 45 w 46"/>
              <a:gd name="T7" fmla="*/ 22 h 46"/>
              <a:gd name="T8" fmla="*/ 23 w 46"/>
              <a:gd name="T9" fmla="*/ 45 h 46"/>
            </a:gdLst>
            <a:ahLst/>
            <a:cxnLst>
              <a:cxn ang="0">
                <a:pos x="T0" y="T1"/>
              </a:cxn>
              <a:cxn ang="0">
                <a:pos x="T2" y="T3"/>
              </a:cxn>
              <a:cxn ang="0">
                <a:pos x="T4" y="T5"/>
              </a:cxn>
              <a:cxn ang="0">
                <a:pos x="T6" y="T7"/>
              </a:cxn>
              <a:cxn ang="0">
                <a:pos x="T8" y="T9"/>
              </a:cxn>
            </a:cxnLst>
            <a:rect l="0" t="0" r="r" b="b"/>
            <a:pathLst>
              <a:path w="46" h="46">
                <a:moveTo>
                  <a:pt x="23" y="45"/>
                </a:moveTo>
                <a:cubicBezTo>
                  <a:pt x="11" y="46"/>
                  <a:pt x="0" y="35"/>
                  <a:pt x="0" y="23"/>
                </a:cubicBezTo>
                <a:cubicBezTo>
                  <a:pt x="0" y="11"/>
                  <a:pt x="9" y="1"/>
                  <a:pt x="21" y="1"/>
                </a:cubicBezTo>
                <a:cubicBezTo>
                  <a:pt x="34" y="0"/>
                  <a:pt x="45" y="9"/>
                  <a:pt x="45" y="22"/>
                </a:cubicBezTo>
                <a:cubicBezTo>
                  <a:pt x="46" y="34"/>
                  <a:pt x="36" y="45"/>
                  <a:pt x="23" y="4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79" name="Freeform 75">
            <a:extLst>
              <a:ext uri="{FF2B5EF4-FFF2-40B4-BE49-F238E27FC236}">
                <a16:creationId xmlns:a16="http://schemas.microsoft.com/office/drawing/2014/main" id="{79AAAB4D-E65D-4F88-B8D9-560C4F81E689}"/>
              </a:ext>
            </a:extLst>
          </p:cNvPr>
          <p:cNvSpPr/>
          <p:nvPr/>
        </p:nvSpPr>
        <p:spPr bwMode="auto">
          <a:xfrm>
            <a:off x="5300663" y="2170113"/>
            <a:ext cx="71438" cy="71437"/>
          </a:xfrm>
          <a:custGeom>
            <a:avLst/>
            <a:gdLst>
              <a:gd name="T0" fmla="*/ 23 w 46"/>
              <a:gd name="T1" fmla="*/ 46 h 47"/>
              <a:gd name="T2" fmla="*/ 1 w 46"/>
              <a:gd name="T3" fmla="*/ 22 h 47"/>
              <a:gd name="T4" fmla="*/ 25 w 46"/>
              <a:gd name="T5" fmla="*/ 1 h 47"/>
              <a:gd name="T6" fmla="*/ 46 w 46"/>
              <a:gd name="T7" fmla="*/ 24 h 47"/>
              <a:gd name="T8" fmla="*/ 23 w 46"/>
              <a:gd name="T9" fmla="*/ 46 h 47"/>
            </a:gdLst>
            <a:ahLst/>
            <a:cxnLst>
              <a:cxn ang="0">
                <a:pos x="T0" y="T1"/>
              </a:cxn>
              <a:cxn ang="0">
                <a:pos x="T2" y="T3"/>
              </a:cxn>
              <a:cxn ang="0">
                <a:pos x="T4" y="T5"/>
              </a:cxn>
              <a:cxn ang="0">
                <a:pos x="T6" y="T7"/>
              </a:cxn>
              <a:cxn ang="0">
                <a:pos x="T8" y="T9"/>
              </a:cxn>
            </a:cxnLst>
            <a:rect l="0" t="0" r="r" b="b"/>
            <a:pathLst>
              <a:path w="46" h="47">
                <a:moveTo>
                  <a:pt x="23" y="46"/>
                </a:moveTo>
                <a:cubicBezTo>
                  <a:pt x="11" y="46"/>
                  <a:pt x="0" y="35"/>
                  <a:pt x="1" y="22"/>
                </a:cubicBezTo>
                <a:cubicBezTo>
                  <a:pt x="1" y="10"/>
                  <a:pt x="12" y="0"/>
                  <a:pt x="25" y="1"/>
                </a:cubicBezTo>
                <a:cubicBezTo>
                  <a:pt x="37" y="2"/>
                  <a:pt x="46" y="11"/>
                  <a:pt x="46" y="24"/>
                </a:cubicBezTo>
                <a:cubicBezTo>
                  <a:pt x="46" y="36"/>
                  <a:pt x="35" y="47"/>
                  <a:pt x="23" y="4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0" name="Freeform 76">
            <a:extLst>
              <a:ext uri="{FF2B5EF4-FFF2-40B4-BE49-F238E27FC236}">
                <a16:creationId xmlns:a16="http://schemas.microsoft.com/office/drawing/2014/main" id="{0BAAF37B-1126-4F06-BBB2-0A890C4BE633}"/>
              </a:ext>
            </a:extLst>
          </p:cNvPr>
          <p:cNvSpPr/>
          <p:nvPr/>
        </p:nvSpPr>
        <p:spPr bwMode="auto">
          <a:xfrm>
            <a:off x="5875338" y="2600325"/>
            <a:ext cx="69850" cy="69850"/>
          </a:xfrm>
          <a:custGeom>
            <a:avLst/>
            <a:gdLst>
              <a:gd name="T0" fmla="*/ 45 w 45"/>
              <a:gd name="T1" fmla="*/ 22 h 45"/>
              <a:gd name="T2" fmla="*/ 23 w 45"/>
              <a:gd name="T3" fmla="*/ 45 h 45"/>
              <a:gd name="T4" fmla="*/ 0 w 45"/>
              <a:gd name="T5" fmla="*/ 22 h 45"/>
              <a:gd name="T6" fmla="*/ 21 w 45"/>
              <a:gd name="T7" fmla="*/ 0 h 45"/>
              <a:gd name="T8" fmla="*/ 45 w 45"/>
              <a:gd name="T9" fmla="*/ 22 h 45"/>
            </a:gdLst>
            <a:ahLst/>
            <a:cxnLst>
              <a:cxn ang="0">
                <a:pos x="T0" y="T1"/>
              </a:cxn>
              <a:cxn ang="0">
                <a:pos x="T2" y="T3"/>
              </a:cxn>
              <a:cxn ang="0">
                <a:pos x="T4" y="T5"/>
              </a:cxn>
              <a:cxn ang="0">
                <a:pos x="T6" y="T7"/>
              </a:cxn>
              <a:cxn ang="0">
                <a:pos x="T8" y="T9"/>
              </a:cxn>
            </a:cxnLst>
            <a:rect l="0" t="0" r="r" b="b"/>
            <a:pathLst>
              <a:path w="45" h="45">
                <a:moveTo>
                  <a:pt x="45" y="22"/>
                </a:moveTo>
                <a:cubicBezTo>
                  <a:pt x="45" y="34"/>
                  <a:pt x="35" y="45"/>
                  <a:pt x="23" y="45"/>
                </a:cubicBezTo>
                <a:cubicBezTo>
                  <a:pt x="10" y="45"/>
                  <a:pt x="0" y="34"/>
                  <a:pt x="0" y="22"/>
                </a:cubicBezTo>
                <a:cubicBezTo>
                  <a:pt x="0" y="11"/>
                  <a:pt x="9" y="1"/>
                  <a:pt x="21" y="0"/>
                </a:cubicBezTo>
                <a:cubicBezTo>
                  <a:pt x="35" y="0"/>
                  <a:pt x="44" y="9"/>
                  <a:pt x="45" y="2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1" name="Freeform 77">
            <a:extLst>
              <a:ext uri="{FF2B5EF4-FFF2-40B4-BE49-F238E27FC236}">
                <a16:creationId xmlns:a16="http://schemas.microsoft.com/office/drawing/2014/main" id="{F5301AE2-7285-4136-8108-87AF502E0FEF}"/>
              </a:ext>
            </a:extLst>
          </p:cNvPr>
          <p:cNvSpPr/>
          <p:nvPr/>
        </p:nvSpPr>
        <p:spPr bwMode="auto">
          <a:xfrm>
            <a:off x="6591300" y="2241550"/>
            <a:ext cx="71438" cy="69850"/>
          </a:xfrm>
          <a:custGeom>
            <a:avLst/>
            <a:gdLst>
              <a:gd name="T0" fmla="*/ 47 w 47"/>
              <a:gd name="T1" fmla="*/ 23 h 45"/>
              <a:gd name="T2" fmla="*/ 23 w 47"/>
              <a:gd name="T3" fmla="*/ 45 h 45"/>
              <a:gd name="T4" fmla="*/ 1 w 47"/>
              <a:gd name="T5" fmla="*/ 21 h 45"/>
              <a:gd name="T6" fmla="*/ 24 w 47"/>
              <a:gd name="T7" fmla="*/ 0 h 45"/>
              <a:gd name="T8" fmla="*/ 47 w 47"/>
              <a:gd name="T9" fmla="*/ 23 h 45"/>
            </a:gdLst>
            <a:ahLst/>
            <a:cxnLst>
              <a:cxn ang="0">
                <a:pos x="T0" y="T1"/>
              </a:cxn>
              <a:cxn ang="0">
                <a:pos x="T2" y="T3"/>
              </a:cxn>
              <a:cxn ang="0">
                <a:pos x="T4" y="T5"/>
              </a:cxn>
              <a:cxn ang="0">
                <a:pos x="T6" y="T7"/>
              </a:cxn>
              <a:cxn ang="0">
                <a:pos x="T8" y="T9"/>
              </a:cxn>
            </a:cxnLst>
            <a:rect l="0" t="0" r="r" b="b"/>
            <a:pathLst>
              <a:path w="47" h="45">
                <a:moveTo>
                  <a:pt x="47" y="23"/>
                </a:moveTo>
                <a:cubicBezTo>
                  <a:pt x="46" y="35"/>
                  <a:pt x="36" y="45"/>
                  <a:pt x="23" y="45"/>
                </a:cubicBezTo>
                <a:cubicBezTo>
                  <a:pt x="10" y="44"/>
                  <a:pt x="0" y="34"/>
                  <a:pt x="1" y="21"/>
                </a:cubicBezTo>
                <a:cubicBezTo>
                  <a:pt x="2" y="9"/>
                  <a:pt x="12" y="0"/>
                  <a:pt x="24" y="0"/>
                </a:cubicBezTo>
                <a:cubicBezTo>
                  <a:pt x="36" y="0"/>
                  <a:pt x="47" y="11"/>
                  <a:pt x="47" y="2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2" name="Freeform 78">
            <a:extLst>
              <a:ext uri="{FF2B5EF4-FFF2-40B4-BE49-F238E27FC236}">
                <a16:creationId xmlns:a16="http://schemas.microsoft.com/office/drawing/2014/main" id="{09A9A873-4745-41A8-A23B-E97B26F4D866}"/>
              </a:ext>
            </a:extLst>
          </p:cNvPr>
          <p:cNvSpPr/>
          <p:nvPr/>
        </p:nvSpPr>
        <p:spPr bwMode="auto">
          <a:xfrm>
            <a:off x="6591300" y="2600325"/>
            <a:ext cx="71438" cy="69850"/>
          </a:xfrm>
          <a:custGeom>
            <a:avLst/>
            <a:gdLst>
              <a:gd name="T0" fmla="*/ 47 w 47"/>
              <a:gd name="T1" fmla="*/ 23 h 45"/>
              <a:gd name="T2" fmla="*/ 23 w 47"/>
              <a:gd name="T3" fmla="*/ 45 h 45"/>
              <a:gd name="T4" fmla="*/ 1 w 47"/>
              <a:gd name="T5" fmla="*/ 21 h 45"/>
              <a:gd name="T6" fmla="*/ 24 w 47"/>
              <a:gd name="T7" fmla="*/ 0 h 45"/>
              <a:gd name="T8" fmla="*/ 47 w 47"/>
              <a:gd name="T9" fmla="*/ 23 h 45"/>
            </a:gdLst>
            <a:ahLst/>
            <a:cxnLst>
              <a:cxn ang="0">
                <a:pos x="T0" y="T1"/>
              </a:cxn>
              <a:cxn ang="0">
                <a:pos x="T2" y="T3"/>
              </a:cxn>
              <a:cxn ang="0">
                <a:pos x="T4" y="T5"/>
              </a:cxn>
              <a:cxn ang="0">
                <a:pos x="T6" y="T7"/>
              </a:cxn>
              <a:cxn ang="0">
                <a:pos x="T8" y="T9"/>
              </a:cxn>
            </a:cxnLst>
            <a:rect l="0" t="0" r="r" b="b"/>
            <a:pathLst>
              <a:path w="47" h="45">
                <a:moveTo>
                  <a:pt x="47" y="23"/>
                </a:moveTo>
                <a:cubicBezTo>
                  <a:pt x="46" y="35"/>
                  <a:pt x="35" y="45"/>
                  <a:pt x="23" y="45"/>
                </a:cubicBezTo>
                <a:cubicBezTo>
                  <a:pt x="10" y="44"/>
                  <a:pt x="0" y="34"/>
                  <a:pt x="1" y="21"/>
                </a:cubicBezTo>
                <a:cubicBezTo>
                  <a:pt x="2" y="9"/>
                  <a:pt x="11" y="0"/>
                  <a:pt x="24" y="0"/>
                </a:cubicBezTo>
                <a:cubicBezTo>
                  <a:pt x="37" y="0"/>
                  <a:pt x="47" y="10"/>
                  <a:pt x="47" y="2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3" name="Freeform 79">
            <a:extLst>
              <a:ext uri="{FF2B5EF4-FFF2-40B4-BE49-F238E27FC236}">
                <a16:creationId xmlns:a16="http://schemas.microsoft.com/office/drawing/2014/main" id="{DE643820-25CC-4E00-A38A-3EC9999CF626}"/>
              </a:ext>
            </a:extLst>
          </p:cNvPr>
          <p:cNvSpPr/>
          <p:nvPr/>
        </p:nvSpPr>
        <p:spPr bwMode="auto">
          <a:xfrm>
            <a:off x="6303963" y="2171700"/>
            <a:ext cx="73025" cy="69850"/>
          </a:xfrm>
          <a:custGeom>
            <a:avLst/>
            <a:gdLst>
              <a:gd name="T0" fmla="*/ 46 w 47"/>
              <a:gd name="T1" fmla="*/ 23 h 46"/>
              <a:gd name="T2" fmla="*/ 23 w 47"/>
              <a:gd name="T3" fmla="*/ 45 h 46"/>
              <a:gd name="T4" fmla="*/ 1 w 47"/>
              <a:gd name="T5" fmla="*/ 21 h 46"/>
              <a:gd name="T6" fmla="*/ 24 w 47"/>
              <a:gd name="T7" fmla="*/ 0 h 46"/>
              <a:gd name="T8" fmla="*/ 46 w 47"/>
              <a:gd name="T9" fmla="*/ 23 h 46"/>
            </a:gdLst>
            <a:ahLst/>
            <a:cxnLst>
              <a:cxn ang="0">
                <a:pos x="T0" y="T1"/>
              </a:cxn>
              <a:cxn ang="0">
                <a:pos x="T2" y="T3"/>
              </a:cxn>
              <a:cxn ang="0">
                <a:pos x="T4" y="T5"/>
              </a:cxn>
              <a:cxn ang="0">
                <a:pos x="T6" y="T7"/>
              </a:cxn>
              <a:cxn ang="0">
                <a:pos x="T8" y="T9"/>
              </a:cxn>
            </a:cxnLst>
            <a:rect l="0" t="0" r="r" b="b"/>
            <a:pathLst>
              <a:path w="47" h="46">
                <a:moveTo>
                  <a:pt x="46" y="23"/>
                </a:moveTo>
                <a:cubicBezTo>
                  <a:pt x="46" y="35"/>
                  <a:pt x="35" y="46"/>
                  <a:pt x="23" y="45"/>
                </a:cubicBezTo>
                <a:cubicBezTo>
                  <a:pt x="11" y="45"/>
                  <a:pt x="0" y="33"/>
                  <a:pt x="1" y="21"/>
                </a:cubicBezTo>
                <a:cubicBezTo>
                  <a:pt x="2" y="9"/>
                  <a:pt x="12" y="0"/>
                  <a:pt x="24" y="0"/>
                </a:cubicBezTo>
                <a:cubicBezTo>
                  <a:pt x="37" y="0"/>
                  <a:pt x="47" y="10"/>
                  <a:pt x="46" y="2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4" name="Freeform 80">
            <a:extLst>
              <a:ext uri="{FF2B5EF4-FFF2-40B4-BE49-F238E27FC236}">
                <a16:creationId xmlns:a16="http://schemas.microsoft.com/office/drawing/2014/main" id="{01BF34DA-3FF5-4358-B760-84567C428636}"/>
              </a:ext>
            </a:extLst>
          </p:cNvPr>
          <p:cNvSpPr/>
          <p:nvPr/>
        </p:nvSpPr>
        <p:spPr bwMode="auto">
          <a:xfrm>
            <a:off x="6019800" y="2455863"/>
            <a:ext cx="68263" cy="71437"/>
          </a:xfrm>
          <a:custGeom>
            <a:avLst/>
            <a:gdLst>
              <a:gd name="T0" fmla="*/ 45 w 45"/>
              <a:gd name="T1" fmla="*/ 22 h 46"/>
              <a:gd name="T2" fmla="*/ 23 w 45"/>
              <a:gd name="T3" fmla="*/ 46 h 46"/>
              <a:gd name="T4" fmla="*/ 0 w 45"/>
              <a:gd name="T5" fmla="*/ 23 h 46"/>
              <a:gd name="T6" fmla="*/ 22 w 45"/>
              <a:gd name="T7" fmla="*/ 0 h 46"/>
              <a:gd name="T8" fmla="*/ 45 w 45"/>
              <a:gd name="T9" fmla="*/ 22 h 46"/>
            </a:gdLst>
            <a:ahLst/>
            <a:cxnLst>
              <a:cxn ang="0">
                <a:pos x="T0" y="T1"/>
              </a:cxn>
              <a:cxn ang="0">
                <a:pos x="T2" y="T3"/>
              </a:cxn>
              <a:cxn ang="0">
                <a:pos x="T4" y="T5"/>
              </a:cxn>
              <a:cxn ang="0">
                <a:pos x="T6" y="T7"/>
              </a:cxn>
              <a:cxn ang="0">
                <a:pos x="T8" y="T9"/>
              </a:cxn>
            </a:cxnLst>
            <a:rect l="0" t="0" r="r" b="b"/>
            <a:pathLst>
              <a:path w="45" h="46">
                <a:moveTo>
                  <a:pt x="45" y="22"/>
                </a:moveTo>
                <a:cubicBezTo>
                  <a:pt x="45" y="35"/>
                  <a:pt x="35" y="46"/>
                  <a:pt x="23" y="46"/>
                </a:cubicBezTo>
                <a:cubicBezTo>
                  <a:pt x="11" y="46"/>
                  <a:pt x="0" y="34"/>
                  <a:pt x="0" y="23"/>
                </a:cubicBezTo>
                <a:cubicBezTo>
                  <a:pt x="0" y="11"/>
                  <a:pt x="10" y="1"/>
                  <a:pt x="22" y="0"/>
                </a:cubicBezTo>
                <a:cubicBezTo>
                  <a:pt x="35" y="0"/>
                  <a:pt x="45" y="9"/>
                  <a:pt x="45" y="2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5" name="Freeform 81">
            <a:extLst>
              <a:ext uri="{FF2B5EF4-FFF2-40B4-BE49-F238E27FC236}">
                <a16:creationId xmlns:a16="http://schemas.microsoft.com/office/drawing/2014/main" id="{5FDE5BDC-8BC0-4036-ACA7-5BA21002211D}"/>
              </a:ext>
            </a:extLst>
          </p:cNvPr>
          <p:cNvSpPr/>
          <p:nvPr/>
        </p:nvSpPr>
        <p:spPr bwMode="auto">
          <a:xfrm>
            <a:off x="5803900" y="1490663"/>
            <a:ext cx="215900" cy="142875"/>
          </a:xfrm>
          <a:custGeom>
            <a:avLst/>
            <a:gdLst>
              <a:gd name="T0" fmla="*/ 70 w 140"/>
              <a:gd name="T1" fmla="*/ 0 h 93"/>
              <a:gd name="T2" fmla="*/ 139 w 140"/>
              <a:gd name="T3" fmla="*/ 67 h 93"/>
              <a:gd name="T4" fmla="*/ 118 w 140"/>
              <a:gd name="T5" fmla="*/ 92 h 93"/>
              <a:gd name="T6" fmla="*/ 94 w 140"/>
              <a:gd name="T7" fmla="*/ 71 h 93"/>
              <a:gd name="T8" fmla="*/ 71 w 140"/>
              <a:gd name="T9" fmla="*/ 45 h 93"/>
              <a:gd name="T10" fmla="*/ 46 w 140"/>
              <a:gd name="T11" fmla="*/ 71 h 93"/>
              <a:gd name="T12" fmla="*/ 22 w 140"/>
              <a:gd name="T13" fmla="*/ 92 h 93"/>
              <a:gd name="T14" fmla="*/ 1 w 140"/>
              <a:gd name="T15" fmla="*/ 67 h 93"/>
              <a:gd name="T16" fmla="*/ 70 w 140"/>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93">
                <a:moveTo>
                  <a:pt x="70" y="0"/>
                </a:moveTo>
                <a:cubicBezTo>
                  <a:pt x="108" y="0"/>
                  <a:pt x="140" y="31"/>
                  <a:pt x="139" y="67"/>
                </a:cubicBezTo>
                <a:cubicBezTo>
                  <a:pt x="139" y="81"/>
                  <a:pt x="130" y="91"/>
                  <a:pt x="118" y="92"/>
                </a:cubicBezTo>
                <a:cubicBezTo>
                  <a:pt x="106" y="93"/>
                  <a:pt x="96" y="84"/>
                  <a:pt x="94" y="71"/>
                </a:cubicBezTo>
                <a:cubicBezTo>
                  <a:pt x="93" y="57"/>
                  <a:pt x="86" y="47"/>
                  <a:pt x="71" y="45"/>
                </a:cubicBezTo>
                <a:cubicBezTo>
                  <a:pt x="58" y="44"/>
                  <a:pt x="49" y="54"/>
                  <a:pt x="46" y="71"/>
                </a:cubicBezTo>
                <a:cubicBezTo>
                  <a:pt x="44" y="84"/>
                  <a:pt x="34" y="93"/>
                  <a:pt x="22" y="92"/>
                </a:cubicBezTo>
                <a:cubicBezTo>
                  <a:pt x="10" y="91"/>
                  <a:pt x="2" y="81"/>
                  <a:pt x="1" y="67"/>
                </a:cubicBezTo>
                <a:cubicBezTo>
                  <a:pt x="0" y="31"/>
                  <a:pt x="32" y="0"/>
                  <a:pt x="70"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6" name="Freeform 82">
            <a:extLst>
              <a:ext uri="{FF2B5EF4-FFF2-40B4-BE49-F238E27FC236}">
                <a16:creationId xmlns:a16="http://schemas.microsoft.com/office/drawing/2014/main" id="{60979DFD-F199-4C97-BD5F-5C324F563913}"/>
              </a:ext>
            </a:extLst>
          </p:cNvPr>
          <p:cNvSpPr/>
          <p:nvPr/>
        </p:nvSpPr>
        <p:spPr bwMode="auto">
          <a:xfrm>
            <a:off x="5662613" y="1262063"/>
            <a:ext cx="144463" cy="119062"/>
          </a:xfrm>
          <a:custGeom>
            <a:avLst/>
            <a:gdLst>
              <a:gd name="T0" fmla="*/ 17 w 93"/>
              <a:gd name="T1" fmla="*/ 77 h 77"/>
              <a:gd name="T2" fmla="*/ 1 w 93"/>
              <a:gd name="T3" fmla="*/ 62 h 77"/>
              <a:gd name="T4" fmla="*/ 8 w 93"/>
              <a:gd name="T5" fmla="*/ 37 h 77"/>
              <a:gd name="T6" fmla="*/ 58 w 93"/>
              <a:gd name="T7" fmla="*/ 6 h 77"/>
              <a:gd name="T8" fmla="*/ 86 w 93"/>
              <a:gd name="T9" fmla="*/ 13 h 77"/>
              <a:gd name="T10" fmla="*/ 85 w 93"/>
              <a:gd name="T11" fmla="*/ 40 h 77"/>
              <a:gd name="T12" fmla="*/ 28 w 93"/>
              <a:gd name="T13" fmla="*/ 75 h 77"/>
              <a:gd name="T14" fmla="*/ 17 w 9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77">
                <a:moveTo>
                  <a:pt x="17" y="77"/>
                </a:moveTo>
                <a:cubicBezTo>
                  <a:pt x="12" y="73"/>
                  <a:pt x="3" y="68"/>
                  <a:pt x="1" y="62"/>
                </a:cubicBezTo>
                <a:cubicBezTo>
                  <a:pt x="0" y="54"/>
                  <a:pt x="2" y="41"/>
                  <a:pt x="8" y="37"/>
                </a:cubicBezTo>
                <a:cubicBezTo>
                  <a:pt x="23" y="25"/>
                  <a:pt x="41" y="15"/>
                  <a:pt x="58" y="6"/>
                </a:cubicBezTo>
                <a:cubicBezTo>
                  <a:pt x="69" y="0"/>
                  <a:pt x="79" y="3"/>
                  <a:pt x="86" y="13"/>
                </a:cubicBezTo>
                <a:cubicBezTo>
                  <a:pt x="92" y="22"/>
                  <a:pt x="93" y="34"/>
                  <a:pt x="85" y="40"/>
                </a:cubicBezTo>
                <a:cubicBezTo>
                  <a:pt x="67" y="53"/>
                  <a:pt x="47" y="64"/>
                  <a:pt x="28" y="75"/>
                </a:cubicBezTo>
                <a:cubicBezTo>
                  <a:pt x="26" y="77"/>
                  <a:pt x="23" y="76"/>
                  <a:pt x="17" y="77"/>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7" name="Freeform 83">
            <a:extLst>
              <a:ext uri="{FF2B5EF4-FFF2-40B4-BE49-F238E27FC236}">
                <a16:creationId xmlns:a16="http://schemas.microsoft.com/office/drawing/2014/main" id="{BFC4DC5D-A373-4FE8-A429-B38E0F91D001}"/>
              </a:ext>
            </a:extLst>
          </p:cNvPr>
          <p:cNvSpPr/>
          <p:nvPr/>
        </p:nvSpPr>
        <p:spPr bwMode="auto">
          <a:xfrm>
            <a:off x="6016625" y="1262063"/>
            <a:ext cx="149225" cy="120650"/>
          </a:xfrm>
          <a:custGeom>
            <a:avLst/>
            <a:gdLst>
              <a:gd name="T0" fmla="*/ 74 w 97"/>
              <a:gd name="T1" fmla="*/ 78 h 78"/>
              <a:gd name="T2" fmla="*/ 58 w 97"/>
              <a:gd name="T3" fmla="*/ 72 h 78"/>
              <a:gd name="T4" fmla="*/ 15 w 97"/>
              <a:gd name="T5" fmla="*/ 46 h 78"/>
              <a:gd name="T6" fmla="*/ 6 w 97"/>
              <a:gd name="T7" fmla="*/ 14 h 78"/>
              <a:gd name="T8" fmla="*/ 39 w 97"/>
              <a:gd name="T9" fmla="*/ 7 h 78"/>
              <a:gd name="T10" fmla="*/ 84 w 97"/>
              <a:gd name="T11" fmla="*/ 36 h 78"/>
              <a:gd name="T12" fmla="*/ 92 w 97"/>
              <a:gd name="T13" fmla="*/ 62 h 78"/>
              <a:gd name="T14" fmla="*/ 74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74" y="78"/>
                </a:moveTo>
                <a:cubicBezTo>
                  <a:pt x="66" y="76"/>
                  <a:pt x="62" y="75"/>
                  <a:pt x="58" y="72"/>
                </a:cubicBezTo>
                <a:cubicBezTo>
                  <a:pt x="44" y="64"/>
                  <a:pt x="29" y="55"/>
                  <a:pt x="15" y="46"/>
                </a:cubicBezTo>
                <a:cubicBezTo>
                  <a:pt x="3" y="38"/>
                  <a:pt x="0" y="25"/>
                  <a:pt x="6" y="14"/>
                </a:cubicBezTo>
                <a:cubicBezTo>
                  <a:pt x="13" y="3"/>
                  <a:pt x="26" y="0"/>
                  <a:pt x="39" y="7"/>
                </a:cubicBezTo>
                <a:cubicBezTo>
                  <a:pt x="54" y="16"/>
                  <a:pt x="69" y="26"/>
                  <a:pt x="84" y="36"/>
                </a:cubicBezTo>
                <a:cubicBezTo>
                  <a:pt x="94" y="42"/>
                  <a:pt x="97" y="52"/>
                  <a:pt x="92" y="62"/>
                </a:cubicBezTo>
                <a:cubicBezTo>
                  <a:pt x="89" y="69"/>
                  <a:pt x="80" y="73"/>
                  <a:pt x="74" y="78"/>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8" name="Freeform 84">
            <a:extLst>
              <a:ext uri="{FF2B5EF4-FFF2-40B4-BE49-F238E27FC236}">
                <a16:creationId xmlns:a16="http://schemas.microsoft.com/office/drawing/2014/main" id="{E9BB4FE3-CBB4-4CAF-BDDF-1871740A14BD}"/>
              </a:ext>
            </a:extLst>
          </p:cNvPr>
          <p:cNvSpPr/>
          <p:nvPr/>
        </p:nvSpPr>
        <p:spPr bwMode="auto">
          <a:xfrm>
            <a:off x="5730875" y="1668463"/>
            <a:ext cx="71438" cy="69850"/>
          </a:xfrm>
          <a:custGeom>
            <a:avLst/>
            <a:gdLst>
              <a:gd name="T0" fmla="*/ 23 w 46"/>
              <a:gd name="T1" fmla="*/ 45 h 45"/>
              <a:gd name="T2" fmla="*/ 1 w 46"/>
              <a:gd name="T3" fmla="*/ 22 h 45"/>
              <a:gd name="T4" fmla="*/ 25 w 46"/>
              <a:gd name="T5" fmla="*/ 0 h 45"/>
              <a:gd name="T6" fmla="*/ 46 w 46"/>
              <a:gd name="T7" fmla="*/ 23 h 45"/>
              <a:gd name="T8" fmla="*/ 23 w 46"/>
              <a:gd name="T9" fmla="*/ 45 h 45"/>
            </a:gdLst>
            <a:ahLst/>
            <a:cxnLst>
              <a:cxn ang="0">
                <a:pos x="T0" y="T1"/>
              </a:cxn>
              <a:cxn ang="0">
                <a:pos x="T2" y="T3"/>
              </a:cxn>
              <a:cxn ang="0">
                <a:pos x="T4" y="T5"/>
              </a:cxn>
              <a:cxn ang="0">
                <a:pos x="T6" y="T7"/>
              </a:cxn>
              <a:cxn ang="0">
                <a:pos x="T8" y="T9"/>
              </a:cxn>
            </a:cxnLst>
            <a:rect l="0" t="0" r="r" b="b"/>
            <a:pathLst>
              <a:path w="46" h="45">
                <a:moveTo>
                  <a:pt x="23" y="45"/>
                </a:moveTo>
                <a:cubicBezTo>
                  <a:pt x="11" y="45"/>
                  <a:pt x="0" y="34"/>
                  <a:pt x="1" y="22"/>
                </a:cubicBezTo>
                <a:cubicBezTo>
                  <a:pt x="1" y="10"/>
                  <a:pt x="12" y="0"/>
                  <a:pt x="25" y="0"/>
                </a:cubicBezTo>
                <a:cubicBezTo>
                  <a:pt x="37" y="1"/>
                  <a:pt x="46" y="11"/>
                  <a:pt x="46" y="23"/>
                </a:cubicBezTo>
                <a:cubicBezTo>
                  <a:pt x="46" y="36"/>
                  <a:pt x="36" y="45"/>
                  <a:pt x="23" y="4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89" name="Freeform 85">
            <a:extLst>
              <a:ext uri="{FF2B5EF4-FFF2-40B4-BE49-F238E27FC236}">
                <a16:creationId xmlns:a16="http://schemas.microsoft.com/office/drawing/2014/main" id="{1468285D-EB39-4ABF-BA6A-49363FE876BF}"/>
              </a:ext>
            </a:extLst>
          </p:cNvPr>
          <p:cNvSpPr/>
          <p:nvPr/>
        </p:nvSpPr>
        <p:spPr bwMode="auto">
          <a:xfrm>
            <a:off x="6091238" y="1493838"/>
            <a:ext cx="69850" cy="68262"/>
          </a:xfrm>
          <a:custGeom>
            <a:avLst/>
            <a:gdLst>
              <a:gd name="T0" fmla="*/ 45 w 45"/>
              <a:gd name="T1" fmla="*/ 22 h 45"/>
              <a:gd name="T2" fmla="*/ 22 w 45"/>
              <a:gd name="T3" fmla="*/ 45 h 45"/>
              <a:gd name="T4" fmla="*/ 0 w 45"/>
              <a:gd name="T5" fmla="*/ 21 h 45"/>
              <a:gd name="T6" fmla="*/ 23 w 45"/>
              <a:gd name="T7" fmla="*/ 0 h 45"/>
              <a:gd name="T8" fmla="*/ 45 w 45"/>
              <a:gd name="T9" fmla="*/ 22 h 45"/>
            </a:gdLst>
            <a:ahLst/>
            <a:cxnLst>
              <a:cxn ang="0">
                <a:pos x="T0" y="T1"/>
              </a:cxn>
              <a:cxn ang="0">
                <a:pos x="T2" y="T3"/>
              </a:cxn>
              <a:cxn ang="0">
                <a:pos x="T4" y="T5"/>
              </a:cxn>
              <a:cxn ang="0">
                <a:pos x="T6" y="T7"/>
              </a:cxn>
              <a:cxn ang="0">
                <a:pos x="T8" y="T9"/>
              </a:cxn>
            </a:cxnLst>
            <a:rect l="0" t="0" r="r" b="b"/>
            <a:pathLst>
              <a:path w="45" h="45">
                <a:moveTo>
                  <a:pt x="45" y="22"/>
                </a:moveTo>
                <a:cubicBezTo>
                  <a:pt x="45" y="35"/>
                  <a:pt x="34" y="45"/>
                  <a:pt x="22" y="45"/>
                </a:cubicBezTo>
                <a:cubicBezTo>
                  <a:pt x="10" y="44"/>
                  <a:pt x="0" y="33"/>
                  <a:pt x="0" y="21"/>
                </a:cubicBezTo>
                <a:cubicBezTo>
                  <a:pt x="1" y="9"/>
                  <a:pt x="11" y="0"/>
                  <a:pt x="23" y="0"/>
                </a:cubicBezTo>
                <a:cubicBezTo>
                  <a:pt x="36" y="0"/>
                  <a:pt x="45" y="9"/>
                  <a:pt x="45" y="2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0" name="Freeform 86">
            <a:extLst>
              <a:ext uri="{FF2B5EF4-FFF2-40B4-BE49-F238E27FC236}">
                <a16:creationId xmlns:a16="http://schemas.microsoft.com/office/drawing/2014/main" id="{B51355FF-1462-4E0B-A2E9-139E341C8A0A}"/>
              </a:ext>
            </a:extLst>
          </p:cNvPr>
          <p:cNvSpPr/>
          <p:nvPr/>
        </p:nvSpPr>
        <p:spPr bwMode="auto">
          <a:xfrm>
            <a:off x="6018213" y="1668463"/>
            <a:ext cx="69850" cy="71437"/>
          </a:xfrm>
          <a:custGeom>
            <a:avLst/>
            <a:gdLst>
              <a:gd name="T0" fmla="*/ 46 w 46"/>
              <a:gd name="T1" fmla="*/ 23 h 46"/>
              <a:gd name="T2" fmla="*/ 23 w 46"/>
              <a:gd name="T3" fmla="*/ 45 h 46"/>
              <a:gd name="T4" fmla="*/ 1 w 46"/>
              <a:gd name="T5" fmla="*/ 23 h 46"/>
              <a:gd name="T6" fmla="*/ 23 w 46"/>
              <a:gd name="T7" fmla="*/ 0 h 46"/>
              <a:gd name="T8" fmla="*/ 46 w 46"/>
              <a:gd name="T9" fmla="*/ 23 h 46"/>
            </a:gdLst>
            <a:ahLst/>
            <a:cxnLst>
              <a:cxn ang="0">
                <a:pos x="T0" y="T1"/>
              </a:cxn>
              <a:cxn ang="0">
                <a:pos x="T2" y="T3"/>
              </a:cxn>
              <a:cxn ang="0">
                <a:pos x="T4" y="T5"/>
              </a:cxn>
              <a:cxn ang="0">
                <a:pos x="T6" y="T7"/>
              </a:cxn>
              <a:cxn ang="0">
                <a:pos x="T8" y="T9"/>
              </a:cxn>
            </a:cxnLst>
            <a:rect l="0" t="0" r="r" b="b"/>
            <a:pathLst>
              <a:path w="46" h="46">
                <a:moveTo>
                  <a:pt x="46" y="23"/>
                </a:moveTo>
                <a:cubicBezTo>
                  <a:pt x="46" y="36"/>
                  <a:pt x="36" y="46"/>
                  <a:pt x="23" y="45"/>
                </a:cubicBezTo>
                <a:cubicBezTo>
                  <a:pt x="11" y="45"/>
                  <a:pt x="1" y="35"/>
                  <a:pt x="1" y="23"/>
                </a:cubicBezTo>
                <a:cubicBezTo>
                  <a:pt x="0" y="11"/>
                  <a:pt x="11" y="0"/>
                  <a:pt x="23" y="0"/>
                </a:cubicBezTo>
                <a:cubicBezTo>
                  <a:pt x="36" y="0"/>
                  <a:pt x="46" y="10"/>
                  <a:pt x="46" y="2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1" name="Freeform 87">
            <a:extLst>
              <a:ext uri="{FF2B5EF4-FFF2-40B4-BE49-F238E27FC236}">
                <a16:creationId xmlns:a16="http://schemas.microsoft.com/office/drawing/2014/main" id="{F4D0E413-4F75-4713-8E59-655214FC6E0B}"/>
              </a:ext>
            </a:extLst>
          </p:cNvPr>
          <p:cNvSpPr/>
          <p:nvPr/>
        </p:nvSpPr>
        <p:spPr bwMode="auto">
          <a:xfrm>
            <a:off x="5803900" y="1143000"/>
            <a:ext cx="69850" cy="69850"/>
          </a:xfrm>
          <a:custGeom>
            <a:avLst/>
            <a:gdLst>
              <a:gd name="T0" fmla="*/ 23 w 46"/>
              <a:gd name="T1" fmla="*/ 45 h 46"/>
              <a:gd name="T2" fmla="*/ 0 w 46"/>
              <a:gd name="T3" fmla="*/ 23 h 46"/>
              <a:gd name="T4" fmla="*/ 22 w 46"/>
              <a:gd name="T5" fmla="*/ 1 h 46"/>
              <a:gd name="T6" fmla="*/ 45 w 46"/>
              <a:gd name="T7" fmla="*/ 22 h 46"/>
              <a:gd name="T8" fmla="*/ 23 w 46"/>
              <a:gd name="T9" fmla="*/ 45 h 46"/>
            </a:gdLst>
            <a:ahLst/>
            <a:cxnLst>
              <a:cxn ang="0">
                <a:pos x="T0" y="T1"/>
              </a:cxn>
              <a:cxn ang="0">
                <a:pos x="T2" y="T3"/>
              </a:cxn>
              <a:cxn ang="0">
                <a:pos x="T4" y="T5"/>
              </a:cxn>
              <a:cxn ang="0">
                <a:pos x="T6" y="T7"/>
              </a:cxn>
              <a:cxn ang="0">
                <a:pos x="T8" y="T9"/>
              </a:cxn>
            </a:cxnLst>
            <a:rect l="0" t="0" r="r" b="b"/>
            <a:pathLst>
              <a:path w="46" h="46">
                <a:moveTo>
                  <a:pt x="23" y="45"/>
                </a:moveTo>
                <a:cubicBezTo>
                  <a:pt x="11" y="46"/>
                  <a:pt x="0" y="35"/>
                  <a:pt x="0" y="23"/>
                </a:cubicBezTo>
                <a:cubicBezTo>
                  <a:pt x="0" y="10"/>
                  <a:pt x="9" y="1"/>
                  <a:pt x="22" y="1"/>
                </a:cubicBezTo>
                <a:cubicBezTo>
                  <a:pt x="34" y="0"/>
                  <a:pt x="45" y="10"/>
                  <a:pt x="45" y="22"/>
                </a:cubicBezTo>
                <a:cubicBezTo>
                  <a:pt x="46" y="34"/>
                  <a:pt x="35" y="45"/>
                  <a:pt x="23" y="45"/>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2" name="Freeform 88">
            <a:extLst>
              <a:ext uri="{FF2B5EF4-FFF2-40B4-BE49-F238E27FC236}">
                <a16:creationId xmlns:a16="http://schemas.microsoft.com/office/drawing/2014/main" id="{30F61D85-2ED6-4846-A0FC-4B36DCD9A2A7}"/>
              </a:ext>
            </a:extLst>
          </p:cNvPr>
          <p:cNvSpPr/>
          <p:nvPr/>
        </p:nvSpPr>
        <p:spPr bwMode="auto">
          <a:xfrm>
            <a:off x="5659438" y="1458913"/>
            <a:ext cx="71438" cy="68262"/>
          </a:xfrm>
          <a:custGeom>
            <a:avLst/>
            <a:gdLst>
              <a:gd name="T0" fmla="*/ 45 w 46"/>
              <a:gd name="T1" fmla="*/ 23 h 45"/>
              <a:gd name="T2" fmla="*/ 22 w 46"/>
              <a:gd name="T3" fmla="*/ 45 h 45"/>
              <a:gd name="T4" fmla="*/ 0 w 46"/>
              <a:gd name="T5" fmla="*/ 23 h 45"/>
              <a:gd name="T6" fmla="*/ 22 w 46"/>
              <a:gd name="T7" fmla="*/ 0 h 45"/>
              <a:gd name="T8" fmla="*/ 45 w 46"/>
              <a:gd name="T9" fmla="*/ 23 h 45"/>
            </a:gdLst>
            <a:ahLst/>
            <a:cxnLst>
              <a:cxn ang="0">
                <a:pos x="T0" y="T1"/>
              </a:cxn>
              <a:cxn ang="0">
                <a:pos x="T2" y="T3"/>
              </a:cxn>
              <a:cxn ang="0">
                <a:pos x="T4" y="T5"/>
              </a:cxn>
              <a:cxn ang="0">
                <a:pos x="T6" y="T7"/>
              </a:cxn>
              <a:cxn ang="0">
                <a:pos x="T8" y="T9"/>
              </a:cxn>
            </a:cxnLst>
            <a:rect l="0" t="0" r="r" b="b"/>
            <a:pathLst>
              <a:path w="46" h="45">
                <a:moveTo>
                  <a:pt x="45" y="23"/>
                </a:moveTo>
                <a:cubicBezTo>
                  <a:pt x="45" y="35"/>
                  <a:pt x="35" y="45"/>
                  <a:pt x="22" y="45"/>
                </a:cubicBezTo>
                <a:cubicBezTo>
                  <a:pt x="10" y="45"/>
                  <a:pt x="0" y="35"/>
                  <a:pt x="0" y="23"/>
                </a:cubicBezTo>
                <a:cubicBezTo>
                  <a:pt x="0" y="11"/>
                  <a:pt x="10" y="0"/>
                  <a:pt x="22" y="0"/>
                </a:cubicBezTo>
                <a:cubicBezTo>
                  <a:pt x="34" y="0"/>
                  <a:pt x="46" y="11"/>
                  <a:pt x="45" y="2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3" name="Freeform 89">
            <a:extLst>
              <a:ext uri="{FF2B5EF4-FFF2-40B4-BE49-F238E27FC236}">
                <a16:creationId xmlns:a16="http://schemas.microsoft.com/office/drawing/2014/main" id="{34619E60-7B34-4E7F-A1B7-BB6CD20FF6F8}"/>
              </a:ext>
            </a:extLst>
          </p:cNvPr>
          <p:cNvSpPr/>
          <p:nvPr/>
        </p:nvSpPr>
        <p:spPr bwMode="auto">
          <a:xfrm>
            <a:off x="6056313" y="1096963"/>
            <a:ext cx="71438" cy="69850"/>
          </a:xfrm>
          <a:custGeom>
            <a:avLst/>
            <a:gdLst>
              <a:gd name="T0" fmla="*/ 23 w 46"/>
              <a:gd name="T1" fmla="*/ 46 h 46"/>
              <a:gd name="T2" fmla="*/ 1 w 46"/>
              <a:gd name="T3" fmla="*/ 22 h 46"/>
              <a:gd name="T4" fmla="*/ 23 w 46"/>
              <a:gd name="T5" fmla="*/ 1 h 46"/>
              <a:gd name="T6" fmla="*/ 46 w 46"/>
              <a:gd name="T7" fmla="*/ 23 h 46"/>
              <a:gd name="T8" fmla="*/ 23 w 46"/>
              <a:gd name="T9" fmla="*/ 46 h 46"/>
            </a:gdLst>
            <a:ahLst/>
            <a:cxnLst>
              <a:cxn ang="0">
                <a:pos x="T0" y="T1"/>
              </a:cxn>
              <a:cxn ang="0">
                <a:pos x="T2" y="T3"/>
              </a:cxn>
              <a:cxn ang="0">
                <a:pos x="T4" y="T5"/>
              </a:cxn>
              <a:cxn ang="0">
                <a:pos x="T6" y="T7"/>
              </a:cxn>
              <a:cxn ang="0">
                <a:pos x="T8" y="T9"/>
              </a:cxn>
            </a:cxnLst>
            <a:rect l="0" t="0" r="r" b="b"/>
            <a:pathLst>
              <a:path w="46" h="46">
                <a:moveTo>
                  <a:pt x="23" y="46"/>
                </a:moveTo>
                <a:cubicBezTo>
                  <a:pt x="11" y="45"/>
                  <a:pt x="0" y="35"/>
                  <a:pt x="1" y="22"/>
                </a:cubicBezTo>
                <a:cubicBezTo>
                  <a:pt x="1" y="10"/>
                  <a:pt x="10" y="1"/>
                  <a:pt x="23" y="1"/>
                </a:cubicBezTo>
                <a:cubicBezTo>
                  <a:pt x="36" y="0"/>
                  <a:pt x="46" y="10"/>
                  <a:pt x="46" y="23"/>
                </a:cubicBezTo>
                <a:cubicBezTo>
                  <a:pt x="46" y="35"/>
                  <a:pt x="35" y="46"/>
                  <a:pt x="23" y="4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94" name="Freeform 90">
            <a:extLst>
              <a:ext uri="{FF2B5EF4-FFF2-40B4-BE49-F238E27FC236}">
                <a16:creationId xmlns:a16="http://schemas.microsoft.com/office/drawing/2014/main" id="{4A894789-A14C-4927-B189-6C5B1FAC39A5}"/>
              </a:ext>
            </a:extLst>
          </p:cNvPr>
          <p:cNvSpPr/>
          <p:nvPr/>
        </p:nvSpPr>
        <p:spPr bwMode="auto">
          <a:xfrm>
            <a:off x="5873750" y="1354138"/>
            <a:ext cx="73025" cy="71437"/>
          </a:xfrm>
          <a:custGeom>
            <a:avLst/>
            <a:gdLst>
              <a:gd name="T0" fmla="*/ 1 w 47"/>
              <a:gd name="T1" fmla="*/ 21 h 47"/>
              <a:gd name="T2" fmla="*/ 26 w 47"/>
              <a:gd name="T3" fmla="*/ 1 h 47"/>
              <a:gd name="T4" fmla="*/ 46 w 47"/>
              <a:gd name="T5" fmla="*/ 26 h 47"/>
              <a:gd name="T6" fmla="*/ 22 w 47"/>
              <a:gd name="T7" fmla="*/ 46 h 47"/>
              <a:gd name="T8" fmla="*/ 1 w 47"/>
              <a:gd name="T9" fmla="*/ 21 h 47"/>
            </a:gdLst>
            <a:ahLst/>
            <a:cxnLst>
              <a:cxn ang="0">
                <a:pos x="T0" y="T1"/>
              </a:cxn>
              <a:cxn ang="0">
                <a:pos x="T2" y="T3"/>
              </a:cxn>
              <a:cxn ang="0">
                <a:pos x="T4" y="T5"/>
              </a:cxn>
              <a:cxn ang="0">
                <a:pos x="T6" y="T7"/>
              </a:cxn>
              <a:cxn ang="0">
                <a:pos x="T8" y="T9"/>
              </a:cxn>
            </a:cxnLst>
            <a:rect l="0" t="0" r="r" b="b"/>
            <a:pathLst>
              <a:path w="47" h="47">
                <a:moveTo>
                  <a:pt x="1" y="21"/>
                </a:moveTo>
                <a:cubicBezTo>
                  <a:pt x="2" y="9"/>
                  <a:pt x="13" y="0"/>
                  <a:pt x="26" y="1"/>
                </a:cubicBezTo>
                <a:cubicBezTo>
                  <a:pt x="39" y="2"/>
                  <a:pt x="47" y="12"/>
                  <a:pt x="46" y="26"/>
                </a:cubicBezTo>
                <a:cubicBezTo>
                  <a:pt x="45" y="37"/>
                  <a:pt x="34" y="47"/>
                  <a:pt x="22" y="46"/>
                </a:cubicBezTo>
                <a:cubicBezTo>
                  <a:pt x="10" y="45"/>
                  <a:pt x="0" y="33"/>
                  <a:pt x="1" y="2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115" name="Grupo 114">
            <a:extLst>
              <a:ext uri="{FF2B5EF4-FFF2-40B4-BE49-F238E27FC236}">
                <a16:creationId xmlns:a16="http://schemas.microsoft.com/office/drawing/2014/main" id="{8CAD6A58-422A-48A8-B2EE-4AF0E0C7FEBE}"/>
              </a:ext>
            </a:extLst>
          </p:cNvPr>
          <p:cNvGrpSpPr/>
          <p:nvPr/>
        </p:nvGrpSpPr>
        <p:grpSpPr>
          <a:xfrm>
            <a:off x="6319838" y="3286125"/>
            <a:ext cx="2228849" cy="1612900"/>
            <a:chOff x="6319838" y="3286125"/>
            <a:chExt cx="2228849" cy="1612900"/>
          </a:xfrm>
        </p:grpSpPr>
        <p:sp>
          <p:nvSpPr>
            <p:cNvPr id="99" name="Freeform 94">
              <a:extLst>
                <a:ext uri="{FF2B5EF4-FFF2-40B4-BE49-F238E27FC236}">
                  <a16:creationId xmlns:a16="http://schemas.microsoft.com/office/drawing/2014/main" id="{14CC8CCC-16F4-4B18-A45C-DE45060F82E1}"/>
                </a:ext>
              </a:extLst>
            </p:cNvPr>
            <p:cNvSpPr/>
            <p:nvPr/>
          </p:nvSpPr>
          <p:spPr bwMode="auto">
            <a:xfrm>
              <a:off x="6319838" y="3286125"/>
              <a:ext cx="2228849" cy="1612900"/>
            </a:xfrm>
            <a:custGeom>
              <a:avLst/>
              <a:gdLst>
                <a:gd name="T0" fmla="*/ 203 w 225"/>
                <a:gd name="T1" fmla="*/ 44 h 162"/>
                <a:gd name="T2" fmla="*/ 203 w 225"/>
                <a:gd name="T3" fmla="*/ 77 h 162"/>
                <a:gd name="T4" fmla="*/ 209 w 225"/>
                <a:gd name="T5" fmla="*/ 94 h 162"/>
                <a:gd name="T6" fmla="*/ 221 w 225"/>
                <a:gd name="T7" fmla="*/ 119 h 162"/>
                <a:gd name="T8" fmla="*/ 200 w 225"/>
                <a:gd name="T9" fmla="*/ 160 h 162"/>
                <a:gd name="T10" fmla="*/ 180 w 225"/>
                <a:gd name="T11" fmla="*/ 161 h 162"/>
                <a:gd name="T12" fmla="*/ 122 w 225"/>
                <a:gd name="T13" fmla="*/ 157 h 162"/>
                <a:gd name="T14" fmla="*/ 73 w 225"/>
                <a:gd name="T15" fmla="*/ 160 h 162"/>
                <a:gd name="T16" fmla="*/ 26 w 225"/>
                <a:gd name="T17" fmla="*/ 162 h 162"/>
                <a:gd name="T18" fmla="*/ 2 w 225"/>
                <a:gd name="T19" fmla="*/ 146 h 162"/>
                <a:gd name="T20" fmla="*/ 3 w 225"/>
                <a:gd name="T21" fmla="*/ 130 h 162"/>
                <a:gd name="T22" fmla="*/ 23 w 225"/>
                <a:gd name="T23" fmla="*/ 121 h 162"/>
                <a:gd name="T24" fmla="*/ 33 w 225"/>
                <a:gd name="T25" fmla="*/ 123 h 162"/>
                <a:gd name="T26" fmla="*/ 46 w 225"/>
                <a:gd name="T27" fmla="*/ 121 h 162"/>
                <a:gd name="T28" fmla="*/ 108 w 225"/>
                <a:gd name="T29" fmla="*/ 88 h 162"/>
                <a:gd name="T30" fmla="*/ 127 w 225"/>
                <a:gd name="T31" fmla="*/ 56 h 162"/>
                <a:gd name="T32" fmla="*/ 127 w 225"/>
                <a:gd name="T33" fmla="*/ 7 h 162"/>
                <a:gd name="T34" fmla="*/ 127 w 225"/>
                <a:gd name="T35" fmla="*/ 3 h 162"/>
                <a:gd name="T36" fmla="*/ 131 w 225"/>
                <a:gd name="T37" fmla="*/ 0 h 162"/>
                <a:gd name="T38" fmla="*/ 136 w 225"/>
                <a:gd name="T39" fmla="*/ 3 h 162"/>
                <a:gd name="T40" fmla="*/ 134 w 225"/>
                <a:gd name="T41" fmla="*/ 67 h 162"/>
                <a:gd name="T42" fmla="*/ 115 w 225"/>
                <a:gd name="T43" fmla="*/ 94 h 162"/>
                <a:gd name="T44" fmla="*/ 56 w 225"/>
                <a:gd name="T45" fmla="*/ 126 h 162"/>
                <a:gd name="T46" fmla="*/ 21 w 225"/>
                <a:gd name="T47" fmla="*/ 129 h 162"/>
                <a:gd name="T48" fmla="*/ 10 w 225"/>
                <a:gd name="T49" fmla="*/ 135 h 162"/>
                <a:gd name="T50" fmla="*/ 20 w 225"/>
                <a:gd name="T51" fmla="*/ 153 h 162"/>
                <a:gd name="T52" fmla="*/ 38 w 225"/>
                <a:gd name="T53" fmla="*/ 153 h 162"/>
                <a:gd name="T54" fmla="*/ 109 w 225"/>
                <a:gd name="T55" fmla="*/ 149 h 162"/>
                <a:gd name="T56" fmla="*/ 161 w 225"/>
                <a:gd name="T57" fmla="*/ 150 h 162"/>
                <a:gd name="T58" fmla="*/ 187 w 225"/>
                <a:gd name="T59" fmla="*/ 153 h 162"/>
                <a:gd name="T60" fmla="*/ 212 w 225"/>
                <a:gd name="T61" fmla="*/ 119 h 162"/>
                <a:gd name="T62" fmla="*/ 206 w 225"/>
                <a:gd name="T63" fmla="*/ 106 h 162"/>
                <a:gd name="T64" fmla="*/ 194 w 225"/>
                <a:gd name="T65" fmla="*/ 66 h 162"/>
                <a:gd name="T66" fmla="*/ 195 w 225"/>
                <a:gd name="T67" fmla="*/ 11 h 162"/>
                <a:gd name="T68" fmla="*/ 199 w 225"/>
                <a:gd name="T69" fmla="*/ 5 h 162"/>
                <a:gd name="T70" fmla="*/ 203 w 225"/>
                <a:gd name="T71" fmla="*/ 11 h 162"/>
                <a:gd name="T72" fmla="*/ 203 w 225"/>
                <a:gd name="T73" fmla="*/ 44 h 162"/>
                <a:gd name="T74" fmla="*/ 203 w 225"/>
                <a:gd name="T75" fmla="*/ 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5" h="162">
                  <a:moveTo>
                    <a:pt x="203" y="44"/>
                  </a:moveTo>
                  <a:cubicBezTo>
                    <a:pt x="203" y="55"/>
                    <a:pt x="203" y="66"/>
                    <a:pt x="203" y="77"/>
                  </a:cubicBezTo>
                  <a:cubicBezTo>
                    <a:pt x="203" y="84"/>
                    <a:pt x="205" y="89"/>
                    <a:pt x="209" y="94"/>
                  </a:cubicBezTo>
                  <a:cubicBezTo>
                    <a:pt x="214" y="102"/>
                    <a:pt x="220" y="110"/>
                    <a:pt x="221" y="119"/>
                  </a:cubicBezTo>
                  <a:cubicBezTo>
                    <a:pt x="225" y="137"/>
                    <a:pt x="217" y="155"/>
                    <a:pt x="200" y="160"/>
                  </a:cubicBezTo>
                  <a:cubicBezTo>
                    <a:pt x="193" y="162"/>
                    <a:pt x="186" y="162"/>
                    <a:pt x="180" y="161"/>
                  </a:cubicBezTo>
                  <a:cubicBezTo>
                    <a:pt x="160" y="159"/>
                    <a:pt x="141" y="156"/>
                    <a:pt x="122" y="157"/>
                  </a:cubicBezTo>
                  <a:cubicBezTo>
                    <a:pt x="106" y="157"/>
                    <a:pt x="89" y="159"/>
                    <a:pt x="73" y="160"/>
                  </a:cubicBezTo>
                  <a:cubicBezTo>
                    <a:pt x="57" y="161"/>
                    <a:pt x="41" y="162"/>
                    <a:pt x="26" y="162"/>
                  </a:cubicBezTo>
                  <a:cubicBezTo>
                    <a:pt x="13" y="162"/>
                    <a:pt x="4" y="156"/>
                    <a:pt x="2" y="146"/>
                  </a:cubicBezTo>
                  <a:cubicBezTo>
                    <a:pt x="0" y="140"/>
                    <a:pt x="0" y="135"/>
                    <a:pt x="3" y="130"/>
                  </a:cubicBezTo>
                  <a:cubicBezTo>
                    <a:pt x="7" y="122"/>
                    <a:pt x="15" y="119"/>
                    <a:pt x="23" y="121"/>
                  </a:cubicBezTo>
                  <a:cubicBezTo>
                    <a:pt x="26" y="122"/>
                    <a:pt x="30" y="123"/>
                    <a:pt x="33" y="123"/>
                  </a:cubicBezTo>
                  <a:cubicBezTo>
                    <a:pt x="37" y="124"/>
                    <a:pt x="42" y="123"/>
                    <a:pt x="46" y="121"/>
                  </a:cubicBezTo>
                  <a:cubicBezTo>
                    <a:pt x="67" y="111"/>
                    <a:pt x="87" y="99"/>
                    <a:pt x="108" y="88"/>
                  </a:cubicBezTo>
                  <a:cubicBezTo>
                    <a:pt x="121" y="82"/>
                    <a:pt x="127" y="71"/>
                    <a:pt x="127" y="56"/>
                  </a:cubicBezTo>
                  <a:cubicBezTo>
                    <a:pt x="126" y="40"/>
                    <a:pt x="127" y="23"/>
                    <a:pt x="127" y="7"/>
                  </a:cubicBezTo>
                  <a:cubicBezTo>
                    <a:pt x="127" y="6"/>
                    <a:pt x="127" y="4"/>
                    <a:pt x="127" y="3"/>
                  </a:cubicBezTo>
                  <a:cubicBezTo>
                    <a:pt x="127" y="1"/>
                    <a:pt x="129" y="0"/>
                    <a:pt x="131" y="0"/>
                  </a:cubicBezTo>
                  <a:cubicBezTo>
                    <a:pt x="134" y="0"/>
                    <a:pt x="136" y="1"/>
                    <a:pt x="136" y="3"/>
                  </a:cubicBezTo>
                  <a:cubicBezTo>
                    <a:pt x="135" y="25"/>
                    <a:pt x="136" y="46"/>
                    <a:pt x="134" y="67"/>
                  </a:cubicBezTo>
                  <a:cubicBezTo>
                    <a:pt x="133" y="79"/>
                    <a:pt x="126" y="88"/>
                    <a:pt x="115" y="94"/>
                  </a:cubicBezTo>
                  <a:cubicBezTo>
                    <a:pt x="96" y="105"/>
                    <a:pt x="75" y="115"/>
                    <a:pt x="56" y="126"/>
                  </a:cubicBezTo>
                  <a:cubicBezTo>
                    <a:pt x="44" y="132"/>
                    <a:pt x="33" y="134"/>
                    <a:pt x="21" y="129"/>
                  </a:cubicBezTo>
                  <a:cubicBezTo>
                    <a:pt x="16" y="128"/>
                    <a:pt x="12" y="130"/>
                    <a:pt x="10" y="135"/>
                  </a:cubicBezTo>
                  <a:cubicBezTo>
                    <a:pt x="7" y="142"/>
                    <a:pt x="12" y="151"/>
                    <a:pt x="20" y="153"/>
                  </a:cubicBezTo>
                  <a:cubicBezTo>
                    <a:pt x="26" y="154"/>
                    <a:pt x="32" y="154"/>
                    <a:pt x="38" y="153"/>
                  </a:cubicBezTo>
                  <a:cubicBezTo>
                    <a:pt x="62" y="153"/>
                    <a:pt x="86" y="151"/>
                    <a:pt x="109" y="149"/>
                  </a:cubicBezTo>
                  <a:cubicBezTo>
                    <a:pt x="127" y="147"/>
                    <a:pt x="144" y="148"/>
                    <a:pt x="161" y="150"/>
                  </a:cubicBezTo>
                  <a:cubicBezTo>
                    <a:pt x="170" y="151"/>
                    <a:pt x="178" y="152"/>
                    <a:pt x="187" y="153"/>
                  </a:cubicBezTo>
                  <a:cubicBezTo>
                    <a:pt x="206" y="154"/>
                    <a:pt x="218" y="138"/>
                    <a:pt x="212" y="119"/>
                  </a:cubicBezTo>
                  <a:cubicBezTo>
                    <a:pt x="211" y="114"/>
                    <a:pt x="209" y="109"/>
                    <a:pt x="206" y="106"/>
                  </a:cubicBezTo>
                  <a:cubicBezTo>
                    <a:pt x="196" y="94"/>
                    <a:pt x="194" y="80"/>
                    <a:pt x="194" y="66"/>
                  </a:cubicBezTo>
                  <a:cubicBezTo>
                    <a:pt x="194" y="47"/>
                    <a:pt x="194" y="29"/>
                    <a:pt x="195" y="11"/>
                  </a:cubicBezTo>
                  <a:cubicBezTo>
                    <a:pt x="195" y="7"/>
                    <a:pt x="196" y="5"/>
                    <a:pt x="199" y="5"/>
                  </a:cubicBezTo>
                  <a:cubicBezTo>
                    <a:pt x="202" y="5"/>
                    <a:pt x="203" y="8"/>
                    <a:pt x="203" y="11"/>
                  </a:cubicBezTo>
                  <a:cubicBezTo>
                    <a:pt x="203" y="22"/>
                    <a:pt x="203" y="33"/>
                    <a:pt x="203" y="44"/>
                  </a:cubicBezTo>
                  <a:cubicBezTo>
                    <a:pt x="203" y="44"/>
                    <a:pt x="203" y="44"/>
                    <a:pt x="203" y="4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0" name="Freeform 95">
              <a:extLst>
                <a:ext uri="{FF2B5EF4-FFF2-40B4-BE49-F238E27FC236}">
                  <a16:creationId xmlns:a16="http://schemas.microsoft.com/office/drawing/2014/main" id="{DB2D3E29-1A01-45B5-9AD2-41F1956E5DBD}"/>
                </a:ext>
              </a:extLst>
            </p:cNvPr>
            <p:cNvSpPr>
              <a:spLocks noEditPoints="1"/>
            </p:cNvSpPr>
            <p:nvPr/>
          </p:nvSpPr>
          <p:spPr bwMode="auto">
            <a:xfrm>
              <a:off x="7983538" y="4371975"/>
              <a:ext cx="336550" cy="347663"/>
            </a:xfrm>
            <a:custGeom>
              <a:avLst/>
              <a:gdLst>
                <a:gd name="T0" fmla="*/ 17 w 34"/>
                <a:gd name="T1" fmla="*/ 0 h 35"/>
                <a:gd name="T2" fmla="*/ 34 w 34"/>
                <a:gd name="T3" fmla="*/ 17 h 35"/>
                <a:gd name="T4" fmla="*/ 17 w 34"/>
                <a:gd name="T5" fmla="*/ 35 h 35"/>
                <a:gd name="T6" fmla="*/ 0 w 34"/>
                <a:gd name="T7" fmla="*/ 18 h 35"/>
                <a:gd name="T8" fmla="*/ 17 w 34"/>
                <a:gd name="T9" fmla="*/ 0 h 35"/>
                <a:gd name="T10" fmla="*/ 17 w 34"/>
                <a:gd name="T11" fmla="*/ 26 h 35"/>
                <a:gd name="T12" fmla="*/ 26 w 34"/>
                <a:gd name="T13" fmla="*/ 18 h 35"/>
                <a:gd name="T14" fmla="*/ 17 w 34"/>
                <a:gd name="T15" fmla="*/ 9 h 35"/>
                <a:gd name="T16" fmla="*/ 8 w 34"/>
                <a:gd name="T17" fmla="*/ 17 h 35"/>
                <a:gd name="T18" fmla="*/ 17 w 34"/>
                <a:gd name="T19" fmla="*/ 2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5">
                  <a:moveTo>
                    <a:pt x="17" y="0"/>
                  </a:moveTo>
                  <a:cubicBezTo>
                    <a:pt x="27" y="0"/>
                    <a:pt x="34" y="8"/>
                    <a:pt x="34" y="17"/>
                  </a:cubicBezTo>
                  <a:cubicBezTo>
                    <a:pt x="34" y="27"/>
                    <a:pt x="27" y="35"/>
                    <a:pt x="17" y="35"/>
                  </a:cubicBezTo>
                  <a:cubicBezTo>
                    <a:pt x="8" y="35"/>
                    <a:pt x="0" y="27"/>
                    <a:pt x="0" y="18"/>
                  </a:cubicBezTo>
                  <a:cubicBezTo>
                    <a:pt x="0" y="8"/>
                    <a:pt x="7" y="0"/>
                    <a:pt x="17" y="0"/>
                  </a:cubicBezTo>
                  <a:close/>
                  <a:moveTo>
                    <a:pt x="17" y="26"/>
                  </a:moveTo>
                  <a:cubicBezTo>
                    <a:pt x="22" y="26"/>
                    <a:pt x="26" y="22"/>
                    <a:pt x="26" y="18"/>
                  </a:cubicBezTo>
                  <a:cubicBezTo>
                    <a:pt x="26" y="13"/>
                    <a:pt x="22" y="9"/>
                    <a:pt x="17" y="9"/>
                  </a:cubicBezTo>
                  <a:cubicBezTo>
                    <a:pt x="12" y="9"/>
                    <a:pt x="9" y="13"/>
                    <a:pt x="8" y="17"/>
                  </a:cubicBezTo>
                  <a:cubicBezTo>
                    <a:pt x="8" y="22"/>
                    <a:pt x="12" y="26"/>
                    <a:pt x="17" y="2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1" name="Freeform 96">
              <a:extLst>
                <a:ext uri="{FF2B5EF4-FFF2-40B4-BE49-F238E27FC236}">
                  <a16:creationId xmlns:a16="http://schemas.microsoft.com/office/drawing/2014/main" id="{6E701F48-4FF4-4A01-BA69-C50625E6B6F4}"/>
                </a:ext>
              </a:extLst>
            </p:cNvPr>
            <p:cNvSpPr>
              <a:spLocks noEditPoints="1"/>
            </p:cNvSpPr>
            <p:nvPr/>
          </p:nvSpPr>
          <p:spPr bwMode="auto">
            <a:xfrm>
              <a:off x="7616825" y="4211638"/>
              <a:ext cx="287337" cy="279400"/>
            </a:xfrm>
            <a:custGeom>
              <a:avLst/>
              <a:gdLst>
                <a:gd name="T0" fmla="*/ 29 w 29"/>
                <a:gd name="T1" fmla="*/ 14 h 28"/>
                <a:gd name="T2" fmla="*/ 14 w 29"/>
                <a:gd name="T3" fmla="*/ 28 h 28"/>
                <a:gd name="T4" fmla="*/ 0 w 29"/>
                <a:gd name="T5" fmla="*/ 15 h 28"/>
                <a:gd name="T6" fmla="*/ 14 w 29"/>
                <a:gd name="T7" fmla="*/ 0 h 28"/>
                <a:gd name="T8" fmla="*/ 29 w 29"/>
                <a:gd name="T9" fmla="*/ 14 h 28"/>
                <a:gd name="T10" fmla="*/ 20 w 29"/>
                <a:gd name="T11" fmla="*/ 14 h 28"/>
                <a:gd name="T12" fmla="*/ 15 w 29"/>
                <a:gd name="T13" fmla="*/ 9 h 28"/>
                <a:gd name="T14" fmla="*/ 9 w 29"/>
                <a:gd name="T15" fmla="*/ 14 h 28"/>
                <a:gd name="T16" fmla="*/ 14 w 29"/>
                <a:gd name="T17" fmla="*/ 20 h 28"/>
                <a:gd name="T18" fmla="*/ 20 w 29"/>
                <a:gd name="T19"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9" y="14"/>
                  </a:moveTo>
                  <a:cubicBezTo>
                    <a:pt x="29" y="22"/>
                    <a:pt x="22" y="28"/>
                    <a:pt x="14" y="28"/>
                  </a:cubicBezTo>
                  <a:cubicBezTo>
                    <a:pt x="7" y="28"/>
                    <a:pt x="0" y="22"/>
                    <a:pt x="0" y="15"/>
                  </a:cubicBezTo>
                  <a:cubicBezTo>
                    <a:pt x="0" y="7"/>
                    <a:pt x="6" y="0"/>
                    <a:pt x="14" y="0"/>
                  </a:cubicBezTo>
                  <a:cubicBezTo>
                    <a:pt x="22" y="0"/>
                    <a:pt x="29" y="6"/>
                    <a:pt x="29" y="14"/>
                  </a:cubicBezTo>
                  <a:close/>
                  <a:moveTo>
                    <a:pt x="20" y="14"/>
                  </a:moveTo>
                  <a:cubicBezTo>
                    <a:pt x="20" y="11"/>
                    <a:pt x="18" y="9"/>
                    <a:pt x="15" y="9"/>
                  </a:cubicBezTo>
                  <a:cubicBezTo>
                    <a:pt x="12" y="9"/>
                    <a:pt x="9" y="11"/>
                    <a:pt x="9" y="14"/>
                  </a:cubicBezTo>
                  <a:cubicBezTo>
                    <a:pt x="9" y="17"/>
                    <a:pt x="11" y="20"/>
                    <a:pt x="14" y="20"/>
                  </a:cubicBezTo>
                  <a:cubicBezTo>
                    <a:pt x="17" y="20"/>
                    <a:pt x="20" y="17"/>
                    <a:pt x="20" y="1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2" name="Freeform 97">
              <a:extLst>
                <a:ext uri="{FF2B5EF4-FFF2-40B4-BE49-F238E27FC236}">
                  <a16:creationId xmlns:a16="http://schemas.microsoft.com/office/drawing/2014/main" id="{37504453-CF99-498D-B857-512632D910B3}"/>
                </a:ext>
              </a:extLst>
            </p:cNvPr>
            <p:cNvSpPr>
              <a:spLocks noEditPoints="1"/>
            </p:cNvSpPr>
            <p:nvPr/>
          </p:nvSpPr>
          <p:spPr bwMode="auto">
            <a:xfrm>
              <a:off x="7875588" y="3355975"/>
              <a:ext cx="276225" cy="288925"/>
            </a:xfrm>
            <a:custGeom>
              <a:avLst/>
              <a:gdLst>
                <a:gd name="T0" fmla="*/ 28 w 28"/>
                <a:gd name="T1" fmla="*/ 15 h 29"/>
                <a:gd name="T2" fmla="*/ 14 w 28"/>
                <a:gd name="T3" fmla="*/ 29 h 29"/>
                <a:gd name="T4" fmla="*/ 0 w 28"/>
                <a:gd name="T5" fmla="*/ 14 h 29"/>
                <a:gd name="T6" fmla="*/ 14 w 28"/>
                <a:gd name="T7" fmla="*/ 0 h 29"/>
                <a:gd name="T8" fmla="*/ 28 w 28"/>
                <a:gd name="T9" fmla="*/ 15 h 29"/>
                <a:gd name="T10" fmla="*/ 19 w 28"/>
                <a:gd name="T11" fmla="*/ 14 h 29"/>
                <a:gd name="T12" fmla="*/ 14 w 28"/>
                <a:gd name="T13" fmla="*/ 9 h 29"/>
                <a:gd name="T14" fmla="*/ 8 w 28"/>
                <a:gd name="T15" fmla="*/ 15 h 29"/>
                <a:gd name="T16" fmla="*/ 14 w 28"/>
                <a:gd name="T17" fmla="*/ 20 h 29"/>
                <a:gd name="T18" fmla="*/ 19 w 28"/>
                <a:gd name="T19"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8" y="15"/>
                  </a:moveTo>
                  <a:cubicBezTo>
                    <a:pt x="28" y="22"/>
                    <a:pt x="21" y="29"/>
                    <a:pt x="14" y="29"/>
                  </a:cubicBezTo>
                  <a:cubicBezTo>
                    <a:pt x="6" y="28"/>
                    <a:pt x="0" y="22"/>
                    <a:pt x="0" y="14"/>
                  </a:cubicBezTo>
                  <a:cubicBezTo>
                    <a:pt x="0" y="7"/>
                    <a:pt x="6" y="0"/>
                    <a:pt x="14" y="0"/>
                  </a:cubicBezTo>
                  <a:cubicBezTo>
                    <a:pt x="22" y="0"/>
                    <a:pt x="28" y="7"/>
                    <a:pt x="28" y="15"/>
                  </a:cubicBezTo>
                  <a:close/>
                  <a:moveTo>
                    <a:pt x="19" y="14"/>
                  </a:moveTo>
                  <a:cubicBezTo>
                    <a:pt x="19" y="12"/>
                    <a:pt x="17" y="9"/>
                    <a:pt x="14" y="9"/>
                  </a:cubicBezTo>
                  <a:cubicBezTo>
                    <a:pt x="11" y="9"/>
                    <a:pt x="8" y="12"/>
                    <a:pt x="8" y="15"/>
                  </a:cubicBezTo>
                  <a:cubicBezTo>
                    <a:pt x="8" y="17"/>
                    <a:pt x="11" y="20"/>
                    <a:pt x="14" y="20"/>
                  </a:cubicBezTo>
                  <a:cubicBezTo>
                    <a:pt x="17" y="20"/>
                    <a:pt x="19" y="17"/>
                    <a:pt x="19" y="14"/>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3" name="Freeform 98">
              <a:extLst>
                <a:ext uri="{FF2B5EF4-FFF2-40B4-BE49-F238E27FC236}">
                  <a16:creationId xmlns:a16="http://schemas.microsoft.com/office/drawing/2014/main" id="{F2112B4F-9DAC-409E-96E0-0C9E6CAEA084}"/>
                </a:ext>
              </a:extLst>
            </p:cNvPr>
            <p:cNvSpPr>
              <a:spLocks noEditPoints="1"/>
            </p:cNvSpPr>
            <p:nvPr/>
          </p:nvSpPr>
          <p:spPr bwMode="auto">
            <a:xfrm>
              <a:off x="7053263" y="4481513"/>
              <a:ext cx="266700" cy="258763"/>
            </a:xfrm>
            <a:custGeom>
              <a:avLst/>
              <a:gdLst>
                <a:gd name="T0" fmla="*/ 13 w 27"/>
                <a:gd name="T1" fmla="*/ 26 h 26"/>
                <a:gd name="T2" fmla="*/ 0 w 27"/>
                <a:gd name="T3" fmla="*/ 13 h 26"/>
                <a:gd name="T4" fmla="*/ 13 w 27"/>
                <a:gd name="T5" fmla="*/ 0 h 26"/>
                <a:gd name="T6" fmla="*/ 27 w 27"/>
                <a:gd name="T7" fmla="*/ 13 h 26"/>
                <a:gd name="T8" fmla="*/ 13 w 27"/>
                <a:gd name="T9" fmla="*/ 26 h 26"/>
                <a:gd name="T10" fmla="*/ 18 w 27"/>
                <a:gd name="T11" fmla="*/ 13 h 26"/>
                <a:gd name="T12" fmla="*/ 14 w 27"/>
                <a:gd name="T13" fmla="*/ 9 h 26"/>
                <a:gd name="T14" fmla="*/ 9 w 27"/>
                <a:gd name="T15" fmla="*/ 13 h 26"/>
                <a:gd name="T16" fmla="*/ 14 w 27"/>
                <a:gd name="T17" fmla="*/ 18 h 26"/>
                <a:gd name="T18" fmla="*/ 18 w 27"/>
                <a:gd name="T19"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6">
                  <a:moveTo>
                    <a:pt x="13" y="26"/>
                  </a:moveTo>
                  <a:cubicBezTo>
                    <a:pt x="6" y="26"/>
                    <a:pt x="1" y="21"/>
                    <a:pt x="0" y="13"/>
                  </a:cubicBezTo>
                  <a:cubicBezTo>
                    <a:pt x="0" y="6"/>
                    <a:pt x="6" y="0"/>
                    <a:pt x="13" y="0"/>
                  </a:cubicBezTo>
                  <a:cubicBezTo>
                    <a:pt x="21" y="0"/>
                    <a:pt x="27" y="6"/>
                    <a:pt x="27" y="13"/>
                  </a:cubicBezTo>
                  <a:cubicBezTo>
                    <a:pt x="27" y="20"/>
                    <a:pt x="21" y="26"/>
                    <a:pt x="13" y="26"/>
                  </a:cubicBezTo>
                  <a:close/>
                  <a:moveTo>
                    <a:pt x="18" y="13"/>
                  </a:moveTo>
                  <a:cubicBezTo>
                    <a:pt x="18" y="11"/>
                    <a:pt x="16" y="9"/>
                    <a:pt x="14" y="9"/>
                  </a:cubicBezTo>
                  <a:cubicBezTo>
                    <a:pt x="11" y="9"/>
                    <a:pt x="9" y="10"/>
                    <a:pt x="9" y="13"/>
                  </a:cubicBezTo>
                  <a:cubicBezTo>
                    <a:pt x="9" y="16"/>
                    <a:pt x="11" y="18"/>
                    <a:pt x="14" y="18"/>
                  </a:cubicBezTo>
                  <a:cubicBezTo>
                    <a:pt x="17" y="18"/>
                    <a:pt x="18" y="16"/>
                    <a:pt x="18" y="13"/>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4" name="Freeform 99">
              <a:extLst>
                <a:ext uri="{FF2B5EF4-FFF2-40B4-BE49-F238E27FC236}">
                  <a16:creationId xmlns:a16="http://schemas.microsoft.com/office/drawing/2014/main" id="{A883C5B4-B250-428E-B8A1-D6C9EF0C0B72}"/>
                </a:ext>
              </a:extLst>
            </p:cNvPr>
            <p:cNvSpPr>
              <a:spLocks noEditPoints="1"/>
            </p:cNvSpPr>
            <p:nvPr/>
          </p:nvSpPr>
          <p:spPr bwMode="auto">
            <a:xfrm>
              <a:off x="7726363" y="3913188"/>
              <a:ext cx="207962" cy="209550"/>
            </a:xfrm>
            <a:custGeom>
              <a:avLst/>
              <a:gdLst>
                <a:gd name="T0" fmla="*/ 21 w 21"/>
                <a:gd name="T1" fmla="*/ 11 h 21"/>
                <a:gd name="T2" fmla="*/ 11 w 21"/>
                <a:gd name="T3" fmla="*/ 21 h 21"/>
                <a:gd name="T4" fmla="*/ 0 w 21"/>
                <a:gd name="T5" fmla="*/ 11 h 21"/>
                <a:gd name="T6" fmla="*/ 11 w 21"/>
                <a:gd name="T7" fmla="*/ 0 h 21"/>
                <a:gd name="T8" fmla="*/ 21 w 21"/>
                <a:gd name="T9" fmla="*/ 11 h 21"/>
                <a:gd name="T10" fmla="*/ 12 w 21"/>
                <a:gd name="T11" fmla="*/ 11 h 21"/>
                <a:gd name="T12" fmla="*/ 10 w 21"/>
                <a:gd name="T13" fmla="*/ 9 h 21"/>
                <a:gd name="T14" fmla="*/ 9 w 21"/>
                <a:gd name="T15" fmla="*/ 11 h 21"/>
                <a:gd name="T16" fmla="*/ 10 w 21"/>
                <a:gd name="T17" fmla="*/ 13 h 21"/>
                <a:gd name="T18" fmla="*/ 12 w 21"/>
                <a:gd name="T1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1">
                  <a:moveTo>
                    <a:pt x="21" y="11"/>
                  </a:moveTo>
                  <a:cubicBezTo>
                    <a:pt x="21" y="17"/>
                    <a:pt x="16" y="21"/>
                    <a:pt x="11" y="21"/>
                  </a:cubicBezTo>
                  <a:cubicBezTo>
                    <a:pt x="5" y="21"/>
                    <a:pt x="0" y="17"/>
                    <a:pt x="0" y="11"/>
                  </a:cubicBezTo>
                  <a:cubicBezTo>
                    <a:pt x="0" y="5"/>
                    <a:pt x="5" y="0"/>
                    <a:pt x="11" y="0"/>
                  </a:cubicBezTo>
                  <a:cubicBezTo>
                    <a:pt x="16" y="0"/>
                    <a:pt x="21" y="5"/>
                    <a:pt x="21" y="11"/>
                  </a:cubicBezTo>
                  <a:close/>
                  <a:moveTo>
                    <a:pt x="12" y="11"/>
                  </a:moveTo>
                  <a:cubicBezTo>
                    <a:pt x="12" y="10"/>
                    <a:pt x="12" y="9"/>
                    <a:pt x="10" y="9"/>
                  </a:cubicBezTo>
                  <a:cubicBezTo>
                    <a:pt x="9" y="9"/>
                    <a:pt x="9" y="10"/>
                    <a:pt x="9" y="11"/>
                  </a:cubicBezTo>
                  <a:cubicBezTo>
                    <a:pt x="9" y="12"/>
                    <a:pt x="9" y="13"/>
                    <a:pt x="10" y="13"/>
                  </a:cubicBezTo>
                  <a:cubicBezTo>
                    <a:pt x="12" y="13"/>
                    <a:pt x="12" y="12"/>
                    <a:pt x="12" y="1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5" name="Freeform 100">
              <a:extLst>
                <a:ext uri="{FF2B5EF4-FFF2-40B4-BE49-F238E27FC236}">
                  <a16:creationId xmlns:a16="http://schemas.microsoft.com/office/drawing/2014/main" id="{BA4B557F-6EB8-46ED-B7A1-85BA7E190086}"/>
                </a:ext>
              </a:extLst>
            </p:cNvPr>
            <p:cNvSpPr/>
            <p:nvPr/>
          </p:nvSpPr>
          <p:spPr bwMode="auto">
            <a:xfrm>
              <a:off x="8013700" y="3773488"/>
              <a:ext cx="149225" cy="139700"/>
            </a:xfrm>
            <a:custGeom>
              <a:avLst/>
              <a:gdLst>
                <a:gd name="T0" fmla="*/ 7 w 15"/>
                <a:gd name="T1" fmla="*/ 0 h 14"/>
                <a:gd name="T2" fmla="*/ 15 w 15"/>
                <a:gd name="T3" fmla="*/ 7 h 14"/>
                <a:gd name="T4" fmla="*/ 7 w 15"/>
                <a:gd name="T5" fmla="*/ 14 h 14"/>
                <a:gd name="T6" fmla="*/ 0 w 15"/>
                <a:gd name="T7" fmla="*/ 7 h 14"/>
                <a:gd name="T8" fmla="*/ 7 w 15"/>
                <a:gd name="T9" fmla="*/ 0 h 14"/>
              </a:gdLst>
              <a:ahLst/>
              <a:cxnLst>
                <a:cxn ang="0">
                  <a:pos x="T0" y="T1"/>
                </a:cxn>
                <a:cxn ang="0">
                  <a:pos x="T2" y="T3"/>
                </a:cxn>
                <a:cxn ang="0">
                  <a:pos x="T4" y="T5"/>
                </a:cxn>
                <a:cxn ang="0">
                  <a:pos x="T6" y="T7"/>
                </a:cxn>
                <a:cxn ang="0">
                  <a:pos x="T8" y="T9"/>
                </a:cxn>
              </a:cxnLst>
              <a:rect l="0" t="0" r="r" b="b"/>
              <a:pathLst>
                <a:path w="15" h="14">
                  <a:moveTo>
                    <a:pt x="7" y="0"/>
                  </a:moveTo>
                  <a:cubicBezTo>
                    <a:pt x="11" y="0"/>
                    <a:pt x="14" y="3"/>
                    <a:pt x="15" y="7"/>
                  </a:cubicBezTo>
                  <a:cubicBezTo>
                    <a:pt x="15" y="11"/>
                    <a:pt x="11" y="14"/>
                    <a:pt x="7" y="14"/>
                  </a:cubicBezTo>
                  <a:cubicBezTo>
                    <a:pt x="3" y="14"/>
                    <a:pt x="0" y="11"/>
                    <a:pt x="0" y="7"/>
                  </a:cubicBezTo>
                  <a:cubicBezTo>
                    <a:pt x="0" y="3"/>
                    <a:pt x="3" y="0"/>
                    <a:pt x="7" y="0"/>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6" name="Oval 101">
              <a:extLst>
                <a:ext uri="{FF2B5EF4-FFF2-40B4-BE49-F238E27FC236}">
                  <a16:creationId xmlns:a16="http://schemas.microsoft.com/office/drawing/2014/main" id="{AE4D3374-9A20-4746-9213-8DD1D7E84811}"/>
                </a:ext>
              </a:extLst>
            </p:cNvPr>
            <p:cNvSpPr>
              <a:spLocks noChangeArrowheads="1"/>
            </p:cNvSpPr>
            <p:nvPr/>
          </p:nvSpPr>
          <p:spPr bwMode="auto">
            <a:xfrm>
              <a:off x="7508875" y="4570413"/>
              <a:ext cx="138112" cy="139700"/>
            </a:xfrm>
            <a:prstGeom prst="ellipse">
              <a:avLst/>
            </a:pr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7" name="Freeform 102">
              <a:extLst>
                <a:ext uri="{FF2B5EF4-FFF2-40B4-BE49-F238E27FC236}">
                  <a16:creationId xmlns:a16="http://schemas.microsoft.com/office/drawing/2014/main" id="{8A311E12-0E48-4970-9AF6-63B7AAF5238C}"/>
                </a:ext>
              </a:extLst>
            </p:cNvPr>
            <p:cNvSpPr/>
            <p:nvPr/>
          </p:nvSpPr>
          <p:spPr bwMode="auto">
            <a:xfrm>
              <a:off x="6805613" y="4621213"/>
              <a:ext cx="119062" cy="119063"/>
            </a:xfrm>
            <a:custGeom>
              <a:avLst/>
              <a:gdLst>
                <a:gd name="T0" fmla="*/ 6 w 12"/>
                <a:gd name="T1" fmla="*/ 12 h 12"/>
                <a:gd name="T2" fmla="*/ 0 w 12"/>
                <a:gd name="T3" fmla="*/ 6 h 12"/>
                <a:gd name="T4" fmla="*/ 6 w 12"/>
                <a:gd name="T5" fmla="*/ 0 h 12"/>
                <a:gd name="T6" fmla="*/ 12 w 12"/>
                <a:gd name="T7" fmla="*/ 6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cubicBezTo>
                    <a:pt x="2" y="12"/>
                    <a:pt x="0" y="9"/>
                    <a:pt x="0" y="6"/>
                  </a:cubicBezTo>
                  <a:cubicBezTo>
                    <a:pt x="0" y="2"/>
                    <a:pt x="3" y="0"/>
                    <a:pt x="6" y="0"/>
                  </a:cubicBezTo>
                  <a:cubicBezTo>
                    <a:pt x="9" y="0"/>
                    <a:pt x="12" y="3"/>
                    <a:pt x="12" y="6"/>
                  </a:cubicBezTo>
                  <a:cubicBezTo>
                    <a:pt x="12" y="10"/>
                    <a:pt x="9" y="12"/>
                    <a:pt x="6" y="12"/>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8" name="Freeform 103">
              <a:extLst>
                <a:ext uri="{FF2B5EF4-FFF2-40B4-BE49-F238E27FC236}">
                  <a16:creationId xmlns:a16="http://schemas.microsoft.com/office/drawing/2014/main" id="{1657CE8A-433F-4DAC-BDD8-AF028028C8E7}"/>
                </a:ext>
              </a:extLst>
            </p:cNvPr>
            <p:cNvSpPr/>
            <p:nvPr/>
          </p:nvSpPr>
          <p:spPr bwMode="auto">
            <a:xfrm>
              <a:off x="7389813" y="4351338"/>
              <a:ext cx="107950" cy="109538"/>
            </a:xfrm>
            <a:custGeom>
              <a:avLst/>
              <a:gdLst>
                <a:gd name="T0" fmla="*/ 6 w 11"/>
                <a:gd name="T1" fmla="*/ 11 h 11"/>
                <a:gd name="T2" fmla="*/ 1 w 11"/>
                <a:gd name="T3" fmla="*/ 6 h 11"/>
                <a:gd name="T4" fmla="*/ 6 w 11"/>
                <a:gd name="T5" fmla="*/ 0 h 11"/>
                <a:gd name="T6" fmla="*/ 11 w 11"/>
                <a:gd name="T7" fmla="*/ 5 h 11"/>
                <a:gd name="T8" fmla="*/ 6 w 11"/>
                <a:gd name="T9" fmla="*/ 11 h 11"/>
              </a:gdLst>
              <a:ahLst/>
              <a:cxnLst>
                <a:cxn ang="0">
                  <a:pos x="T0" y="T1"/>
                </a:cxn>
                <a:cxn ang="0">
                  <a:pos x="T2" y="T3"/>
                </a:cxn>
                <a:cxn ang="0">
                  <a:pos x="T4" y="T5"/>
                </a:cxn>
                <a:cxn ang="0">
                  <a:pos x="T6" y="T7"/>
                </a:cxn>
                <a:cxn ang="0">
                  <a:pos x="T8" y="T9"/>
                </a:cxn>
              </a:cxnLst>
              <a:rect l="0" t="0" r="r" b="b"/>
              <a:pathLst>
                <a:path w="11" h="11">
                  <a:moveTo>
                    <a:pt x="6" y="11"/>
                  </a:moveTo>
                  <a:cubicBezTo>
                    <a:pt x="3" y="11"/>
                    <a:pt x="1" y="9"/>
                    <a:pt x="1" y="6"/>
                  </a:cubicBezTo>
                  <a:cubicBezTo>
                    <a:pt x="0" y="3"/>
                    <a:pt x="3" y="0"/>
                    <a:pt x="6" y="0"/>
                  </a:cubicBezTo>
                  <a:cubicBezTo>
                    <a:pt x="9" y="0"/>
                    <a:pt x="11" y="3"/>
                    <a:pt x="11" y="5"/>
                  </a:cubicBezTo>
                  <a:cubicBezTo>
                    <a:pt x="11" y="8"/>
                    <a:pt x="9" y="11"/>
                    <a:pt x="6" y="11"/>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sp>
          <p:nvSpPr>
            <p:cNvPr id="109" name="Freeform 104">
              <a:extLst>
                <a:ext uri="{FF2B5EF4-FFF2-40B4-BE49-F238E27FC236}">
                  <a16:creationId xmlns:a16="http://schemas.microsoft.com/office/drawing/2014/main" id="{2753B2D3-A7BC-402A-8C4A-384CC0B5577B}"/>
                </a:ext>
              </a:extLst>
            </p:cNvPr>
            <p:cNvSpPr/>
            <p:nvPr/>
          </p:nvSpPr>
          <p:spPr bwMode="auto">
            <a:xfrm>
              <a:off x="8032750" y="4143375"/>
              <a:ext cx="109537" cy="109538"/>
            </a:xfrm>
            <a:custGeom>
              <a:avLst/>
              <a:gdLst>
                <a:gd name="T0" fmla="*/ 11 w 11"/>
                <a:gd name="T1" fmla="*/ 6 h 11"/>
                <a:gd name="T2" fmla="*/ 5 w 11"/>
                <a:gd name="T3" fmla="*/ 11 h 11"/>
                <a:gd name="T4" fmla="*/ 0 w 11"/>
                <a:gd name="T5" fmla="*/ 5 h 11"/>
                <a:gd name="T6" fmla="*/ 5 w 11"/>
                <a:gd name="T7" fmla="*/ 0 h 11"/>
                <a:gd name="T8" fmla="*/ 11 w 11"/>
                <a:gd name="T9" fmla="*/ 6 h 11"/>
              </a:gdLst>
              <a:ahLst/>
              <a:cxnLst>
                <a:cxn ang="0">
                  <a:pos x="T0" y="T1"/>
                </a:cxn>
                <a:cxn ang="0">
                  <a:pos x="T2" y="T3"/>
                </a:cxn>
                <a:cxn ang="0">
                  <a:pos x="T4" y="T5"/>
                </a:cxn>
                <a:cxn ang="0">
                  <a:pos x="T6" y="T7"/>
                </a:cxn>
                <a:cxn ang="0">
                  <a:pos x="T8" y="T9"/>
                </a:cxn>
              </a:cxnLst>
              <a:rect l="0" t="0" r="r" b="b"/>
              <a:pathLst>
                <a:path w="11" h="11">
                  <a:moveTo>
                    <a:pt x="11" y="6"/>
                  </a:moveTo>
                  <a:cubicBezTo>
                    <a:pt x="11" y="9"/>
                    <a:pt x="8" y="11"/>
                    <a:pt x="5" y="11"/>
                  </a:cubicBezTo>
                  <a:cubicBezTo>
                    <a:pt x="2" y="11"/>
                    <a:pt x="0" y="9"/>
                    <a:pt x="0" y="5"/>
                  </a:cubicBezTo>
                  <a:cubicBezTo>
                    <a:pt x="0" y="3"/>
                    <a:pt x="2" y="0"/>
                    <a:pt x="5" y="0"/>
                  </a:cubicBezTo>
                  <a:cubicBezTo>
                    <a:pt x="8" y="1"/>
                    <a:pt x="11" y="3"/>
                    <a:pt x="11" y="6"/>
                  </a:cubicBezTo>
                  <a:close/>
                </a:path>
              </a:pathLst>
            </a:custGeom>
            <a:solidFill>
              <a:srgbClr val="D94949"/>
            </a:solidFill>
            <a:ln>
              <a:noFill/>
            </a:ln>
          </p:spPr>
          <p:txBody>
            <a:bodyPr vert="horz" wrap="square" lIns="91440" tIns="45720" rIns="91440" bIns="45720" numCol="1" anchor="t" anchorCtr="0" compatLnSpc="1">
              <a:prstTxWarp prst="textNoShape">
                <a:avLst/>
              </a:prstTxWarp>
            </a:bodyPr>
            <a:lstStyle/>
            <a:p>
              <a:endParaRPr lang="es-ES"/>
            </a:p>
          </p:txBody>
        </p:sp>
      </p:grpSp>
      <p:pic>
        <p:nvPicPr>
          <p:cNvPr id="117" name="Imagen 116">
            <a:extLst>
              <a:ext uri="{FF2B5EF4-FFF2-40B4-BE49-F238E27FC236}">
                <a16:creationId xmlns:a16="http://schemas.microsoft.com/office/drawing/2014/main" id="{6472F7AF-401B-4BF4-A541-4568D18C444D}"/>
              </a:ext>
            </a:extLst>
          </p:cNvPr>
          <p:cNvPicPr>
            <a:picLocks noChangeAspect="1"/>
          </p:cNvPicPr>
          <p:nvPr/>
        </p:nvPicPr>
        <p:blipFill>
          <a:blip r:embed="rId3"/>
          <a:stretch>
            <a:fillRect/>
          </a:stretch>
        </p:blipFill>
        <p:spPr>
          <a:xfrm>
            <a:off x="7062788" y="959520"/>
            <a:ext cx="1752879" cy="1774520"/>
          </a:xfrm>
          <a:prstGeom prst="rect">
            <a:avLst/>
          </a:prstGeom>
        </p:spPr>
      </p:pic>
    </p:spTree>
    <p:extLst>
      <p:ext uri="{BB962C8B-B14F-4D97-AF65-F5344CB8AC3E}">
        <p14:creationId xmlns:p14="http://schemas.microsoft.com/office/powerpoint/2010/main" val="169615134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4800"/>
              <a:t>Fully Editable Icon Sets: A</a:t>
            </a:r>
          </a:p>
        </p:txBody>
      </p:sp>
      <p:sp>
        <p:nvSpPr>
          <p:cNvPr id="54" name="Diamond 5">
            <a:extLst>
              <a:ext uri="{FF2B5EF4-FFF2-40B4-BE49-F238E27FC236}">
                <a16:creationId xmlns:a16="http://schemas.microsoft.com/office/drawing/2014/main" id="{AEDEE15B-09BE-4416-8D55-46095E20C00D}"/>
              </a:ext>
            </a:extLst>
          </p:cNvPr>
          <p:cNvSpPr/>
          <p:nvPr/>
        </p:nvSpPr>
        <p:spPr>
          <a:xfrm>
            <a:off x="4584053" y="1119115"/>
            <a:ext cx="392362" cy="393521"/>
          </a:xfrm>
          <a:custGeom>
            <a:avLst/>
            <a:gdLst/>
            <a:ahLst/>
            <a:cxnLst/>
            <a:rect l="l" t="t" r="r" b="b"/>
            <a:pathLst>
              <a:path w="3240001" h="3249575">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5" name="Isosceles Triangle 51">
            <a:extLst>
              <a:ext uri="{FF2B5EF4-FFF2-40B4-BE49-F238E27FC236}">
                <a16:creationId xmlns:a16="http://schemas.microsoft.com/office/drawing/2014/main" id="{2296D13E-298C-4F01-A77D-43547A7AEFA9}"/>
              </a:ext>
            </a:extLst>
          </p:cNvPr>
          <p:cNvSpPr/>
          <p:nvPr/>
        </p:nvSpPr>
        <p:spPr>
          <a:xfrm>
            <a:off x="3954988" y="1172014"/>
            <a:ext cx="392360" cy="287720"/>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6" name="Isosceles Triangle 57">
            <a:extLst>
              <a:ext uri="{FF2B5EF4-FFF2-40B4-BE49-F238E27FC236}">
                <a16:creationId xmlns:a16="http://schemas.microsoft.com/office/drawing/2014/main" id="{4E76B488-B2CD-463B-861A-27D4912FE160}"/>
              </a:ext>
            </a:extLst>
          </p:cNvPr>
          <p:cNvSpPr/>
          <p:nvPr/>
        </p:nvSpPr>
        <p:spPr>
          <a:xfrm>
            <a:off x="4585617" y="3390154"/>
            <a:ext cx="234850" cy="530924"/>
          </a:xfrm>
          <a:custGeom>
            <a:avLst/>
            <a:gdLst>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7" name="Rectangle 7">
            <a:extLst>
              <a:ext uri="{FF2B5EF4-FFF2-40B4-BE49-F238E27FC236}">
                <a16:creationId xmlns:a16="http://schemas.microsoft.com/office/drawing/2014/main" id="{84693C49-05C6-4CD0-A900-4B843CF3016D}"/>
              </a:ext>
            </a:extLst>
          </p:cNvPr>
          <p:cNvSpPr/>
          <p:nvPr/>
        </p:nvSpPr>
        <p:spPr>
          <a:xfrm rot="18900000">
            <a:off x="7189301" y="2740919"/>
            <a:ext cx="169248" cy="377049"/>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8" name="Parallelogram 15">
            <a:extLst>
              <a:ext uri="{FF2B5EF4-FFF2-40B4-BE49-F238E27FC236}">
                <a16:creationId xmlns:a16="http://schemas.microsoft.com/office/drawing/2014/main" id="{7A9FBE9D-EE5A-4F1B-8EDD-3D011F43183E}"/>
              </a:ext>
            </a:extLst>
          </p:cNvPr>
          <p:cNvSpPr/>
          <p:nvPr/>
        </p:nvSpPr>
        <p:spPr>
          <a:xfrm flipH="1">
            <a:off x="3950270" y="3481431"/>
            <a:ext cx="348370" cy="348370"/>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9" name="Freeform 19">
            <a:extLst>
              <a:ext uri="{FF2B5EF4-FFF2-40B4-BE49-F238E27FC236}">
                <a16:creationId xmlns:a16="http://schemas.microsoft.com/office/drawing/2014/main" id="{DD59881D-26FD-493B-8AE1-06C59DF34840}"/>
              </a:ext>
            </a:extLst>
          </p:cNvPr>
          <p:cNvSpPr/>
          <p:nvPr/>
        </p:nvSpPr>
        <p:spPr>
          <a:xfrm>
            <a:off x="5809057" y="2731880"/>
            <a:ext cx="345584" cy="340042"/>
          </a:xfrm>
          <a:custGeom>
            <a:avLst/>
            <a:gdLst/>
            <a:ahLst/>
            <a:cxnLst/>
            <a:rect l="l" t="t" r="r" b="b"/>
            <a:pathLst>
              <a:path w="3214097" h="3162551">
                <a:moveTo>
                  <a:pt x="1014592" y="2306036"/>
                </a:moveTo>
                <a:cubicBezTo>
                  <a:pt x="854868" y="2306036"/>
                  <a:pt x="725386" y="2435518"/>
                  <a:pt x="725386" y="2595242"/>
                </a:cubicBezTo>
                <a:cubicBezTo>
                  <a:pt x="725386" y="2754966"/>
                  <a:pt x="854868" y="2884448"/>
                  <a:pt x="1014592" y="2884448"/>
                </a:cubicBezTo>
                <a:cubicBezTo>
                  <a:pt x="1174316" y="2884448"/>
                  <a:pt x="1303798" y="2754966"/>
                  <a:pt x="1303798" y="2595242"/>
                </a:cubicBezTo>
                <a:cubicBezTo>
                  <a:pt x="1303798" y="2435518"/>
                  <a:pt x="1174316" y="2306036"/>
                  <a:pt x="1014592" y="2306036"/>
                </a:cubicBezTo>
                <a:close/>
                <a:moveTo>
                  <a:pt x="481275" y="1691816"/>
                </a:moveTo>
                <a:cubicBezTo>
                  <a:pt x="321551" y="1691816"/>
                  <a:pt x="192069" y="1821298"/>
                  <a:pt x="192069" y="1981022"/>
                </a:cubicBezTo>
                <a:cubicBezTo>
                  <a:pt x="192069" y="2140746"/>
                  <a:pt x="321551" y="2270228"/>
                  <a:pt x="481275" y="2270228"/>
                </a:cubicBezTo>
                <a:cubicBezTo>
                  <a:pt x="640999" y="2270228"/>
                  <a:pt x="770481" y="2140746"/>
                  <a:pt x="770481" y="1981022"/>
                </a:cubicBezTo>
                <a:cubicBezTo>
                  <a:pt x="770481" y="1821298"/>
                  <a:pt x="640999" y="1691816"/>
                  <a:pt x="481275" y="1691816"/>
                </a:cubicBezTo>
                <a:close/>
                <a:moveTo>
                  <a:pt x="2764751" y="1113404"/>
                </a:moveTo>
                <a:cubicBezTo>
                  <a:pt x="2605027" y="1113404"/>
                  <a:pt x="2475545" y="1242886"/>
                  <a:pt x="2475545" y="1402610"/>
                </a:cubicBezTo>
                <a:cubicBezTo>
                  <a:pt x="2475545" y="1562334"/>
                  <a:pt x="2605027" y="1691816"/>
                  <a:pt x="2764751" y="1691816"/>
                </a:cubicBezTo>
                <a:cubicBezTo>
                  <a:pt x="2924475" y="1691816"/>
                  <a:pt x="3053957" y="1562334"/>
                  <a:pt x="3053957" y="1402610"/>
                </a:cubicBezTo>
                <a:cubicBezTo>
                  <a:pt x="3053957" y="1242886"/>
                  <a:pt x="2924475" y="1113404"/>
                  <a:pt x="2764751" y="1113404"/>
                </a:cubicBezTo>
                <a:close/>
                <a:moveTo>
                  <a:pt x="532503" y="881964"/>
                </a:moveTo>
                <a:cubicBezTo>
                  <a:pt x="372779" y="881964"/>
                  <a:pt x="243297" y="1011446"/>
                  <a:pt x="243297" y="1171170"/>
                </a:cubicBezTo>
                <a:cubicBezTo>
                  <a:pt x="243297" y="1330894"/>
                  <a:pt x="372779" y="1460376"/>
                  <a:pt x="532503" y="1460376"/>
                </a:cubicBezTo>
                <a:cubicBezTo>
                  <a:pt x="692227" y="1460376"/>
                  <a:pt x="821709" y="1330894"/>
                  <a:pt x="821709" y="1171170"/>
                </a:cubicBezTo>
                <a:cubicBezTo>
                  <a:pt x="821709" y="1011446"/>
                  <a:pt x="692227" y="881964"/>
                  <a:pt x="532503" y="881964"/>
                </a:cubicBezTo>
                <a:close/>
                <a:moveTo>
                  <a:pt x="1162143" y="321316"/>
                </a:moveTo>
                <a:cubicBezTo>
                  <a:pt x="1002419" y="321316"/>
                  <a:pt x="872937" y="450798"/>
                  <a:pt x="872937" y="610522"/>
                </a:cubicBezTo>
                <a:cubicBezTo>
                  <a:pt x="872937" y="770246"/>
                  <a:pt x="1002419" y="899728"/>
                  <a:pt x="1162143" y="899728"/>
                </a:cubicBezTo>
                <a:cubicBezTo>
                  <a:pt x="1321867" y="899728"/>
                  <a:pt x="1451349" y="770246"/>
                  <a:pt x="1451349" y="610522"/>
                </a:cubicBezTo>
                <a:cubicBezTo>
                  <a:pt x="1451349" y="450798"/>
                  <a:pt x="1321867" y="321316"/>
                  <a:pt x="1162143" y="321316"/>
                </a:cubicBezTo>
                <a:close/>
                <a:moveTo>
                  <a:pt x="1963447" y="177300"/>
                </a:moveTo>
                <a:cubicBezTo>
                  <a:pt x="1803723" y="177300"/>
                  <a:pt x="1674241" y="306782"/>
                  <a:pt x="1674241" y="466506"/>
                </a:cubicBezTo>
                <a:cubicBezTo>
                  <a:pt x="1674241" y="626230"/>
                  <a:pt x="1803723" y="755712"/>
                  <a:pt x="1963447" y="755712"/>
                </a:cubicBezTo>
                <a:cubicBezTo>
                  <a:pt x="2123171" y="755712"/>
                  <a:pt x="2252653" y="626230"/>
                  <a:pt x="2252653" y="466506"/>
                </a:cubicBezTo>
                <a:cubicBezTo>
                  <a:pt x="2252653" y="306782"/>
                  <a:pt x="2123171" y="177300"/>
                  <a:pt x="1963447" y="177300"/>
                </a:cubicBezTo>
                <a:close/>
                <a:moveTo>
                  <a:pt x="1752672" y="312"/>
                </a:moveTo>
                <a:cubicBezTo>
                  <a:pt x="1817888" y="-690"/>
                  <a:pt x="1885249" y="703"/>
                  <a:pt x="1954799" y="4657"/>
                </a:cubicBezTo>
                <a:cubicBezTo>
                  <a:pt x="2504015" y="53541"/>
                  <a:pt x="2975590" y="412975"/>
                  <a:pt x="3145244" y="944937"/>
                </a:cubicBezTo>
                <a:cubicBezTo>
                  <a:pt x="3412664" y="2126757"/>
                  <a:pt x="2837568" y="2017487"/>
                  <a:pt x="2506889" y="1867964"/>
                </a:cubicBezTo>
                <a:cubicBezTo>
                  <a:pt x="1580987" y="1673869"/>
                  <a:pt x="2725425" y="3197869"/>
                  <a:pt x="1014520" y="3161925"/>
                </a:cubicBezTo>
                <a:cubicBezTo>
                  <a:pt x="-14898" y="3061283"/>
                  <a:pt x="-138545" y="1873713"/>
                  <a:pt x="108747" y="1100212"/>
                </a:cubicBezTo>
                <a:cubicBezTo>
                  <a:pt x="278579" y="569148"/>
                  <a:pt x="774429" y="15339"/>
                  <a:pt x="1752672" y="312"/>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0" name="Rectangle 30">
            <a:extLst>
              <a:ext uri="{FF2B5EF4-FFF2-40B4-BE49-F238E27FC236}">
                <a16:creationId xmlns:a16="http://schemas.microsoft.com/office/drawing/2014/main" id="{3BFEE74E-183A-4C32-9BDF-AC2573B061E0}"/>
              </a:ext>
            </a:extLst>
          </p:cNvPr>
          <p:cNvSpPr/>
          <p:nvPr/>
        </p:nvSpPr>
        <p:spPr>
          <a:xfrm>
            <a:off x="8297775" y="2700425"/>
            <a:ext cx="348370" cy="347351"/>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1" name="Rectangle 7">
            <a:extLst>
              <a:ext uri="{FF2B5EF4-FFF2-40B4-BE49-F238E27FC236}">
                <a16:creationId xmlns:a16="http://schemas.microsoft.com/office/drawing/2014/main" id="{A2454068-D6A0-42C7-BCE1-D03833DCF2E4}"/>
              </a:ext>
            </a:extLst>
          </p:cNvPr>
          <p:cNvSpPr/>
          <p:nvPr/>
        </p:nvSpPr>
        <p:spPr>
          <a:xfrm>
            <a:off x="5213119" y="1139038"/>
            <a:ext cx="353675" cy="353675"/>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2" name="Rectangle 15">
            <a:extLst>
              <a:ext uri="{FF2B5EF4-FFF2-40B4-BE49-F238E27FC236}">
                <a16:creationId xmlns:a16="http://schemas.microsoft.com/office/drawing/2014/main" id="{ECBB7944-2021-44C3-960E-8480CFC6DEF9}"/>
              </a:ext>
            </a:extLst>
          </p:cNvPr>
          <p:cNvSpPr/>
          <p:nvPr/>
        </p:nvSpPr>
        <p:spPr>
          <a:xfrm rot="5400000">
            <a:off x="5803264" y="1139036"/>
            <a:ext cx="354146" cy="353676"/>
          </a:xfrm>
          <a:custGeom>
            <a:avLst/>
            <a:gdLst/>
            <a:ahLst/>
            <a:cxnLst/>
            <a:rect l="l" t="t" r="r" b="b"/>
            <a:pathLst>
              <a:path w="3244313" h="324000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3" name="Pie 24">
            <a:extLst>
              <a:ext uri="{FF2B5EF4-FFF2-40B4-BE49-F238E27FC236}">
                <a16:creationId xmlns:a16="http://schemas.microsoft.com/office/drawing/2014/main" id="{DB38F196-AF37-4B00-AA3E-183F9372FBAD}"/>
              </a:ext>
            </a:extLst>
          </p:cNvPr>
          <p:cNvSpPr/>
          <p:nvPr/>
        </p:nvSpPr>
        <p:spPr>
          <a:xfrm>
            <a:off x="5107446" y="3464238"/>
            <a:ext cx="384887" cy="382757"/>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5" name="Block Arc 14">
            <a:extLst>
              <a:ext uri="{FF2B5EF4-FFF2-40B4-BE49-F238E27FC236}">
                <a16:creationId xmlns:a16="http://schemas.microsoft.com/office/drawing/2014/main" id="{F84CC100-88A8-4E3E-8091-D49E44C308ED}"/>
              </a:ext>
            </a:extLst>
          </p:cNvPr>
          <p:cNvSpPr/>
          <p:nvPr/>
        </p:nvSpPr>
        <p:spPr>
          <a:xfrm rot="16200000">
            <a:off x="6394019" y="1102960"/>
            <a:ext cx="425550" cy="425831"/>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6" name="Block Arc 41">
            <a:extLst>
              <a:ext uri="{FF2B5EF4-FFF2-40B4-BE49-F238E27FC236}">
                <a16:creationId xmlns:a16="http://schemas.microsoft.com/office/drawing/2014/main" id="{39949893-05ED-44C7-999C-84CE9B52D118}"/>
              </a:ext>
            </a:extLst>
          </p:cNvPr>
          <p:cNvSpPr/>
          <p:nvPr/>
        </p:nvSpPr>
        <p:spPr>
          <a:xfrm>
            <a:off x="7056414" y="1068226"/>
            <a:ext cx="354976" cy="495296"/>
          </a:xfrm>
          <a:custGeom>
            <a:avLst/>
            <a:gdLst/>
            <a:ahLst/>
            <a:cxnLst/>
            <a:rect l="l" t="t" r="r" b="b"/>
            <a:pathLst>
              <a:path w="2512265" h="3505352">
                <a:moveTo>
                  <a:pt x="1276582" y="2106401"/>
                </a:moveTo>
                <a:cubicBezTo>
                  <a:pt x="1154832" y="2195007"/>
                  <a:pt x="1018024" y="2262207"/>
                  <a:pt x="871321" y="2302645"/>
                </a:cubicBezTo>
                <a:cubicBezTo>
                  <a:pt x="1041049" y="2346709"/>
                  <a:pt x="1216984" y="2342691"/>
                  <a:pt x="1380867" y="2295542"/>
                </a:cubicBezTo>
                <a:cubicBezTo>
                  <a:pt x="1352791" y="2227964"/>
                  <a:pt x="1317377" y="2164934"/>
                  <a:pt x="1276582" y="2106401"/>
                </a:cubicBezTo>
                <a:close/>
                <a:moveTo>
                  <a:pt x="931061" y="1768598"/>
                </a:moveTo>
                <a:lnTo>
                  <a:pt x="785084" y="2021438"/>
                </a:lnTo>
                <a:lnTo>
                  <a:pt x="684448" y="2196711"/>
                </a:lnTo>
                <a:cubicBezTo>
                  <a:pt x="868931" y="2169533"/>
                  <a:pt x="1041385" y="2098006"/>
                  <a:pt x="1189228" y="1991290"/>
                </a:cubicBezTo>
                <a:cubicBezTo>
                  <a:pt x="1113839" y="1904543"/>
                  <a:pt x="1026949" y="1829435"/>
                  <a:pt x="931061" y="1768598"/>
                </a:cubicBezTo>
                <a:close/>
                <a:moveTo>
                  <a:pt x="1626242" y="1739577"/>
                </a:moveTo>
                <a:cubicBezTo>
                  <a:pt x="1556851" y="1850020"/>
                  <a:pt x="1471526" y="1947792"/>
                  <a:pt x="1374302" y="2030973"/>
                </a:cubicBezTo>
                <a:cubicBezTo>
                  <a:pt x="1422822" y="2099916"/>
                  <a:pt x="1464618" y="2174537"/>
                  <a:pt x="1497466" y="2254701"/>
                </a:cubicBezTo>
                <a:cubicBezTo>
                  <a:pt x="1664534" y="2184833"/>
                  <a:pt x="1813198" y="2068027"/>
                  <a:pt x="1922549" y="1910651"/>
                </a:cubicBezTo>
                <a:close/>
                <a:moveTo>
                  <a:pt x="531158" y="1601275"/>
                </a:moveTo>
                <a:cubicBezTo>
                  <a:pt x="514831" y="1769123"/>
                  <a:pt x="535254" y="1939877"/>
                  <a:pt x="594029" y="2101141"/>
                </a:cubicBezTo>
                <a:lnTo>
                  <a:pt x="822377" y="1705631"/>
                </a:lnTo>
                <a:cubicBezTo>
                  <a:pt x="730789" y="1658398"/>
                  <a:pt x="632873" y="1623335"/>
                  <a:pt x="531158" y="1601275"/>
                </a:cubicBezTo>
                <a:close/>
                <a:moveTo>
                  <a:pt x="270885" y="1572115"/>
                </a:moveTo>
                <a:cubicBezTo>
                  <a:pt x="231457" y="1572339"/>
                  <a:pt x="191799" y="1574812"/>
                  <a:pt x="152057" y="1579894"/>
                </a:cubicBezTo>
                <a:cubicBezTo>
                  <a:pt x="195418" y="1760005"/>
                  <a:pt x="289893" y="1927350"/>
                  <a:pt x="428945" y="2058945"/>
                </a:cubicBezTo>
                <a:cubicBezTo>
                  <a:pt x="384418" y="1901749"/>
                  <a:pt x="371313" y="1738504"/>
                  <a:pt x="388331" y="1577832"/>
                </a:cubicBezTo>
                <a:cubicBezTo>
                  <a:pt x="349511" y="1573916"/>
                  <a:pt x="310313" y="1571891"/>
                  <a:pt x="270885" y="1572115"/>
                </a:cubicBezTo>
                <a:close/>
                <a:moveTo>
                  <a:pt x="1117422" y="1445810"/>
                </a:moveTo>
                <a:lnTo>
                  <a:pt x="992684" y="1661863"/>
                </a:lnTo>
                <a:cubicBezTo>
                  <a:pt x="1102065" y="1730612"/>
                  <a:pt x="1200940" y="1816138"/>
                  <a:pt x="1286200" y="1915345"/>
                </a:cubicBezTo>
                <a:cubicBezTo>
                  <a:pt x="1368713" y="1844119"/>
                  <a:pt x="1441290" y="1760865"/>
                  <a:pt x="1500981" y="1667258"/>
                </a:cubicBezTo>
                <a:close/>
                <a:moveTo>
                  <a:pt x="2092402" y="1221082"/>
                </a:moveTo>
                <a:cubicBezTo>
                  <a:pt x="2001593" y="1234047"/>
                  <a:pt x="1911092" y="1235450"/>
                  <a:pt x="1822337" y="1227227"/>
                </a:cubicBezTo>
                <a:cubicBezTo>
                  <a:pt x="1800443" y="1366691"/>
                  <a:pt x="1756170" y="1503162"/>
                  <a:pt x="1688847" y="1630684"/>
                </a:cubicBezTo>
                <a:lnTo>
                  <a:pt x="1987299" y="1802996"/>
                </a:lnTo>
                <a:cubicBezTo>
                  <a:pt x="2084887" y="1618081"/>
                  <a:pt x="2117858" y="1415133"/>
                  <a:pt x="2092402" y="1221082"/>
                </a:cubicBezTo>
                <a:close/>
                <a:moveTo>
                  <a:pt x="649579" y="1175701"/>
                </a:moveTo>
                <a:cubicBezTo>
                  <a:pt x="600911" y="1272240"/>
                  <a:pt x="566994" y="1374279"/>
                  <a:pt x="548013" y="1478728"/>
                </a:cubicBezTo>
                <a:cubicBezTo>
                  <a:pt x="665588" y="1503392"/>
                  <a:pt x="778659" y="1543786"/>
                  <a:pt x="883938" y="1599004"/>
                </a:cubicBezTo>
                <a:lnTo>
                  <a:pt x="1008644" y="1383007"/>
                </a:lnTo>
                <a:close/>
                <a:moveTo>
                  <a:pt x="1325201" y="1085928"/>
                </a:moveTo>
                <a:lnTo>
                  <a:pt x="1180226" y="1337032"/>
                </a:lnTo>
                <a:lnTo>
                  <a:pt x="1563461" y="1558293"/>
                </a:lnTo>
                <a:cubicBezTo>
                  <a:pt x="1621429" y="1447029"/>
                  <a:pt x="1659763" y="1328223"/>
                  <a:pt x="1679185" y="1206861"/>
                </a:cubicBezTo>
                <a:cubicBezTo>
                  <a:pt x="1555153" y="1183834"/>
                  <a:pt x="1435895" y="1143161"/>
                  <a:pt x="1325201" y="1085928"/>
                </a:cubicBezTo>
                <a:close/>
                <a:moveTo>
                  <a:pt x="216369" y="925587"/>
                </a:moveTo>
                <a:cubicBezTo>
                  <a:pt x="135862" y="1096620"/>
                  <a:pt x="108667" y="1281041"/>
                  <a:pt x="130011" y="1458436"/>
                </a:cubicBezTo>
                <a:cubicBezTo>
                  <a:pt x="222591" y="1446071"/>
                  <a:pt x="314795" y="1446181"/>
                  <a:pt x="405131" y="1455463"/>
                </a:cubicBezTo>
                <a:cubicBezTo>
                  <a:pt x="426945" y="1333935"/>
                  <a:pt x="466667" y="1215249"/>
                  <a:pt x="524206" y="1103317"/>
                </a:cubicBezTo>
                <a:close/>
                <a:moveTo>
                  <a:pt x="943246" y="797103"/>
                </a:moveTo>
                <a:cubicBezTo>
                  <a:pt x="853400" y="873630"/>
                  <a:pt x="774733" y="963960"/>
                  <a:pt x="711316" y="1066306"/>
                </a:cubicBezTo>
                <a:lnTo>
                  <a:pt x="1071447" y="1274228"/>
                </a:lnTo>
                <a:lnTo>
                  <a:pt x="1215869" y="1024081"/>
                </a:lnTo>
                <a:cubicBezTo>
                  <a:pt x="1115458" y="961776"/>
                  <a:pt x="1023809" y="885272"/>
                  <a:pt x="943246" y="797103"/>
                </a:cubicBezTo>
                <a:close/>
                <a:moveTo>
                  <a:pt x="1777831" y="614825"/>
                </a:moveTo>
                <a:cubicBezTo>
                  <a:pt x="1828108" y="774217"/>
                  <a:pt x="1847177" y="940426"/>
                  <a:pt x="1835302" y="1104709"/>
                </a:cubicBezTo>
                <a:cubicBezTo>
                  <a:pt x="1912529" y="1111680"/>
                  <a:pt x="1991200" y="1110618"/>
                  <a:pt x="2070135" y="1099634"/>
                </a:cubicBezTo>
                <a:cubicBezTo>
                  <a:pt x="2023430" y="916066"/>
                  <a:pt x="1923963" y="746103"/>
                  <a:pt x="1777831" y="614825"/>
                </a:cubicBezTo>
                <a:close/>
                <a:moveTo>
                  <a:pt x="1613169" y="587153"/>
                </a:moveTo>
                <a:lnTo>
                  <a:pt x="1386789" y="979253"/>
                </a:lnTo>
                <a:cubicBezTo>
                  <a:pt x="1482593" y="1028182"/>
                  <a:pt x="1585369" y="1063521"/>
                  <a:pt x="1692132" y="1084514"/>
                </a:cubicBezTo>
                <a:cubicBezTo>
                  <a:pt x="1702376" y="916614"/>
                  <a:pt x="1676765" y="746730"/>
                  <a:pt x="1613169" y="587153"/>
                </a:cubicBezTo>
                <a:close/>
                <a:moveTo>
                  <a:pt x="1500307" y="531421"/>
                </a:moveTo>
                <a:cubicBezTo>
                  <a:pt x="1333628" y="560682"/>
                  <a:pt x="1177718" y="626786"/>
                  <a:pt x="1041762" y="721997"/>
                </a:cubicBezTo>
                <a:cubicBezTo>
                  <a:pt x="1111912" y="797410"/>
                  <a:pt x="1191076" y="863204"/>
                  <a:pt x="1277416" y="917480"/>
                </a:cubicBezTo>
                <a:close/>
                <a:moveTo>
                  <a:pt x="708730" y="442269"/>
                </a:moveTo>
                <a:cubicBezTo>
                  <a:pt x="536145" y="518354"/>
                  <a:pt x="384460" y="645249"/>
                  <a:pt x="277225" y="815684"/>
                </a:cubicBezTo>
                <a:lnTo>
                  <a:pt x="586010" y="993961"/>
                </a:lnTo>
                <a:cubicBezTo>
                  <a:pt x="658009" y="876621"/>
                  <a:pt x="747803" y="773217"/>
                  <a:pt x="850548" y="685844"/>
                </a:cubicBezTo>
                <a:cubicBezTo>
                  <a:pt x="795399" y="611028"/>
                  <a:pt x="747545" y="529652"/>
                  <a:pt x="708730" y="442269"/>
                </a:cubicBezTo>
                <a:close/>
                <a:moveTo>
                  <a:pt x="1114411" y="355452"/>
                </a:moveTo>
                <a:cubicBezTo>
                  <a:pt x="1016499" y="355167"/>
                  <a:pt x="919324" y="369705"/>
                  <a:pt x="826255" y="398131"/>
                </a:cubicBezTo>
                <a:cubicBezTo>
                  <a:pt x="858722" y="474940"/>
                  <a:pt x="900618" y="545829"/>
                  <a:pt x="948599" y="611249"/>
                </a:cubicBezTo>
                <a:cubicBezTo>
                  <a:pt x="1085375" y="512974"/>
                  <a:pt x="1240825" y="441488"/>
                  <a:pt x="1406980" y="401715"/>
                </a:cubicBezTo>
                <a:cubicBezTo>
                  <a:pt x="1310969" y="370847"/>
                  <a:pt x="1212322" y="355738"/>
                  <a:pt x="1114411" y="355452"/>
                </a:cubicBezTo>
                <a:close/>
                <a:moveTo>
                  <a:pt x="1776283" y="295101"/>
                </a:moveTo>
                <a:lnTo>
                  <a:pt x="1710896" y="408983"/>
                </a:lnTo>
                <a:cubicBezTo>
                  <a:pt x="2209777" y="726145"/>
                  <a:pt x="2373723" y="1383396"/>
                  <a:pt x="2075153" y="1900534"/>
                </a:cubicBezTo>
                <a:cubicBezTo>
                  <a:pt x="1777480" y="2416119"/>
                  <a:pt x="1129323" y="2603192"/>
                  <a:pt x="606057" y="2333243"/>
                </a:cubicBezTo>
                <a:lnTo>
                  <a:pt x="534769" y="2457402"/>
                </a:lnTo>
                <a:cubicBezTo>
                  <a:pt x="1115347" y="2755664"/>
                  <a:pt x="1834151" y="2554240"/>
                  <a:pt x="2173557" y="1987198"/>
                </a:cubicBezTo>
                <a:cubicBezTo>
                  <a:pt x="2520801" y="1407062"/>
                  <a:pt x="2343129" y="657734"/>
                  <a:pt x="1776283" y="295101"/>
                </a:cubicBezTo>
                <a:close/>
                <a:moveTo>
                  <a:pt x="1831804" y="0"/>
                </a:moveTo>
                <a:cubicBezTo>
                  <a:pt x="1881515" y="0"/>
                  <a:pt x="1921814" y="40299"/>
                  <a:pt x="1921814" y="90010"/>
                </a:cubicBezTo>
                <a:cubicBezTo>
                  <a:pt x="1921814" y="123853"/>
                  <a:pt x="1903137" y="153333"/>
                  <a:pt x="1874873" y="167531"/>
                </a:cubicBezTo>
                <a:cubicBezTo>
                  <a:pt x="2505724" y="579432"/>
                  <a:pt x="2701456" y="1419035"/>
                  <a:pt x="2311836" y="2069966"/>
                </a:cubicBezTo>
                <a:cubicBezTo>
                  <a:pt x="2067801" y="2477672"/>
                  <a:pt x="1650037" y="2717958"/>
                  <a:pt x="1209422" y="2750781"/>
                </a:cubicBezTo>
                <a:lnTo>
                  <a:pt x="1209422" y="3191198"/>
                </a:lnTo>
                <a:cubicBezTo>
                  <a:pt x="1228953" y="3190691"/>
                  <a:pt x="1248332" y="3191937"/>
                  <a:pt x="1267595" y="3193449"/>
                </a:cubicBezTo>
                <a:cubicBezTo>
                  <a:pt x="1660899" y="3224325"/>
                  <a:pt x="1926978" y="3358049"/>
                  <a:pt x="1884661" y="3503570"/>
                </a:cubicBezTo>
                <a:lnTo>
                  <a:pt x="318693" y="3505352"/>
                </a:lnTo>
                <a:cubicBezTo>
                  <a:pt x="273700" y="3359367"/>
                  <a:pt x="539657" y="3224666"/>
                  <a:pt x="934393" y="3193515"/>
                </a:cubicBezTo>
                <a:lnTo>
                  <a:pt x="993398" y="3191208"/>
                </a:lnTo>
                <a:lnTo>
                  <a:pt x="993398" y="2750894"/>
                </a:lnTo>
                <a:cubicBezTo>
                  <a:pt x="812915" y="2737642"/>
                  <a:pt x="632784" y="2688481"/>
                  <a:pt x="463078" y="2601537"/>
                </a:cubicBezTo>
                <a:cubicBezTo>
                  <a:pt x="463677" y="2602537"/>
                  <a:pt x="463694" y="2603560"/>
                  <a:pt x="463694" y="2604587"/>
                </a:cubicBezTo>
                <a:cubicBezTo>
                  <a:pt x="463694" y="2654298"/>
                  <a:pt x="423395" y="2694597"/>
                  <a:pt x="373684" y="2694597"/>
                </a:cubicBezTo>
                <a:cubicBezTo>
                  <a:pt x="323973" y="2694597"/>
                  <a:pt x="283674" y="2654298"/>
                  <a:pt x="283674" y="2604587"/>
                </a:cubicBezTo>
                <a:cubicBezTo>
                  <a:pt x="283674" y="2554876"/>
                  <a:pt x="323973" y="2514577"/>
                  <a:pt x="373684" y="2514577"/>
                </a:cubicBezTo>
                <a:lnTo>
                  <a:pt x="377019" y="2515250"/>
                </a:lnTo>
                <a:lnTo>
                  <a:pt x="511820" y="2280472"/>
                </a:lnTo>
                <a:lnTo>
                  <a:pt x="495824" y="2271237"/>
                </a:lnTo>
                <a:lnTo>
                  <a:pt x="496783" y="2269575"/>
                </a:lnTo>
                <a:cubicBezTo>
                  <a:pt x="34226" y="1964050"/>
                  <a:pt x="-130424" y="1362029"/>
                  <a:pt x="110016" y="864184"/>
                </a:cubicBezTo>
                <a:lnTo>
                  <a:pt x="106296" y="862036"/>
                </a:lnTo>
                <a:lnTo>
                  <a:pt x="148828" y="788370"/>
                </a:lnTo>
                <a:lnTo>
                  <a:pt x="169099" y="753258"/>
                </a:lnTo>
                <a:lnTo>
                  <a:pt x="170873" y="754281"/>
                </a:lnTo>
                <a:cubicBezTo>
                  <a:pt x="475914" y="264737"/>
                  <a:pt x="1106018" y="92008"/>
                  <a:pt x="1617242" y="355196"/>
                </a:cubicBezTo>
                <a:lnTo>
                  <a:pt x="1748044" y="127384"/>
                </a:lnTo>
                <a:lnTo>
                  <a:pt x="1751959" y="129632"/>
                </a:lnTo>
                <a:cubicBezTo>
                  <a:pt x="1745165" y="117975"/>
                  <a:pt x="1741794" y="104386"/>
                  <a:pt x="1741794" y="90010"/>
                </a:cubicBezTo>
                <a:cubicBezTo>
                  <a:pt x="1741794" y="40299"/>
                  <a:pt x="1782093" y="0"/>
                  <a:pt x="1831804"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7" name="Right Triangle 17">
            <a:extLst>
              <a:ext uri="{FF2B5EF4-FFF2-40B4-BE49-F238E27FC236}">
                <a16:creationId xmlns:a16="http://schemas.microsoft.com/office/drawing/2014/main" id="{6ADCC979-BA1C-4251-B6F5-CE5AA2B72FD0}"/>
              </a:ext>
            </a:extLst>
          </p:cNvPr>
          <p:cNvSpPr/>
          <p:nvPr/>
        </p:nvSpPr>
        <p:spPr>
          <a:xfrm>
            <a:off x="5779310" y="3450719"/>
            <a:ext cx="289343" cy="409794"/>
          </a:xfrm>
          <a:custGeom>
            <a:avLst/>
            <a:gdLst/>
            <a:ahLst/>
            <a:cxnLst/>
            <a:rect l="l" t="t" r="r" b="b"/>
            <a:pathLst>
              <a:path w="2387678" h="3240000">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81" name="Oval 66">
            <a:extLst>
              <a:ext uri="{FF2B5EF4-FFF2-40B4-BE49-F238E27FC236}">
                <a16:creationId xmlns:a16="http://schemas.microsoft.com/office/drawing/2014/main" id="{64136ECC-E882-4D1E-8298-06A6A02A6E1A}"/>
              </a:ext>
            </a:extLst>
          </p:cNvPr>
          <p:cNvSpPr/>
          <p:nvPr/>
        </p:nvSpPr>
        <p:spPr>
          <a:xfrm rot="20700000">
            <a:off x="4603152" y="2725655"/>
            <a:ext cx="411510" cy="352491"/>
          </a:xfrm>
          <a:custGeom>
            <a:avLst/>
            <a:gdLst/>
            <a:ahLst/>
            <a:cxnLst/>
            <a:rect l="l" t="t" r="r" b="b"/>
            <a:pathLst>
              <a:path w="2901316" h="2485205">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89" name="Rectangle 9">
            <a:extLst>
              <a:ext uri="{FF2B5EF4-FFF2-40B4-BE49-F238E27FC236}">
                <a16:creationId xmlns:a16="http://schemas.microsoft.com/office/drawing/2014/main" id="{444E6227-4972-4DE6-BEB0-C3FC42991182}"/>
              </a:ext>
            </a:extLst>
          </p:cNvPr>
          <p:cNvSpPr/>
          <p:nvPr/>
        </p:nvSpPr>
        <p:spPr>
          <a:xfrm>
            <a:off x="3300881" y="2658936"/>
            <a:ext cx="395501" cy="370225"/>
          </a:xfrm>
          <a:custGeom>
            <a:avLst/>
            <a:gdLst>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34" fmla="*/ 1668046 w 3239999"/>
              <a:gd name="connsiteY34" fmla="*/ 2869642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AE4500"/>
              </a:solidFill>
            </a:endParaRPr>
          </a:p>
        </p:txBody>
      </p:sp>
      <p:sp>
        <p:nvSpPr>
          <p:cNvPr id="91" name="Frame 17">
            <a:extLst>
              <a:ext uri="{FF2B5EF4-FFF2-40B4-BE49-F238E27FC236}">
                <a16:creationId xmlns:a16="http://schemas.microsoft.com/office/drawing/2014/main" id="{1278BF84-DDF3-43F8-88E4-A0F28E4079EF}"/>
              </a:ext>
            </a:extLst>
          </p:cNvPr>
          <p:cNvSpPr/>
          <p:nvPr/>
        </p:nvSpPr>
        <p:spPr>
          <a:xfrm>
            <a:off x="3282177" y="3460063"/>
            <a:ext cx="381115" cy="381115"/>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AE4500"/>
              </a:solidFill>
            </a:endParaRPr>
          </a:p>
        </p:txBody>
      </p:sp>
      <p:sp>
        <p:nvSpPr>
          <p:cNvPr id="93" name="Teardrop 1">
            <a:extLst>
              <a:ext uri="{FF2B5EF4-FFF2-40B4-BE49-F238E27FC236}">
                <a16:creationId xmlns:a16="http://schemas.microsoft.com/office/drawing/2014/main" id="{45BBC696-75E7-44AB-A411-9B80C52FFE5A}"/>
              </a:ext>
            </a:extLst>
          </p:cNvPr>
          <p:cNvSpPr/>
          <p:nvPr/>
        </p:nvSpPr>
        <p:spPr>
          <a:xfrm rot="18805992">
            <a:off x="7595020" y="1154511"/>
            <a:ext cx="413882" cy="409565"/>
          </a:xfrm>
          <a:custGeom>
            <a:avLst/>
            <a:gdLst/>
            <a:ahLst/>
            <a:cxnLst/>
            <a:rect l="l" t="t" r="r" b="b"/>
            <a:pathLst>
              <a:path w="1807240"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4" name="Rectangle 130">
            <a:extLst>
              <a:ext uri="{FF2B5EF4-FFF2-40B4-BE49-F238E27FC236}">
                <a16:creationId xmlns:a16="http://schemas.microsoft.com/office/drawing/2014/main" id="{F7759672-254A-46D2-98DF-B919494C603A}"/>
              </a:ext>
            </a:extLst>
          </p:cNvPr>
          <p:cNvSpPr/>
          <p:nvPr/>
        </p:nvSpPr>
        <p:spPr>
          <a:xfrm>
            <a:off x="8199616" y="1154561"/>
            <a:ext cx="408433" cy="410287"/>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AE4500"/>
              </a:solidFill>
            </a:endParaRPr>
          </a:p>
        </p:txBody>
      </p:sp>
      <p:sp>
        <p:nvSpPr>
          <p:cNvPr id="95" name="Right Triangle 17">
            <a:extLst>
              <a:ext uri="{FF2B5EF4-FFF2-40B4-BE49-F238E27FC236}">
                <a16:creationId xmlns:a16="http://schemas.microsoft.com/office/drawing/2014/main" id="{5B989D8F-E127-48E7-B329-C52CA522C191}"/>
              </a:ext>
            </a:extLst>
          </p:cNvPr>
          <p:cNvSpPr>
            <a:spLocks noChangeAspect="1"/>
          </p:cNvSpPr>
          <p:nvPr/>
        </p:nvSpPr>
        <p:spPr>
          <a:xfrm>
            <a:off x="7022606" y="3433520"/>
            <a:ext cx="358611" cy="426993"/>
          </a:xfrm>
          <a:custGeom>
            <a:avLst/>
            <a:gdLst/>
            <a:ahLst/>
            <a:cxnLst/>
            <a:rect l="l" t="t" r="r" b="b"/>
            <a:pathLst>
              <a:path w="2721114" h="3240000">
                <a:moveTo>
                  <a:pt x="1999321" y="2603448"/>
                </a:moveTo>
                <a:lnTo>
                  <a:pt x="1999321" y="2772810"/>
                </a:lnTo>
                <a:lnTo>
                  <a:pt x="2528507" y="2772810"/>
                </a:lnTo>
                <a:lnTo>
                  <a:pt x="2528507" y="2603448"/>
                </a:lnTo>
                <a:close/>
                <a:moveTo>
                  <a:pt x="2263914" y="2230929"/>
                </a:moveTo>
                <a:cubicBezTo>
                  <a:pt x="2516419" y="2230929"/>
                  <a:pt x="2721114" y="2435624"/>
                  <a:pt x="2721114" y="2688129"/>
                </a:cubicBezTo>
                <a:cubicBezTo>
                  <a:pt x="2721114" y="2940634"/>
                  <a:pt x="2516419" y="3145329"/>
                  <a:pt x="2263914" y="3145329"/>
                </a:cubicBezTo>
                <a:cubicBezTo>
                  <a:pt x="2011409" y="3145329"/>
                  <a:pt x="1806714" y="2940634"/>
                  <a:pt x="1806714" y="2688129"/>
                </a:cubicBezTo>
                <a:cubicBezTo>
                  <a:pt x="1806714" y="2435624"/>
                  <a:pt x="2011409" y="2230929"/>
                  <a:pt x="2263914" y="2230929"/>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6" name="Right Triangle 17">
            <a:extLst>
              <a:ext uri="{FF2B5EF4-FFF2-40B4-BE49-F238E27FC236}">
                <a16:creationId xmlns:a16="http://schemas.microsoft.com/office/drawing/2014/main" id="{D61B263F-9E2B-4D6D-AE92-C6B011C62C98}"/>
              </a:ext>
            </a:extLst>
          </p:cNvPr>
          <p:cNvSpPr>
            <a:spLocks noChangeAspect="1"/>
          </p:cNvSpPr>
          <p:nvPr/>
        </p:nvSpPr>
        <p:spPr>
          <a:xfrm>
            <a:off x="6366323" y="3433520"/>
            <a:ext cx="358611" cy="426993"/>
          </a:xfrm>
          <a:custGeom>
            <a:avLst/>
            <a:gdLst/>
            <a:ahLst/>
            <a:cxnLst/>
            <a:rect l="l" t="t" r="r" b="b"/>
            <a:pathLst>
              <a:path w="2721114" h="3240000">
                <a:moveTo>
                  <a:pt x="2179233" y="2431577"/>
                </a:moveTo>
                <a:lnTo>
                  <a:pt x="2179233" y="2611489"/>
                </a:lnTo>
                <a:lnTo>
                  <a:pt x="1999321" y="2611489"/>
                </a:lnTo>
                <a:lnTo>
                  <a:pt x="1999321" y="2780851"/>
                </a:lnTo>
                <a:lnTo>
                  <a:pt x="2179233" y="2780851"/>
                </a:lnTo>
                <a:lnTo>
                  <a:pt x="2179233" y="2960763"/>
                </a:lnTo>
                <a:lnTo>
                  <a:pt x="2348595" y="2960763"/>
                </a:lnTo>
                <a:lnTo>
                  <a:pt x="2348595" y="2780851"/>
                </a:lnTo>
                <a:lnTo>
                  <a:pt x="2528507" y="2780851"/>
                </a:lnTo>
                <a:lnTo>
                  <a:pt x="2528507" y="2611489"/>
                </a:lnTo>
                <a:lnTo>
                  <a:pt x="2348595" y="2611489"/>
                </a:lnTo>
                <a:lnTo>
                  <a:pt x="2348595" y="24315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7" name="Right Triangle 17">
            <a:extLst>
              <a:ext uri="{FF2B5EF4-FFF2-40B4-BE49-F238E27FC236}">
                <a16:creationId xmlns:a16="http://schemas.microsoft.com/office/drawing/2014/main" id="{5E5AE7B0-988E-44BF-89EA-013033086F96}"/>
              </a:ext>
            </a:extLst>
          </p:cNvPr>
          <p:cNvSpPr>
            <a:spLocks noChangeAspect="1"/>
          </p:cNvSpPr>
          <p:nvPr/>
        </p:nvSpPr>
        <p:spPr>
          <a:xfrm>
            <a:off x="7678886" y="3433520"/>
            <a:ext cx="358611" cy="426993"/>
          </a:xfrm>
          <a:custGeom>
            <a:avLst/>
            <a:gdLst/>
            <a:ahLst/>
            <a:cxnLst/>
            <a:rect l="l" t="t" r="r" b="b"/>
            <a:pathLst>
              <a:path w="2721114" h="3240000">
                <a:moveTo>
                  <a:pt x="2136698" y="2449196"/>
                </a:moveTo>
                <a:lnTo>
                  <a:pt x="2016940" y="2568954"/>
                </a:lnTo>
                <a:lnTo>
                  <a:pt x="2144156" y="2696170"/>
                </a:lnTo>
                <a:lnTo>
                  <a:pt x="2016940" y="2823386"/>
                </a:lnTo>
                <a:lnTo>
                  <a:pt x="2136698" y="2943144"/>
                </a:lnTo>
                <a:lnTo>
                  <a:pt x="2263914" y="2815928"/>
                </a:lnTo>
                <a:lnTo>
                  <a:pt x="2391130" y="2943144"/>
                </a:lnTo>
                <a:lnTo>
                  <a:pt x="2510888" y="2823386"/>
                </a:lnTo>
                <a:lnTo>
                  <a:pt x="2383672" y="2696170"/>
                </a:lnTo>
                <a:lnTo>
                  <a:pt x="2510888" y="2568954"/>
                </a:lnTo>
                <a:lnTo>
                  <a:pt x="2391130" y="2449196"/>
                </a:lnTo>
                <a:lnTo>
                  <a:pt x="2263914" y="2576412"/>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8" name="Oval 44">
            <a:extLst>
              <a:ext uri="{FF2B5EF4-FFF2-40B4-BE49-F238E27FC236}">
                <a16:creationId xmlns:a16="http://schemas.microsoft.com/office/drawing/2014/main" id="{94195A6D-E3B2-4E10-BD54-AC5E4FED7A15}"/>
              </a:ext>
            </a:extLst>
          </p:cNvPr>
          <p:cNvSpPr>
            <a:spLocks noChangeAspect="1"/>
          </p:cNvSpPr>
          <p:nvPr/>
        </p:nvSpPr>
        <p:spPr>
          <a:xfrm>
            <a:off x="8335168" y="3433520"/>
            <a:ext cx="358611" cy="426993"/>
          </a:xfrm>
          <a:custGeom>
            <a:avLst/>
            <a:gdLst/>
            <a:ahLst/>
            <a:cxnLst/>
            <a:rect l="l" t="t" r="r" b="b"/>
            <a:pathLst>
              <a:path w="2721114" h="324000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122" name="Google Shape;6000;p67"/>
          <p:cNvSpPr/>
          <p:nvPr/>
        </p:nvSpPr>
        <p:spPr>
          <a:xfrm>
            <a:off x="3263397" y="1109078"/>
            <a:ext cx="453184" cy="462359"/>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DA7565"/>
          </a:solidFill>
          <a:ln>
            <a:noFill/>
          </a:ln>
        </p:spPr>
        <p:txBody>
          <a:bodyPr spcFirstLastPara="1" wrap="square" lIns="68569" tIns="68569" rIns="68569" bIns="68569" anchor="ctr" anchorCtr="0">
            <a:noAutofit/>
          </a:bodyPr>
          <a:lstStyle/>
          <a:p>
            <a:endParaRPr sz="1050">
              <a:solidFill>
                <a:srgbClr val="AE4500"/>
              </a:solidFill>
            </a:endParaRPr>
          </a:p>
        </p:txBody>
      </p:sp>
      <p:grpSp>
        <p:nvGrpSpPr>
          <p:cNvPr id="151" name="Google Shape;6029;p67"/>
          <p:cNvGrpSpPr/>
          <p:nvPr/>
        </p:nvGrpSpPr>
        <p:grpSpPr>
          <a:xfrm>
            <a:off x="7025860" y="4064925"/>
            <a:ext cx="303110" cy="420181"/>
            <a:chOff x="-38860326" y="3221750"/>
            <a:chExt cx="228425" cy="316650"/>
          </a:xfrm>
          <a:solidFill>
            <a:srgbClr val="DA7565"/>
          </a:solidFill>
        </p:grpSpPr>
        <p:sp>
          <p:nvSpPr>
            <p:cNvPr id="152" name="Google Shape;6030;p67"/>
            <p:cNvSpPr/>
            <p:nvPr/>
          </p:nvSpPr>
          <p:spPr>
            <a:xfrm>
              <a:off x="-38735874" y="3222550"/>
              <a:ext cx="103975" cy="123675"/>
            </a:xfrm>
            <a:custGeom>
              <a:avLst/>
              <a:gdLst/>
              <a:ahLst/>
              <a:cxnLst/>
              <a:rect l="l" t="t" r="r" b="b"/>
              <a:pathLst>
                <a:path w="4159" h="4947" extrusionOk="0">
                  <a:moveTo>
                    <a:pt x="0" y="0"/>
                  </a:moveTo>
                  <a:lnTo>
                    <a:pt x="0" y="2552"/>
                  </a:lnTo>
                  <a:cubicBezTo>
                    <a:pt x="473" y="2710"/>
                    <a:pt x="851" y="3182"/>
                    <a:pt x="851" y="3750"/>
                  </a:cubicBezTo>
                  <a:lnTo>
                    <a:pt x="851" y="4947"/>
                  </a:lnTo>
                  <a:lnTo>
                    <a:pt x="4159" y="4947"/>
                  </a:lnTo>
                  <a:lnTo>
                    <a:pt x="4159" y="3687"/>
                  </a:lnTo>
                  <a:cubicBezTo>
                    <a:pt x="4159" y="1639"/>
                    <a:pt x="2489" y="0"/>
                    <a:pt x="44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53" name="Google Shape;6031;p67"/>
            <p:cNvSpPr/>
            <p:nvPr/>
          </p:nvSpPr>
          <p:spPr>
            <a:xfrm>
              <a:off x="-38756375" y="3302875"/>
              <a:ext cx="22075" cy="63050"/>
            </a:xfrm>
            <a:custGeom>
              <a:avLst/>
              <a:gdLst/>
              <a:ahLst/>
              <a:cxnLst/>
              <a:rect l="l" t="t" r="r" b="b"/>
              <a:pathLst>
                <a:path w="883" h="2522" extrusionOk="0">
                  <a:moveTo>
                    <a:pt x="474" y="1"/>
                  </a:moveTo>
                  <a:cubicBezTo>
                    <a:pt x="253" y="1"/>
                    <a:pt x="95" y="222"/>
                    <a:pt x="95" y="442"/>
                  </a:cubicBezTo>
                  <a:lnTo>
                    <a:pt x="95" y="2112"/>
                  </a:lnTo>
                  <a:cubicBezTo>
                    <a:pt x="1" y="2332"/>
                    <a:pt x="190" y="2521"/>
                    <a:pt x="442" y="2521"/>
                  </a:cubicBezTo>
                  <a:cubicBezTo>
                    <a:pt x="663" y="2521"/>
                    <a:pt x="820" y="2332"/>
                    <a:pt x="883" y="2112"/>
                  </a:cubicBezTo>
                  <a:lnTo>
                    <a:pt x="883" y="442"/>
                  </a:lnTo>
                  <a:cubicBezTo>
                    <a:pt x="883" y="222"/>
                    <a:pt x="663" y="64"/>
                    <a:pt x="474"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54" name="Google Shape;6032;p67"/>
            <p:cNvSpPr/>
            <p:nvPr/>
          </p:nvSpPr>
          <p:spPr>
            <a:xfrm>
              <a:off x="-38859551" y="3221750"/>
              <a:ext cx="103200" cy="122900"/>
            </a:xfrm>
            <a:custGeom>
              <a:avLst/>
              <a:gdLst/>
              <a:ahLst/>
              <a:cxnLst/>
              <a:rect l="l" t="t" r="r" b="b"/>
              <a:pathLst>
                <a:path w="4128" h="4916" extrusionOk="0">
                  <a:moveTo>
                    <a:pt x="3687" y="1"/>
                  </a:moveTo>
                  <a:cubicBezTo>
                    <a:pt x="1671" y="1"/>
                    <a:pt x="1" y="1639"/>
                    <a:pt x="1" y="3687"/>
                  </a:cubicBezTo>
                  <a:lnTo>
                    <a:pt x="1" y="4916"/>
                  </a:lnTo>
                  <a:lnTo>
                    <a:pt x="3309" y="4916"/>
                  </a:lnTo>
                  <a:lnTo>
                    <a:pt x="3309" y="3687"/>
                  </a:lnTo>
                  <a:cubicBezTo>
                    <a:pt x="3309" y="3151"/>
                    <a:pt x="3655" y="2710"/>
                    <a:pt x="4128" y="2521"/>
                  </a:cubicBezTo>
                  <a:lnTo>
                    <a:pt x="4128"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55" name="Google Shape;6033;p67"/>
            <p:cNvSpPr/>
            <p:nvPr/>
          </p:nvSpPr>
          <p:spPr>
            <a:xfrm>
              <a:off x="-38860326" y="3367475"/>
              <a:ext cx="228425" cy="170925"/>
            </a:xfrm>
            <a:custGeom>
              <a:avLst/>
              <a:gdLst/>
              <a:ahLst/>
              <a:cxnLst/>
              <a:rect l="l" t="t" r="r" b="b"/>
              <a:pathLst>
                <a:path w="9137" h="6837" extrusionOk="0">
                  <a:moveTo>
                    <a:pt x="0" y="0"/>
                  </a:moveTo>
                  <a:lnTo>
                    <a:pt x="0" y="3151"/>
                  </a:lnTo>
                  <a:cubicBezTo>
                    <a:pt x="0" y="5199"/>
                    <a:pt x="1639" y="6837"/>
                    <a:pt x="3686" y="6837"/>
                  </a:cubicBezTo>
                  <a:lnTo>
                    <a:pt x="5356" y="6837"/>
                  </a:lnTo>
                  <a:cubicBezTo>
                    <a:pt x="7467" y="6837"/>
                    <a:pt x="9137" y="5199"/>
                    <a:pt x="9137" y="3151"/>
                  </a:cubicBezTo>
                  <a:lnTo>
                    <a:pt x="9137" y="0"/>
                  </a:lnTo>
                  <a:lnTo>
                    <a:pt x="5734" y="0"/>
                  </a:lnTo>
                  <a:cubicBezTo>
                    <a:pt x="5577" y="473"/>
                    <a:pt x="5104" y="819"/>
                    <a:pt x="4568" y="819"/>
                  </a:cubicBezTo>
                  <a:cubicBezTo>
                    <a:pt x="4001" y="819"/>
                    <a:pt x="3560" y="473"/>
                    <a:pt x="337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88" name="Google Shape;6066;p67"/>
          <p:cNvGrpSpPr/>
          <p:nvPr/>
        </p:nvGrpSpPr>
        <p:grpSpPr>
          <a:xfrm>
            <a:off x="3235351" y="1800671"/>
            <a:ext cx="483152" cy="480761"/>
            <a:chOff x="-38538975" y="3954250"/>
            <a:chExt cx="318225" cy="316650"/>
          </a:xfrm>
          <a:solidFill>
            <a:srgbClr val="DA7565"/>
          </a:solidFill>
        </p:grpSpPr>
        <p:sp>
          <p:nvSpPr>
            <p:cNvPr id="189" name="Google Shape;6067;p67"/>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90" name="Google Shape;6068;p67"/>
            <p:cNvSpPr/>
            <p:nvPr/>
          </p:nvSpPr>
          <p:spPr>
            <a:xfrm>
              <a:off x="-38496450" y="4081725"/>
              <a:ext cx="275700" cy="189175"/>
            </a:xfrm>
            <a:custGeom>
              <a:avLst/>
              <a:gdLst/>
              <a:ahLst/>
              <a:cxnLst/>
              <a:rect l="l" t="t" r="r" b="b"/>
              <a:pathLst>
                <a:path w="11028" h="7566"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53" name="Google Shape;5976;p67"/>
          <p:cNvGrpSpPr/>
          <p:nvPr/>
        </p:nvGrpSpPr>
        <p:grpSpPr>
          <a:xfrm>
            <a:off x="3299914" y="4214193"/>
            <a:ext cx="371546" cy="331550"/>
            <a:chOff x="-42996151" y="3612600"/>
            <a:chExt cx="323750" cy="288900"/>
          </a:xfrm>
          <a:solidFill>
            <a:srgbClr val="DA7565"/>
          </a:solidFill>
        </p:grpSpPr>
        <p:sp>
          <p:nvSpPr>
            <p:cNvPr id="99" name="Google Shape;5977;p67"/>
            <p:cNvSpPr/>
            <p:nvPr/>
          </p:nvSpPr>
          <p:spPr>
            <a:xfrm>
              <a:off x="-42914224"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00" name="Google Shape;5978;p67"/>
            <p:cNvSpPr/>
            <p:nvPr/>
          </p:nvSpPr>
          <p:spPr>
            <a:xfrm>
              <a:off x="-42946526"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01" name="Google Shape;5979;p67"/>
            <p:cNvSpPr/>
            <p:nvPr/>
          </p:nvSpPr>
          <p:spPr>
            <a:xfrm>
              <a:off x="-42996151"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11" name="Google Shape;5989;p67"/>
          <p:cNvGrpSpPr/>
          <p:nvPr/>
        </p:nvGrpSpPr>
        <p:grpSpPr>
          <a:xfrm>
            <a:off x="6324528" y="4126470"/>
            <a:ext cx="372406" cy="364373"/>
            <a:chOff x="-41117651" y="3605525"/>
            <a:chExt cx="324500" cy="317500"/>
          </a:xfrm>
          <a:solidFill>
            <a:srgbClr val="DA7565"/>
          </a:solidFill>
        </p:grpSpPr>
        <p:sp>
          <p:nvSpPr>
            <p:cNvPr id="112" name="Google Shape;5990;p67"/>
            <p:cNvSpPr/>
            <p:nvPr/>
          </p:nvSpPr>
          <p:spPr>
            <a:xfrm>
              <a:off x="-41016851" y="3605525"/>
              <a:ext cx="106350" cy="105375"/>
            </a:xfrm>
            <a:custGeom>
              <a:avLst/>
              <a:gdLst/>
              <a:ahLst/>
              <a:cxnLst/>
              <a:rect l="l" t="t" r="r" b="b"/>
              <a:pathLst>
                <a:path w="4254" h="4215" extrusionOk="0">
                  <a:moveTo>
                    <a:pt x="2064" y="1"/>
                  </a:moveTo>
                  <a:cubicBezTo>
                    <a:pt x="1954" y="1"/>
                    <a:pt x="1844" y="40"/>
                    <a:pt x="1765" y="119"/>
                  </a:cubicBezTo>
                  <a:lnTo>
                    <a:pt x="1" y="1883"/>
                  </a:lnTo>
                  <a:lnTo>
                    <a:pt x="2332" y="4214"/>
                  </a:lnTo>
                  <a:lnTo>
                    <a:pt x="4096" y="2450"/>
                  </a:lnTo>
                  <a:cubicBezTo>
                    <a:pt x="4254" y="2293"/>
                    <a:pt x="4254" y="2009"/>
                    <a:pt x="4096" y="1852"/>
                  </a:cubicBezTo>
                  <a:lnTo>
                    <a:pt x="2364" y="119"/>
                  </a:lnTo>
                  <a:cubicBezTo>
                    <a:pt x="2285" y="40"/>
                    <a:pt x="2175" y="1"/>
                    <a:pt x="2064"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13" name="Google Shape;5991;p67"/>
            <p:cNvSpPr/>
            <p:nvPr/>
          </p:nvSpPr>
          <p:spPr>
            <a:xfrm>
              <a:off x="-40900276" y="3721300"/>
              <a:ext cx="107125" cy="105375"/>
            </a:xfrm>
            <a:custGeom>
              <a:avLst/>
              <a:gdLst/>
              <a:ahLst/>
              <a:cxnLst/>
              <a:rect l="l" t="t" r="r" b="b"/>
              <a:pathLst>
                <a:path w="4285" h="4215" extrusionOk="0">
                  <a:moveTo>
                    <a:pt x="2064" y="1"/>
                  </a:moveTo>
                  <a:cubicBezTo>
                    <a:pt x="1954" y="1"/>
                    <a:pt x="1843" y="40"/>
                    <a:pt x="1765" y="119"/>
                  </a:cubicBezTo>
                  <a:lnTo>
                    <a:pt x="0" y="1915"/>
                  </a:lnTo>
                  <a:lnTo>
                    <a:pt x="2300" y="4215"/>
                  </a:lnTo>
                  <a:lnTo>
                    <a:pt x="4128" y="2482"/>
                  </a:lnTo>
                  <a:cubicBezTo>
                    <a:pt x="4285" y="2324"/>
                    <a:pt x="4285" y="2072"/>
                    <a:pt x="4128" y="1915"/>
                  </a:cubicBezTo>
                  <a:lnTo>
                    <a:pt x="2363" y="119"/>
                  </a:lnTo>
                  <a:cubicBezTo>
                    <a:pt x="2285" y="40"/>
                    <a:pt x="2174" y="1"/>
                    <a:pt x="2064"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14" name="Google Shape;5992;p67"/>
            <p:cNvSpPr/>
            <p:nvPr/>
          </p:nvSpPr>
          <p:spPr>
            <a:xfrm>
              <a:off x="-41117651" y="3668350"/>
              <a:ext cx="262300" cy="254675"/>
            </a:xfrm>
            <a:custGeom>
              <a:avLst/>
              <a:gdLst/>
              <a:ahLst/>
              <a:cxnLst/>
              <a:rect l="l" t="t" r="r" b="b"/>
              <a:pathLst>
                <a:path w="10492" h="10187" extrusionOk="0">
                  <a:moveTo>
                    <a:pt x="3497" y="0"/>
                  </a:moveTo>
                  <a:lnTo>
                    <a:pt x="1764" y="1733"/>
                  </a:lnTo>
                  <a:cubicBezTo>
                    <a:pt x="1166" y="2332"/>
                    <a:pt x="725" y="3088"/>
                    <a:pt x="504" y="3812"/>
                  </a:cubicBezTo>
                  <a:cubicBezTo>
                    <a:pt x="0" y="5514"/>
                    <a:pt x="410" y="7404"/>
                    <a:pt x="1764" y="8759"/>
                  </a:cubicBezTo>
                  <a:cubicBezTo>
                    <a:pt x="2667" y="9661"/>
                    <a:pt x="3919" y="10187"/>
                    <a:pt x="5273" y="10187"/>
                  </a:cubicBezTo>
                  <a:cubicBezTo>
                    <a:pt x="5384" y="10187"/>
                    <a:pt x="5496" y="10183"/>
                    <a:pt x="5608" y="10176"/>
                  </a:cubicBezTo>
                  <a:cubicBezTo>
                    <a:pt x="6679" y="10082"/>
                    <a:pt x="7876" y="9609"/>
                    <a:pt x="8758" y="8759"/>
                  </a:cubicBezTo>
                  <a:lnTo>
                    <a:pt x="10491" y="7026"/>
                  </a:lnTo>
                  <a:lnTo>
                    <a:pt x="8191" y="4694"/>
                  </a:lnTo>
                  <a:lnTo>
                    <a:pt x="6396" y="6396"/>
                  </a:lnTo>
                  <a:cubicBezTo>
                    <a:pt x="6077" y="6715"/>
                    <a:pt x="5645" y="6880"/>
                    <a:pt x="5214" y="6880"/>
                  </a:cubicBezTo>
                  <a:cubicBezTo>
                    <a:pt x="4794" y="6880"/>
                    <a:pt x="4375" y="6722"/>
                    <a:pt x="4064" y="6396"/>
                  </a:cubicBezTo>
                  <a:cubicBezTo>
                    <a:pt x="3434" y="5766"/>
                    <a:pt x="3434" y="4694"/>
                    <a:pt x="4064" y="4064"/>
                  </a:cubicBezTo>
                  <a:lnTo>
                    <a:pt x="5797" y="2332"/>
                  </a:lnTo>
                  <a:lnTo>
                    <a:pt x="3497"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29" name="Google Shape;6007;p67"/>
          <p:cNvGrpSpPr/>
          <p:nvPr/>
        </p:nvGrpSpPr>
        <p:grpSpPr>
          <a:xfrm>
            <a:off x="3964163" y="4157041"/>
            <a:ext cx="352265" cy="356769"/>
            <a:chOff x="-42617299" y="3587775"/>
            <a:chExt cx="306950" cy="310875"/>
          </a:xfrm>
          <a:solidFill>
            <a:srgbClr val="DA7565"/>
          </a:solidFill>
        </p:grpSpPr>
        <p:sp>
          <p:nvSpPr>
            <p:cNvPr id="130" name="Google Shape;6008;p67"/>
            <p:cNvSpPr/>
            <p:nvPr/>
          </p:nvSpPr>
          <p:spPr>
            <a:xfrm>
              <a:off x="-42617299"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31" name="Google Shape;6009;p67"/>
            <p:cNvSpPr/>
            <p:nvPr/>
          </p:nvSpPr>
          <p:spPr>
            <a:xfrm>
              <a:off x="-42500724"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40" name="Google Shape;6018;p67"/>
          <p:cNvGrpSpPr/>
          <p:nvPr/>
        </p:nvGrpSpPr>
        <p:grpSpPr>
          <a:xfrm>
            <a:off x="7665928" y="4173510"/>
            <a:ext cx="365204" cy="332669"/>
            <a:chOff x="-40745125" y="3632900"/>
            <a:chExt cx="318225" cy="289875"/>
          </a:xfrm>
          <a:solidFill>
            <a:srgbClr val="DA7565"/>
          </a:solidFill>
        </p:grpSpPr>
        <p:sp>
          <p:nvSpPr>
            <p:cNvPr id="141" name="Google Shape;6019;p67"/>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2" name="Google Shape;6020;p67"/>
            <p:cNvSpPr/>
            <p:nvPr/>
          </p:nvSpPr>
          <p:spPr>
            <a:xfrm>
              <a:off x="-40508051" y="3736075"/>
              <a:ext cx="21300" cy="82725"/>
            </a:xfrm>
            <a:custGeom>
              <a:avLst/>
              <a:gdLst/>
              <a:ahLst/>
              <a:cxnLst/>
              <a:rect l="l" t="t" r="r" b="b"/>
              <a:pathLst>
                <a:path w="852" h="3309" extrusionOk="0">
                  <a:moveTo>
                    <a:pt x="1" y="1"/>
                  </a:moveTo>
                  <a:lnTo>
                    <a:pt x="1" y="3309"/>
                  </a:lnTo>
                  <a:lnTo>
                    <a:pt x="852" y="3309"/>
                  </a:lnTo>
                  <a:lnTo>
                    <a:pt x="852"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3" name="Google Shape;6021;p67"/>
            <p:cNvSpPr/>
            <p:nvPr/>
          </p:nvSpPr>
          <p:spPr>
            <a:xfrm>
              <a:off x="-40466299"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4" name="Google Shape;6022;p67"/>
            <p:cNvSpPr/>
            <p:nvPr/>
          </p:nvSpPr>
          <p:spPr>
            <a:xfrm>
              <a:off x="-40723049"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5" name="Google Shape;6023;p67"/>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6" name="Google Shape;6024;p67"/>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7" name="Google Shape;6025;p67"/>
            <p:cNvSpPr/>
            <p:nvPr/>
          </p:nvSpPr>
          <p:spPr>
            <a:xfrm>
              <a:off x="-40745125" y="3840050"/>
              <a:ext cx="43350" cy="82725"/>
            </a:xfrm>
            <a:custGeom>
              <a:avLst/>
              <a:gdLst/>
              <a:ahLst/>
              <a:cxnLst/>
              <a:rect l="l" t="t" r="r" b="b"/>
              <a:pathLst>
                <a:path w="1733"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sp>
        <p:nvSpPr>
          <p:cNvPr id="165" name="Google Shape;6043;p67"/>
          <p:cNvSpPr/>
          <p:nvPr/>
        </p:nvSpPr>
        <p:spPr>
          <a:xfrm>
            <a:off x="4558100" y="4157701"/>
            <a:ext cx="309172" cy="365204"/>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rgbClr val="DA7565"/>
          </a:solidFill>
          <a:ln>
            <a:noFill/>
          </a:ln>
        </p:spPr>
        <p:txBody>
          <a:bodyPr spcFirstLastPara="1" wrap="square" lIns="68569" tIns="68569" rIns="68569" bIns="68569" anchor="ctr" anchorCtr="0">
            <a:noAutofit/>
          </a:bodyPr>
          <a:lstStyle/>
          <a:p>
            <a:endParaRPr sz="1050">
              <a:solidFill>
                <a:srgbClr val="AE4500"/>
              </a:solidFill>
            </a:endParaRPr>
          </a:p>
        </p:txBody>
      </p:sp>
      <p:grpSp>
        <p:nvGrpSpPr>
          <p:cNvPr id="174" name="Google Shape;6052;p67"/>
          <p:cNvGrpSpPr/>
          <p:nvPr/>
        </p:nvGrpSpPr>
        <p:grpSpPr>
          <a:xfrm>
            <a:off x="8328946" y="4140814"/>
            <a:ext cx="357086" cy="363398"/>
            <a:chOff x="-40372574" y="3604550"/>
            <a:chExt cx="311150" cy="316650"/>
          </a:xfrm>
          <a:solidFill>
            <a:srgbClr val="DA7565"/>
          </a:solidFill>
        </p:grpSpPr>
        <p:sp>
          <p:nvSpPr>
            <p:cNvPr id="175" name="Google Shape;6053;p67"/>
            <p:cNvSpPr/>
            <p:nvPr/>
          </p:nvSpPr>
          <p:spPr>
            <a:xfrm>
              <a:off x="-40372574" y="3604550"/>
              <a:ext cx="311150" cy="134475"/>
            </a:xfrm>
            <a:custGeom>
              <a:avLst/>
              <a:gdLst/>
              <a:ahLst/>
              <a:cxnLst/>
              <a:rect l="l" t="t" r="r" b="b"/>
              <a:pathLst>
                <a:path w="12446" h="5379" extrusionOk="0">
                  <a:moveTo>
                    <a:pt x="3088" y="0"/>
                  </a:moveTo>
                  <a:cubicBezTo>
                    <a:pt x="1639" y="0"/>
                    <a:pt x="316" y="1008"/>
                    <a:pt x="95" y="2489"/>
                  </a:cubicBezTo>
                  <a:cubicBezTo>
                    <a:pt x="1" y="3214"/>
                    <a:pt x="190" y="3938"/>
                    <a:pt x="568" y="4506"/>
                  </a:cubicBezTo>
                  <a:cubicBezTo>
                    <a:pt x="962" y="5071"/>
                    <a:pt x="1607" y="5366"/>
                    <a:pt x="2240" y="5366"/>
                  </a:cubicBezTo>
                  <a:cubicBezTo>
                    <a:pt x="2772" y="5366"/>
                    <a:pt x="3296" y="5157"/>
                    <a:pt x="3655" y="4726"/>
                  </a:cubicBezTo>
                  <a:cubicBezTo>
                    <a:pt x="4569" y="3655"/>
                    <a:pt x="3844" y="2489"/>
                    <a:pt x="2836" y="2489"/>
                  </a:cubicBezTo>
                  <a:cubicBezTo>
                    <a:pt x="2584" y="2489"/>
                    <a:pt x="2427" y="2678"/>
                    <a:pt x="2427" y="2899"/>
                  </a:cubicBezTo>
                  <a:cubicBezTo>
                    <a:pt x="2427" y="3151"/>
                    <a:pt x="2616" y="3308"/>
                    <a:pt x="2836" y="3340"/>
                  </a:cubicBezTo>
                  <a:cubicBezTo>
                    <a:pt x="3057" y="3340"/>
                    <a:pt x="3214" y="3529"/>
                    <a:pt x="3214" y="3749"/>
                  </a:cubicBezTo>
                  <a:cubicBezTo>
                    <a:pt x="3214" y="3970"/>
                    <a:pt x="3025" y="4127"/>
                    <a:pt x="2836" y="4127"/>
                  </a:cubicBezTo>
                  <a:cubicBezTo>
                    <a:pt x="2049" y="4127"/>
                    <a:pt x="1450" y="3434"/>
                    <a:pt x="1608" y="2584"/>
                  </a:cubicBezTo>
                  <a:cubicBezTo>
                    <a:pt x="1754" y="1999"/>
                    <a:pt x="2279" y="1632"/>
                    <a:pt x="2882" y="1632"/>
                  </a:cubicBezTo>
                  <a:cubicBezTo>
                    <a:pt x="2930" y="1632"/>
                    <a:pt x="2977" y="1634"/>
                    <a:pt x="3025" y="1639"/>
                  </a:cubicBezTo>
                  <a:cubicBezTo>
                    <a:pt x="3624" y="1733"/>
                    <a:pt x="4128" y="2048"/>
                    <a:pt x="4474" y="2489"/>
                  </a:cubicBezTo>
                  <a:lnTo>
                    <a:pt x="7908" y="2489"/>
                  </a:lnTo>
                  <a:cubicBezTo>
                    <a:pt x="8255" y="2017"/>
                    <a:pt x="8759" y="1702"/>
                    <a:pt x="9358" y="1639"/>
                  </a:cubicBezTo>
                  <a:cubicBezTo>
                    <a:pt x="9406" y="1634"/>
                    <a:pt x="9453" y="1632"/>
                    <a:pt x="9501" y="1632"/>
                  </a:cubicBezTo>
                  <a:cubicBezTo>
                    <a:pt x="10104" y="1632"/>
                    <a:pt x="10629" y="1999"/>
                    <a:pt x="10775" y="2584"/>
                  </a:cubicBezTo>
                  <a:cubicBezTo>
                    <a:pt x="10964" y="3434"/>
                    <a:pt x="10334" y="4127"/>
                    <a:pt x="9547" y="4127"/>
                  </a:cubicBezTo>
                  <a:cubicBezTo>
                    <a:pt x="9326" y="4127"/>
                    <a:pt x="9137" y="3938"/>
                    <a:pt x="9137" y="3749"/>
                  </a:cubicBezTo>
                  <a:cubicBezTo>
                    <a:pt x="9137" y="3497"/>
                    <a:pt x="9326" y="3340"/>
                    <a:pt x="9547" y="3340"/>
                  </a:cubicBezTo>
                  <a:cubicBezTo>
                    <a:pt x="9799" y="3340"/>
                    <a:pt x="9956" y="3151"/>
                    <a:pt x="9956" y="2899"/>
                  </a:cubicBezTo>
                  <a:cubicBezTo>
                    <a:pt x="9956" y="2678"/>
                    <a:pt x="9767" y="2521"/>
                    <a:pt x="9547" y="2489"/>
                  </a:cubicBezTo>
                  <a:cubicBezTo>
                    <a:pt x="8539" y="2489"/>
                    <a:pt x="7814" y="3686"/>
                    <a:pt x="8728" y="4726"/>
                  </a:cubicBezTo>
                  <a:cubicBezTo>
                    <a:pt x="9099" y="5169"/>
                    <a:pt x="9626" y="5379"/>
                    <a:pt x="10158" y="5379"/>
                  </a:cubicBezTo>
                  <a:cubicBezTo>
                    <a:pt x="10800" y="5379"/>
                    <a:pt x="11451" y="5074"/>
                    <a:pt x="11847" y="4506"/>
                  </a:cubicBezTo>
                  <a:cubicBezTo>
                    <a:pt x="12225" y="3970"/>
                    <a:pt x="12445" y="3277"/>
                    <a:pt x="12319" y="2489"/>
                  </a:cubicBezTo>
                  <a:cubicBezTo>
                    <a:pt x="12130" y="1008"/>
                    <a:pt x="10775" y="0"/>
                    <a:pt x="9326"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76" name="Google Shape;6054;p67"/>
            <p:cNvSpPr/>
            <p:nvPr/>
          </p:nvSpPr>
          <p:spPr>
            <a:xfrm>
              <a:off x="-40312699" y="3730575"/>
              <a:ext cx="185100" cy="190625"/>
            </a:xfrm>
            <a:custGeom>
              <a:avLst/>
              <a:gdLst/>
              <a:ahLst/>
              <a:cxnLst/>
              <a:rect l="l" t="t" r="r" b="b"/>
              <a:pathLst>
                <a:path w="7404" h="7625" extrusionOk="0">
                  <a:moveTo>
                    <a:pt x="2426" y="0"/>
                  </a:moveTo>
                  <a:lnTo>
                    <a:pt x="2426" y="5639"/>
                  </a:lnTo>
                  <a:cubicBezTo>
                    <a:pt x="2426" y="5860"/>
                    <a:pt x="2237" y="6017"/>
                    <a:pt x="2048" y="6017"/>
                  </a:cubicBezTo>
                  <a:cubicBezTo>
                    <a:pt x="1796" y="6017"/>
                    <a:pt x="1638" y="5828"/>
                    <a:pt x="1638" y="5639"/>
                  </a:cubicBezTo>
                  <a:lnTo>
                    <a:pt x="1638" y="473"/>
                  </a:lnTo>
                  <a:cubicBezTo>
                    <a:pt x="1229" y="851"/>
                    <a:pt x="630" y="1103"/>
                    <a:pt x="0" y="1134"/>
                  </a:cubicBezTo>
                  <a:lnTo>
                    <a:pt x="0" y="7246"/>
                  </a:lnTo>
                  <a:cubicBezTo>
                    <a:pt x="0" y="7467"/>
                    <a:pt x="189" y="7624"/>
                    <a:pt x="378" y="7624"/>
                  </a:cubicBezTo>
                  <a:lnTo>
                    <a:pt x="6994" y="7624"/>
                  </a:lnTo>
                  <a:cubicBezTo>
                    <a:pt x="7246" y="7624"/>
                    <a:pt x="7404" y="7435"/>
                    <a:pt x="7404" y="7246"/>
                  </a:cubicBezTo>
                  <a:lnTo>
                    <a:pt x="7404" y="1134"/>
                  </a:lnTo>
                  <a:cubicBezTo>
                    <a:pt x="6774" y="1071"/>
                    <a:pt x="6175" y="788"/>
                    <a:pt x="5734" y="315"/>
                  </a:cubicBezTo>
                  <a:lnTo>
                    <a:pt x="5734" y="5639"/>
                  </a:lnTo>
                  <a:cubicBezTo>
                    <a:pt x="5734" y="5860"/>
                    <a:pt x="5545" y="6017"/>
                    <a:pt x="5324" y="6017"/>
                  </a:cubicBezTo>
                  <a:cubicBezTo>
                    <a:pt x="5072" y="6017"/>
                    <a:pt x="4915" y="5828"/>
                    <a:pt x="4915" y="5639"/>
                  </a:cubicBezTo>
                  <a:lnTo>
                    <a:pt x="4915" y="0"/>
                  </a:lnTo>
                  <a:lnTo>
                    <a:pt x="4096" y="0"/>
                  </a:lnTo>
                  <a:lnTo>
                    <a:pt x="4096" y="5639"/>
                  </a:lnTo>
                  <a:cubicBezTo>
                    <a:pt x="4096" y="5860"/>
                    <a:pt x="3907" y="6017"/>
                    <a:pt x="3686" y="6017"/>
                  </a:cubicBezTo>
                  <a:cubicBezTo>
                    <a:pt x="3466" y="6017"/>
                    <a:pt x="3277" y="5828"/>
                    <a:pt x="3277" y="5639"/>
                  </a:cubicBezTo>
                  <a:lnTo>
                    <a:pt x="3277"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77" name="Google Shape;6055;p67"/>
            <p:cNvSpPr/>
            <p:nvPr/>
          </p:nvSpPr>
          <p:spPr>
            <a:xfrm>
              <a:off x="-40250476" y="3688025"/>
              <a:ext cx="66950" cy="20500"/>
            </a:xfrm>
            <a:custGeom>
              <a:avLst/>
              <a:gdLst/>
              <a:ahLst/>
              <a:cxnLst/>
              <a:rect l="l" t="t" r="r" b="b"/>
              <a:pathLst>
                <a:path w="2678" h="820" extrusionOk="0">
                  <a:moveTo>
                    <a:pt x="0" y="1"/>
                  </a:moveTo>
                  <a:cubicBezTo>
                    <a:pt x="32" y="127"/>
                    <a:pt x="32" y="284"/>
                    <a:pt x="32" y="379"/>
                  </a:cubicBezTo>
                  <a:cubicBezTo>
                    <a:pt x="32" y="536"/>
                    <a:pt x="32" y="662"/>
                    <a:pt x="0" y="788"/>
                  </a:cubicBezTo>
                  <a:lnTo>
                    <a:pt x="2666" y="788"/>
                  </a:lnTo>
                  <a:cubicBezTo>
                    <a:pt x="2615" y="649"/>
                    <a:pt x="2615" y="555"/>
                    <a:pt x="2615" y="379"/>
                  </a:cubicBezTo>
                  <a:cubicBezTo>
                    <a:pt x="2615" y="284"/>
                    <a:pt x="2615" y="127"/>
                    <a:pt x="2678" y="1"/>
                  </a:cubicBezTo>
                  <a:close/>
                  <a:moveTo>
                    <a:pt x="2666" y="788"/>
                  </a:moveTo>
                  <a:cubicBezTo>
                    <a:pt x="2670" y="799"/>
                    <a:pt x="2674" y="809"/>
                    <a:pt x="2678" y="820"/>
                  </a:cubicBezTo>
                  <a:lnTo>
                    <a:pt x="2678" y="788"/>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00" name="Google Shape;6078;p67"/>
          <p:cNvGrpSpPr/>
          <p:nvPr/>
        </p:nvGrpSpPr>
        <p:grpSpPr>
          <a:xfrm>
            <a:off x="5126251" y="4158604"/>
            <a:ext cx="365204" cy="363398"/>
            <a:chOff x="-41893474" y="3584850"/>
            <a:chExt cx="318225" cy="316650"/>
          </a:xfrm>
          <a:solidFill>
            <a:srgbClr val="DA7565"/>
          </a:solidFill>
        </p:grpSpPr>
        <p:sp>
          <p:nvSpPr>
            <p:cNvPr id="201" name="Google Shape;6079;p67"/>
            <p:cNvSpPr/>
            <p:nvPr/>
          </p:nvSpPr>
          <p:spPr>
            <a:xfrm>
              <a:off x="-41827301" y="3715600"/>
              <a:ext cx="186675" cy="185900"/>
            </a:xfrm>
            <a:custGeom>
              <a:avLst/>
              <a:gdLst/>
              <a:ahLst/>
              <a:cxnLst/>
              <a:rect l="l" t="t" r="r" b="b"/>
              <a:pathLst>
                <a:path w="7466"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02" name="Google Shape;6080;p67"/>
            <p:cNvSpPr/>
            <p:nvPr/>
          </p:nvSpPr>
          <p:spPr>
            <a:xfrm>
              <a:off x="-41726501"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03" name="Google Shape;6081;p67"/>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04" name="Google Shape;6082;p67"/>
            <p:cNvSpPr/>
            <p:nvPr/>
          </p:nvSpPr>
          <p:spPr>
            <a:xfrm>
              <a:off x="-41893474"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31" name="Google Shape;6110;p67"/>
          <p:cNvGrpSpPr/>
          <p:nvPr/>
        </p:nvGrpSpPr>
        <p:grpSpPr>
          <a:xfrm>
            <a:off x="5733038" y="4193492"/>
            <a:ext cx="362507" cy="283867"/>
            <a:chOff x="-41526451" y="3653375"/>
            <a:chExt cx="315875" cy="247350"/>
          </a:xfrm>
          <a:solidFill>
            <a:srgbClr val="DA7565"/>
          </a:solidFill>
        </p:grpSpPr>
        <p:sp>
          <p:nvSpPr>
            <p:cNvPr id="232" name="Google Shape;6111;p67"/>
            <p:cNvSpPr/>
            <p:nvPr/>
          </p:nvSpPr>
          <p:spPr>
            <a:xfrm>
              <a:off x="-41526451"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33" name="Google Shape;6112;p67"/>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56" name="Google Shape;5972;p67"/>
          <p:cNvGrpSpPr/>
          <p:nvPr/>
        </p:nvGrpSpPr>
        <p:grpSpPr>
          <a:xfrm>
            <a:off x="3923617" y="1891745"/>
            <a:ext cx="360504" cy="414709"/>
            <a:chOff x="-42971724" y="3217825"/>
            <a:chExt cx="275675" cy="317125"/>
          </a:xfrm>
          <a:solidFill>
            <a:srgbClr val="DA7565"/>
          </a:solidFill>
        </p:grpSpPr>
        <p:sp>
          <p:nvSpPr>
            <p:cNvPr id="257" name="Google Shape;5973;p67"/>
            <p:cNvSpPr/>
            <p:nvPr/>
          </p:nvSpPr>
          <p:spPr>
            <a:xfrm>
              <a:off x="-42951251" y="3279250"/>
              <a:ext cx="233950" cy="152050"/>
            </a:xfrm>
            <a:custGeom>
              <a:avLst/>
              <a:gdLst/>
              <a:ahLst/>
              <a:cxnLst/>
              <a:rect l="l" t="t" r="r" b="b"/>
              <a:pathLst>
                <a:path w="9358" h="6082" extrusionOk="0">
                  <a:moveTo>
                    <a:pt x="379" y="1"/>
                  </a:moveTo>
                  <a:cubicBezTo>
                    <a:pt x="158" y="1"/>
                    <a:pt x="1" y="221"/>
                    <a:pt x="1" y="410"/>
                  </a:cubicBezTo>
                  <a:lnTo>
                    <a:pt x="1" y="6081"/>
                  </a:lnTo>
                  <a:lnTo>
                    <a:pt x="9357" y="6081"/>
                  </a:lnTo>
                  <a:lnTo>
                    <a:pt x="9357" y="410"/>
                  </a:lnTo>
                  <a:cubicBezTo>
                    <a:pt x="9357" y="158"/>
                    <a:pt x="9168" y="1"/>
                    <a:pt x="8979"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58" name="Google Shape;5974;p67"/>
            <p:cNvSpPr/>
            <p:nvPr/>
          </p:nvSpPr>
          <p:spPr>
            <a:xfrm>
              <a:off x="-42971724" y="3451750"/>
              <a:ext cx="275675" cy="83200"/>
            </a:xfrm>
            <a:custGeom>
              <a:avLst/>
              <a:gdLst/>
              <a:ahLst/>
              <a:cxnLst/>
              <a:rect l="l" t="t" r="r" b="b"/>
              <a:pathLst>
                <a:path w="11027" h="3328" extrusionOk="0">
                  <a:moveTo>
                    <a:pt x="63" y="0"/>
                  </a:moveTo>
                  <a:cubicBezTo>
                    <a:pt x="32" y="126"/>
                    <a:pt x="0" y="284"/>
                    <a:pt x="0" y="410"/>
                  </a:cubicBezTo>
                  <a:cubicBezTo>
                    <a:pt x="0" y="1103"/>
                    <a:pt x="536" y="1670"/>
                    <a:pt x="1198" y="1670"/>
                  </a:cubicBezTo>
                  <a:lnTo>
                    <a:pt x="3151" y="1670"/>
                  </a:lnTo>
                  <a:lnTo>
                    <a:pt x="2615" y="2710"/>
                  </a:lnTo>
                  <a:cubicBezTo>
                    <a:pt x="2521" y="2930"/>
                    <a:pt x="2615" y="3182"/>
                    <a:pt x="2836" y="3277"/>
                  </a:cubicBezTo>
                  <a:cubicBezTo>
                    <a:pt x="2889" y="3312"/>
                    <a:pt x="2949" y="3328"/>
                    <a:pt x="3009" y="3328"/>
                  </a:cubicBezTo>
                  <a:cubicBezTo>
                    <a:pt x="3166" y="3328"/>
                    <a:pt x="3326" y="3224"/>
                    <a:pt x="3371" y="3088"/>
                  </a:cubicBezTo>
                  <a:lnTo>
                    <a:pt x="4096" y="1639"/>
                  </a:lnTo>
                  <a:lnTo>
                    <a:pt x="5073" y="1639"/>
                  </a:lnTo>
                  <a:lnTo>
                    <a:pt x="5073" y="2867"/>
                  </a:lnTo>
                  <a:cubicBezTo>
                    <a:pt x="5073" y="3119"/>
                    <a:pt x="5262" y="3308"/>
                    <a:pt x="5514" y="3308"/>
                  </a:cubicBezTo>
                  <a:cubicBezTo>
                    <a:pt x="5734" y="3308"/>
                    <a:pt x="5892" y="3119"/>
                    <a:pt x="5892" y="2867"/>
                  </a:cubicBezTo>
                  <a:lnTo>
                    <a:pt x="5892" y="1639"/>
                  </a:lnTo>
                  <a:lnTo>
                    <a:pt x="6868" y="1639"/>
                  </a:lnTo>
                  <a:lnTo>
                    <a:pt x="7593" y="3088"/>
                  </a:lnTo>
                  <a:cubicBezTo>
                    <a:pt x="7688" y="3230"/>
                    <a:pt x="7835" y="3301"/>
                    <a:pt x="7983" y="3301"/>
                  </a:cubicBezTo>
                  <a:cubicBezTo>
                    <a:pt x="8032" y="3301"/>
                    <a:pt x="8081" y="3293"/>
                    <a:pt x="8129" y="3277"/>
                  </a:cubicBezTo>
                  <a:cubicBezTo>
                    <a:pt x="8349" y="3151"/>
                    <a:pt x="8412" y="2930"/>
                    <a:pt x="8349" y="2710"/>
                  </a:cubicBezTo>
                  <a:lnTo>
                    <a:pt x="7814" y="1670"/>
                  </a:lnTo>
                  <a:lnTo>
                    <a:pt x="9767" y="1670"/>
                  </a:lnTo>
                  <a:cubicBezTo>
                    <a:pt x="10429" y="1670"/>
                    <a:pt x="11027" y="1103"/>
                    <a:pt x="11027" y="410"/>
                  </a:cubicBezTo>
                  <a:cubicBezTo>
                    <a:pt x="11027" y="252"/>
                    <a:pt x="10964" y="126"/>
                    <a:pt x="10933"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59" name="Google Shape;5975;p67"/>
            <p:cNvSpPr/>
            <p:nvPr/>
          </p:nvSpPr>
          <p:spPr>
            <a:xfrm>
              <a:off x="-42866974" y="3217825"/>
              <a:ext cx="63025" cy="40975"/>
            </a:xfrm>
            <a:custGeom>
              <a:avLst/>
              <a:gdLst/>
              <a:ahLst/>
              <a:cxnLst/>
              <a:rect l="l" t="t" r="r" b="b"/>
              <a:pathLst>
                <a:path w="2521" h="1639" extrusionOk="0">
                  <a:moveTo>
                    <a:pt x="442" y="0"/>
                  </a:moveTo>
                  <a:cubicBezTo>
                    <a:pt x="221" y="0"/>
                    <a:pt x="1" y="189"/>
                    <a:pt x="1" y="410"/>
                  </a:cubicBezTo>
                  <a:lnTo>
                    <a:pt x="1" y="1639"/>
                  </a:lnTo>
                  <a:lnTo>
                    <a:pt x="2489" y="1639"/>
                  </a:lnTo>
                  <a:lnTo>
                    <a:pt x="2489" y="410"/>
                  </a:lnTo>
                  <a:lnTo>
                    <a:pt x="2521" y="410"/>
                  </a:lnTo>
                  <a:cubicBezTo>
                    <a:pt x="2521" y="189"/>
                    <a:pt x="2332" y="0"/>
                    <a:pt x="211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60" name="Google Shape;5984;p67"/>
          <p:cNvGrpSpPr/>
          <p:nvPr/>
        </p:nvGrpSpPr>
        <p:grpSpPr>
          <a:xfrm>
            <a:off x="6993481" y="1888681"/>
            <a:ext cx="416114" cy="415100"/>
            <a:chOff x="-41111351" y="3239100"/>
            <a:chExt cx="318200" cy="317425"/>
          </a:xfrm>
          <a:solidFill>
            <a:srgbClr val="DA7565"/>
          </a:solidFill>
        </p:grpSpPr>
        <p:sp>
          <p:nvSpPr>
            <p:cNvPr id="261" name="Google Shape;5985;p67"/>
            <p:cNvSpPr/>
            <p:nvPr/>
          </p:nvSpPr>
          <p:spPr>
            <a:xfrm>
              <a:off x="-41111351" y="3239100"/>
              <a:ext cx="145725" cy="144925"/>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2" name="Google Shape;5986;p67"/>
            <p:cNvSpPr/>
            <p:nvPr/>
          </p:nvSpPr>
          <p:spPr>
            <a:xfrm>
              <a:off x="-41110576" y="3412375"/>
              <a:ext cx="146525" cy="144150"/>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3" name="Google Shape;5987;p67"/>
            <p:cNvSpPr/>
            <p:nvPr/>
          </p:nvSpPr>
          <p:spPr>
            <a:xfrm>
              <a:off x="-40938875" y="3239100"/>
              <a:ext cx="145725" cy="144925"/>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4" name="Google Shape;5988;p67"/>
            <p:cNvSpPr/>
            <p:nvPr/>
          </p:nvSpPr>
          <p:spPr>
            <a:xfrm>
              <a:off x="-40938875" y="3411575"/>
              <a:ext cx="145725" cy="144950"/>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65" name="Google Shape;6002;p67"/>
          <p:cNvGrpSpPr/>
          <p:nvPr/>
        </p:nvGrpSpPr>
        <p:grpSpPr>
          <a:xfrm>
            <a:off x="4569813" y="1891744"/>
            <a:ext cx="480716" cy="415100"/>
            <a:chOff x="-42651700" y="3217825"/>
            <a:chExt cx="367600" cy="317425"/>
          </a:xfrm>
          <a:solidFill>
            <a:srgbClr val="DA7565"/>
          </a:solidFill>
        </p:grpSpPr>
        <p:sp>
          <p:nvSpPr>
            <p:cNvPr id="266" name="Google Shape;6003;p67"/>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7" name="Google Shape;6004;p67"/>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8" name="Google Shape;6005;p67"/>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9" name="Google Shape;6006;p67"/>
            <p:cNvSpPr/>
            <p:nvPr/>
          </p:nvSpPr>
          <p:spPr>
            <a:xfrm>
              <a:off x="-42561374"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70" name="Google Shape;6011;p67"/>
          <p:cNvGrpSpPr/>
          <p:nvPr/>
        </p:nvGrpSpPr>
        <p:grpSpPr>
          <a:xfrm>
            <a:off x="7585153" y="1867514"/>
            <a:ext cx="421868" cy="414479"/>
            <a:chOff x="-40748276" y="3238700"/>
            <a:chExt cx="322600" cy="316950"/>
          </a:xfrm>
          <a:solidFill>
            <a:srgbClr val="DA7565"/>
          </a:solidFill>
        </p:grpSpPr>
        <p:sp>
          <p:nvSpPr>
            <p:cNvPr id="271" name="Google Shape;6012;p67"/>
            <p:cNvSpPr/>
            <p:nvPr/>
          </p:nvSpPr>
          <p:spPr>
            <a:xfrm>
              <a:off x="-40709676"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2" name="Google Shape;6013;p67"/>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3" name="Google Shape;6014;p67"/>
            <p:cNvSpPr/>
            <p:nvPr/>
          </p:nvSpPr>
          <p:spPr>
            <a:xfrm>
              <a:off x="-40678174"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4" name="Google Shape;6015;p67"/>
            <p:cNvSpPr/>
            <p:nvPr/>
          </p:nvSpPr>
          <p:spPr>
            <a:xfrm>
              <a:off x="-40513549"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5" name="Google Shape;6016;p67"/>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6" name="Google Shape;6017;p67"/>
            <p:cNvSpPr/>
            <p:nvPr/>
          </p:nvSpPr>
          <p:spPr>
            <a:xfrm>
              <a:off x="-40748276" y="3238700"/>
              <a:ext cx="92175" cy="87850"/>
            </a:xfrm>
            <a:custGeom>
              <a:avLst/>
              <a:gdLst/>
              <a:ahLst/>
              <a:cxnLst/>
              <a:rect l="l" t="t" r="r" b="b"/>
              <a:pathLst>
                <a:path w="3686" h="3513"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sp>
        <p:nvSpPr>
          <p:cNvPr id="277" name="Google Shape;6042;p67"/>
          <p:cNvSpPr/>
          <p:nvPr/>
        </p:nvSpPr>
        <p:spPr>
          <a:xfrm>
            <a:off x="5201841" y="1892561"/>
            <a:ext cx="407908" cy="413466"/>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rgbClr val="DA7565"/>
          </a:solidFill>
          <a:ln>
            <a:noFill/>
          </a:ln>
        </p:spPr>
        <p:txBody>
          <a:bodyPr spcFirstLastPara="1" wrap="square" lIns="68569" tIns="68569" rIns="68569" bIns="68569" anchor="ctr" anchorCtr="0">
            <a:noAutofit/>
          </a:bodyPr>
          <a:lstStyle/>
          <a:p>
            <a:endParaRPr sz="1050">
              <a:solidFill>
                <a:srgbClr val="AE4500"/>
              </a:solidFill>
            </a:endParaRPr>
          </a:p>
        </p:txBody>
      </p:sp>
      <p:grpSp>
        <p:nvGrpSpPr>
          <p:cNvPr id="278" name="Google Shape;6047;p67"/>
          <p:cNvGrpSpPr/>
          <p:nvPr/>
        </p:nvGrpSpPr>
        <p:grpSpPr>
          <a:xfrm>
            <a:off x="8230417" y="1867736"/>
            <a:ext cx="415100" cy="378027"/>
            <a:chOff x="-40378075" y="3267450"/>
            <a:chExt cx="317425" cy="289075"/>
          </a:xfrm>
          <a:solidFill>
            <a:srgbClr val="DA7565"/>
          </a:solidFill>
        </p:grpSpPr>
        <p:sp>
          <p:nvSpPr>
            <p:cNvPr id="279" name="Google Shape;6048;p67"/>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0" name="Google Shape;6049;p67"/>
            <p:cNvSpPr/>
            <p:nvPr/>
          </p:nvSpPr>
          <p:spPr>
            <a:xfrm>
              <a:off x="-40316649"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1" name="Google Shape;6050;p67"/>
            <p:cNvSpPr/>
            <p:nvPr/>
          </p:nvSpPr>
          <p:spPr>
            <a:xfrm>
              <a:off x="-40209524"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2" name="Google Shape;6051;p67"/>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83" name="Google Shape;6072;p67"/>
          <p:cNvGrpSpPr/>
          <p:nvPr/>
        </p:nvGrpSpPr>
        <p:grpSpPr>
          <a:xfrm>
            <a:off x="5776495" y="1872349"/>
            <a:ext cx="415134" cy="414872"/>
            <a:chOff x="-41895049" y="3217225"/>
            <a:chExt cx="317450" cy="317250"/>
          </a:xfrm>
          <a:solidFill>
            <a:srgbClr val="DA7565"/>
          </a:solidFill>
        </p:grpSpPr>
        <p:sp>
          <p:nvSpPr>
            <p:cNvPr id="284" name="Google Shape;6073;p67"/>
            <p:cNvSpPr/>
            <p:nvPr/>
          </p:nvSpPr>
          <p:spPr>
            <a:xfrm>
              <a:off x="-41895049" y="3273750"/>
              <a:ext cx="41775" cy="245750"/>
            </a:xfrm>
            <a:custGeom>
              <a:avLst/>
              <a:gdLst/>
              <a:ahLst/>
              <a:cxnLst/>
              <a:rect l="l" t="t" r="r" b="b"/>
              <a:pathLst>
                <a:path w="1670" h="9830" extrusionOk="0">
                  <a:moveTo>
                    <a:pt x="1" y="0"/>
                  </a:moveTo>
                  <a:lnTo>
                    <a:pt x="1" y="9830"/>
                  </a:lnTo>
                  <a:lnTo>
                    <a:pt x="1670" y="8192"/>
                  </a:lnTo>
                  <a:lnTo>
                    <a:pt x="1670" y="1639"/>
                  </a:lnTo>
                  <a:lnTo>
                    <a:pt x="1"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5" name="Google Shape;6074;p67"/>
            <p:cNvSpPr/>
            <p:nvPr/>
          </p:nvSpPr>
          <p:spPr>
            <a:xfrm>
              <a:off x="-41619376" y="3273750"/>
              <a:ext cx="41775" cy="245750"/>
            </a:xfrm>
            <a:custGeom>
              <a:avLst/>
              <a:gdLst/>
              <a:ahLst/>
              <a:cxnLst/>
              <a:rect l="l" t="t" r="r" b="b"/>
              <a:pathLst>
                <a:path w="1670" h="9830" extrusionOk="0">
                  <a:moveTo>
                    <a:pt x="1670" y="0"/>
                  </a:moveTo>
                  <a:lnTo>
                    <a:pt x="0" y="1639"/>
                  </a:lnTo>
                  <a:lnTo>
                    <a:pt x="0" y="8192"/>
                  </a:lnTo>
                  <a:lnTo>
                    <a:pt x="1670" y="9830"/>
                  </a:lnTo>
                  <a:lnTo>
                    <a:pt x="167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6" name="Google Shape;6075;p67"/>
            <p:cNvSpPr/>
            <p:nvPr/>
          </p:nvSpPr>
          <p:spPr>
            <a:xfrm>
              <a:off x="-41832826" y="3321000"/>
              <a:ext cx="193000" cy="151250"/>
            </a:xfrm>
            <a:custGeom>
              <a:avLst/>
              <a:gdLst/>
              <a:ahLst/>
              <a:cxnLst/>
              <a:rect l="l" t="t" r="r" b="b"/>
              <a:pathLst>
                <a:path w="7719" h="6050" extrusionOk="0">
                  <a:moveTo>
                    <a:pt x="1" y="1"/>
                  </a:moveTo>
                  <a:lnTo>
                    <a:pt x="1" y="6050"/>
                  </a:lnTo>
                  <a:lnTo>
                    <a:pt x="3592" y="6050"/>
                  </a:lnTo>
                  <a:lnTo>
                    <a:pt x="3592" y="4821"/>
                  </a:lnTo>
                  <a:cubicBezTo>
                    <a:pt x="3592" y="4600"/>
                    <a:pt x="3781" y="4411"/>
                    <a:pt x="4002" y="4411"/>
                  </a:cubicBezTo>
                  <a:lnTo>
                    <a:pt x="6491" y="4411"/>
                  </a:lnTo>
                  <a:cubicBezTo>
                    <a:pt x="6743" y="4411"/>
                    <a:pt x="6932" y="4600"/>
                    <a:pt x="6932" y="4821"/>
                  </a:cubicBezTo>
                  <a:lnTo>
                    <a:pt x="6932" y="6050"/>
                  </a:lnTo>
                  <a:lnTo>
                    <a:pt x="7719" y="6050"/>
                  </a:lnTo>
                  <a:lnTo>
                    <a:pt x="7719"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7" name="Google Shape;6076;p67"/>
            <p:cNvSpPr/>
            <p:nvPr/>
          </p:nvSpPr>
          <p:spPr>
            <a:xfrm>
              <a:off x="-41880076" y="3493500"/>
              <a:ext cx="287500" cy="40975"/>
            </a:xfrm>
            <a:custGeom>
              <a:avLst/>
              <a:gdLst/>
              <a:ahLst/>
              <a:cxnLst/>
              <a:rect l="l" t="t" r="r" b="b"/>
              <a:pathLst>
                <a:path w="11500" h="1639" extrusionOk="0">
                  <a:moveTo>
                    <a:pt x="1639" y="0"/>
                  </a:moveTo>
                  <a:lnTo>
                    <a:pt x="0" y="1638"/>
                  </a:lnTo>
                  <a:lnTo>
                    <a:pt x="11500" y="1638"/>
                  </a:lnTo>
                  <a:lnTo>
                    <a:pt x="983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8" name="Google Shape;6077;p67"/>
            <p:cNvSpPr/>
            <p:nvPr/>
          </p:nvSpPr>
          <p:spPr>
            <a:xfrm>
              <a:off x="-41880876" y="3217225"/>
              <a:ext cx="288300" cy="83325"/>
            </a:xfrm>
            <a:custGeom>
              <a:avLst/>
              <a:gdLst/>
              <a:ahLst/>
              <a:cxnLst/>
              <a:rect l="l" t="t" r="r" b="b"/>
              <a:pathLst>
                <a:path w="11532" h="3332" extrusionOk="0">
                  <a:moveTo>
                    <a:pt x="5798" y="1033"/>
                  </a:moveTo>
                  <a:lnTo>
                    <a:pt x="6459" y="1694"/>
                  </a:lnTo>
                  <a:lnTo>
                    <a:pt x="5136" y="1694"/>
                  </a:lnTo>
                  <a:lnTo>
                    <a:pt x="5798" y="1033"/>
                  </a:lnTo>
                  <a:close/>
                  <a:moveTo>
                    <a:pt x="5750" y="1"/>
                  </a:moveTo>
                  <a:cubicBezTo>
                    <a:pt x="5640" y="1"/>
                    <a:pt x="5530" y="40"/>
                    <a:pt x="5451" y="119"/>
                  </a:cubicBezTo>
                  <a:lnTo>
                    <a:pt x="3939" y="1663"/>
                  </a:lnTo>
                  <a:lnTo>
                    <a:pt x="1" y="1663"/>
                  </a:lnTo>
                  <a:lnTo>
                    <a:pt x="1639" y="3332"/>
                  </a:lnTo>
                  <a:lnTo>
                    <a:pt x="9862" y="3332"/>
                  </a:lnTo>
                  <a:lnTo>
                    <a:pt x="11532" y="1663"/>
                  </a:lnTo>
                  <a:lnTo>
                    <a:pt x="7593" y="1663"/>
                  </a:lnTo>
                  <a:lnTo>
                    <a:pt x="6050" y="119"/>
                  </a:lnTo>
                  <a:cubicBezTo>
                    <a:pt x="5971" y="40"/>
                    <a:pt x="5861" y="1"/>
                    <a:pt x="5750"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89" name="Google Shape;6107;p67"/>
          <p:cNvGrpSpPr/>
          <p:nvPr/>
        </p:nvGrpSpPr>
        <p:grpSpPr>
          <a:xfrm>
            <a:off x="6397010" y="1856363"/>
            <a:ext cx="418206" cy="413074"/>
            <a:chOff x="-41530374" y="3218800"/>
            <a:chExt cx="319800" cy="315875"/>
          </a:xfrm>
          <a:solidFill>
            <a:srgbClr val="DA7565"/>
          </a:solidFill>
        </p:grpSpPr>
        <p:sp>
          <p:nvSpPr>
            <p:cNvPr id="290" name="Google Shape;6108;p67"/>
            <p:cNvSpPr/>
            <p:nvPr/>
          </p:nvSpPr>
          <p:spPr>
            <a:xfrm>
              <a:off x="-41530374" y="3337550"/>
              <a:ext cx="199300" cy="197125"/>
            </a:xfrm>
            <a:custGeom>
              <a:avLst/>
              <a:gdLst/>
              <a:ahLst/>
              <a:cxnLst/>
              <a:rect l="l" t="t" r="r" b="b"/>
              <a:pathLst>
                <a:path w="7971"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91" name="Google Shape;6109;p67"/>
            <p:cNvSpPr/>
            <p:nvPr/>
          </p:nvSpPr>
          <p:spPr>
            <a:xfrm>
              <a:off x="-41435074"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327" name="Google Shape;5593;p66"/>
          <p:cNvGrpSpPr/>
          <p:nvPr/>
        </p:nvGrpSpPr>
        <p:grpSpPr>
          <a:xfrm>
            <a:off x="3885546" y="2599752"/>
            <a:ext cx="501820" cy="501820"/>
            <a:chOff x="5049725" y="249400"/>
            <a:chExt cx="481825" cy="481825"/>
          </a:xfrm>
          <a:solidFill>
            <a:srgbClr val="DA7565"/>
          </a:solidFill>
        </p:grpSpPr>
        <p:sp>
          <p:nvSpPr>
            <p:cNvPr id="328" name="Google Shape;5594;p66"/>
            <p:cNvSpPr/>
            <p:nvPr/>
          </p:nvSpPr>
          <p:spPr>
            <a:xfrm>
              <a:off x="5191775" y="560925"/>
              <a:ext cx="197625" cy="170300"/>
            </a:xfrm>
            <a:custGeom>
              <a:avLst/>
              <a:gdLst/>
              <a:ahLst/>
              <a:cxnLst/>
              <a:rect l="l" t="t" r="r" b="b"/>
              <a:pathLst>
                <a:path w="7904"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329" name="Google Shape;5595;p66"/>
            <p:cNvSpPr/>
            <p:nvPr/>
          </p:nvSpPr>
          <p:spPr>
            <a:xfrm>
              <a:off x="5049725" y="249400"/>
              <a:ext cx="481825" cy="396225"/>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330" name="Google Shape;5596;p66"/>
          <p:cNvGrpSpPr/>
          <p:nvPr/>
        </p:nvGrpSpPr>
        <p:grpSpPr>
          <a:xfrm>
            <a:off x="5180758" y="2670650"/>
            <a:ext cx="395025" cy="395025"/>
            <a:chOff x="5660400" y="238125"/>
            <a:chExt cx="481825" cy="481825"/>
          </a:xfrm>
          <a:solidFill>
            <a:srgbClr val="DA7565"/>
          </a:solidFill>
        </p:grpSpPr>
        <p:sp>
          <p:nvSpPr>
            <p:cNvPr id="331" name="Google Shape;5597;p66"/>
            <p:cNvSpPr/>
            <p:nvPr/>
          </p:nvSpPr>
          <p:spPr>
            <a:xfrm>
              <a:off x="5660400" y="436700"/>
              <a:ext cx="481825" cy="283250"/>
            </a:xfrm>
            <a:custGeom>
              <a:avLst/>
              <a:gdLst/>
              <a:ahLst/>
              <a:cxnLst/>
              <a:rect l="l" t="t" r="r" b="b"/>
              <a:pathLst>
                <a:path w="19273" h="11330" extrusionOk="0">
                  <a:moveTo>
                    <a:pt x="5120" y="1130"/>
                  </a:moveTo>
                  <a:cubicBezTo>
                    <a:pt x="5433" y="1130"/>
                    <a:pt x="5683" y="1380"/>
                    <a:pt x="5683" y="1693"/>
                  </a:cubicBezTo>
                  <a:cubicBezTo>
                    <a:pt x="5683" y="2006"/>
                    <a:pt x="5433" y="2259"/>
                    <a:pt x="5120" y="2259"/>
                  </a:cubicBezTo>
                  <a:lnTo>
                    <a:pt x="2861" y="2259"/>
                  </a:lnTo>
                  <a:cubicBezTo>
                    <a:pt x="2548" y="2259"/>
                    <a:pt x="2298" y="2006"/>
                    <a:pt x="2298" y="1693"/>
                  </a:cubicBezTo>
                  <a:cubicBezTo>
                    <a:pt x="2298" y="1380"/>
                    <a:pt x="2548" y="1130"/>
                    <a:pt x="2861" y="1130"/>
                  </a:cubicBezTo>
                  <a:close/>
                  <a:moveTo>
                    <a:pt x="10766" y="1130"/>
                  </a:moveTo>
                  <a:cubicBezTo>
                    <a:pt x="11079" y="1130"/>
                    <a:pt x="11329" y="1380"/>
                    <a:pt x="11329" y="1693"/>
                  </a:cubicBezTo>
                  <a:cubicBezTo>
                    <a:pt x="11329" y="2006"/>
                    <a:pt x="11079" y="2259"/>
                    <a:pt x="10766" y="2259"/>
                  </a:cubicBezTo>
                  <a:lnTo>
                    <a:pt x="8507" y="2259"/>
                  </a:lnTo>
                  <a:cubicBezTo>
                    <a:pt x="8194" y="2259"/>
                    <a:pt x="7944" y="2006"/>
                    <a:pt x="7944" y="1693"/>
                  </a:cubicBezTo>
                  <a:cubicBezTo>
                    <a:pt x="7944" y="1380"/>
                    <a:pt x="8194" y="1130"/>
                    <a:pt x="8507" y="1130"/>
                  </a:cubicBezTo>
                  <a:close/>
                  <a:moveTo>
                    <a:pt x="16412" y="1130"/>
                  </a:moveTo>
                  <a:cubicBezTo>
                    <a:pt x="16725" y="1130"/>
                    <a:pt x="16975" y="1380"/>
                    <a:pt x="16975" y="1693"/>
                  </a:cubicBezTo>
                  <a:cubicBezTo>
                    <a:pt x="16975" y="2006"/>
                    <a:pt x="16725" y="2259"/>
                    <a:pt x="16412" y="2259"/>
                  </a:cubicBezTo>
                  <a:lnTo>
                    <a:pt x="14153" y="2259"/>
                  </a:lnTo>
                  <a:cubicBezTo>
                    <a:pt x="13840" y="2259"/>
                    <a:pt x="13590" y="2006"/>
                    <a:pt x="13590" y="1693"/>
                  </a:cubicBezTo>
                  <a:cubicBezTo>
                    <a:pt x="13590" y="1380"/>
                    <a:pt x="13840" y="1130"/>
                    <a:pt x="14153" y="1130"/>
                  </a:cubicBezTo>
                  <a:close/>
                  <a:moveTo>
                    <a:pt x="5120" y="4518"/>
                  </a:moveTo>
                  <a:cubicBezTo>
                    <a:pt x="5433" y="4518"/>
                    <a:pt x="5683" y="4767"/>
                    <a:pt x="5683" y="5081"/>
                  </a:cubicBezTo>
                  <a:cubicBezTo>
                    <a:pt x="5683" y="5394"/>
                    <a:pt x="5433" y="5647"/>
                    <a:pt x="5120" y="5647"/>
                  </a:cubicBezTo>
                  <a:lnTo>
                    <a:pt x="2861" y="5647"/>
                  </a:lnTo>
                  <a:cubicBezTo>
                    <a:pt x="2548" y="5647"/>
                    <a:pt x="2298" y="5394"/>
                    <a:pt x="2298" y="5081"/>
                  </a:cubicBezTo>
                  <a:cubicBezTo>
                    <a:pt x="2298" y="4767"/>
                    <a:pt x="2548" y="4518"/>
                    <a:pt x="2861" y="4518"/>
                  </a:cubicBezTo>
                  <a:close/>
                  <a:moveTo>
                    <a:pt x="10766" y="4518"/>
                  </a:moveTo>
                  <a:cubicBezTo>
                    <a:pt x="11079" y="4518"/>
                    <a:pt x="11329" y="4767"/>
                    <a:pt x="11329" y="5081"/>
                  </a:cubicBezTo>
                  <a:cubicBezTo>
                    <a:pt x="11329" y="5394"/>
                    <a:pt x="11079" y="5647"/>
                    <a:pt x="10766" y="5647"/>
                  </a:cubicBezTo>
                  <a:lnTo>
                    <a:pt x="8507" y="5647"/>
                  </a:lnTo>
                  <a:cubicBezTo>
                    <a:pt x="8194" y="5647"/>
                    <a:pt x="7944" y="5394"/>
                    <a:pt x="7944" y="5081"/>
                  </a:cubicBezTo>
                  <a:cubicBezTo>
                    <a:pt x="7944" y="4767"/>
                    <a:pt x="8194" y="4518"/>
                    <a:pt x="8507" y="4518"/>
                  </a:cubicBezTo>
                  <a:close/>
                  <a:moveTo>
                    <a:pt x="16412" y="4518"/>
                  </a:moveTo>
                  <a:cubicBezTo>
                    <a:pt x="16725" y="4518"/>
                    <a:pt x="16975" y="4767"/>
                    <a:pt x="16975" y="5081"/>
                  </a:cubicBezTo>
                  <a:cubicBezTo>
                    <a:pt x="16975" y="5394"/>
                    <a:pt x="16725" y="5647"/>
                    <a:pt x="16412" y="5647"/>
                  </a:cubicBezTo>
                  <a:lnTo>
                    <a:pt x="14153" y="5647"/>
                  </a:lnTo>
                  <a:cubicBezTo>
                    <a:pt x="13840" y="5647"/>
                    <a:pt x="13590" y="5394"/>
                    <a:pt x="13590" y="5081"/>
                  </a:cubicBezTo>
                  <a:cubicBezTo>
                    <a:pt x="13590" y="4767"/>
                    <a:pt x="13840" y="4518"/>
                    <a:pt x="14153" y="4518"/>
                  </a:cubicBezTo>
                  <a:close/>
                  <a:moveTo>
                    <a:pt x="5120" y="7941"/>
                  </a:moveTo>
                  <a:cubicBezTo>
                    <a:pt x="5433" y="7941"/>
                    <a:pt x="5683" y="8194"/>
                    <a:pt x="5683" y="8507"/>
                  </a:cubicBezTo>
                  <a:cubicBezTo>
                    <a:pt x="5683" y="8818"/>
                    <a:pt x="5433" y="9071"/>
                    <a:pt x="5120" y="9071"/>
                  </a:cubicBezTo>
                  <a:lnTo>
                    <a:pt x="2861" y="9071"/>
                  </a:lnTo>
                  <a:cubicBezTo>
                    <a:pt x="2548" y="9071"/>
                    <a:pt x="2298" y="8818"/>
                    <a:pt x="2298" y="8507"/>
                  </a:cubicBezTo>
                  <a:cubicBezTo>
                    <a:pt x="2298" y="8194"/>
                    <a:pt x="2548" y="7941"/>
                    <a:pt x="2861" y="7941"/>
                  </a:cubicBezTo>
                  <a:close/>
                  <a:moveTo>
                    <a:pt x="10766" y="7941"/>
                  </a:moveTo>
                  <a:cubicBezTo>
                    <a:pt x="11079" y="7941"/>
                    <a:pt x="11329" y="8194"/>
                    <a:pt x="11329" y="8507"/>
                  </a:cubicBezTo>
                  <a:cubicBezTo>
                    <a:pt x="11329" y="8818"/>
                    <a:pt x="11079" y="9071"/>
                    <a:pt x="10766" y="9071"/>
                  </a:cubicBezTo>
                  <a:lnTo>
                    <a:pt x="8507" y="9071"/>
                  </a:lnTo>
                  <a:cubicBezTo>
                    <a:pt x="8194" y="9071"/>
                    <a:pt x="7944" y="8818"/>
                    <a:pt x="7944" y="8507"/>
                  </a:cubicBezTo>
                  <a:cubicBezTo>
                    <a:pt x="7944" y="8194"/>
                    <a:pt x="8194" y="7941"/>
                    <a:pt x="8507" y="7941"/>
                  </a:cubicBezTo>
                  <a:close/>
                  <a:moveTo>
                    <a:pt x="16412" y="7941"/>
                  </a:moveTo>
                  <a:cubicBezTo>
                    <a:pt x="16725" y="7941"/>
                    <a:pt x="16975" y="8194"/>
                    <a:pt x="16975" y="8507"/>
                  </a:cubicBezTo>
                  <a:cubicBezTo>
                    <a:pt x="16975" y="8818"/>
                    <a:pt x="16725" y="9071"/>
                    <a:pt x="16412" y="9071"/>
                  </a:cubicBezTo>
                  <a:lnTo>
                    <a:pt x="14153" y="9071"/>
                  </a:lnTo>
                  <a:cubicBezTo>
                    <a:pt x="13840" y="9071"/>
                    <a:pt x="13590" y="8818"/>
                    <a:pt x="13590" y="8507"/>
                  </a:cubicBezTo>
                  <a:cubicBezTo>
                    <a:pt x="13590" y="8194"/>
                    <a:pt x="13840" y="7941"/>
                    <a:pt x="14153" y="7941"/>
                  </a:cubicBezTo>
                  <a:close/>
                  <a:moveTo>
                    <a:pt x="1" y="1"/>
                  </a:moveTo>
                  <a:lnTo>
                    <a:pt x="1" y="9637"/>
                  </a:lnTo>
                  <a:cubicBezTo>
                    <a:pt x="1" y="10570"/>
                    <a:pt x="759" y="11329"/>
                    <a:pt x="1696" y="11329"/>
                  </a:cubicBezTo>
                  <a:lnTo>
                    <a:pt x="17580" y="11329"/>
                  </a:lnTo>
                  <a:cubicBezTo>
                    <a:pt x="18514" y="11329"/>
                    <a:pt x="19273" y="10570"/>
                    <a:pt x="19273" y="9637"/>
                  </a:cubicBezTo>
                  <a:lnTo>
                    <a:pt x="19273"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332" name="Google Shape;5598;p66"/>
            <p:cNvSpPr/>
            <p:nvPr/>
          </p:nvSpPr>
          <p:spPr>
            <a:xfrm>
              <a:off x="5660400" y="238125"/>
              <a:ext cx="481825" cy="170375"/>
            </a:xfrm>
            <a:custGeom>
              <a:avLst/>
              <a:gdLst/>
              <a:ahLst/>
              <a:cxnLst/>
              <a:rect l="l" t="t" r="r" b="b"/>
              <a:pathLst>
                <a:path w="19273" h="6815" extrusionOk="0">
                  <a:moveTo>
                    <a:pt x="3990" y="1129"/>
                  </a:moveTo>
                  <a:cubicBezTo>
                    <a:pt x="4304" y="1129"/>
                    <a:pt x="4557" y="1382"/>
                    <a:pt x="4557" y="1695"/>
                  </a:cubicBezTo>
                  <a:lnTo>
                    <a:pt x="4557" y="3954"/>
                  </a:lnTo>
                  <a:cubicBezTo>
                    <a:pt x="4557" y="4264"/>
                    <a:pt x="4304" y="4517"/>
                    <a:pt x="3990" y="4517"/>
                  </a:cubicBezTo>
                  <a:cubicBezTo>
                    <a:pt x="3677" y="4517"/>
                    <a:pt x="3427" y="4264"/>
                    <a:pt x="3427" y="3954"/>
                  </a:cubicBezTo>
                  <a:lnTo>
                    <a:pt x="3427" y="1695"/>
                  </a:lnTo>
                  <a:cubicBezTo>
                    <a:pt x="3427" y="1382"/>
                    <a:pt x="3677" y="1129"/>
                    <a:pt x="3990" y="1129"/>
                  </a:cubicBezTo>
                  <a:close/>
                  <a:moveTo>
                    <a:pt x="9637" y="1129"/>
                  </a:moveTo>
                  <a:cubicBezTo>
                    <a:pt x="9950" y="1129"/>
                    <a:pt x="10203" y="1382"/>
                    <a:pt x="10203" y="1695"/>
                  </a:cubicBezTo>
                  <a:lnTo>
                    <a:pt x="10203" y="3954"/>
                  </a:lnTo>
                  <a:cubicBezTo>
                    <a:pt x="10203" y="4264"/>
                    <a:pt x="9950" y="4517"/>
                    <a:pt x="9637" y="4517"/>
                  </a:cubicBezTo>
                  <a:cubicBezTo>
                    <a:pt x="9323" y="4517"/>
                    <a:pt x="9073" y="4264"/>
                    <a:pt x="9073" y="3954"/>
                  </a:cubicBezTo>
                  <a:lnTo>
                    <a:pt x="9073" y="1695"/>
                  </a:lnTo>
                  <a:cubicBezTo>
                    <a:pt x="9073" y="1382"/>
                    <a:pt x="9323" y="1129"/>
                    <a:pt x="9637" y="1129"/>
                  </a:cubicBezTo>
                  <a:close/>
                  <a:moveTo>
                    <a:pt x="15283" y="1129"/>
                  </a:moveTo>
                  <a:cubicBezTo>
                    <a:pt x="15596" y="1129"/>
                    <a:pt x="15849" y="1382"/>
                    <a:pt x="15849" y="1695"/>
                  </a:cubicBezTo>
                  <a:lnTo>
                    <a:pt x="15849" y="3954"/>
                  </a:lnTo>
                  <a:cubicBezTo>
                    <a:pt x="15849" y="4264"/>
                    <a:pt x="15596" y="4517"/>
                    <a:pt x="15283" y="4517"/>
                  </a:cubicBezTo>
                  <a:cubicBezTo>
                    <a:pt x="14969" y="4517"/>
                    <a:pt x="14719" y="4264"/>
                    <a:pt x="14719" y="3954"/>
                  </a:cubicBezTo>
                  <a:lnTo>
                    <a:pt x="14719" y="1695"/>
                  </a:lnTo>
                  <a:cubicBezTo>
                    <a:pt x="14719" y="1382"/>
                    <a:pt x="14969" y="1129"/>
                    <a:pt x="15283" y="1129"/>
                  </a:cubicBezTo>
                  <a:close/>
                  <a:moveTo>
                    <a:pt x="3990" y="0"/>
                  </a:moveTo>
                  <a:cubicBezTo>
                    <a:pt x="3054" y="0"/>
                    <a:pt x="2298" y="759"/>
                    <a:pt x="2298" y="1695"/>
                  </a:cubicBezTo>
                  <a:lnTo>
                    <a:pt x="2298" y="2258"/>
                  </a:lnTo>
                  <a:lnTo>
                    <a:pt x="1696" y="2258"/>
                  </a:lnTo>
                  <a:cubicBezTo>
                    <a:pt x="759" y="2258"/>
                    <a:pt x="1" y="3017"/>
                    <a:pt x="1" y="3954"/>
                  </a:cubicBezTo>
                  <a:lnTo>
                    <a:pt x="1" y="6814"/>
                  </a:lnTo>
                  <a:lnTo>
                    <a:pt x="19273" y="6814"/>
                  </a:lnTo>
                  <a:lnTo>
                    <a:pt x="19273" y="3954"/>
                  </a:lnTo>
                  <a:cubicBezTo>
                    <a:pt x="19273" y="3017"/>
                    <a:pt x="18514" y="2258"/>
                    <a:pt x="17580" y="2258"/>
                  </a:cubicBezTo>
                  <a:lnTo>
                    <a:pt x="16978" y="2258"/>
                  </a:lnTo>
                  <a:lnTo>
                    <a:pt x="16978" y="1695"/>
                  </a:lnTo>
                  <a:cubicBezTo>
                    <a:pt x="16978" y="759"/>
                    <a:pt x="16219" y="0"/>
                    <a:pt x="15283" y="0"/>
                  </a:cubicBezTo>
                  <a:cubicBezTo>
                    <a:pt x="14346" y="0"/>
                    <a:pt x="13590" y="759"/>
                    <a:pt x="13590" y="1695"/>
                  </a:cubicBezTo>
                  <a:lnTo>
                    <a:pt x="13590" y="2258"/>
                  </a:lnTo>
                  <a:lnTo>
                    <a:pt x="11332" y="2258"/>
                  </a:lnTo>
                  <a:lnTo>
                    <a:pt x="11332" y="1695"/>
                  </a:lnTo>
                  <a:cubicBezTo>
                    <a:pt x="11332" y="759"/>
                    <a:pt x="10573" y="0"/>
                    <a:pt x="9637" y="0"/>
                  </a:cubicBezTo>
                  <a:cubicBezTo>
                    <a:pt x="8700" y="0"/>
                    <a:pt x="7944" y="759"/>
                    <a:pt x="7944" y="1695"/>
                  </a:cubicBezTo>
                  <a:lnTo>
                    <a:pt x="7944" y="2258"/>
                  </a:lnTo>
                  <a:lnTo>
                    <a:pt x="5686" y="2258"/>
                  </a:lnTo>
                  <a:lnTo>
                    <a:pt x="5686" y="1695"/>
                  </a:lnTo>
                  <a:cubicBezTo>
                    <a:pt x="5686" y="759"/>
                    <a:pt x="4927" y="0"/>
                    <a:pt x="3990"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385" name="Google Shape;5651;p66"/>
          <p:cNvGrpSpPr/>
          <p:nvPr/>
        </p:nvGrpSpPr>
        <p:grpSpPr>
          <a:xfrm>
            <a:off x="7593279" y="2726921"/>
            <a:ext cx="441296" cy="284451"/>
            <a:chOff x="1492675" y="1520750"/>
            <a:chExt cx="481825" cy="310575"/>
          </a:xfrm>
          <a:solidFill>
            <a:srgbClr val="DA7565"/>
          </a:solidFill>
        </p:grpSpPr>
        <p:sp>
          <p:nvSpPr>
            <p:cNvPr id="386" name="Google Shape;5652;p66"/>
            <p:cNvSpPr/>
            <p:nvPr/>
          </p:nvSpPr>
          <p:spPr>
            <a:xfrm>
              <a:off x="1492675" y="1540400"/>
              <a:ext cx="481825" cy="290925"/>
            </a:xfrm>
            <a:custGeom>
              <a:avLst/>
              <a:gdLst/>
              <a:ahLst/>
              <a:cxnLst/>
              <a:rect l="l" t="t" r="r" b="b"/>
              <a:pathLst>
                <a:path w="19273" h="11637" extrusionOk="0">
                  <a:moveTo>
                    <a:pt x="266" y="1"/>
                  </a:moveTo>
                  <a:cubicBezTo>
                    <a:pt x="91" y="272"/>
                    <a:pt x="1" y="585"/>
                    <a:pt x="1" y="907"/>
                  </a:cubicBezTo>
                  <a:lnTo>
                    <a:pt x="1" y="9941"/>
                  </a:lnTo>
                  <a:cubicBezTo>
                    <a:pt x="1" y="10877"/>
                    <a:pt x="757" y="11633"/>
                    <a:pt x="1693" y="11636"/>
                  </a:cubicBezTo>
                  <a:lnTo>
                    <a:pt x="17577" y="11636"/>
                  </a:lnTo>
                  <a:cubicBezTo>
                    <a:pt x="18514" y="11633"/>
                    <a:pt x="19270" y="10877"/>
                    <a:pt x="19273" y="9941"/>
                  </a:cubicBezTo>
                  <a:lnTo>
                    <a:pt x="19273" y="907"/>
                  </a:lnTo>
                  <a:cubicBezTo>
                    <a:pt x="19270" y="585"/>
                    <a:pt x="19176" y="272"/>
                    <a:pt x="19005" y="1"/>
                  </a:cubicBezTo>
                  <a:lnTo>
                    <a:pt x="9974" y="7005"/>
                  </a:lnTo>
                  <a:cubicBezTo>
                    <a:pt x="9873" y="7080"/>
                    <a:pt x="9754" y="7118"/>
                    <a:pt x="9635" y="7118"/>
                  </a:cubicBezTo>
                  <a:cubicBezTo>
                    <a:pt x="9516" y="7118"/>
                    <a:pt x="9397" y="7080"/>
                    <a:pt x="9296" y="7005"/>
                  </a:cubicBezTo>
                  <a:lnTo>
                    <a:pt x="266"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387" name="Google Shape;5653;p66"/>
            <p:cNvSpPr/>
            <p:nvPr/>
          </p:nvSpPr>
          <p:spPr>
            <a:xfrm>
              <a:off x="1522575" y="1520750"/>
              <a:ext cx="421975" cy="165800"/>
            </a:xfrm>
            <a:custGeom>
              <a:avLst/>
              <a:gdLst/>
              <a:ahLst/>
              <a:cxnLst/>
              <a:rect l="l" t="t" r="r" b="b"/>
              <a:pathLst>
                <a:path w="16879" h="6632" extrusionOk="0">
                  <a:moveTo>
                    <a:pt x="497" y="1"/>
                  </a:moveTo>
                  <a:cubicBezTo>
                    <a:pt x="328" y="1"/>
                    <a:pt x="160" y="31"/>
                    <a:pt x="0" y="82"/>
                  </a:cubicBezTo>
                  <a:lnTo>
                    <a:pt x="8441" y="6631"/>
                  </a:lnTo>
                  <a:lnTo>
                    <a:pt x="16878" y="82"/>
                  </a:lnTo>
                  <a:cubicBezTo>
                    <a:pt x="16719" y="31"/>
                    <a:pt x="16550" y="1"/>
                    <a:pt x="16381"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509" name="Google Shape;5775;p66"/>
          <p:cNvGrpSpPr/>
          <p:nvPr/>
        </p:nvGrpSpPr>
        <p:grpSpPr>
          <a:xfrm>
            <a:off x="6432408" y="2748310"/>
            <a:ext cx="338933" cy="317742"/>
            <a:chOff x="4456875" y="2635825"/>
            <a:chExt cx="481825" cy="451700"/>
          </a:xfrm>
          <a:solidFill>
            <a:srgbClr val="DA7565"/>
          </a:solidFill>
        </p:grpSpPr>
        <p:sp>
          <p:nvSpPr>
            <p:cNvPr id="510" name="Google Shape;5776;p66"/>
            <p:cNvSpPr/>
            <p:nvPr/>
          </p:nvSpPr>
          <p:spPr>
            <a:xfrm>
              <a:off x="4542475" y="3031050"/>
              <a:ext cx="189725" cy="56475"/>
            </a:xfrm>
            <a:custGeom>
              <a:avLst/>
              <a:gdLst/>
              <a:ahLst/>
              <a:cxnLst/>
              <a:rect l="l" t="t" r="r" b="b"/>
              <a:pathLst>
                <a:path w="7589" h="2259" extrusionOk="0">
                  <a:moveTo>
                    <a:pt x="2792" y="0"/>
                  </a:moveTo>
                  <a:lnTo>
                    <a:pt x="2415" y="1130"/>
                  </a:lnTo>
                  <a:lnTo>
                    <a:pt x="567" y="1130"/>
                  </a:lnTo>
                  <a:cubicBezTo>
                    <a:pt x="253" y="1130"/>
                    <a:pt x="0" y="1383"/>
                    <a:pt x="0" y="1696"/>
                  </a:cubicBezTo>
                  <a:cubicBezTo>
                    <a:pt x="0" y="2006"/>
                    <a:pt x="253" y="2259"/>
                    <a:pt x="567" y="2259"/>
                  </a:cubicBezTo>
                  <a:lnTo>
                    <a:pt x="7589" y="2259"/>
                  </a:lnTo>
                  <a:cubicBezTo>
                    <a:pt x="7101" y="1831"/>
                    <a:pt x="6821" y="1214"/>
                    <a:pt x="6821" y="567"/>
                  </a:cubicBezTo>
                  <a:lnTo>
                    <a:pt x="6821"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1" name="Google Shape;5777;p66"/>
            <p:cNvSpPr/>
            <p:nvPr/>
          </p:nvSpPr>
          <p:spPr>
            <a:xfrm>
              <a:off x="4456875" y="2946350"/>
              <a:ext cx="256125" cy="56500"/>
            </a:xfrm>
            <a:custGeom>
              <a:avLst/>
              <a:gdLst/>
              <a:ahLst/>
              <a:cxnLst/>
              <a:rect l="l" t="t" r="r" b="b"/>
              <a:pathLst>
                <a:path w="10245" h="2260" extrusionOk="0">
                  <a:moveTo>
                    <a:pt x="1" y="1"/>
                  </a:moveTo>
                  <a:lnTo>
                    <a:pt x="1" y="567"/>
                  </a:lnTo>
                  <a:cubicBezTo>
                    <a:pt x="1" y="1500"/>
                    <a:pt x="756" y="2259"/>
                    <a:pt x="1693" y="2259"/>
                  </a:cubicBezTo>
                  <a:lnTo>
                    <a:pt x="10245" y="2259"/>
                  </a:lnTo>
                  <a:lnTo>
                    <a:pt x="10245"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2" name="Google Shape;5778;p66"/>
            <p:cNvSpPr/>
            <p:nvPr/>
          </p:nvSpPr>
          <p:spPr>
            <a:xfrm>
              <a:off x="4741225" y="2861675"/>
              <a:ext cx="169400" cy="141175"/>
            </a:xfrm>
            <a:custGeom>
              <a:avLst/>
              <a:gdLst/>
              <a:ahLst/>
              <a:cxnLst/>
              <a:rect l="l" t="t" r="r" b="b"/>
              <a:pathLst>
                <a:path w="6775" h="5647" extrusionOk="0">
                  <a:moveTo>
                    <a:pt x="0" y="0"/>
                  </a:moveTo>
                  <a:lnTo>
                    <a:pt x="0" y="5646"/>
                  </a:lnTo>
                  <a:lnTo>
                    <a:pt x="6775" y="5646"/>
                  </a:lnTo>
                  <a:lnTo>
                    <a:pt x="677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3" name="Google Shape;5779;p66"/>
            <p:cNvSpPr/>
            <p:nvPr/>
          </p:nvSpPr>
          <p:spPr>
            <a:xfrm>
              <a:off x="4741225" y="3031050"/>
              <a:ext cx="169400" cy="42400"/>
            </a:xfrm>
            <a:custGeom>
              <a:avLst/>
              <a:gdLst/>
              <a:ahLst/>
              <a:cxnLst/>
              <a:rect l="l" t="t" r="r" b="b"/>
              <a:pathLst>
                <a:path w="6775" h="1695" extrusionOk="0">
                  <a:moveTo>
                    <a:pt x="0" y="0"/>
                  </a:moveTo>
                  <a:lnTo>
                    <a:pt x="0" y="567"/>
                  </a:lnTo>
                  <a:cubicBezTo>
                    <a:pt x="0" y="1190"/>
                    <a:pt x="506" y="1696"/>
                    <a:pt x="1129" y="1696"/>
                  </a:cubicBezTo>
                  <a:lnTo>
                    <a:pt x="5646" y="1696"/>
                  </a:lnTo>
                  <a:cubicBezTo>
                    <a:pt x="6270" y="1696"/>
                    <a:pt x="6775" y="1190"/>
                    <a:pt x="6775" y="567"/>
                  </a:cubicBezTo>
                  <a:lnTo>
                    <a:pt x="677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4" name="Google Shape;5780;p66"/>
            <p:cNvSpPr/>
            <p:nvPr/>
          </p:nvSpPr>
          <p:spPr>
            <a:xfrm>
              <a:off x="4456875" y="2635825"/>
              <a:ext cx="481825" cy="282325"/>
            </a:xfrm>
            <a:custGeom>
              <a:avLst/>
              <a:gdLst/>
              <a:ahLst/>
              <a:cxnLst/>
              <a:rect l="l" t="t" r="r" b="b"/>
              <a:pathLst>
                <a:path w="19273" h="11293" extrusionOk="0">
                  <a:moveTo>
                    <a:pt x="1693" y="0"/>
                  </a:moveTo>
                  <a:cubicBezTo>
                    <a:pt x="756" y="0"/>
                    <a:pt x="1" y="759"/>
                    <a:pt x="1" y="1696"/>
                  </a:cubicBezTo>
                  <a:lnTo>
                    <a:pt x="1" y="11293"/>
                  </a:lnTo>
                  <a:lnTo>
                    <a:pt x="10245" y="11293"/>
                  </a:lnTo>
                  <a:lnTo>
                    <a:pt x="10245" y="7342"/>
                  </a:lnTo>
                  <a:cubicBezTo>
                    <a:pt x="10245" y="6092"/>
                    <a:pt x="11257" y="5083"/>
                    <a:pt x="12503" y="5083"/>
                  </a:cubicBezTo>
                  <a:lnTo>
                    <a:pt x="17020" y="5083"/>
                  </a:lnTo>
                  <a:cubicBezTo>
                    <a:pt x="18201" y="5083"/>
                    <a:pt x="19179" y="5993"/>
                    <a:pt x="19273" y="7167"/>
                  </a:cubicBezTo>
                  <a:lnTo>
                    <a:pt x="19273" y="1696"/>
                  </a:lnTo>
                  <a:cubicBezTo>
                    <a:pt x="19270" y="759"/>
                    <a:pt x="18514" y="0"/>
                    <a:pt x="17577"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5" name="Google Shape;5781;p66"/>
            <p:cNvSpPr/>
            <p:nvPr/>
          </p:nvSpPr>
          <p:spPr>
            <a:xfrm>
              <a:off x="4741225" y="2791125"/>
              <a:ext cx="169400" cy="42325"/>
            </a:xfrm>
            <a:custGeom>
              <a:avLst/>
              <a:gdLst/>
              <a:ahLst/>
              <a:cxnLst/>
              <a:rect l="l" t="t" r="r" b="b"/>
              <a:pathLst>
                <a:path w="6775" h="1693" extrusionOk="0">
                  <a:moveTo>
                    <a:pt x="1129" y="1"/>
                  </a:moveTo>
                  <a:cubicBezTo>
                    <a:pt x="506" y="1"/>
                    <a:pt x="0" y="503"/>
                    <a:pt x="0" y="1130"/>
                  </a:cubicBezTo>
                  <a:lnTo>
                    <a:pt x="0" y="1693"/>
                  </a:lnTo>
                  <a:lnTo>
                    <a:pt x="6775" y="1693"/>
                  </a:lnTo>
                  <a:lnTo>
                    <a:pt x="6775" y="1130"/>
                  </a:lnTo>
                  <a:cubicBezTo>
                    <a:pt x="6775" y="503"/>
                    <a:pt x="6270" y="1"/>
                    <a:pt x="5646"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spTree>
    <p:extLst>
      <p:ext uri="{BB962C8B-B14F-4D97-AF65-F5344CB8AC3E}">
        <p14:creationId xmlns:p14="http://schemas.microsoft.com/office/powerpoint/2010/main" val="118248668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4800"/>
              <a:t>Fully Editable Icon Sets: B</a:t>
            </a:r>
          </a:p>
        </p:txBody>
      </p:sp>
      <p:sp>
        <p:nvSpPr>
          <p:cNvPr id="70" name="Freeform 108">
            <a:extLst>
              <a:ext uri="{FF2B5EF4-FFF2-40B4-BE49-F238E27FC236}">
                <a16:creationId xmlns:a16="http://schemas.microsoft.com/office/drawing/2014/main" id="{6A02011B-41CE-4E20-9214-001F7D847E12}"/>
              </a:ext>
            </a:extLst>
          </p:cNvPr>
          <p:cNvSpPr/>
          <p:nvPr/>
        </p:nvSpPr>
        <p:spPr>
          <a:xfrm>
            <a:off x="4530807" y="1242446"/>
            <a:ext cx="415405" cy="489220"/>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71" name="Oval 8">
            <a:extLst>
              <a:ext uri="{FF2B5EF4-FFF2-40B4-BE49-F238E27FC236}">
                <a16:creationId xmlns:a16="http://schemas.microsoft.com/office/drawing/2014/main" id="{E3D5639C-49CF-43D9-965F-7653D69F451F}"/>
              </a:ext>
            </a:extLst>
          </p:cNvPr>
          <p:cNvSpPr/>
          <p:nvPr/>
        </p:nvSpPr>
        <p:spPr>
          <a:xfrm>
            <a:off x="5223905" y="1253334"/>
            <a:ext cx="436343" cy="467445"/>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grpSp>
        <p:nvGrpSpPr>
          <p:cNvPr id="72" name="Group 110">
            <a:extLst>
              <a:ext uri="{FF2B5EF4-FFF2-40B4-BE49-F238E27FC236}">
                <a16:creationId xmlns:a16="http://schemas.microsoft.com/office/drawing/2014/main" id="{D519BD50-C580-4623-8810-E04695FA5F45}"/>
              </a:ext>
            </a:extLst>
          </p:cNvPr>
          <p:cNvGrpSpPr/>
          <p:nvPr/>
        </p:nvGrpSpPr>
        <p:grpSpPr>
          <a:xfrm>
            <a:off x="3837176" y="1242446"/>
            <a:ext cx="415405" cy="489220"/>
            <a:chOff x="4835382" y="73243"/>
            <a:chExt cx="2920830" cy="3227535"/>
          </a:xfrm>
          <a:solidFill>
            <a:srgbClr val="DA7565"/>
          </a:solidFill>
        </p:grpSpPr>
        <p:sp>
          <p:nvSpPr>
            <p:cNvPr id="73" name="Freeform 111">
              <a:extLst>
                <a:ext uri="{FF2B5EF4-FFF2-40B4-BE49-F238E27FC236}">
                  <a16:creationId xmlns:a16="http://schemas.microsoft.com/office/drawing/2014/main" id="{BBCCCC44-B257-423A-BB40-01303C1A40E8}"/>
                </a:ext>
              </a:extLst>
            </p:cNvPr>
            <p:cNvSpPr/>
            <p:nvPr/>
          </p:nvSpPr>
          <p:spPr>
            <a:xfrm>
              <a:off x="4835382" y="73243"/>
              <a:ext cx="2920830" cy="3227535"/>
            </a:xfrm>
            <a:custGeom>
              <a:avLst/>
              <a:gdLst>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74" name="Oval 37">
              <a:extLst>
                <a:ext uri="{FF2B5EF4-FFF2-40B4-BE49-F238E27FC236}">
                  <a16:creationId xmlns:a16="http://schemas.microsoft.com/office/drawing/2014/main" id="{0711327E-9191-4394-B64D-73AD56C41377}"/>
                </a:ext>
              </a:extLst>
            </p:cNvPr>
            <p:cNvSpPr/>
            <p:nvPr/>
          </p:nvSpPr>
          <p:spPr>
            <a:xfrm rot="18100542">
              <a:off x="5907878" y="-58593"/>
              <a:ext cx="1436045" cy="2141152"/>
            </a:xfrm>
            <a:custGeom>
              <a:avLst/>
              <a:gdLst/>
              <a:ahLst/>
              <a:cxnLst/>
              <a:rect l="l" t="t" r="r" b="b"/>
              <a:pathLst>
                <a:path w="1170491" h="1745208">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grpSp>
      <p:sp>
        <p:nvSpPr>
          <p:cNvPr id="75" name="Rectangle 19">
            <a:extLst>
              <a:ext uri="{FF2B5EF4-FFF2-40B4-BE49-F238E27FC236}">
                <a16:creationId xmlns:a16="http://schemas.microsoft.com/office/drawing/2014/main" id="{8025BC4E-7A4E-42D9-9569-8844F8906CE5}"/>
              </a:ext>
            </a:extLst>
          </p:cNvPr>
          <p:cNvSpPr/>
          <p:nvPr/>
        </p:nvSpPr>
        <p:spPr>
          <a:xfrm>
            <a:off x="3157664" y="1268992"/>
            <a:ext cx="372275" cy="436127"/>
          </a:xfrm>
          <a:custGeom>
            <a:avLst/>
            <a:gdLst/>
            <a:ahLst/>
            <a:cxnLst/>
            <a:rect l="l" t="t" r="r" b="b"/>
            <a:pathLst>
              <a:path w="2926108" h="3216409">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78" name="Oval 47">
            <a:extLst>
              <a:ext uri="{FF2B5EF4-FFF2-40B4-BE49-F238E27FC236}">
                <a16:creationId xmlns:a16="http://schemas.microsoft.com/office/drawing/2014/main" id="{2A7B72D2-455E-4647-BA7D-2D9A0D0187FB}"/>
              </a:ext>
            </a:extLst>
          </p:cNvPr>
          <p:cNvSpPr>
            <a:spLocks noChangeAspect="1"/>
          </p:cNvSpPr>
          <p:nvPr/>
        </p:nvSpPr>
        <p:spPr>
          <a:xfrm>
            <a:off x="8484000" y="1253359"/>
            <a:ext cx="438545" cy="467394"/>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7" name="Rounded Rectangle 2">
            <a:extLst>
              <a:ext uri="{FF2B5EF4-FFF2-40B4-BE49-F238E27FC236}">
                <a16:creationId xmlns:a16="http://schemas.microsoft.com/office/drawing/2014/main" id="{2CB3F902-7F51-468E-928D-DF8ED92CA432}"/>
              </a:ext>
            </a:extLst>
          </p:cNvPr>
          <p:cNvSpPr/>
          <p:nvPr/>
        </p:nvSpPr>
        <p:spPr>
          <a:xfrm>
            <a:off x="3829971" y="4081348"/>
            <a:ext cx="429814" cy="458089"/>
          </a:xfrm>
          <a:custGeom>
            <a:avLst/>
            <a:gdLst>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27" fmla="*/ 436907 w 3960440"/>
              <a:gd name="connsiteY27"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98" name="Rounded Rectangle 8">
            <a:extLst>
              <a:ext uri="{FF2B5EF4-FFF2-40B4-BE49-F238E27FC236}">
                <a16:creationId xmlns:a16="http://schemas.microsoft.com/office/drawing/2014/main" id="{CF999092-51D0-4040-A441-EE93FB3BE0AB}"/>
              </a:ext>
            </a:extLst>
          </p:cNvPr>
          <p:cNvSpPr/>
          <p:nvPr/>
        </p:nvSpPr>
        <p:spPr>
          <a:xfrm>
            <a:off x="3128871" y="4081348"/>
            <a:ext cx="429862" cy="458089"/>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31" fmla="*/ 333511 w 3888432"/>
              <a:gd name="connsiteY31"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99" name="Rounded Rectangle 2">
            <a:extLst>
              <a:ext uri="{FF2B5EF4-FFF2-40B4-BE49-F238E27FC236}">
                <a16:creationId xmlns:a16="http://schemas.microsoft.com/office/drawing/2014/main" id="{5394194E-40CF-4800-82F4-DA12261F9012}"/>
              </a:ext>
            </a:extLst>
          </p:cNvPr>
          <p:cNvSpPr/>
          <p:nvPr/>
        </p:nvSpPr>
        <p:spPr>
          <a:xfrm>
            <a:off x="5227169" y="4081348"/>
            <a:ext cx="429814" cy="458089"/>
          </a:xfrm>
          <a:custGeom>
            <a:avLst/>
            <a:gdLst>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30" fmla="*/ 308009 w 3960000"/>
              <a:gd name="connsiteY30" fmla="*/ 0 h 3960000"/>
              <a:gd name="connsiteX31" fmla="*/ 308009 w 3960000"/>
              <a:gd name="connsiteY31"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100" name="Rounded Rectangle 3">
            <a:extLst>
              <a:ext uri="{FF2B5EF4-FFF2-40B4-BE49-F238E27FC236}">
                <a16:creationId xmlns:a16="http://schemas.microsoft.com/office/drawing/2014/main" id="{C2FE4DD9-BD0F-42FA-8558-1E2788EACC02}"/>
              </a:ext>
            </a:extLst>
          </p:cNvPr>
          <p:cNvSpPr>
            <a:spLocks noChangeAspect="1"/>
          </p:cNvSpPr>
          <p:nvPr/>
        </p:nvSpPr>
        <p:spPr>
          <a:xfrm>
            <a:off x="4523602" y="4081348"/>
            <a:ext cx="429814" cy="458089"/>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101" name="Rounded Rectangle 10">
            <a:extLst>
              <a:ext uri="{FF2B5EF4-FFF2-40B4-BE49-F238E27FC236}">
                <a16:creationId xmlns:a16="http://schemas.microsoft.com/office/drawing/2014/main" id="{798E328E-1056-4BD6-8D0A-FEC675AE63E6}"/>
              </a:ext>
            </a:extLst>
          </p:cNvPr>
          <p:cNvSpPr>
            <a:spLocks noChangeAspect="1"/>
          </p:cNvSpPr>
          <p:nvPr/>
        </p:nvSpPr>
        <p:spPr>
          <a:xfrm>
            <a:off x="5943478" y="4072043"/>
            <a:ext cx="431346" cy="467394"/>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102" name="Block Arc 6">
            <a:extLst>
              <a:ext uri="{FF2B5EF4-FFF2-40B4-BE49-F238E27FC236}">
                <a16:creationId xmlns:a16="http://schemas.microsoft.com/office/drawing/2014/main" id="{62965521-2EFF-4BE9-866C-3D9369FA5C74}"/>
              </a:ext>
            </a:extLst>
          </p:cNvPr>
          <p:cNvSpPr/>
          <p:nvPr/>
        </p:nvSpPr>
        <p:spPr>
          <a:xfrm>
            <a:off x="6610936" y="4104235"/>
            <a:ext cx="404362" cy="435202"/>
          </a:xfrm>
          <a:custGeom>
            <a:avLst/>
            <a:gdLst>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 name="connsiteX36" fmla="*/ 1651152 w 3221102"/>
              <a:gd name="connsiteY36" fmla="*/ 501 h 3221116"/>
              <a:gd name="connsiteX37" fmla="*/ 1651152 w 3221102"/>
              <a:gd name="connsiteY37"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grpSp>
        <p:nvGrpSpPr>
          <p:cNvPr id="106" name="Google Shape;10001;p74"/>
          <p:cNvGrpSpPr/>
          <p:nvPr/>
        </p:nvGrpSpPr>
        <p:grpSpPr>
          <a:xfrm>
            <a:off x="7851525" y="4063207"/>
            <a:ext cx="410845" cy="437872"/>
            <a:chOff x="-65145698" y="3727425"/>
            <a:chExt cx="317425" cy="317425"/>
          </a:xfrm>
          <a:solidFill>
            <a:srgbClr val="DA7565"/>
          </a:solidFill>
        </p:grpSpPr>
        <p:sp>
          <p:nvSpPr>
            <p:cNvPr id="107" name="Google Shape;10002;p74"/>
            <p:cNvSpPr/>
            <p:nvPr/>
          </p:nvSpPr>
          <p:spPr>
            <a:xfrm>
              <a:off x="-65145698" y="3769150"/>
              <a:ext cx="275675" cy="275700"/>
            </a:xfrm>
            <a:custGeom>
              <a:avLst/>
              <a:gdLst/>
              <a:ahLst/>
              <a:cxnLst/>
              <a:rect l="l" t="t" r="r" b="b"/>
              <a:pathLst>
                <a:path w="11027" h="11028" extrusionOk="0">
                  <a:moveTo>
                    <a:pt x="5514" y="1"/>
                  </a:moveTo>
                  <a:cubicBezTo>
                    <a:pt x="2489" y="1"/>
                    <a:pt x="0" y="2458"/>
                    <a:pt x="0" y="5514"/>
                  </a:cubicBezTo>
                  <a:cubicBezTo>
                    <a:pt x="0" y="8539"/>
                    <a:pt x="2489" y="11027"/>
                    <a:pt x="5514" y="11027"/>
                  </a:cubicBezTo>
                  <a:cubicBezTo>
                    <a:pt x="8538" y="11027"/>
                    <a:pt x="11027" y="8539"/>
                    <a:pt x="11027" y="5514"/>
                  </a:cubicBezTo>
                  <a:cubicBezTo>
                    <a:pt x="11027" y="5294"/>
                    <a:pt x="10869" y="5105"/>
                    <a:pt x="10649" y="5105"/>
                  </a:cubicBezTo>
                  <a:lnTo>
                    <a:pt x="5955" y="5105"/>
                  </a:lnTo>
                  <a:lnTo>
                    <a:pt x="5955" y="410"/>
                  </a:lnTo>
                  <a:cubicBezTo>
                    <a:pt x="5955" y="190"/>
                    <a:pt x="5766" y="1"/>
                    <a:pt x="5514" y="1"/>
                  </a:cubicBezTo>
                  <a:close/>
                </a:path>
              </a:pathLst>
            </a:custGeom>
            <a:grpFill/>
            <a:ln>
              <a:noFill/>
            </a:ln>
          </p:spPr>
          <p:txBody>
            <a:bodyPr spcFirstLastPara="1" wrap="square" lIns="68569" tIns="68569" rIns="68569" bIns="68569" anchor="ctr" anchorCtr="0">
              <a:noAutofit/>
            </a:bodyPr>
            <a:lstStyle/>
            <a:p>
              <a:endParaRPr sz="1050"/>
            </a:p>
          </p:txBody>
        </p:sp>
        <p:sp>
          <p:nvSpPr>
            <p:cNvPr id="108" name="Google Shape;10003;p74"/>
            <p:cNvSpPr/>
            <p:nvPr/>
          </p:nvSpPr>
          <p:spPr>
            <a:xfrm>
              <a:off x="-64977150" y="3727425"/>
              <a:ext cx="148875" cy="147300"/>
            </a:xfrm>
            <a:custGeom>
              <a:avLst/>
              <a:gdLst/>
              <a:ahLst/>
              <a:cxnLst/>
              <a:rect l="l" t="t" r="r" b="b"/>
              <a:pathLst>
                <a:path w="5955" h="5892" extrusionOk="0">
                  <a:moveTo>
                    <a:pt x="441" y="0"/>
                  </a:moveTo>
                  <a:cubicBezTo>
                    <a:pt x="189" y="0"/>
                    <a:pt x="0" y="158"/>
                    <a:pt x="0" y="378"/>
                  </a:cubicBezTo>
                  <a:lnTo>
                    <a:pt x="0" y="5513"/>
                  </a:lnTo>
                  <a:cubicBezTo>
                    <a:pt x="0" y="5702"/>
                    <a:pt x="189" y="5891"/>
                    <a:pt x="441" y="5891"/>
                  </a:cubicBezTo>
                  <a:lnTo>
                    <a:pt x="5514" y="5891"/>
                  </a:lnTo>
                  <a:cubicBezTo>
                    <a:pt x="5734" y="5891"/>
                    <a:pt x="5955" y="5702"/>
                    <a:pt x="5955" y="5513"/>
                  </a:cubicBezTo>
                  <a:cubicBezTo>
                    <a:pt x="5955" y="2489"/>
                    <a:pt x="3466" y="0"/>
                    <a:pt x="441"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32" name="Google Shape;10027;p74"/>
          <p:cNvGrpSpPr/>
          <p:nvPr/>
        </p:nvGrpSpPr>
        <p:grpSpPr>
          <a:xfrm>
            <a:off x="3983592" y="2777116"/>
            <a:ext cx="392756" cy="381082"/>
            <a:chOff x="-61354872" y="3751050"/>
            <a:chExt cx="316650" cy="288275"/>
          </a:xfrm>
          <a:solidFill>
            <a:srgbClr val="DA7565"/>
          </a:solidFill>
        </p:grpSpPr>
        <p:sp>
          <p:nvSpPr>
            <p:cNvPr id="133" name="Google Shape;10028;p74"/>
            <p:cNvSpPr/>
            <p:nvPr/>
          </p:nvSpPr>
          <p:spPr>
            <a:xfrm>
              <a:off x="-61200500" y="3875475"/>
              <a:ext cx="41775" cy="41000"/>
            </a:xfrm>
            <a:custGeom>
              <a:avLst/>
              <a:gdLst/>
              <a:ahLst/>
              <a:cxnLst/>
              <a:rect l="l" t="t" r="r" b="b"/>
              <a:pathLst>
                <a:path w="1670"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grpFill/>
            <a:ln>
              <a:noFill/>
            </a:ln>
          </p:spPr>
          <p:txBody>
            <a:bodyPr spcFirstLastPara="1" wrap="square" lIns="68569" tIns="68569" rIns="68569" bIns="68569" anchor="ctr" anchorCtr="0">
              <a:noAutofit/>
            </a:bodyPr>
            <a:lstStyle/>
            <a:p>
              <a:endParaRPr sz="1050"/>
            </a:p>
          </p:txBody>
        </p:sp>
        <p:sp>
          <p:nvSpPr>
            <p:cNvPr id="134" name="Google Shape;10029;p74"/>
            <p:cNvSpPr/>
            <p:nvPr/>
          </p:nvSpPr>
          <p:spPr>
            <a:xfrm>
              <a:off x="-61293425" y="3813275"/>
              <a:ext cx="192975" cy="165425"/>
            </a:xfrm>
            <a:custGeom>
              <a:avLst/>
              <a:gdLst/>
              <a:ahLst/>
              <a:cxnLst/>
              <a:rect l="l" t="t" r="r" b="b"/>
              <a:pathLst>
                <a:path w="7718"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grpFill/>
            <a:ln>
              <a:noFill/>
            </a:ln>
          </p:spPr>
          <p:txBody>
            <a:bodyPr spcFirstLastPara="1" wrap="square" lIns="68569" tIns="68569" rIns="68569" bIns="68569" anchor="ctr" anchorCtr="0">
              <a:noAutofit/>
            </a:bodyPr>
            <a:lstStyle/>
            <a:p>
              <a:endParaRPr sz="1050"/>
            </a:p>
          </p:txBody>
        </p:sp>
        <p:sp>
          <p:nvSpPr>
            <p:cNvPr id="135" name="Google Shape;10030;p74"/>
            <p:cNvSpPr/>
            <p:nvPr/>
          </p:nvSpPr>
          <p:spPr>
            <a:xfrm>
              <a:off x="-61354872"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79" name="Google Shape;10074;p74"/>
          <p:cNvGrpSpPr/>
          <p:nvPr/>
        </p:nvGrpSpPr>
        <p:grpSpPr>
          <a:xfrm>
            <a:off x="4578204" y="2751799"/>
            <a:ext cx="392756" cy="410265"/>
            <a:chOff x="-60988625" y="3740800"/>
            <a:chExt cx="316650" cy="310350"/>
          </a:xfrm>
          <a:solidFill>
            <a:srgbClr val="DA7565"/>
          </a:solidFill>
        </p:grpSpPr>
        <p:sp>
          <p:nvSpPr>
            <p:cNvPr id="180" name="Google Shape;10075;p74"/>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68569" tIns="68569" rIns="68569" bIns="68569" anchor="ctr" anchorCtr="0">
              <a:noAutofit/>
            </a:bodyPr>
            <a:lstStyle/>
            <a:p>
              <a:endParaRPr sz="1050"/>
            </a:p>
          </p:txBody>
        </p:sp>
        <p:sp>
          <p:nvSpPr>
            <p:cNvPr id="181" name="Google Shape;10076;p74"/>
            <p:cNvSpPr/>
            <p:nvPr/>
          </p:nvSpPr>
          <p:spPr>
            <a:xfrm>
              <a:off x="-60742097"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68569" tIns="68569" rIns="68569" bIns="68569" anchor="ctr" anchorCtr="0">
              <a:noAutofit/>
            </a:bodyPr>
            <a:lstStyle/>
            <a:p>
              <a:endParaRPr sz="1050"/>
            </a:p>
          </p:txBody>
        </p:sp>
        <p:sp>
          <p:nvSpPr>
            <p:cNvPr id="182" name="Google Shape;10077;p74"/>
            <p:cNvSpPr/>
            <p:nvPr/>
          </p:nvSpPr>
          <p:spPr>
            <a:xfrm>
              <a:off x="-60740522"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89" name="Google Shape;10084;p74"/>
          <p:cNvGrpSpPr/>
          <p:nvPr/>
        </p:nvGrpSpPr>
        <p:grpSpPr>
          <a:xfrm>
            <a:off x="7130126" y="2760817"/>
            <a:ext cx="359663" cy="371037"/>
            <a:chOff x="-59447249" y="3706150"/>
            <a:chExt cx="319000" cy="308775"/>
          </a:xfrm>
          <a:solidFill>
            <a:srgbClr val="DA7565"/>
          </a:solidFill>
        </p:grpSpPr>
        <p:sp>
          <p:nvSpPr>
            <p:cNvPr id="190" name="Google Shape;10085;p74"/>
            <p:cNvSpPr/>
            <p:nvPr/>
          </p:nvSpPr>
          <p:spPr>
            <a:xfrm>
              <a:off x="-59381876"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grpFill/>
            <a:ln>
              <a:noFill/>
            </a:ln>
          </p:spPr>
          <p:txBody>
            <a:bodyPr spcFirstLastPara="1" wrap="square" lIns="68569" tIns="68569" rIns="68569" bIns="68569" anchor="ctr" anchorCtr="0">
              <a:noAutofit/>
            </a:bodyPr>
            <a:lstStyle/>
            <a:p>
              <a:endParaRPr sz="1050"/>
            </a:p>
          </p:txBody>
        </p:sp>
        <p:sp>
          <p:nvSpPr>
            <p:cNvPr id="191" name="Google Shape;10086;p74"/>
            <p:cNvSpPr/>
            <p:nvPr/>
          </p:nvSpPr>
          <p:spPr>
            <a:xfrm>
              <a:off x="-59364550" y="3861525"/>
              <a:ext cx="43350" cy="40900"/>
            </a:xfrm>
            <a:custGeom>
              <a:avLst/>
              <a:gdLst/>
              <a:ahLst/>
              <a:cxnLst/>
              <a:rect l="l" t="t" r="r" b="b"/>
              <a:pathLst>
                <a:path w="1733"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grpFill/>
            <a:ln>
              <a:noFill/>
            </a:ln>
          </p:spPr>
          <p:txBody>
            <a:bodyPr spcFirstLastPara="1" wrap="square" lIns="68569" tIns="68569" rIns="68569" bIns="68569" anchor="ctr" anchorCtr="0">
              <a:noAutofit/>
            </a:bodyPr>
            <a:lstStyle/>
            <a:p>
              <a:endParaRPr sz="1050"/>
            </a:p>
          </p:txBody>
        </p:sp>
        <p:sp>
          <p:nvSpPr>
            <p:cNvPr id="192" name="Google Shape;10087;p74"/>
            <p:cNvSpPr/>
            <p:nvPr/>
          </p:nvSpPr>
          <p:spPr>
            <a:xfrm>
              <a:off x="-59447249" y="3706150"/>
              <a:ext cx="319000" cy="308775"/>
            </a:xfrm>
            <a:custGeom>
              <a:avLst/>
              <a:gdLst/>
              <a:ahLst/>
              <a:cxnLst/>
              <a:rect l="l" t="t" r="r" b="b"/>
              <a:pathLst>
                <a:path w="12759"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grpFill/>
            <a:ln>
              <a:noFill/>
            </a:ln>
          </p:spPr>
          <p:txBody>
            <a:bodyPr spcFirstLastPara="1" wrap="square" lIns="68569" tIns="68569" rIns="68569" bIns="68569" anchor="ctr" anchorCtr="0">
              <a:noAutofit/>
            </a:bodyPr>
            <a:lstStyle/>
            <a:p>
              <a:endParaRPr sz="1050"/>
            </a:p>
          </p:txBody>
        </p:sp>
        <p:sp>
          <p:nvSpPr>
            <p:cNvPr id="193" name="Google Shape;10088;p74"/>
            <p:cNvSpPr/>
            <p:nvPr/>
          </p:nvSpPr>
          <p:spPr>
            <a:xfrm>
              <a:off x="-59293652"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94" name="Google Shape;10089;p74"/>
          <p:cNvGrpSpPr/>
          <p:nvPr/>
        </p:nvGrpSpPr>
        <p:grpSpPr>
          <a:xfrm>
            <a:off x="6403519" y="1179621"/>
            <a:ext cx="515508" cy="543507"/>
            <a:chOff x="-64406128" y="3362225"/>
            <a:chExt cx="318225" cy="314800"/>
          </a:xfrm>
          <a:solidFill>
            <a:srgbClr val="DA7565"/>
          </a:solidFill>
        </p:grpSpPr>
        <p:sp>
          <p:nvSpPr>
            <p:cNvPr id="195" name="Google Shape;10090;p74"/>
            <p:cNvSpPr/>
            <p:nvPr/>
          </p:nvSpPr>
          <p:spPr>
            <a:xfrm>
              <a:off x="-64332098"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grpFill/>
            <a:ln>
              <a:noFill/>
            </a:ln>
          </p:spPr>
          <p:txBody>
            <a:bodyPr spcFirstLastPara="1" wrap="square" lIns="68569" tIns="68569" rIns="68569" bIns="68569" anchor="ctr" anchorCtr="0">
              <a:noAutofit/>
            </a:bodyPr>
            <a:lstStyle/>
            <a:p>
              <a:endParaRPr sz="1050"/>
            </a:p>
          </p:txBody>
        </p:sp>
        <p:sp>
          <p:nvSpPr>
            <p:cNvPr id="196" name="Google Shape;10091;p74"/>
            <p:cNvSpPr/>
            <p:nvPr/>
          </p:nvSpPr>
          <p:spPr>
            <a:xfrm>
              <a:off x="-64406128"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grpFill/>
            <a:ln>
              <a:noFill/>
            </a:ln>
          </p:spPr>
          <p:txBody>
            <a:bodyPr spcFirstLastPara="1" wrap="square" lIns="68569" tIns="68569" rIns="68569" bIns="68569" anchor="ctr" anchorCtr="0">
              <a:noAutofit/>
            </a:bodyPr>
            <a:lstStyle/>
            <a:p>
              <a:endParaRPr sz="1050"/>
            </a:p>
          </p:txBody>
        </p:sp>
      </p:grpSp>
      <p:sp>
        <p:nvSpPr>
          <p:cNvPr id="218" name="Google Shape;10113;p74"/>
          <p:cNvSpPr/>
          <p:nvPr/>
        </p:nvSpPr>
        <p:spPr>
          <a:xfrm>
            <a:off x="5229485" y="2730664"/>
            <a:ext cx="395670" cy="417039"/>
          </a:xfrm>
          <a:custGeom>
            <a:avLst/>
            <a:gdLst/>
            <a:ahLst/>
            <a:cxnLst/>
            <a:rect l="l" t="t" r="r" b="b"/>
            <a:pathLst>
              <a:path w="12759"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rgbClr val="DA7565"/>
          </a:solidFill>
          <a:ln>
            <a:noFill/>
          </a:ln>
        </p:spPr>
        <p:txBody>
          <a:bodyPr spcFirstLastPara="1" wrap="square" lIns="68569" tIns="68569" rIns="68569" bIns="68569" anchor="ctr" anchorCtr="0">
            <a:noAutofit/>
          </a:bodyPr>
          <a:lstStyle/>
          <a:p>
            <a:endParaRPr sz="1050"/>
          </a:p>
        </p:txBody>
      </p:sp>
      <p:grpSp>
        <p:nvGrpSpPr>
          <p:cNvPr id="223" name="Google Shape;10118;p74"/>
          <p:cNvGrpSpPr/>
          <p:nvPr/>
        </p:nvGrpSpPr>
        <p:grpSpPr>
          <a:xfrm>
            <a:off x="8474318" y="2073135"/>
            <a:ext cx="350646" cy="379418"/>
            <a:chOff x="-59400777" y="4084200"/>
            <a:chExt cx="311125" cy="315875"/>
          </a:xfrm>
          <a:solidFill>
            <a:srgbClr val="DA7565"/>
          </a:solidFill>
        </p:grpSpPr>
        <p:sp>
          <p:nvSpPr>
            <p:cNvPr id="224" name="Google Shape;10119;p74"/>
            <p:cNvSpPr/>
            <p:nvPr/>
          </p:nvSpPr>
          <p:spPr>
            <a:xfrm>
              <a:off x="-59400777" y="4317350"/>
              <a:ext cx="89800" cy="82725"/>
            </a:xfrm>
            <a:custGeom>
              <a:avLst/>
              <a:gdLst/>
              <a:ahLst/>
              <a:cxnLst/>
              <a:rect l="l" t="t" r="r" b="b"/>
              <a:pathLst>
                <a:path w="3592" h="3309" extrusionOk="0">
                  <a:moveTo>
                    <a:pt x="1796" y="851"/>
                  </a:moveTo>
                  <a:cubicBezTo>
                    <a:pt x="2048" y="851"/>
                    <a:pt x="2237" y="1071"/>
                    <a:pt x="2237" y="1260"/>
                  </a:cubicBezTo>
                  <a:cubicBezTo>
                    <a:pt x="2237" y="1449"/>
                    <a:pt x="2048" y="1701"/>
                    <a:pt x="1796" y="1701"/>
                  </a:cubicBezTo>
                  <a:cubicBezTo>
                    <a:pt x="1576" y="1701"/>
                    <a:pt x="1418" y="1481"/>
                    <a:pt x="1418" y="1260"/>
                  </a:cubicBezTo>
                  <a:cubicBezTo>
                    <a:pt x="1418" y="1008"/>
                    <a:pt x="1576" y="851"/>
                    <a:pt x="1796" y="851"/>
                  </a:cubicBezTo>
                  <a:close/>
                  <a:moveTo>
                    <a:pt x="0" y="0"/>
                  </a:moveTo>
                  <a:lnTo>
                    <a:pt x="0" y="2079"/>
                  </a:lnTo>
                  <a:cubicBezTo>
                    <a:pt x="0" y="2741"/>
                    <a:pt x="536" y="3308"/>
                    <a:pt x="1229" y="3308"/>
                  </a:cubicBezTo>
                  <a:lnTo>
                    <a:pt x="2332" y="3308"/>
                  </a:lnTo>
                  <a:cubicBezTo>
                    <a:pt x="2993" y="3308"/>
                    <a:pt x="3592" y="2741"/>
                    <a:pt x="3592" y="2079"/>
                  </a:cubicBezTo>
                  <a:lnTo>
                    <a:pt x="3592" y="0"/>
                  </a:lnTo>
                  <a:close/>
                </a:path>
              </a:pathLst>
            </a:custGeom>
            <a:grpFill/>
            <a:ln>
              <a:noFill/>
            </a:ln>
          </p:spPr>
          <p:txBody>
            <a:bodyPr spcFirstLastPara="1" wrap="square" lIns="68569" tIns="68569" rIns="68569" bIns="68569" anchor="ctr" anchorCtr="0">
              <a:noAutofit/>
            </a:bodyPr>
            <a:lstStyle/>
            <a:p>
              <a:endParaRPr sz="1050"/>
            </a:p>
          </p:txBody>
        </p:sp>
        <p:sp>
          <p:nvSpPr>
            <p:cNvPr id="225" name="Google Shape;10120;p74"/>
            <p:cNvSpPr/>
            <p:nvPr/>
          </p:nvSpPr>
          <p:spPr>
            <a:xfrm>
              <a:off x="-59400002" y="4084200"/>
              <a:ext cx="89825" cy="212700"/>
            </a:xfrm>
            <a:custGeom>
              <a:avLst/>
              <a:gdLst/>
              <a:ahLst/>
              <a:cxnLst/>
              <a:rect l="l" t="t" r="r" b="b"/>
              <a:pathLst>
                <a:path w="3593" h="8508" extrusionOk="0">
                  <a:moveTo>
                    <a:pt x="1734" y="1607"/>
                  </a:moveTo>
                  <a:cubicBezTo>
                    <a:pt x="1923" y="1607"/>
                    <a:pt x="2175" y="1797"/>
                    <a:pt x="2175" y="2049"/>
                  </a:cubicBezTo>
                  <a:lnTo>
                    <a:pt x="2175" y="7278"/>
                  </a:lnTo>
                  <a:cubicBezTo>
                    <a:pt x="2175" y="7499"/>
                    <a:pt x="1986" y="7656"/>
                    <a:pt x="1734" y="7656"/>
                  </a:cubicBezTo>
                  <a:cubicBezTo>
                    <a:pt x="1513" y="7656"/>
                    <a:pt x="1356" y="7467"/>
                    <a:pt x="1356" y="7278"/>
                  </a:cubicBezTo>
                  <a:lnTo>
                    <a:pt x="1356" y="2049"/>
                  </a:lnTo>
                  <a:cubicBezTo>
                    <a:pt x="1356" y="1797"/>
                    <a:pt x="1545" y="1607"/>
                    <a:pt x="1734" y="1607"/>
                  </a:cubicBezTo>
                  <a:close/>
                  <a:moveTo>
                    <a:pt x="1230" y="1"/>
                  </a:moveTo>
                  <a:cubicBezTo>
                    <a:pt x="568" y="1"/>
                    <a:pt x="1" y="536"/>
                    <a:pt x="1" y="1198"/>
                  </a:cubicBezTo>
                  <a:lnTo>
                    <a:pt x="1" y="8507"/>
                  </a:lnTo>
                  <a:lnTo>
                    <a:pt x="3593" y="8507"/>
                  </a:lnTo>
                  <a:lnTo>
                    <a:pt x="3593" y="1198"/>
                  </a:lnTo>
                  <a:cubicBezTo>
                    <a:pt x="3561" y="536"/>
                    <a:pt x="2994" y="1"/>
                    <a:pt x="2332" y="1"/>
                  </a:cubicBezTo>
                  <a:close/>
                </a:path>
              </a:pathLst>
            </a:custGeom>
            <a:grpFill/>
            <a:ln>
              <a:noFill/>
            </a:ln>
          </p:spPr>
          <p:txBody>
            <a:bodyPr spcFirstLastPara="1" wrap="square" lIns="68569" tIns="68569" rIns="68569" bIns="68569" anchor="ctr" anchorCtr="0">
              <a:noAutofit/>
            </a:bodyPr>
            <a:lstStyle/>
            <a:p>
              <a:endParaRPr sz="1050"/>
            </a:p>
          </p:txBody>
        </p:sp>
        <p:sp>
          <p:nvSpPr>
            <p:cNvPr id="226" name="Google Shape;10121;p74"/>
            <p:cNvSpPr/>
            <p:nvPr/>
          </p:nvSpPr>
          <p:spPr>
            <a:xfrm>
              <a:off x="-59290502" y="4317350"/>
              <a:ext cx="89800" cy="82725"/>
            </a:xfrm>
            <a:custGeom>
              <a:avLst/>
              <a:gdLst/>
              <a:ahLst/>
              <a:cxnLst/>
              <a:rect l="l" t="t" r="r" b="b"/>
              <a:pathLst>
                <a:path w="3592" h="3309" extrusionOk="0">
                  <a:moveTo>
                    <a:pt x="1796" y="851"/>
                  </a:moveTo>
                  <a:cubicBezTo>
                    <a:pt x="2048" y="851"/>
                    <a:pt x="2205" y="1071"/>
                    <a:pt x="2205" y="1260"/>
                  </a:cubicBezTo>
                  <a:cubicBezTo>
                    <a:pt x="2205" y="1449"/>
                    <a:pt x="2016" y="1701"/>
                    <a:pt x="1796" y="1701"/>
                  </a:cubicBezTo>
                  <a:cubicBezTo>
                    <a:pt x="1575" y="1701"/>
                    <a:pt x="1386" y="1481"/>
                    <a:pt x="1386" y="1260"/>
                  </a:cubicBezTo>
                  <a:cubicBezTo>
                    <a:pt x="1386" y="1008"/>
                    <a:pt x="1575" y="851"/>
                    <a:pt x="1796" y="851"/>
                  </a:cubicBezTo>
                  <a:close/>
                  <a:moveTo>
                    <a:pt x="0" y="0"/>
                  </a:moveTo>
                  <a:lnTo>
                    <a:pt x="0" y="2079"/>
                  </a:lnTo>
                  <a:cubicBezTo>
                    <a:pt x="0" y="2741"/>
                    <a:pt x="536" y="3308"/>
                    <a:pt x="1260" y="3308"/>
                  </a:cubicBezTo>
                  <a:lnTo>
                    <a:pt x="2363" y="3308"/>
                  </a:lnTo>
                  <a:cubicBezTo>
                    <a:pt x="3025" y="3308"/>
                    <a:pt x="3592" y="2741"/>
                    <a:pt x="3592" y="2079"/>
                  </a:cubicBezTo>
                  <a:lnTo>
                    <a:pt x="3592" y="0"/>
                  </a:lnTo>
                  <a:close/>
                </a:path>
              </a:pathLst>
            </a:custGeom>
            <a:grpFill/>
            <a:ln>
              <a:noFill/>
            </a:ln>
          </p:spPr>
          <p:txBody>
            <a:bodyPr spcFirstLastPara="1" wrap="square" lIns="68569" tIns="68569" rIns="68569" bIns="68569" anchor="ctr" anchorCtr="0">
              <a:noAutofit/>
            </a:bodyPr>
            <a:lstStyle/>
            <a:p>
              <a:endParaRPr sz="1050"/>
            </a:p>
          </p:txBody>
        </p:sp>
        <p:sp>
          <p:nvSpPr>
            <p:cNvPr id="227" name="Google Shape;10122;p74"/>
            <p:cNvSpPr/>
            <p:nvPr/>
          </p:nvSpPr>
          <p:spPr>
            <a:xfrm>
              <a:off x="-59290502" y="4084200"/>
              <a:ext cx="89800" cy="212700"/>
            </a:xfrm>
            <a:custGeom>
              <a:avLst/>
              <a:gdLst/>
              <a:ahLst/>
              <a:cxnLst/>
              <a:rect l="l" t="t" r="r" b="b"/>
              <a:pathLst>
                <a:path w="3592" h="8508" extrusionOk="0">
                  <a:moveTo>
                    <a:pt x="1796" y="1607"/>
                  </a:moveTo>
                  <a:cubicBezTo>
                    <a:pt x="2048" y="1607"/>
                    <a:pt x="2205" y="1797"/>
                    <a:pt x="2205" y="2049"/>
                  </a:cubicBezTo>
                  <a:lnTo>
                    <a:pt x="2205" y="7278"/>
                  </a:lnTo>
                  <a:cubicBezTo>
                    <a:pt x="2205" y="7499"/>
                    <a:pt x="2016" y="7656"/>
                    <a:pt x="1796" y="7656"/>
                  </a:cubicBezTo>
                  <a:cubicBezTo>
                    <a:pt x="1607" y="7656"/>
                    <a:pt x="1386" y="7467"/>
                    <a:pt x="1386" y="7278"/>
                  </a:cubicBezTo>
                  <a:lnTo>
                    <a:pt x="1386" y="2049"/>
                  </a:lnTo>
                  <a:cubicBezTo>
                    <a:pt x="1386" y="1797"/>
                    <a:pt x="1575" y="1607"/>
                    <a:pt x="1796" y="1607"/>
                  </a:cubicBezTo>
                  <a:close/>
                  <a:moveTo>
                    <a:pt x="1260" y="1"/>
                  </a:moveTo>
                  <a:cubicBezTo>
                    <a:pt x="599" y="1"/>
                    <a:pt x="0" y="536"/>
                    <a:pt x="0" y="1198"/>
                  </a:cubicBezTo>
                  <a:lnTo>
                    <a:pt x="0" y="8507"/>
                  </a:lnTo>
                  <a:lnTo>
                    <a:pt x="3592" y="8507"/>
                  </a:lnTo>
                  <a:lnTo>
                    <a:pt x="3592" y="1198"/>
                  </a:lnTo>
                  <a:cubicBezTo>
                    <a:pt x="3592" y="536"/>
                    <a:pt x="3025" y="1"/>
                    <a:pt x="2363" y="1"/>
                  </a:cubicBezTo>
                  <a:close/>
                </a:path>
              </a:pathLst>
            </a:custGeom>
            <a:grpFill/>
            <a:ln>
              <a:noFill/>
            </a:ln>
          </p:spPr>
          <p:txBody>
            <a:bodyPr spcFirstLastPara="1" wrap="square" lIns="68569" tIns="68569" rIns="68569" bIns="68569" anchor="ctr" anchorCtr="0">
              <a:noAutofit/>
            </a:bodyPr>
            <a:lstStyle/>
            <a:p>
              <a:endParaRPr sz="1050"/>
            </a:p>
          </p:txBody>
        </p:sp>
        <p:sp>
          <p:nvSpPr>
            <p:cNvPr id="228" name="Google Shape;10123;p74"/>
            <p:cNvSpPr/>
            <p:nvPr/>
          </p:nvSpPr>
          <p:spPr>
            <a:xfrm>
              <a:off x="-59181026" y="4317350"/>
              <a:ext cx="89800" cy="82725"/>
            </a:xfrm>
            <a:custGeom>
              <a:avLst/>
              <a:gdLst/>
              <a:ahLst/>
              <a:cxnLst/>
              <a:rect l="l" t="t" r="r" b="b"/>
              <a:pathLst>
                <a:path w="3592" h="3309" extrusionOk="0">
                  <a:moveTo>
                    <a:pt x="1828" y="851"/>
                  </a:moveTo>
                  <a:cubicBezTo>
                    <a:pt x="2080" y="851"/>
                    <a:pt x="2269" y="1071"/>
                    <a:pt x="2269" y="1260"/>
                  </a:cubicBezTo>
                  <a:cubicBezTo>
                    <a:pt x="2269" y="1449"/>
                    <a:pt x="2080" y="1701"/>
                    <a:pt x="1828" y="1701"/>
                  </a:cubicBezTo>
                  <a:cubicBezTo>
                    <a:pt x="1607" y="1701"/>
                    <a:pt x="1450" y="1481"/>
                    <a:pt x="1450" y="1260"/>
                  </a:cubicBezTo>
                  <a:cubicBezTo>
                    <a:pt x="1450" y="1008"/>
                    <a:pt x="1607" y="851"/>
                    <a:pt x="1828" y="851"/>
                  </a:cubicBezTo>
                  <a:close/>
                  <a:moveTo>
                    <a:pt x="0" y="0"/>
                  </a:moveTo>
                  <a:lnTo>
                    <a:pt x="0" y="2079"/>
                  </a:lnTo>
                  <a:lnTo>
                    <a:pt x="32" y="2079"/>
                  </a:lnTo>
                  <a:cubicBezTo>
                    <a:pt x="32" y="2741"/>
                    <a:pt x="567" y="3308"/>
                    <a:pt x="1261" y="3308"/>
                  </a:cubicBezTo>
                  <a:lnTo>
                    <a:pt x="2363" y="3308"/>
                  </a:lnTo>
                  <a:cubicBezTo>
                    <a:pt x="3025" y="3308"/>
                    <a:pt x="3592" y="2741"/>
                    <a:pt x="3592" y="2079"/>
                  </a:cubicBezTo>
                  <a:lnTo>
                    <a:pt x="3592" y="0"/>
                  </a:lnTo>
                  <a:close/>
                </a:path>
              </a:pathLst>
            </a:custGeom>
            <a:grpFill/>
            <a:ln>
              <a:noFill/>
            </a:ln>
          </p:spPr>
          <p:txBody>
            <a:bodyPr spcFirstLastPara="1" wrap="square" lIns="68569" tIns="68569" rIns="68569" bIns="68569" anchor="ctr" anchorCtr="0">
              <a:noAutofit/>
            </a:bodyPr>
            <a:lstStyle/>
            <a:p>
              <a:endParaRPr sz="1050"/>
            </a:p>
          </p:txBody>
        </p:sp>
        <p:sp>
          <p:nvSpPr>
            <p:cNvPr id="229" name="Google Shape;10124;p74"/>
            <p:cNvSpPr/>
            <p:nvPr/>
          </p:nvSpPr>
          <p:spPr>
            <a:xfrm>
              <a:off x="-59179451" y="4084200"/>
              <a:ext cx="89800" cy="212700"/>
            </a:xfrm>
            <a:custGeom>
              <a:avLst/>
              <a:gdLst/>
              <a:ahLst/>
              <a:cxnLst/>
              <a:rect l="l" t="t" r="r" b="b"/>
              <a:pathLst>
                <a:path w="3592" h="8508" extrusionOk="0">
                  <a:moveTo>
                    <a:pt x="1733" y="1607"/>
                  </a:moveTo>
                  <a:cubicBezTo>
                    <a:pt x="1922" y="1607"/>
                    <a:pt x="2174" y="1797"/>
                    <a:pt x="2174" y="2049"/>
                  </a:cubicBezTo>
                  <a:lnTo>
                    <a:pt x="2174" y="7278"/>
                  </a:lnTo>
                  <a:cubicBezTo>
                    <a:pt x="2174" y="7499"/>
                    <a:pt x="1985" y="7656"/>
                    <a:pt x="1733" y="7656"/>
                  </a:cubicBezTo>
                  <a:cubicBezTo>
                    <a:pt x="1513" y="7656"/>
                    <a:pt x="1355" y="7467"/>
                    <a:pt x="1355" y="7278"/>
                  </a:cubicBezTo>
                  <a:lnTo>
                    <a:pt x="1355" y="2049"/>
                  </a:lnTo>
                  <a:cubicBezTo>
                    <a:pt x="1355" y="1797"/>
                    <a:pt x="1544" y="1607"/>
                    <a:pt x="1733" y="1607"/>
                  </a:cubicBezTo>
                  <a:close/>
                  <a:moveTo>
                    <a:pt x="1229" y="1"/>
                  </a:moveTo>
                  <a:cubicBezTo>
                    <a:pt x="567" y="1"/>
                    <a:pt x="0" y="536"/>
                    <a:pt x="0" y="1198"/>
                  </a:cubicBezTo>
                  <a:lnTo>
                    <a:pt x="0" y="8507"/>
                  </a:lnTo>
                  <a:lnTo>
                    <a:pt x="3592" y="8507"/>
                  </a:lnTo>
                  <a:lnTo>
                    <a:pt x="3592" y="1198"/>
                  </a:lnTo>
                  <a:cubicBezTo>
                    <a:pt x="3560" y="536"/>
                    <a:pt x="2993" y="1"/>
                    <a:pt x="2332"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34" name="Google Shape;10129;p74"/>
          <p:cNvGrpSpPr/>
          <p:nvPr/>
        </p:nvGrpSpPr>
        <p:grpSpPr>
          <a:xfrm>
            <a:off x="5866281" y="1210347"/>
            <a:ext cx="427693" cy="535548"/>
            <a:chOff x="-64022548" y="3727425"/>
            <a:chExt cx="270175" cy="317425"/>
          </a:xfrm>
          <a:solidFill>
            <a:srgbClr val="DA7565"/>
          </a:solidFill>
        </p:grpSpPr>
        <p:sp>
          <p:nvSpPr>
            <p:cNvPr id="235" name="Google Shape;10130;p74"/>
            <p:cNvSpPr/>
            <p:nvPr/>
          </p:nvSpPr>
          <p:spPr>
            <a:xfrm>
              <a:off x="-64022548" y="3912500"/>
              <a:ext cx="270175" cy="90600"/>
            </a:xfrm>
            <a:custGeom>
              <a:avLst/>
              <a:gdLst/>
              <a:ahLst/>
              <a:cxnLst/>
              <a:rect l="l" t="t" r="r" b="b"/>
              <a:pathLst>
                <a:path w="10807" h="3623" extrusionOk="0">
                  <a:moveTo>
                    <a:pt x="2111" y="1"/>
                  </a:moveTo>
                  <a:cubicBezTo>
                    <a:pt x="945" y="1"/>
                    <a:pt x="0" y="946"/>
                    <a:pt x="0" y="2080"/>
                  </a:cubicBezTo>
                  <a:lnTo>
                    <a:pt x="0" y="3183"/>
                  </a:lnTo>
                  <a:cubicBezTo>
                    <a:pt x="0" y="3435"/>
                    <a:pt x="221" y="3624"/>
                    <a:pt x="441" y="3624"/>
                  </a:cubicBezTo>
                  <a:lnTo>
                    <a:pt x="10365" y="3624"/>
                  </a:lnTo>
                  <a:cubicBezTo>
                    <a:pt x="10618" y="3624"/>
                    <a:pt x="10807" y="3435"/>
                    <a:pt x="10807" y="3183"/>
                  </a:cubicBezTo>
                  <a:lnTo>
                    <a:pt x="10807" y="2080"/>
                  </a:lnTo>
                  <a:cubicBezTo>
                    <a:pt x="10807" y="946"/>
                    <a:pt x="9861" y="1"/>
                    <a:pt x="8727" y="1"/>
                  </a:cubicBezTo>
                  <a:close/>
                </a:path>
              </a:pathLst>
            </a:custGeom>
            <a:grpFill/>
            <a:ln>
              <a:noFill/>
            </a:ln>
          </p:spPr>
          <p:txBody>
            <a:bodyPr spcFirstLastPara="1" wrap="square" lIns="68569" tIns="68569" rIns="68569" bIns="68569" anchor="ctr" anchorCtr="0">
              <a:noAutofit/>
            </a:bodyPr>
            <a:lstStyle/>
            <a:p>
              <a:endParaRPr sz="1050"/>
            </a:p>
          </p:txBody>
        </p:sp>
        <p:sp>
          <p:nvSpPr>
            <p:cNvPr id="236" name="Google Shape;10131;p74"/>
            <p:cNvSpPr/>
            <p:nvPr/>
          </p:nvSpPr>
          <p:spPr>
            <a:xfrm>
              <a:off x="-64000503" y="4023550"/>
              <a:ext cx="227650" cy="21300"/>
            </a:xfrm>
            <a:custGeom>
              <a:avLst/>
              <a:gdLst/>
              <a:ahLst/>
              <a:cxnLst/>
              <a:rect l="l" t="t" r="r" b="b"/>
              <a:pathLst>
                <a:path w="9106" h="852" extrusionOk="0">
                  <a:moveTo>
                    <a:pt x="0" y="1"/>
                  </a:moveTo>
                  <a:lnTo>
                    <a:pt x="0" y="442"/>
                  </a:lnTo>
                  <a:cubicBezTo>
                    <a:pt x="0" y="694"/>
                    <a:pt x="190" y="851"/>
                    <a:pt x="442" y="851"/>
                  </a:cubicBezTo>
                  <a:lnTo>
                    <a:pt x="8696" y="851"/>
                  </a:lnTo>
                  <a:cubicBezTo>
                    <a:pt x="8948" y="851"/>
                    <a:pt x="9105" y="631"/>
                    <a:pt x="9105" y="442"/>
                  </a:cubicBezTo>
                  <a:lnTo>
                    <a:pt x="9105" y="1"/>
                  </a:lnTo>
                  <a:close/>
                </a:path>
              </a:pathLst>
            </a:custGeom>
            <a:grpFill/>
            <a:ln>
              <a:noFill/>
            </a:ln>
          </p:spPr>
          <p:txBody>
            <a:bodyPr spcFirstLastPara="1" wrap="square" lIns="68569" tIns="68569" rIns="68569" bIns="68569" anchor="ctr" anchorCtr="0">
              <a:noAutofit/>
            </a:bodyPr>
            <a:lstStyle/>
            <a:p>
              <a:endParaRPr sz="1050"/>
            </a:p>
          </p:txBody>
        </p:sp>
        <p:sp>
          <p:nvSpPr>
            <p:cNvPr id="237" name="Google Shape;10132;p74"/>
            <p:cNvSpPr/>
            <p:nvPr/>
          </p:nvSpPr>
          <p:spPr>
            <a:xfrm>
              <a:off x="-63960325" y="3727425"/>
              <a:ext cx="144925" cy="165425"/>
            </a:xfrm>
            <a:custGeom>
              <a:avLst/>
              <a:gdLst/>
              <a:ahLst/>
              <a:cxnLst/>
              <a:rect l="l" t="t" r="r" b="b"/>
              <a:pathLst>
                <a:path w="5797" h="6617" extrusionOk="0">
                  <a:moveTo>
                    <a:pt x="2930" y="0"/>
                  </a:moveTo>
                  <a:cubicBezTo>
                    <a:pt x="1292" y="0"/>
                    <a:pt x="0" y="1292"/>
                    <a:pt x="0" y="2867"/>
                  </a:cubicBezTo>
                  <a:cubicBezTo>
                    <a:pt x="32" y="3812"/>
                    <a:pt x="504" y="4694"/>
                    <a:pt x="1260" y="5230"/>
                  </a:cubicBezTo>
                  <a:lnTo>
                    <a:pt x="1260" y="6616"/>
                  </a:lnTo>
                  <a:lnTo>
                    <a:pt x="4568" y="6616"/>
                  </a:lnTo>
                  <a:lnTo>
                    <a:pt x="4568" y="5230"/>
                  </a:lnTo>
                  <a:cubicBezTo>
                    <a:pt x="5356" y="4694"/>
                    <a:pt x="5797" y="3812"/>
                    <a:pt x="5797" y="2867"/>
                  </a:cubicBezTo>
                  <a:cubicBezTo>
                    <a:pt x="5797" y="1260"/>
                    <a:pt x="4505" y="0"/>
                    <a:pt x="2930"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59" name="Google Shape;10154;p74"/>
          <p:cNvGrpSpPr/>
          <p:nvPr/>
        </p:nvGrpSpPr>
        <p:grpSpPr>
          <a:xfrm>
            <a:off x="5943478" y="2730339"/>
            <a:ext cx="392756" cy="418460"/>
            <a:chOff x="-60255348" y="3733825"/>
            <a:chExt cx="316650" cy="316550"/>
          </a:xfrm>
          <a:solidFill>
            <a:srgbClr val="DA7565"/>
          </a:solidFill>
        </p:grpSpPr>
        <p:sp>
          <p:nvSpPr>
            <p:cNvPr id="260" name="Google Shape;10155;p74"/>
            <p:cNvSpPr/>
            <p:nvPr/>
          </p:nvSpPr>
          <p:spPr>
            <a:xfrm>
              <a:off x="-60218327"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68569" tIns="68569" rIns="68569" bIns="68569" anchor="ctr" anchorCtr="0">
              <a:noAutofit/>
            </a:bodyPr>
            <a:lstStyle/>
            <a:p>
              <a:endParaRPr sz="1050"/>
            </a:p>
          </p:txBody>
        </p:sp>
        <p:sp>
          <p:nvSpPr>
            <p:cNvPr id="261" name="Google Shape;10156;p74"/>
            <p:cNvSpPr/>
            <p:nvPr/>
          </p:nvSpPr>
          <p:spPr>
            <a:xfrm>
              <a:off x="-60255348"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68569" tIns="68569" rIns="68569" bIns="68569" anchor="ctr" anchorCtr="0">
              <a:noAutofit/>
            </a:bodyPr>
            <a:lstStyle/>
            <a:p>
              <a:endParaRPr sz="1050"/>
            </a:p>
          </p:txBody>
        </p:sp>
        <p:sp>
          <p:nvSpPr>
            <p:cNvPr id="262" name="Google Shape;10157;p74"/>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68569" tIns="68569" rIns="68569" bIns="68569" anchor="ctr" anchorCtr="0">
              <a:noAutofit/>
            </a:bodyPr>
            <a:lstStyle/>
            <a:p>
              <a:endParaRPr sz="1050"/>
            </a:p>
          </p:txBody>
        </p:sp>
        <p:sp>
          <p:nvSpPr>
            <p:cNvPr id="263" name="Google Shape;10158;p74"/>
            <p:cNvSpPr/>
            <p:nvPr/>
          </p:nvSpPr>
          <p:spPr>
            <a:xfrm>
              <a:off x="-60212827"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68569" tIns="68569" rIns="68569" bIns="68569" anchor="ctr" anchorCtr="0">
              <a:noAutofit/>
            </a:bodyPr>
            <a:lstStyle/>
            <a:p>
              <a:endParaRPr sz="1050"/>
            </a:p>
          </p:txBody>
        </p:sp>
        <p:sp>
          <p:nvSpPr>
            <p:cNvPr id="264" name="Google Shape;10159;p74"/>
            <p:cNvSpPr/>
            <p:nvPr/>
          </p:nvSpPr>
          <p:spPr>
            <a:xfrm>
              <a:off x="-60012752"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68569" tIns="68569" rIns="68569" bIns="68569" anchor="ctr" anchorCtr="0">
              <a:noAutofit/>
            </a:bodyPr>
            <a:lstStyle/>
            <a:p>
              <a:endParaRPr sz="1050"/>
            </a:p>
          </p:txBody>
        </p:sp>
        <p:sp>
          <p:nvSpPr>
            <p:cNvPr id="265" name="Google Shape;10160;p74"/>
            <p:cNvSpPr/>
            <p:nvPr/>
          </p:nvSpPr>
          <p:spPr>
            <a:xfrm>
              <a:off x="-60012752"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68569" tIns="68569" rIns="68569" bIns="68569" anchor="ctr" anchorCtr="0">
              <a:noAutofit/>
            </a:bodyPr>
            <a:lstStyle/>
            <a:p>
              <a:endParaRPr sz="1050"/>
            </a:p>
          </p:txBody>
        </p:sp>
        <p:sp>
          <p:nvSpPr>
            <p:cNvPr id="266" name="Google Shape;10161;p74"/>
            <p:cNvSpPr/>
            <p:nvPr/>
          </p:nvSpPr>
          <p:spPr>
            <a:xfrm>
              <a:off x="-60212827"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77" name="Google Shape;10172;p74"/>
          <p:cNvGrpSpPr/>
          <p:nvPr/>
        </p:nvGrpSpPr>
        <p:grpSpPr>
          <a:xfrm>
            <a:off x="7068726" y="1223847"/>
            <a:ext cx="512993" cy="541708"/>
            <a:chOff x="-63679952" y="4093450"/>
            <a:chExt cx="320600" cy="317650"/>
          </a:xfrm>
          <a:solidFill>
            <a:srgbClr val="DA7565"/>
          </a:solidFill>
        </p:grpSpPr>
        <p:sp>
          <p:nvSpPr>
            <p:cNvPr id="278" name="Google Shape;10173;p74"/>
            <p:cNvSpPr/>
            <p:nvPr/>
          </p:nvSpPr>
          <p:spPr>
            <a:xfrm>
              <a:off x="-63595653" y="4093450"/>
              <a:ext cx="236300" cy="230425"/>
            </a:xfrm>
            <a:custGeom>
              <a:avLst/>
              <a:gdLst/>
              <a:ahLst/>
              <a:cxnLst/>
              <a:rect l="l" t="t" r="r" b="b"/>
              <a:pathLst>
                <a:path w="9452" h="9217" extrusionOk="0">
                  <a:moveTo>
                    <a:pt x="3387" y="836"/>
                  </a:moveTo>
                  <a:cubicBezTo>
                    <a:pt x="3497" y="836"/>
                    <a:pt x="3607" y="875"/>
                    <a:pt x="3686" y="954"/>
                  </a:cubicBezTo>
                  <a:cubicBezTo>
                    <a:pt x="3844" y="1111"/>
                    <a:pt x="3844" y="1395"/>
                    <a:pt x="3686" y="1553"/>
                  </a:cubicBezTo>
                  <a:lnTo>
                    <a:pt x="1638" y="3600"/>
                  </a:lnTo>
                  <a:cubicBezTo>
                    <a:pt x="1560" y="3679"/>
                    <a:pt x="1449" y="3718"/>
                    <a:pt x="1339" y="3718"/>
                  </a:cubicBezTo>
                  <a:cubicBezTo>
                    <a:pt x="1229" y="3718"/>
                    <a:pt x="1118" y="3679"/>
                    <a:pt x="1040" y="3600"/>
                  </a:cubicBezTo>
                  <a:cubicBezTo>
                    <a:pt x="882" y="3443"/>
                    <a:pt x="882" y="3159"/>
                    <a:pt x="1040" y="3002"/>
                  </a:cubicBezTo>
                  <a:lnTo>
                    <a:pt x="3088" y="954"/>
                  </a:lnTo>
                  <a:cubicBezTo>
                    <a:pt x="3166" y="875"/>
                    <a:pt x="3277" y="836"/>
                    <a:pt x="3387" y="836"/>
                  </a:cubicBezTo>
                  <a:close/>
                  <a:moveTo>
                    <a:pt x="8081" y="5530"/>
                  </a:moveTo>
                  <a:cubicBezTo>
                    <a:pt x="8191" y="5530"/>
                    <a:pt x="8302" y="5569"/>
                    <a:pt x="8380" y="5648"/>
                  </a:cubicBezTo>
                  <a:cubicBezTo>
                    <a:pt x="8538" y="5806"/>
                    <a:pt x="8538" y="6089"/>
                    <a:pt x="8380" y="6247"/>
                  </a:cubicBezTo>
                  <a:lnTo>
                    <a:pt x="6333" y="8295"/>
                  </a:lnTo>
                  <a:cubicBezTo>
                    <a:pt x="6254" y="8358"/>
                    <a:pt x="6143" y="8389"/>
                    <a:pt x="6033" y="8389"/>
                  </a:cubicBezTo>
                  <a:cubicBezTo>
                    <a:pt x="5923" y="8389"/>
                    <a:pt x="5813" y="8358"/>
                    <a:pt x="5734" y="8295"/>
                  </a:cubicBezTo>
                  <a:cubicBezTo>
                    <a:pt x="5576" y="8137"/>
                    <a:pt x="5576" y="7853"/>
                    <a:pt x="5734" y="7696"/>
                  </a:cubicBezTo>
                  <a:lnTo>
                    <a:pt x="7782" y="5648"/>
                  </a:lnTo>
                  <a:cubicBezTo>
                    <a:pt x="7861" y="5569"/>
                    <a:pt x="7971" y="5530"/>
                    <a:pt x="8081" y="5530"/>
                  </a:cubicBezTo>
                  <a:close/>
                  <a:moveTo>
                    <a:pt x="3414" y="1"/>
                  </a:moveTo>
                  <a:cubicBezTo>
                    <a:pt x="3095" y="1"/>
                    <a:pt x="2772" y="119"/>
                    <a:pt x="2520" y="355"/>
                  </a:cubicBezTo>
                  <a:lnTo>
                    <a:pt x="473" y="2403"/>
                  </a:lnTo>
                  <a:cubicBezTo>
                    <a:pt x="0" y="2876"/>
                    <a:pt x="0" y="3663"/>
                    <a:pt x="473" y="4199"/>
                  </a:cubicBezTo>
                  <a:cubicBezTo>
                    <a:pt x="700" y="4406"/>
                    <a:pt x="1008" y="4544"/>
                    <a:pt x="1345" y="4544"/>
                  </a:cubicBezTo>
                  <a:cubicBezTo>
                    <a:pt x="1522" y="4544"/>
                    <a:pt x="1706" y="4506"/>
                    <a:pt x="1890" y="4419"/>
                  </a:cubicBezTo>
                  <a:lnTo>
                    <a:pt x="4915" y="7444"/>
                  </a:lnTo>
                  <a:cubicBezTo>
                    <a:pt x="4663" y="7980"/>
                    <a:pt x="4789" y="8515"/>
                    <a:pt x="5135" y="8862"/>
                  </a:cubicBezTo>
                  <a:cubicBezTo>
                    <a:pt x="5372" y="9098"/>
                    <a:pt x="5687" y="9216"/>
                    <a:pt x="6010" y="9216"/>
                  </a:cubicBezTo>
                  <a:cubicBezTo>
                    <a:pt x="6333" y="9216"/>
                    <a:pt x="6663" y="9098"/>
                    <a:pt x="6931" y="8862"/>
                  </a:cubicBezTo>
                  <a:lnTo>
                    <a:pt x="8979" y="6814"/>
                  </a:lnTo>
                  <a:cubicBezTo>
                    <a:pt x="9452" y="6341"/>
                    <a:pt x="9452" y="5554"/>
                    <a:pt x="8979" y="5050"/>
                  </a:cubicBezTo>
                  <a:cubicBezTo>
                    <a:pt x="8757" y="4828"/>
                    <a:pt x="8445" y="4696"/>
                    <a:pt x="8117" y="4696"/>
                  </a:cubicBezTo>
                  <a:cubicBezTo>
                    <a:pt x="7933" y="4696"/>
                    <a:pt x="7743" y="4738"/>
                    <a:pt x="7561" y="4829"/>
                  </a:cubicBezTo>
                  <a:lnTo>
                    <a:pt x="4505" y="1773"/>
                  </a:lnTo>
                  <a:cubicBezTo>
                    <a:pt x="4757" y="1269"/>
                    <a:pt x="4631" y="733"/>
                    <a:pt x="4285" y="355"/>
                  </a:cubicBezTo>
                  <a:cubicBezTo>
                    <a:pt x="4048" y="119"/>
                    <a:pt x="3733" y="1"/>
                    <a:pt x="3414" y="1"/>
                  </a:cubicBezTo>
                  <a:close/>
                </a:path>
              </a:pathLst>
            </a:custGeom>
            <a:grpFill/>
            <a:ln>
              <a:noFill/>
            </a:ln>
          </p:spPr>
          <p:txBody>
            <a:bodyPr spcFirstLastPara="1" wrap="square" lIns="68569" tIns="68569" rIns="68569" bIns="68569" anchor="ctr" anchorCtr="0">
              <a:noAutofit/>
            </a:bodyPr>
            <a:lstStyle/>
            <a:p>
              <a:endParaRPr sz="1050"/>
            </a:p>
          </p:txBody>
        </p:sp>
        <p:sp>
          <p:nvSpPr>
            <p:cNvPr id="279" name="Google Shape;10174;p74"/>
            <p:cNvSpPr/>
            <p:nvPr/>
          </p:nvSpPr>
          <p:spPr>
            <a:xfrm>
              <a:off x="-63679952" y="4233850"/>
              <a:ext cx="177250" cy="177250"/>
            </a:xfrm>
            <a:custGeom>
              <a:avLst/>
              <a:gdLst/>
              <a:ahLst/>
              <a:cxnLst/>
              <a:rect l="l" t="t" r="r" b="b"/>
              <a:pathLst>
                <a:path w="7090" h="7090" extrusionOk="0">
                  <a:moveTo>
                    <a:pt x="5325" y="1"/>
                  </a:moveTo>
                  <a:lnTo>
                    <a:pt x="4160" y="1166"/>
                  </a:lnTo>
                  <a:cubicBezTo>
                    <a:pt x="4081" y="1088"/>
                    <a:pt x="3971" y="1048"/>
                    <a:pt x="3860" y="1048"/>
                  </a:cubicBezTo>
                  <a:cubicBezTo>
                    <a:pt x="3750" y="1048"/>
                    <a:pt x="3640" y="1088"/>
                    <a:pt x="3561" y="1166"/>
                  </a:cubicBezTo>
                  <a:lnTo>
                    <a:pt x="474" y="4254"/>
                  </a:lnTo>
                  <a:cubicBezTo>
                    <a:pt x="159" y="4569"/>
                    <a:pt x="1" y="4947"/>
                    <a:pt x="1" y="5419"/>
                  </a:cubicBezTo>
                  <a:cubicBezTo>
                    <a:pt x="1" y="5861"/>
                    <a:pt x="159" y="6302"/>
                    <a:pt x="474" y="6617"/>
                  </a:cubicBezTo>
                  <a:cubicBezTo>
                    <a:pt x="789" y="6932"/>
                    <a:pt x="1214" y="7089"/>
                    <a:pt x="1639" y="7089"/>
                  </a:cubicBezTo>
                  <a:cubicBezTo>
                    <a:pt x="2065" y="7089"/>
                    <a:pt x="2490" y="6932"/>
                    <a:pt x="2805" y="6617"/>
                  </a:cubicBezTo>
                  <a:lnTo>
                    <a:pt x="5892" y="3529"/>
                  </a:lnTo>
                  <a:cubicBezTo>
                    <a:pt x="6081" y="3372"/>
                    <a:pt x="6081" y="3088"/>
                    <a:pt x="5924" y="2931"/>
                  </a:cubicBezTo>
                  <a:lnTo>
                    <a:pt x="7090" y="1765"/>
                  </a:lnTo>
                  <a:lnTo>
                    <a:pt x="5325" y="1"/>
                  </a:lnTo>
                  <a:close/>
                </a:path>
              </a:pathLst>
            </a:custGeom>
            <a:grpFill/>
            <a:ln>
              <a:noFill/>
            </a:ln>
          </p:spPr>
          <p:txBody>
            <a:bodyPr spcFirstLastPara="1" wrap="square" lIns="68569" tIns="68569" rIns="68569" bIns="68569" anchor="ctr" anchorCtr="0">
              <a:noAutofit/>
            </a:bodyPr>
            <a:lstStyle/>
            <a:p>
              <a:endParaRPr sz="1050"/>
            </a:p>
          </p:txBody>
        </p:sp>
        <p:sp>
          <p:nvSpPr>
            <p:cNvPr id="280" name="Google Shape;10175;p74"/>
            <p:cNvSpPr/>
            <p:nvPr/>
          </p:nvSpPr>
          <p:spPr>
            <a:xfrm>
              <a:off x="-63548400" y="4348850"/>
              <a:ext cx="185900" cy="62250"/>
            </a:xfrm>
            <a:custGeom>
              <a:avLst/>
              <a:gdLst/>
              <a:ahLst/>
              <a:cxnLst/>
              <a:rect l="l" t="t" r="r" b="b"/>
              <a:pathLst>
                <a:path w="7436" h="2490" extrusionOk="0">
                  <a:moveTo>
                    <a:pt x="2048" y="0"/>
                  </a:moveTo>
                  <a:cubicBezTo>
                    <a:pt x="1355" y="0"/>
                    <a:pt x="819" y="536"/>
                    <a:pt x="819" y="1229"/>
                  </a:cubicBezTo>
                  <a:lnTo>
                    <a:pt x="819" y="1639"/>
                  </a:lnTo>
                  <a:lnTo>
                    <a:pt x="410" y="1639"/>
                  </a:lnTo>
                  <a:cubicBezTo>
                    <a:pt x="189" y="1639"/>
                    <a:pt x="0" y="1859"/>
                    <a:pt x="0" y="2048"/>
                  </a:cubicBezTo>
                  <a:cubicBezTo>
                    <a:pt x="0" y="2269"/>
                    <a:pt x="189" y="2489"/>
                    <a:pt x="410" y="2489"/>
                  </a:cubicBezTo>
                  <a:lnTo>
                    <a:pt x="7026" y="2489"/>
                  </a:lnTo>
                  <a:cubicBezTo>
                    <a:pt x="7278" y="2489"/>
                    <a:pt x="7435" y="2269"/>
                    <a:pt x="7435" y="2048"/>
                  </a:cubicBezTo>
                  <a:cubicBezTo>
                    <a:pt x="7435" y="1859"/>
                    <a:pt x="7246" y="1639"/>
                    <a:pt x="6994" y="1639"/>
                  </a:cubicBezTo>
                  <a:lnTo>
                    <a:pt x="6616" y="1639"/>
                  </a:lnTo>
                  <a:lnTo>
                    <a:pt x="6616" y="1229"/>
                  </a:lnTo>
                  <a:cubicBezTo>
                    <a:pt x="6616" y="536"/>
                    <a:pt x="6049" y="0"/>
                    <a:pt x="5356"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89" name="Google Shape;10184;p74"/>
          <p:cNvGrpSpPr/>
          <p:nvPr/>
        </p:nvGrpSpPr>
        <p:grpSpPr>
          <a:xfrm>
            <a:off x="3206881" y="2729060"/>
            <a:ext cx="392756" cy="419650"/>
            <a:chOff x="-61783348" y="3743950"/>
            <a:chExt cx="316650" cy="317450"/>
          </a:xfrm>
          <a:solidFill>
            <a:srgbClr val="DA7565"/>
          </a:solidFill>
        </p:grpSpPr>
        <p:sp>
          <p:nvSpPr>
            <p:cNvPr id="290" name="Google Shape;10185;p74"/>
            <p:cNvSpPr/>
            <p:nvPr/>
          </p:nvSpPr>
          <p:spPr>
            <a:xfrm>
              <a:off x="-61783348"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grpFill/>
            <a:ln>
              <a:noFill/>
            </a:ln>
          </p:spPr>
          <p:txBody>
            <a:bodyPr spcFirstLastPara="1" wrap="square" lIns="68569" tIns="68569" rIns="68569" bIns="68569" anchor="ctr" anchorCtr="0">
              <a:noAutofit/>
            </a:bodyPr>
            <a:lstStyle/>
            <a:p>
              <a:endParaRPr sz="1050"/>
            </a:p>
          </p:txBody>
        </p:sp>
        <p:sp>
          <p:nvSpPr>
            <p:cNvPr id="291" name="Google Shape;10186;p74"/>
            <p:cNvSpPr/>
            <p:nvPr/>
          </p:nvSpPr>
          <p:spPr>
            <a:xfrm>
              <a:off x="-61739227"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grpFill/>
            <a:ln>
              <a:noFill/>
            </a:ln>
          </p:spPr>
          <p:txBody>
            <a:bodyPr spcFirstLastPara="1" wrap="square" lIns="68569" tIns="68569" rIns="68569" bIns="68569" anchor="ctr" anchorCtr="0">
              <a:noAutofit/>
            </a:bodyPr>
            <a:lstStyle/>
            <a:p>
              <a:endParaRPr sz="1050"/>
            </a:p>
          </p:txBody>
        </p:sp>
      </p:grpSp>
      <p:sp>
        <p:nvSpPr>
          <p:cNvPr id="294" name="Google Shape;10189;p74"/>
          <p:cNvSpPr/>
          <p:nvPr/>
        </p:nvSpPr>
        <p:spPr>
          <a:xfrm>
            <a:off x="6560962" y="2788208"/>
            <a:ext cx="394709" cy="328007"/>
          </a:xfrm>
          <a:custGeom>
            <a:avLst/>
            <a:gdLst/>
            <a:ahLst/>
            <a:cxnLst/>
            <a:rect l="l" t="t" r="r" b="b"/>
            <a:pathLst>
              <a:path w="12729" h="9925" extrusionOk="0">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solidFill>
            <a:srgbClr val="DA7565"/>
          </a:solidFill>
          <a:ln>
            <a:noFill/>
          </a:ln>
        </p:spPr>
        <p:txBody>
          <a:bodyPr spcFirstLastPara="1" wrap="square" lIns="68569" tIns="68569" rIns="68569" bIns="68569" anchor="ctr" anchorCtr="0">
            <a:noAutofit/>
          </a:bodyPr>
          <a:lstStyle/>
          <a:p>
            <a:endParaRPr sz="1050"/>
          </a:p>
        </p:txBody>
      </p:sp>
      <p:grpSp>
        <p:nvGrpSpPr>
          <p:cNvPr id="295" name="Google Shape;10190;p74"/>
          <p:cNvGrpSpPr/>
          <p:nvPr/>
        </p:nvGrpSpPr>
        <p:grpSpPr>
          <a:xfrm>
            <a:off x="7862153" y="2742736"/>
            <a:ext cx="359691" cy="378727"/>
            <a:chOff x="-59869425" y="4102225"/>
            <a:chExt cx="319025" cy="315175"/>
          </a:xfrm>
          <a:solidFill>
            <a:srgbClr val="DA7565"/>
          </a:solidFill>
        </p:grpSpPr>
        <p:sp>
          <p:nvSpPr>
            <p:cNvPr id="296" name="Google Shape;10191;p74"/>
            <p:cNvSpPr/>
            <p:nvPr/>
          </p:nvSpPr>
          <p:spPr>
            <a:xfrm>
              <a:off x="-59869425" y="4102225"/>
              <a:ext cx="149675" cy="256825"/>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grpFill/>
            <a:ln>
              <a:noFill/>
            </a:ln>
          </p:spPr>
          <p:txBody>
            <a:bodyPr spcFirstLastPara="1" wrap="square" lIns="68569" tIns="68569" rIns="68569" bIns="68569" anchor="ctr" anchorCtr="0">
              <a:noAutofit/>
            </a:bodyPr>
            <a:lstStyle/>
            <a:p>
              <a:endParaRPr sz="1050"/>
            </a:p>
          </p:txBody>
        </p:sp>
        <p:sp>
          <p:nvSpPr>
            <p:cNvPr id="297" name="Google Shape;10192;p74"/>
            <p:cNvSpPr/>
            <p:nvPr/>
          </p:nvSpPr>
          <p:spPr>
            <a:xfrm>
              <a:off x="-59811127" y="4322075"/>
              <a:ext cx="201650" cy="95325"/>
            </a:xfrm>
            <a:custGeom>
              <a:avLst/>
              <a:gdLst/>
              <a:ahLst/>
              <a:cxnLst/>
              <a:rect l="l" t="t" r="r" b="b"/>
              <a:pathLst>
                <a:path w="8066" h="3812"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grpFill/>
            <a:ln>
              <a:noFill/>
            </a:ln>
          </p:spPr>
          <p:txBody>
            <a:bodyPr spcFirstLastPara="1" wrap="square" lIns="68569" tIns="68569" rIns="68569" bIns="68569" anchor="ctr" anchorCtr="0">
              <a:noAutofit/>
            </a:bodyPr>
            <a:lstStyle/>
            <a:p>
              <a:endParaRPr sz="1050"/>
            </a:p>
          </p:txBody>
        </p:sp>
        <p:sp>
          <p:nvSpPr>
            <p:cNvPr id="298" name="Google Shape;10193;p74"/>
            <p:cNvSpPr/>
            <p:nvPr/>
          </p:nvSpPr>
          <p:spPr>
            <a:xfrm>
              <a:off x="-59700077" y="4102225"/>
              <a:ext cx="149675" cy="256525"/>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grpFill/>
            <a:ln>
              <a:noFill/>
            </a:ln>
          </p:spPr>
          <p:txBody>
            <a:bodyPr spcFirstLastPara="1" wrap="square" lIns="68569" tIns="68569" rIns="68569" bIns="68569" anchor="ctr" anchorCtr="0">
              <a:noAutofit/>
            </a:bodyPr>
            <a:lstStyle/>
            <a:p>
              <a:endParaRPr sz="1050"/>
            </a:p>
          </p:txBody>
        </p:sp>
        <p:sp>
          <p:nvSpPr>
            <p:cNvPr id="299" name="Google Shape;10194;p74"/>
            <p:cNvSpPr/>
            <p:nvPr/>
          </p:nvSpPr>
          <p:spPr>
            <a:xfrm>
              <a:off x="-59742598" y="4187375"/>
              <a:ext cx="63025" cy="144950"/>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26" name="Google Shape;10221;p74"/>
          <p:cNvGrpSpPr/>
          <p:nvPr/>
        </p:nvGrpSpPr>
        <p:grpSpPr>
          <a:xfrm>
            <a:off x="3835472" y="3466948"/>
            <a:ext cx="316968" cy="383407"/>
            <a:chOff x="2423775" y="3226875"/>
            <a:chExt cx="259925" cy="295000"/>
          </a:xfrm>
          <a:solidFill>
            <a:srgbClr val="DA7565"/>
          </a:solidFill>
        </p:grpSpPr>
        <p:sp>
          <p:nvSpPr>
            <p:cNvPr id="327" name="Google Shape;10222;p74"/>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68569" tIns="68569" rIns="68569" bIns="68569" anchor="ctr" anchorCtr="0">
              <a:noAutofit/>
            </a:bodyPr>
            <a:lstStyle/>
            <a:p>
              <a:endParaRPr sz="1050"/>
            </a:p>
          </p:txBody>
        </p:sp>
        <p:sp>
          <p:nvSpPr>
            <p:cNvPr id="328" name="Google Shape;10223;p74"/>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68569" tIns="68569" rIns="68569" bIns="68569" anchor="ctr" anchorCtr="0">
              <a:noAutofit/>
            </a:bodyPr>
            <a:lstStyle/>
            <a:p>
              <a:endParaRPr sz="1050"/>
            </a:p>
          </p:txBody>
        </p:sp>
        <p:sp>
          <p:nvSpPr>
            <p:cNvPr id="329" name="Google Shape;10224;p74"/>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45" name="Google Shape;10240;p74"/>
          <p:cNvGrpSpPr/>
          <p:nvPr/>
        </p:nvGrpSpPr>
        <p:grpSpPr>
          <a:xfrm>
            <a:off x="5224147" y="3470608"/>
            <a:ext cx="365016" cy="360370"/>
            <a:chOff x="4266025" y="3609275"/>
            <a:chExt cx="299325" cy="277275"/>
          </a:xfrm>
          <a:solidFill>
            <a:srgbClr val="DA7565"/>
          </a:solidFill>
        </p:grpSpPr>
        <p:sp>
          <p:nvSpPr>
            <p:cNvPr id="346" name="Google Shape;10241;p74"/>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68569" tIns="68569" rIns="68569" bIns="68569" anchor="ctr" anchorCtr="0">
              <a:noAutofit/>
            </a:bodyPr>
            <a:lstStyle/>
            <a:p>
              <a:endParaRPr sz="1050"/>
            </a:p>
          </p:txBody>
        </p:sp>
        <p:sp>
          <p:nvSpPr>
            <p:cNvPr id="347" name="Google Shape;10242;p74"/>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08" name="Google Shape;10303;p74"/>
          <p:cNvGrpSpPr/>
          <p:nvPr/>
        </p:nvGrpSpPr>
        <p:grpSpPr>
          <a:xfrm>
            <a:off x="5924589" y="3439222"/>
            <a:ext cx="360230" cy="383894"/>
            <a:chOff x="4628325" y="3599825"/>
            <a:chExt cx="295400" cy="295375"/>
          </a:xfrm>
          <a:solidFill>
            <a:srgbClr val="DA7565"/>
          </a:solidFill>
        </p:grpSpPr>
        <p:sp>
          <p:nvSpPr>
            <p:cNvPr id="409" name="Google Shape;10304;p74"/>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68569" tIns="68569" rIns="68569" bIns="68569" anchor="ctr" anchorCtr="0">
              <a:noAutofit/>
            </a:bodyPr>
            <a:lstStyle/>
            <a:p>
              <a:endParaRPr sz="1050"/>
            </a:p>
          </p:txBody>
        </p:sp>
        <p:sp>
          <p:nvSpPr>
            <p:cNvPr id="410" name="Google Shape;10305;p74"/>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68569" tIns="68569" rIns="68569" bIns="68569" anchor="ctr" anchorCtr="0">
              <a:noAutofit/>
            </a:bodyPr>
            <a:lstStyle/>
            <a:p>
              <a:endParaRPr sz="1050"/>
            </a:p>
          </p:txBody>
        </p:sp>
        <p:sp>
          <p:nvSpPr>
            <p:cNvPr id="411" name="Google Shape;10306;p74"/>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68569" tIns="68569" rIns="68569" bIns="68569" anchor="ctr" anchorCtr="0">
              <a:noAutofit/>
            </a:bodyPr>
            <a:lstStyle/>
            <a:p>
              <a:endParaRPr sz="1050"/>
            </a:p>
          </p:txBody>
        </p:sp>
        <p:sp>
          <p:nvSpPr>
            <p:cNvPr id="412" name="Google Shape;10307;p74"/>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68569" tIns="68569" rIns="68569" bIns="68569" anchor="ctr" anchorCtr="0">
              <a:noAutofit/>
            </a:bodyPr>
            <a:lstStyle/>
            <a:p>
              <a:endParaRPr sz="1050"/>
            </a:p>
          </p:txBody>
        </p:sp>
        <p:sp>
          <p:nvSpPr>
            <p:cNvPr id="413" name="Google Shape;10308;p74"/>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68569" tIns="68569" rIns="68569" bIns="68569" anchor="ctr" anchorCtr="0">
              <a:noAutofit/>
            </a:bodyPr>
            <a:lstStyle/>
            <a:p>
              <a:endParaRPr sz="1050"/>
            </a:p>
          </p:txBody>
        </p:sp>
        <p:sp>
          <p:nvSpPr>
            <p:cNvPr id="414" name="Google Shape;10309;p74"/>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68569" tIns="68569" rIns="68569" bIns="68569" anchor="ctr" anchorCtr="0">
              <a:noAutofit/>
            </a:bodyPr>
            <a:lstStyle/>
            <a:p>
              <a:endParaRPr sz="1050"/>
            </a:p>
          </p:txBody>
        </p:sp>
        <p:sp>
          <p:nvSpPr>
            <p:cNvPr id="415" name="Google Shape;10310;p74"/>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68569" tIns="68569" rIns="68569" bIns="68569" anchor="ctr" anchorCtr="0">
              <a:noAutofit/>
            </a:bodyPr>
            <a:lstStyle/>
            <a:p>
              <a:endParaRPr sz="1050"/>
            </a:p>
          </p:txBody>
        </p:sp>
        <p:sp>
          <p:nvSpPr>
            <p:cNvPr id="416" name="Google Shape;10311;p74"/>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68569" tIns="68569" rIns="68569" bIns="68569" anchor="ctr" anchorCtr="0">
              <a:noAutofit/>
            </a:bodyPr>
            <a:lstStyle/>
            <a:p>
              <a:endParaRPr sz="1050"/>
            </a:p>
          </p:txBody>
        </p:sp>
        <p:sp>
          <p:nvSpPr>
            <p:cNvPr id="417" name="Google Shape;10312;p74"/>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68569" tIns="68569" rIns="68569" bIns="68569" anchor="ctr" anchorCtr="0">
              <a:noAutofit/>
            </a:bodyPr>
            <a:lstStyle/>
            <a:p>
              <a:endParaRPr sz="1050"/>
            </a:p>
          </p:txBody>
        </p:sp>
        <p:sp>
          <p:nvSpPr>
            <p:cNvPr id="418" name="Google Shape;10313;p74"/>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68569" tIns="68569" rIns="68569" bIns="68569" anchor="ctr" anchorCtr="0">
              <a:noAutofit/>
            </a:bodyPr>
            <a:lstStyle/>
            <a:p>
              <a:endParaRPr sz="1050"/>
            </a:p>
          </p:txBody>
        </p:sp>
        <p:sp>
          <p:nvSpPr>
            <p:cNvPr id="419" name="Google Shape;10314;p74"/>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68569" tIns="68569" rIns="68569" bIns="68569" anchor="ctr" anchorCtr="0">
              <a:noAutofit/>
            </a:bodyPr>
            <a:lstStyle/>
            <a:p>
              <a:endParaRPr sz="1050"/>
            </a:p>
          </p:txBody>
        </p:sp>
        <p:sp>
          <p:nvSpPr>
            <p:cNvPr id="420" name="Google Shape;10315;p74"/>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38" name="Google Shape;10341;p74"/>
          <p:cNvGrpSpPr/>
          <p:nvPr/>
        </p:nvGrpSpPr>
        <p:grpSpPr>
          <a:xfrm>
            <a:off x="8527698" y="2749018"/>
            <a:ext cx="259507" cy="362603"/>
            <a:chOff x="3167275" y="3227275"/>
            <a:chExt cx="225300" cy="295375"/>
          </a:xfrm>
          <a:solidFill>
            <a:srgbClr val="DA7565"/>
          </a:solidFill>
        </p:grpSpPr>
        <p:sp>
          <p:nvSpPr>
            <p:cNvPr id="439" name="Google Shape;10342;p74"/>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68569" tIns="68569" rIns="68569" bIns="68569" anchor="ctr" anchorCtr="0">
              <a:noAutofit/>
            </a:bodyPr>
            <a:lstStyle/>
            <a:p>
              <a:endParaRPr sz="1050"/>
            </a:p>
          </p:txBody>
        </p:sp>
        <p:sp>
          <p:nvSpPr>
            <p:cNvPr id="440" name="Google Shape;10343;p74"/>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68569" tIns="68569" rIns="68569" bIns="68569" anchor="ctr" anchorCtr="0">
              <a:noAutofit/>
            </a:bodyPr>
            <a:lstStyle/>
            <a:p>
              <a:endParaRPr sz="1050"/>
            </a:p>
          </p:txBody>
        </p:sp>
        <p:sp>
          <p:nvSpPr>
            <p:cNvPr id="441" name="Google Shape;10344;p74"/>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68569" tIns="68569" rIns="68569" bIns="68569" anchor="ctr" anchorCtr="0">
              <a:noAutofit/>
            </a:bodyPr>
            <a:lstStyle/>
            <a:p>
              <a:endParaRPr sz="1050"/>
            </a:p>
          </p:txBody>
        </p:sp>
        <p:sp>
          <p:nvSpPr>
            <p:cNvPr id="442" name="Google Shape;10345;p74"/>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68569" tIns="68569" rIns="68569" bIns="68569" anchor="ctr" anchorCtr="0">
              <a:noAutofit/>
            </a:bodyPr>
            <a:lstStyle/>
            <a:p>
              <a:endParaRPr sz="1050"/>
            </a:p>
          </p:txBody>
        </p:sp>
        <p:sp>
          <p:nvSpPr>
            <p:cNvPr id="443" name="Google Shape;10346;p74"/>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51" name="Google Shape;10359;p74"/>
          <p:cNvGrpSpPr/>
          <p:nvPr/>
        </p:nvGrpSpPr>
        <p:grpSpPr>
          <a:xfrm>
            <a:off x="6584749" y="3481319"/>
            <a:ext cx="361175" cy="338860"/>
            <a:chOff x="4991425" y="3617150"/>
            <a:chExt cx="296175" cy="260725"/>
          </a:xfrm>
          <a:solidFill>
            <a:srgbClr val="DA7565"/>
          </a:solidFill>
        </p:grpSpPr>
        <p:sp>
          <p:nvSpPr>
            <p:cNvPr id="452" name="Google Shape;10360;p74"/>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68569" tIns="68569" rIns="68569" bIns="68569" anchor="ctr" anchorCtr="0">
              <a:noAutofit/>
            </a:bodyPr>
            <a:lstStyle/>
            <a:p>
              <a:endParaRPr sz="1050"/>
            </a:p>
          </p:txBody>
        </p:sp>
        <p:sp>
          <p:nvSpPr>
            <p:cNvPr id="453" name="Google Shape;10361;p74"/>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68569" tIns="68569" rIns="68569" bIns="68569" anchor="ctr" anchorCtr="0">
              <a:noAutofit/>
            </a:bodyPr>
            <a:lstStyle/>
            <a:p>
              <a:endParaRPr sz="1050"/>
            </a:p>
          </p:txBody>
        </p:sp>
        <p:sp>
          <p:nvSpPr>
            <p:cNvPr id="454" name="Google Shape;10362;p74"/>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68569" tIns="68569" rIns="68569" bIns="68569" anchor="ctr" anchorCtr="0">
              <a:noAutofit/>
            </a:bodyPr>
            <a:lstStyle/>
            <a:p>
              <a:endParaRPr sz="1050"/>
            </a:p>
          </p:txBody>
        </p:sp>
        <p:sp>
          <p:nvSpPr>
            <p:cNvPr id="455" name="Google Shape;10363;p74"/>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68569" tIns="68569" rIns="68569" bIns="68569" anchor="ctr" anchorCtr="0">
              <a:noAutofit/>
            </a:bodyPr>
            <a:lstStyle/>
            <a:p>
              <a:endParaRPr sz="1050"/>
            </a:p>
          </p:txBody>
        </p:sp>
        <p:sp>
          <p:nvSpPr>
            <p:cNvPr id="456" name="Google Shape;10364;p74"/>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68569" tIns="68569" rIns="68569" bIns="68569" anchor="ctr" anchorCtr="0">
              <a:noAutofit/>
            </a:bodyPr>
            <a:lstStyle/>
            <a:p>
              <a:endParaRPr sz="1050"/>
            </a:p>
          </p:txBody>
        </p:sp>
        <p:sp>
          <p:nvSpPr>
            <p:cNvPr id="457" name="Google Shape;10365;p74"/>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68569" tIns="68569" rIns="68569" bIns="68569" anchor="ctr" anchorCtr="0">
              <a:noAutofit/>
            </a:bodyPr>
            <a:lstStyle/>
            <a:p>
              <a:endParaRPr sz="1050"/>
            </a:p>
          </p:txBody>
        </p:sp>
        <p:sp>
          <p:nvSpPr>
            <p:cNvPr id="458" name="Google Shape;10366;p74"/>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84" name="Google Shape;10399;p74"/>
          <p:cNvGrpSpPr/>
          <p:nvPr/>
        </p:nvGrpSpPr>
        <p:grpSpPr>
          <a:xfrm>
            <a:off x="3132296" y="3410508"/>
            <a:ext cx="360199" cy="381848"/>
            <a:chOff x="3497300" y="3591950"/>
            <a:chExt cx="295375" cy="293800"/>
          </a:xfrm>
          <a:solidFill>
            <a:srgbClr val="DA7565"/>
          </a:solidFill>
        </p:grpSpPr>
        <p:sp>
          <p:nvSpPr>
            <p:cNvPr id="485" name="Google Shape;10400;p74"/>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68569" tIns="68569" rIns="68569" bIns="68569" anchor="ctr" anchorCtr="0">
              <a:noAutofit/>
            </a:bodyPr>
            <a:lstStyle/>
            <a:p>
              <a:endParaRPr sz="1050"/>
            </a:p>
          </p:txBody>
        </p:sp>
        <p:sp>
          <p:nvSpPr>
            <p:cNvPr id="486" name="Google Shape;10401;p74"/>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68569" tIns="68569" rIns="68569" bIns="68569" anchor="ctr" anchorCtr="0">
              <a:noAutofit/>
            </a:bodyPr>
            <a:lstStyle/>
            <a:p>
              <a:endParaRPr sz="1050"/>
            </a:p>
          </p:txBody>
        </p:sp>
        <p:sp>
          <p:nvSpPr>
            <p:cNvPr id="487" name="Google Shape;10402;p74"/>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68569" tIns="68569" rIns="68569" bIns="68569" anchor="ctr" anchorCtr="0">
              <a:noAutofit/>
            </a:bodyPr>
            <a:lstStyle/>
            <a:p>
              <a:endParaRPr sz="1050"/>
            </a:p>
          </p:txBody>
        </p:sp>
        <p:sp>
          <p:nvSpPr>
            <p:cNvPr id="488" name="Google Shape;10403;p74"/>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68569" tIns="68569" rIns="68569" bIns="68569" anchor="ctr" anchorCtr="0">
              <a:noAutofit/>
            </a:bodyPr>
            <a:lstStyle/>
            <a:p>
              <a:endParaRPr sz="1050"/>
            </a:p>
          </p:txBody>
        </p:sp>
        <p:sp>
          <p:nvSpPr>
            <p:cNvPr id="489" name="Google Shape;10404;p74"/>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68569" tIns="68569" rIns="68569" bIns="68569" anchor="ctr" anchorCtr="0">
              <a:noAutofit/>
            </a:bodyPr>
            <a:lstStyle/>
            <a:p>
              <a:endParaRPr sz="1050"/>
            </a:p>
          </p:txBody>
        </p:sp>
        <p:sp>
          <p:nvSpPr>
            <p:cNvPr id="490" name="Google Shape;10405;p74"/>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68569" tIns="68569" rIns="68569" bIns="68569" anchor="ctr" anchorCtr="0">
              <a:noAutofit/>
            </a:bodyPr>
            <a:lstStyle/>
            <a:p>
              <a:endParaRPr sz="1050"/>
            </a:p>
          </p:txBody>
        </p:sp>
        <p:sp>
          <p:nvSpPr>
            <p:cNvPr id="491" name="Google Shape;10406;p74"/>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68569" tIns="68569" rIns="68569" bIns="68569" anchor="ctr" anchorCtr="0">
              <a:noAutofit/>
            </a:bodyPr>
            <a:lstStyle/>
            <a:p>
              <a:endParaRPr sz="1050"/>
            </a:p>
          </p:txBody>
        </p:sp>
        <p:sp>
          <p:nvSpPr>
            <p:cNvPr id="492" name="Google Shape;10407;p74"/>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06" name="Google Shape;10421;p74"/>
          <p:cNvGrpSpPr/>
          <p:nvPr/>
        </p:nvGrpSpPr>
        <p:grpSpPr>
          <a:xfrm>
            <a:off x="7136518" y="3419292"/>
            <a:ext cx="362149" cy="386980"/>
            <a:chOff x="5355300" y="3598250"/>
            <a:chExt cx="296975" cy="297750"/>
          </a:xfrm>
          <a:solidFill>
            <a:srgbClr val="DA7565"/>
          </a:solidFill>
        </p:grpSpPr>
        <p:sp>
          <p:nvSpPr>
            <p:cNvPr id="507" name="Google Shape;10422;p74"/>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68569" tIns="68569" rIns="68569" bIns="68569" anchor="ctr" anchorCtr="0">
              <a:noAutofit/>
            </a:bodyPr>
            <a:lstStyle/>
            <a:p>
              <a:endParaRPr sz="1050"/>
            </a:p>
          </p:txBody>
        </p:sp>
        <p:sp>
          <p:nvSpPr>
            <p:cNvPr id="508" name="Google Shape;10423;p74"/>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68569" tIns="68569" rIns="68569" bIns="68569" anchor="ctr" anchorCtr="0">
              <a:noAutofit/>
            </a:bodyPr>
            <a:lstStyle/>
            <a:p>
              <a:endParaRPr sz="1050"/>
            </a:p>
          </p:txBody>
        </p:sp>
        <p:sp>
          <p:nvSpPr>
            <p:cNvPr id="509" name="Google Shape;10424;p74"/>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68569" tIns="68569" rIns="68569" bIns="68569" anchor="ctr" anchorCtr="0">
              <a:noAutofit/>
            </a:bodyPr>
            <a:lstStyle/>
            <a:p>
              <a:endParaRPr sz="1050"/>
            </a:p>
          </p:txBody>
        </p:sp>
        <p:sp>
          <p:nvSpPr>
            <p:cNvPr id="510" name="Google Shape;10425;p74"/>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68569" tIns="68569" rIns="68569" bIns="68569" anchor="ctr" anchorCtr="0">
              <a:noAutofit/>
            </a:bodyPr>
            <a:lstStyle/>
            <a:p>
              <a:endParaRPr sz="1050"/>
            </a:p>
          </p:txBody>
        </p:sp>
        <p:sp>
          <p:nvSpPr>
            <p:cNvPr id="511" name="Google Shape;10426;p74"/>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68569" tIns="68569" rIns="68569" bIns="68569" anchor="ctr" anchorCtr="0">
              <a:noAutofit/>
            </a:bodyPr>
            <a:lstStyle/>
            <a:p>
              <a:endParaRPr sz="1050"/>
            </a:p>
          </p:txBody>
        </p:sp>
        <p:sp>
          <p:nvSpPr>
            <p:cNvPr id="512" name="Google Shape;10427;p74"/>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68569" tIns="68569" rIns="68569" bIns="68569" anchor="ctr" anchorCtr="0">
              <a:noAutofit/>
            </a:bodyPr>
            <a:lstStyle/>
            <a:p>
              <a:endParaRPr sz="1050"/>
            </a:p>
          </p:txBody>
        </p:sp>
        <p:sp>
          <p:nvSpPr>
            <p:cNvPr id="513" name="Google Shape;10428;p74"/>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68569" tIns="68569" rIns="68569" bIns="68569" anchor="ctr" anchorCtr="0">
              <a:noAutofit/>
            </a:bodyPr>
            <a:lstStyle/>
            <a:p>
              <a:endParaRPr sz="1050"/>
            </a:p>
          </p:txBody>
        </p:sp>
        <p:sp>
          <p:nvSpPr>
            <p:cNvPr id="514" name="Google Shape;10429;p74"/>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20" name="Google Shape;10435;p74"/>
          <p:cNvGrpSpPr/>
          <p:nvPr/>
        </p:nvGrpSpPr>
        <p:grpSpPr>
          <a:xfrm>
            <a:off x="7115231" y="3964727"/>
            <a:ext cx="532231" cy="525940"/>
            <a:chOff x="6543825" y="3202075"/>
            <a:chExt cx="296975" cy="275350"/>
          </a:xfrm>
          <a:solidFill>
            <a:srgbClr val="DA7565"/>
          </a:solidFill>
        </p:grpSpPr>
        <p:sp>
          <p:nvSpPr>
            <p:cNvPr id="521" name="Google Shape;10436;p74"/>
            <p:cNvSpPr/>
            <p:nvPr/>
          </p:nvSpPr>
          <p:spPr>
            <a:xfrm>
              <a:off x="6683250" y="3202075"/>
              <a:ext cx="17350" cy="43350"/>
            </a:xfrm>
            <a:custGeom>
              <a:avLst/>
              <a:gdLst/>
              <a:ahLst/>
              <a:cxnLst/>
              <a:rect l="l" t="t" r="r" b="b"/>
              <a:pathLst>
                <a:path w="694" h="1733"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68569" tIns="68569" rIns="68569" bIns="68569" anchor="ctr" anchorCtr="0">
              <a:noAutofit/>
            </a:bodyPr>
            <a:lstStyle/>
            <a:p>
              <a:endParaRPr sz="1050"/>
            </a:p>
          </p:txBody>
        </p:sp>
        <p:sp>
          <p:nvSpPr>
            <p:cNvPr id="522" name="Google Shape;10437;p74"/>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68569" tIns="68569" rIns="68569" bIns="68569" anchor="ctr" anchorCtr="0">
              <a:noAutofit/>
            </a:bodyPr>
            <a:lstStyle/>
            <a:p>
              <a:endParaRPr sz="1050"/>
            </a:p>
          </p:txBody>
        </p:sp>
        <p:sp>
          <p:nvSpPr>
            <p:cNvPr id="523" name="Google Shape;10438;p74"/>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68569" tIns="68569" rIns="68569" bIns="68569" anchor="ctr" anchorCtr="0">
              <a:noAutofit/>
            </a:bodyPr>
            <a:lstStyle/>
            <a:p>
              <a:endParaRPr sz="1050"/>
            </a:p>
          </p:txBody>
        </p:sp>
        <p:sp>
          <p:nvSpPr>
            <p:cNvPr id="524" name="Google Shape;10439;p74"/>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68569" tIns="68569" rIns="68569" bIns="68569" anchor="ctr" anchorCtr="0">
              <a:noAutofit/>
            </a:bodyPr>
            <a:lstStyle/>
            <a:p>
              <a:endParaRPr sz="1050"/>
            </a:p>
          </p:txBody>
        </p:sp>
        <p:sp>
          <p:nvSpPr>
            <p:cNvPr id="525" name="Google Shape;10440;p74"/>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68569" tIns="68569" rIns="68569" bIns="68569" anchor="ctr" anchorCtr="0">
              <a:noAutofit/>
            </a:bodyPr>
            <a:lstStyle/>
            <a:p>
              <a:endParaRPr sz="1050"/>
            </a:p>
          </p:txBody>
        </p:sp>
        <p:sp>
          <p:nvSpPr>
            <p:cNvPr id="526" name="Google Shape;10441;p74"/>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68569" tIns="68569" rIns="68569" bIns="68569" anchor="ctr" anchorCtr="0">
              <a:noAutofit/>
            </a:bodyPr>
            <a:lstStyle/>
            <a:p>
              <a:endParaRPr sz="1050"/>
            </a:p>
          </p:txBody>
        </p:sp>
        <p:sp>
          <p:nvSpPr>
            <p:cNvPr id="527" name="Google Shape;10442;p74"/>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28" name="Google Shape;10443;p74"/>
          <p:cNvGrpSpPr/>
          <p:nvPr/>
        </p:nvGrpSpPr>
        <p:grpSpPr>
          <a:xfrm>
            <a:off x="8485792" y="3337175"/>
            <a:ext cx="413353" cy="440545"/>
            <a:chOff x="2037825" y="3254050"/>
            <a:chExt cx="296175" cy="296175"/>
          </a:xfrm>
          <a:solidFill>
            <a:srgbClr val="DA7565"/>
          </a:solidFill>
        </p:grpSpPr>
        <p:sp>
          <p:nvSpPr>
            <p:cNvPr id="529" name="Google Shape;10444;p74"/>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68569" tIns="68569" rIns="68569" bIns="68569" anchor="ctr" anchorCtr="0">
              <a:noAutofit/>
            </a:bodyPr>
            <a:lstStyle/>
            <a:p>
              <a:endParaRPr sz="1050"/>
            </a:p>
          </p:txBody>
        </p:sp>
        <p:sp>
          <p:nvSpPr>
            <p:cNvPr id="530" name="Google Shape;10445;p74"/>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68569" tIns="68569" rIns="68569" bIns="68569" anchor="ctr" anchorCtr="0">
              <a:noAutofit/>
            </a:bodyPr>
            <a:lstStyle/>
            <a:p>
              <a:endParaRPr sz="1050"/>
            </a:p>
          </p:txBody>
        </p:sp>
        <p:sp>
          <p:nvSpPr>
            <p:cNvPr id="531" name="Google Shape;10446;p74"/>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68569" tIns="68569" rIns="68569" bIns="68569" anchor="ctr" anchorCtr="0">
              <a:noAutofit/>
            </a:bodyPr>
            <a:lstStyle/>
            <a:p>
              <a:endParaRPr sz="1050"/>
            </a:p>
          </p:txBody>
        </p:sp>
        <p:sp>
          <p:nvSpPr>
            <p:cNvPr id="532" name="Google Shape;10447;p74"/>
            <p:cNvSpPr/>
            <p:nvPr/>
          </p:nvSpPr>
          <p:spPr>
            <a:xfrm>
              <a:off x="2219775" y="3375350"/>
              <a:ext cx="89025" cy="85875"/>
            </a:xfrm>
            <a:custGeom>
              <a:avLst/>
              <a:gdLst/>
              <a:ahLst/>
              <a:cxnLst/>
              <a:rect l="l" t="t" r="r" b="b"/>
              <a:pathLst>
                <a:path w="3560"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68569" tIns="68569" rIns="68569" bIns="68569" anchor="ctr" anchorCtr="0">
              <a:noAutofit/>
            </a:bodyPr>
            <a:lstStyle/>
            <a:p>
              <a:endParaRPr sz="1050"/>
            </a:p>
          </p:txBody>
        </p:sp>
        <p:sp>
          <p:nvSpPr>
            <p:cNvPr id="533" name="Google Shape;10448;p74"/>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68569" tIns="68569" rIns="68569" bIns="68569" anchor="ctr" anchorCtr="0">
              <a:noAutofit/>
            </a:bodyPr>
            <a:lstStyle/>
            <a:p>
              <a:endParaRPr sz="1050"/>
            </a:p>
          </p:txBody>
        </p:sp>
        <p:sp>
          <p:nvSpPr>
            <p:cNvPr id="534" name="Google Shape;10449;p74"/>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53" name="Google Shape;10468;p74"/>
          <p:cNvGrpSpPr/>
          <p:nvPr/>
        </p:nvGrpSpPr>
        <p:grpSpPr>
          <a:xfrm>
            <a:off x="4518517" y="3505370"/>
            <a:ext cx="362150" cy="384934"/>
            <a:chOff x="3859600" y="3591950"/>
            <a:chExt cx="296975" cy="296175"/>
          </a:xfrm>
          <a:solidFill>
            <a:srgbClr val="DA7565"/>
          </a:solidFill>
        </p:grpSpPr>
        <p:sp>
          <p:nvSpPr>
            <p:cNvPr id="554" name="Google Shape;10469;p74"/>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68569" tIns="68569" rIns="68569" bIns="68569" anchor="ctr" anchorCtr="0">
              <a:noAutofit/>
            </a:bodyPr>
            <a:lstStyle/>
            <a:p>
              <a:endParaRPr sz="1050"/>
            </a:p>
          </p:txBody>
        </p:sp>
        <p:sp>
          <p:nvSpPr>
            <p:cNvPr id="555" name="Google Shape;10470;p74"/>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68569" tIns="68569" rIns="68569" bIns="68569" anchor="ctr" anchorCtr="0">
              <a:noAutofit/>
            </a:bodyPr>
            <a:lstStyle/>
            <a:p>
              <a:endParaRPr sz="1050"/>
            </a:p>
          </p:txBody>
        </p:sp>
        <p:sp>
          <p:nvSpPr>
            <p:cNvPr id="556" name="Google Shape;10471;p74"/>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68" name="Google Shape;10483;p74"/>
          <p:cNvGrpSpPr/>
          <p:nvPr/>
        </p:nvGrpSpPr>
        <p:grpSpPr>
          <a:xfrm>
            <a:off x="7861506" y="3405278"/>
            <a:ext cx="340048" cy="360370"/>
            <a:chOff x="5727850" y="3609275"/>
            <a:chExt cx="278850" cy="277275"/>
          </a:xfrm>
          <a:solidFill>
            <a:srgbClr val="DA7565"/>
          </a:solidFill>
        </p:grpSpPr>
        <p:sp>
          <p:nvSpPr>
            <p:cNvPr id="569" name="Google Shape;10484;p74"/>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68569" tIns="68569" rIns="68569" bIns="68569" anchor="ctr" anchorCtr="0">
              <a:noAutofit/>
            </a:bodyPr>
            <a:lstStyle/>
            <a:p>
              <a:endParaRPr sz="1050"/>
            </a:p>
          </p:txBody>
        </p:sp>
        <p:sp>
          <p:nvSpPr>
            <p:cNvPr id="570" name="Google Shape;10485;p74"/>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68569" tIns="68569" rIns="68569" bIns="68569" anchor="ctr" anchorCtr="0">
              <a:noAutofit/>
            </a:bodyPr>
            <a:lstStyle/>
            <a:p>
              <a:endParaRPr sz="1050"/>
            </a:p>
          </p:txBody>
        </p:sp>
        <p:sp>
          <p:nvSpPr>
            <p:cNvPr id="571" name="Google Shape;10486;p74"/>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68569" tIns="68569" rIns="68569" bIns="68569" anchor="ctr" anchorCtr="0">
              <a:noAutofit/>
            </a:bodyPr>
            <a:lstStyle/>
            <a:p>
              <a:endParaRPr sz="1050"/>
            </a:p>
          </p:txBody>
        </p:sp>
        <p:sp>
          <p:nvSpPr>
            <p:cNvPr id="572" name="Google Shape;10487;p74"/>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68569" tIns="68569" rIns="68569" bIns="68569" anchor="ctr" anchorCtr="0">
              <a:noAutofit/>
            </a:bodyPr>
            <a:lstStyle/>
            <a:p>
              <a:endParaRPr sz="1050"/>
            </a:p>
          </p:txBody>
        </p:sp>
        <p:sp>
          <p:nvSpPr>
            <p:cNvPr id="573" name="Google Shape;10488;p74"/>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82" name="Google Shape;10497;p74"/>
          <p:cNvGrpSpPr/>
          <p:nvPr/>
        </p:nvGrpSpPr>
        <p:grpSpPr>
          <a:xfrm>
            <a:off x="7780588" y="1954579"/>
            <a:ext cx="472802" cy="502548"/>
            <a:chOff x="6553275" y="3604550"/>
            <a:chExt cx="296975" cy="296175"/>
          </a:xfrm>
          <a:solidFill>
            <a:srgbClr val="DA7565"/>
          </a:solidFill>
        </p:grpSpPr>
        <p:sp>
          <p:nvSpPr>
            <p:cNvPr id="583" name="Google Shape;10498;p74"/>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68569" tIns="68569" rIns="68569" bIns="68569" anchor="ctr" anchorCtr="0">
              <a:noAutofit/>
            </a:bodyPr>
            <a:lstStyle/>
            <a:p>
              <a:endParaRPr sz="1050"/>
            </a:p>
          </p:txBody>
        </p:sp>
        <p:sp>
          <p:nvSpPr>
            <p:cNvPr id="584" name="Google Shape;10499;p74"/>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68569" tIns="68569" rIns="68569" bIns="68569" anchor="ctr" anchorCtr="0">
              <a:noAutofit/>
            </a:bodyPr>
            <a:lstStyle/>
            <a:p>
              <a:endParaRPr sz="1050"/>
            </a:p>
          </p:txBody>
        </p:sp>
        <p:sp>
          <p:nvSpPr>
            <p:cNvPr id="585" name="Google Shape;10500;p74"/>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68569" tIns="68569" rIns="68569" bIns="68569" anchor="ctr" anchorCtr="0">
              <a:noAutofit/>
            </a:bodyPr>
            <a:lstStyle/>
            <a:p>
              <a:endParaRPr sz="1050"/>
            </a:p>
          </p:txBody>
        </p:sp>
        <p:sp>
          <p:nvSpPr>
            <p:cNvPr id="586" name="Google Shape;10501;p74"/>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68569" tIns="68569" rIns="68569" bIns="68569" anchor="ctr" anchorCtr="0">
              <a:noAutofit/>
            </a:bodyPr>
            <a:lstStyle/>
            <a:p>
              <a:endParaRPr sz="1050"/>
            </a:p>
          </p:txBody>
        </p:sp>
        <p:sp>
          <p:nvSpPr>
            <p:cNvPr id="587" name="Google Shape;10502;p74"/>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68569" tIns="68569" rIns="68569" bIns="68569" anchor="ctr" anchorCtr="0">
              <a:noAutofit/>
            </a:bodyPr>
            <a:lstStyle/>
            <a:p>
              <a:endParaRPr sz="1050"/>
            </a:p>
          </p:txBody>
        </p:sp>
        <p:sp>
          <p:nvSpPr>
            <p:cNvPr id="588" name="Google Shape;10503;p74"/>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89" name="Google Shape;10234;p74"/>
          <p:cNvGrpSpPr/>
          <p:nvPr/>
        </p:nvGrpSpPr>
        <p:grpSpPr>
          <a:xfrm>
            <a:off x="3786945" y="1990741"/>
            <a:ext cx="470294" cy="502548"/>
            <a:chOff x="4263650" y="3235150"/>
            <a:chExt cx="295400" cy="296175"/>
          </a:xfrm>
          <a:solidFill>
            <a:srgbClr val="DA7565"/>
          </a:solidFill>
        </p:grpSpPr>
        <p:sp>
          <p:nvSpPr>
            <p:cNvPr id="590" name="Google Shape;10235;p74"/>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68569" tIns="68569" rIns="68569" bIns="68569" anchor="ctr" anchorCtr="0">
              <a:noAutofit/>
            </a:bodyPr>
            <a:lstStyle/>
            <a:p>
              <a:endParaRPr sz="1050"/>
            </a:p>
          </p:txBody>
        </p:sp>
        <p:sp>
          <p:nvSpPr>
            <p:cNvPr id="591" name="Google Shape;10236;p74"/>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68569" tIns="68569" rIns="68569" bIns="68569" anchor="ctr" anchorCtr="0">
              <a:noAutofit/>
            </a:bodyPr>
            <a:lstStyle/>
            <a:p>
              <a:endParaRPr sz="1050"/>
            </a:p>
          </p:txBody>
        </p:sp>
        <p:sp>
          <p:nvSpPr>
            <p:cNvPr id="592" name="Google Shape;10237;p74"/>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68569" tIns="68569" rIns="68569" bIns="68569" anchor="ctr" anchorCtr="0">
              <a:noAutofit/>
            </a:bodyPr>
            <a:lstStyle/>
            <a:p>
              <a:endParaRPr sz="1050"/>
            </a:p>
          </p:txBody>
        </p:sp>
        <p:sp>
          <p:nvSpPr>
            <p:cNvPr id="593" name="Google Shape;10238;p74"/>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68569" tIns="68569" rIns="68569" bIns="68569" anchor="ctr" anchorCtr="0">
              <a:noAutofit/>
            </a:bodyPr>
            <a:lstStyle/>
            <a:p>
              <a:endParaRPr sz="1050"/>
            </a:p>
          </p:txBody>
        </p:sp>
        <p:sp>
          <p:nvSpPr>
            <p:cNvPr id="594" name="Google Shape;10239;p74"/>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95" name="Google Shape;10251;p74"/>
          <p:cNvGrpSpPr/>
          <p:nvPr/>
        </p:nvGrpSpPr>
        <p:grpSpPr>
          <a:xfrm>
            <a:off x="7125383" y="1994908"/>
            <a:ext cx="304760" cy="502548"/>
            <a:chOff x="6164975" y="3211525"/>
            <a:chExt cx="191425" cy="296175"/>
          </a:xfrm>
          <a:solidFill>
            <a:srgbClr val="DA7565"/>
          </a:solidFill>
        </p:grpSpPr>
        <p:sp>
          <p:nvSpPr>
            <p:cNvPr id="596" name="Google Shape;10252;p74"/>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68569" tIns="68569" rIns="68569" bIns="68569" anchor="ctr" anchorCtr="0">
              <a:noAutofit/>
            </a:bodyPr>
            <a:lstStyle/>
            <a:p>
              <a:endParaRPr sz="1050"/>
            </a:p>
          </p:txBody>
        </p:sp>
        <p:sp>
          <p:nvSpPr>
            <p:cNvPr id="597" name="Google Shape;10253;p74"/>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68569" tIns="68569" rIns="68569" bIns="68569" anchor="ctr" anchorCtr="0">
              <a:noAutofit/>
            </a:bodyPr>
            <a:lstStyle/>
            <a:p>
              <a:endParaRPr sz="1050"/>
            </a:p>
          </p:txBody>
        </p:sp>
        <p:sp>
          <p:nvSpPr>
            <p:cNvPr id="598" name="Google Shape;10254;p74"/>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68569" tIns="68569" rIns="68569" bIns="68569" anchor="ctr" anchorCtr="0">
              <a:noAutofit/>
            </a:bodyPr>
            <a:lstStyle/>
            <a:p>
              <a:endParaRPr sz="1050"/>
            </a:p>
          </p:txBody>
        </p:sp>
        <p:sp>
          <p:nvSpPr>
            <p:cNvPr id="599" name="Google Shape;10255;p74"/>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68569" tIns="68569" rIns="68569" bIns="68569" anchor="ctr" anchorCtr="0">
              <a:noAutofit/>
            </a:bodyPr>
            <a:lstStyle/>
            <a:p>
              <a:endParaRPr sz="1050"/>
            </a:p>
          </p:txBody>
        </p:sp>
        <p:sp>
          <p:nvSpPr>
            <p:cNvPr id="600" name="Google Shape;10256;p74"/>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68569" tIns="68569" rIns="68569" bIns="68569" anchor="ctr" anchorCtr="0">
              <a:noAutofit/>
            </a:bodyPr>
            <a:lstStyle/>
            <a:p>
              <a:endParaRPr sz="1050"/>
            </a:p>
          </p:txBody>
        </p:sp>
        <p:sp>
          <p:nvSpPr>
            <p:cNvPr id="601" name="Google Shape;10257;p74"/>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68569" tIns="68569" rIns="68569" bIns="68569" anchor="ctr" anchorCtr="0">
              <a:noAutofit/>
            </a:bodyPr>
            <a:lstStyle/>
            <a:p>
              <a:endParaRPr sz="1050"/>
            </a:p>
          </p:txBody>
        </p:sp>
        <p:sp>
          <p:nvSpPr>
            <p:cNvPr id="602" name="Google Shape;10258;p74"/>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68569" tIns="68569" rIns="68569" bIns="68569" anchor="ctr" anchorCtr="0">
              <a:noAutofit/>
            </a:bodyPr>
            <a:lstStyle/>
            <a:p>
              <a:endParaRPr sz="1050"/>
            </a:p>
          </p:txBody>
        </p:sp>
      </p:grpSp>
      <p:grpSp>
        <p:nvGrpSpPr>
          <p:cNvPr id="603" name="Google Shape;10297;p74"/>
          <p:cNvGrpSpPr/>
          <p:nvPr/>
        </p:nvGrpSpPr>
        <p:grpSpPr>
          <a:xfrm>
            <a:off x="4513648" y="1981567"/>
            <a:ext cx="470255" cy="499875"/>
            <a:chOff x="4629125" y="3235150"/>
            <a:chExt cx="295375" cy="294600"/>
          </a:xfrm>
          <a:solidFill>
            <a:srgbClr val="DA7565"/>
          </a:solidFill>
        </p:grpSpPr>
        <p:sp>
          <p:nvSpPr>
            <p:cNvPr id="604" name="Google Shape;10298;p74"/>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68569" tIns="68569" rIns="68569" bIns="68569" anchor="ctr" anchorCtr="0">
              <a:noAutofit/>
            </a:bodyPr>
            <a:lstStyle/>
            <a:p>
              <a:endParaRPr sz="1050"/>
            </a:p>
          </p:txBody>
        </p:sp>
        <p:sp>
          <p:nvSpPr>
            <p:cNvPr id="605" name="Google Shape;10299;p74"/>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68569" tIns="68569" rIns="68569" bIns="68569" anchor="ctr" anchorCtr="0">
              <a:noAutofit/>
            </a:bodyPr>
            <a:lstStyle/>
            <a:p>
              <a:endParaRPr sz="1050"/>
            </a:p>
          </p:txBody>
        </p:sp>
        <p:sp>
          <p:nvSpPr>
            <p:cNvPr id="606" name="Google Shape;10300;p74"/>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68569" tIns="68569" rIns="68569" bIns="68569" anchor="ctr" anchorCtr="0">
              <a:noAutofit/>
            </a:bodyPr>
            <a:lstStyle/>
            <a:p>
              <a:endParaRPr sz="1050"/>
            </a:p>
          </p:txBody>
        </p:sp>
        <p:sp>
          <p:nvSpPr>
            <p:cNvPr id="607" name="Google Shape;10301;p74"/>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68569" tIns="68569" rIns="68569" bIns="68569" anchor="ctr" anchorCtr="0">
              <a:noAutofit/>
            </a:bodyPr>
            <a:lstStyle/>
            <a:p>
              <a:endParaRPr sz="1050"/>
            </a:p>
          </p:txBody>
        </p:sp>
        <p:sp>
          <p:nvSpPr>
            <p:cNvPr id="608" name="Google Shape;10302;p74"/>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09" name="Google Shape;10352;p74"/>
          <p:cNvGrpSpPr/>
          <p:nvPr/>
        </p:nvGrpSpPr>
        <p:grpSpPr>
          <a:xfrm>
            <a:off x="5183289" y="1990046"/>
            <a:ext cx="471529" cy="504329"/>
            <a:chOff x="4991425" y="3234750"/>
            <a:chExt cx="296175" cy="297225"/>
          </a:xfrm>
          <a:solidFill>
            <a:srgbClr val="DA7565"/>
          </a:solidFill>
        </p:grpSpPr>
        <p:sp>
          <p:nvSpPr>
            <p:cNvPr id="610" name="Google Shape;10353;p74"/>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68569" tIns="68569" rIns="68569" bIns="68569" anchor="ctr" anchorCtr="0">
              <a:noAutofit/>
            </a:bodyPr>
            <a:lstStyle/>
            <a:p>
              <a:endParaRPr sz="1050"/>
            </a:p>
          </p:txBody>
        </p:sp>
        <p:sp>
          <p:nvSpPr>
            <p:cNvPr id="611" name="Google Shape;10354;p74"/>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68569" tIns="68569" rIns="68569" bIns="68569" anchor="ctr" anchorCtr="0">
              <a:noAutofit/>
            </a:bodyPr>
            <a:lstStyle/>
            <a:p>
              <a:endParaRPr sz="1050"/>
            </a:p>
          </p:txBody>
        </p:sp>
        <p:sp>
          <p:nvSpPr>
            <p:cNvPr id="612" name="Google Shape;10355;p74"/>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68569" tIns="68569" rIns="68569" bIns="68569" anchor="ctr" anchorCtr="0">
              <a:noAutofit/>
            </a:bodyPr>
            <a:lstStyle/>
            <a:p>
              <a:endParaRPr sz="1050"/>
            </a:p>
          </p:txBody>
        </p:sp>
        <p:sp>
          <p:nvSpPr>
            <p:cNvPr id="613" name="Google Shape;10356;p74"/>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68569" tIns="68569" rIns="68569" bIns="68569" anchor="ctr" anchorCtr="0">
              <a:noAutofit/>
            </a:bodyPr>
            <a:lstStyle/>
            <a:p>
              <a:endParaRPr sz="1050"/>
            </a:p>
          </p:txBody>
        </p:sp>
        <p:sp>
          <p:nvSpPr>
            <p:cNvPr id="614" name="Google Shape;10357;p74"/>
            <p:cNvSpPr/>
            <p:nvPr/>
          </p:nvSpPr>
          <p:spPr>
            <a:xfrm>
              <a:off x="5192275" y="3443075"/>
              <a:ext cx="95325" cy="86975"/>
            </a:xfrm>
            <a:custGeom>
              <a:avLst/>
              <a:gdLst/>
              <a:ahLst/>
              <a:cxnLst/>
              <a:rect l="l" t="t" r="r" b="b"/>
              <a:pathLst>
                <a:path w="3812"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68569" tIns="68569" rIns="68569" bIns="68569" anchor="ctr" anchorCtr="0">
              <a:noAutofit/>
            </a:bodyPr>
            <a:lstStyle/>
            <a:p>
              <a:endParaRPr sz="1050"/>
            </a:p>
          </p:txBody>
        </p:sp>
        <p:sp>
          <p:nvSpPr>
            <p:cNvPr id="615" name="Google Shape;10358;p74"/>
            <p:cNvSpPr/>
            <p:nvPr/>
          </p:nvSpPr>
          <p:spPr>
            <a:xfrm>
              <a:off x="4991425" y="3444650"/>
              <a:ext cx="95325" cy="87325"/>
            </a:xfrm>
            <a:custGeom>
              <a:avLst/>
              <a:gdLst/>
              <a:ahLst/>
              <a:cxnLst/>
              <a:rect l="l" t="t" r="r" b="b"/>
              <a:pathLst>
                <a:path w="3812" h="3492"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16" name="Google Shape;10390;p74"/>
          <p:cNvGrpSpPr/>
          <p:nvPr/>
        </p:nvGrpSpPr>
        <p:grpSpPr>
          <a:xfrm>
            <a:off x="3128871" y="2001697"/>
            <a:ext cx="471529" cy="502548"/>
            <a:chOff x="3497300" y="3227275"/>
            <a:chExt cx="296175" cy="296175"/>
          </a:xfrm>
          <a:solidFill>
            <a:srgbClr val="DA7565"/>
          </a:solidFill>
        </p:grpSpPr>
        <p:sp>
          <p:nvSpPr>
            <p:cNvPr id="617" name="Google Shape;10391;p74"/>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618" name="Google Shape;10392;p74"/>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68569" tIns="68569" rIns="68569" bIns="68569" anchor="ctr" anchorCtr="0">
              <a:noAutofit/>
            </a:bodyPr>
            <a:lstStyle/>
            <a:p>
              <a:endParaRPr sz="1050"/>
            </a:p>
          </p:txBody>
        </p:sp>
        <p:sp>
          <p:nvSpPr>
            <p:cNvPr id="619" name="Google Shape;10393;p74"/>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68569" tIns="68569" rIns="68569" bIns="68569" anchor="ctr" anchorCtr="0">
              <a:noAutofit/>
            </a:bodyPr>
            <a:lstStyle/>
            <a:p>
              <a:endParaRPr sz="1050"/>
            </a:p>
          </p:txBody>
        </p:sp>
        <p:sp>
          <p:nvSpPr>
            <p:cNvPr id="620" name="Google Shape;10394;p74"/>
            <p:cNvSpPr/>
            <p:nvPr/>
          </p:nvSpPr>
          <p:spPr>
            <a:xfrm>
              <a:off x="3622525" y="3421825"/>
              <a:ext cx="41775" cy="25225"/>
            </a:xfrm>
            <a:custGeom>
              <a:avLst/>
              <a:gdLst/>
              <a:ahLst/>
              <a:cxnLst/>
              <a:rect l="l" t="t" r="r" b="b"/>
              <a:pathLst>
                <a:path w="1670"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68569" tIns="68569" rIns="68569" bIns="68569" anchor="ctr" anchorCtr="0">
              <a:noAutofit/>
            </a:bodyPr>
            <a:lstStyle/>
            <a:p>
              <a:endParaRPr sz="1050"/>
            </a:p>
          </p:txBody>
        </p:sp>
        <p:sp>
          <p:nvSpPr>
            <p:cNvPr id="621" name="Google Shape;10395;p74"/>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68569" tIns="68569" rIns="68569" bIns="68569" anchor="ctr" anchorCtr="0">
              <a:noAutofit/>
            </a:bodyPr>
            <a:lstStyle/>
            <a:p>
              <a:endParaRPr sz="1050"/>
            </a:p>
          </p:txBody>
        </p:sp>
        <p:sp>
          <p:nvSpPr>
            <p:cNvPr id="622" name="Google Shape;10396;p74"/>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68569" tIns="68569" rIns="68569" bIns="68569" anchor="ctr" anchorCtr="0">
              <a:noAutofit/>
            </a:bodyPr>
            <a:lstStyle/>
            <a:p>
              <a:endParaRPr sz="1050"/>
            </a:p>
          </p:txBody>
        </p:sp>
        <p:sp>
          <p:nvSpPr>
            <p:cNvPr id="623" name="Google Shape;10397;p74"/>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68569" tIns="68569" rIns="68569" bIns="68569" anchor="ctr" anchorCtr="0">
              <a:noAutofit/>
            </a:bodyPr>
            <a:lstStyle/>
            <a:p>
              <a:endParaRPr sz="1050"/>
            </a:p>
          </p:txBody>
        </p:sp>
        <p:sp>
          <p:nvSpPr>
            <p:cNvPr id="624" name="Google Shape;10398;p74"/>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25" name="Google Shape;10412;p74"/>
          <p:cNvGrpSpPr/>
          <p:nvPr/>
        </p:nvGrpSpPr>
        <p:grpSpPr>
          <a:xfrm>
            <a:off x="5894795" y="1990406"/>
            <a:ext cx="441439" cy="500470"/>
            <a:chOff x="5364750" y="3235150"/>
            <a:chExt cx="277275" cy="294950"/>
          </a:xfrm>
          <a:solidFill>
            <a:srgbClr val="DA7565"/>
          </a:solidFill>
        </p:grpSpPr>
        <p:sp>
          <p:nvSpPr>
            <p:cNvPr id="626" name="Google Shape;10413;p7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68569" tIns="68569" rIns="68569" bIns="68569" anchor="ctr" anchorCtr="0">
              <a:noAutofit/>
            </a:bodyPr>
            <a:lstStyle/>
            <a:p>
              <a:endParaRPr sz="1050"/>
            </a:p>
          </p:txBody>
        </p:sp>
        <p:sp>
          <p:nvSpPr>
            <p:cNvPr id="627" name="Google Shape;10414;p7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68569" tIns="68569" rIns="68569" bIns="68569" anchor="ctr" anchorCtr="0">
              <a:noAutofit/>
            </a:bodyPr>
            <a:lstStyle/>
            <a:p>
              <a:endParaRPr sz="1050"/>
            </a:p>
          </p:txBody>
        </p:sp>
        <p:sp>
          <p:nvSpPr>
            <p:cNvPr id="628" name="Google Shape;10415;p7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68569" tIns="68569" rIns="68569" bIns="68569" anchor="ctr" anchorCtr="0">
              <a:noAutofit/>
            </a:bodyPr>
            <a:lstStyle/>
            <a:p>
              <a:endParaRPr sz="1050"/>
            </a:p>
          </p:txBody>
        </p:sp>
        <p:sp>
          <p:nvSpPr>
            <p:cNvPr id="629" name="Google Shape;10416;p7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68569" tIns="68569" rIns="68569" bIns="68569" anchor="ctr" anchorCtr="0">
              <a:noAutofit/>
            </a:bodyPr>
            <a:lstStyle/>
            <a:p>
              <a:endParaRPr sz="1050"/>
            </a:p>
          </p:txBody>
        </p:sp>
        <p:sp>
          <p:nvSpPr>
            <p:cNvPr id="630" name="Google Shape;10417;p7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68569" tIns="68569" rIns="68569" bIns="68569" anchor="ctr" anchorCtr="0">
              <a:noAutofit/>
            </a:bodyPr>
            <a:lstStyle/>
            <a:p>
              <a:endParaRPr sz="1050"/>
            </a:p>
          </p:txBody>
        </p:sp>
        <p:sp>
          <p:nvSpPr>
            <p:cNvPr id="631" name="Google Shape;10418;p7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68569" tIns="68569" rIns="68569" bIns="68569" anchor="ctr" anchorCtr="0">
              <a:noAutofit/>
            </a:bodyPr>
            <a:lstStyle/>
            <a:p>
              <a:endParaRPr sz="1050"/>
            </a:p>
          </p:txBody>
        </p:sp>
        <p:sp>
          <p:nvSpPr>
            <p:cNvPr id="632" name="Google Shape;10419;p7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68569" tIns="68569" rIns="68569" bIns="68569" anchor="ctr" anchorCtr="0">
              <a:noAutofit/>
            </a:bodyPr>
            <a:lstStyle/>
            <a:p>
              <a:endParaRPr sz="1050"/>
            </a:p>
          </p:txBody>
        </p:sp>
        <p:sp>
          <p:nvSpPr>
            <p:cNvPr id="633" name="Google Shape;10420;p7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42" name="Google Shape;10478;p74"/>
          <p:cNvGrpSpPr/>
          <p:nvPr/>
        </p:nvGrpSpPr>
        <p:grpSpPr>
          <a:xfrm>
            <a:off x="6451847" y="1990242"/>
            <a:ext cx="479051" cy="501190"/>
            <a:chOff x="5716825" y="3235950"/>
            <a:chExt cx="300900" cy="295375"/>
          </a:xfrm>
          <a:solidFill>
            <a:srgbClr val="DA7565"/>
          </a:solidFill>
        </p:grpSpPr>
        <p:sp>
          <p:nvSpPr>
            <p:cNvPr id="643" name="Google Shape;10479;p74"/>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68569" tIns="68569" rIns="68569" bIns="68569" anchor="ctr" anchorCtr="0">
              <a:noAutofit/>
            </a:bodyPr>
            <a:lstStyle/>
            <a:p>
              <a:endParaRPr sz="1050"/>
            </a:p>
          </p:txBody>
        </p:sp>
        <p:sp>
          <p:nvSpPr>
            <p:cNvPr id="644" name="Google Shape;10480;p74"/>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68569" tIns="68569" rIns="68569" bIns="68569" anchor="ctr" anchorCtr="0">
              <a:noAutofit/>
            </a:bodyPr>
            <a:lstStyle/>
            <a:p>
              <a:endParaRPr sz="1050"/>
            </a:p>
          </p:txBody>
        </p:sp>
        <p:sp>
          <p:nvSpPr>
            <p:cNvPr id="645" name="Google Shape;10481;p74"/>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68569" tIns="68569" rIns="68569" bIns="68569" anchor="ctr" anchorCtr="0">
              <a:noAutofit/>
            </a:bodyPr>
            <a:lstStyle/>
            <a:p>
              <a:endParaRPr sz="1050"/>
            </a:p>
          </p:txBody>
        </p:sp>
        <p:sp>
          <p:nvSpPr>
            <p:cNvPr id="646" name="Google Shape;10482;p74"/>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68569" tIns="68569" rIns="68569" bIns="68569" anchor="ctr" anchorCtr="0">
              <a:noAutofit/>
            </a:bodyPr>
            <a:lstStyle/>
            <a:p>
              <a:endParaRPr sz="1050"/>
            </a:p>
          </p:txBody>
        </p:sp>
      </p:grpSp>
      <p:grpSp>
        <p:nvGrpSpPr>
          <p:cNvPr id="647" name="Google Shape;10101;p74"/>
          <p:cNvGrpSpPr/>
          <p:nvPr/>
        </p:nvGrpSpPr>
        <p:grpSpPr>
          <a:xfrm>
            <a:off x="8538445" y="4166511"/>
            <a:ext cx="327930" cy="324156"/>
            <a:chOff x="-62511899" y="4129100"/>
            <a:chExt cx="304050" cy="282000"/>
          </a:xfrm>
          <a:solidFill>
            <a:srgbClr val="DA7565"/>
          </a:solidFill>
        </p:grpSpPr>
        <p:sp>
          <p:nvSpPr>
            <p:cNvPr id="648" name="Google Shape;10102;p74"/>
            <p:cNvSpPr/>
            <p:nvPr/>
          </p:nvSpPr>
          <p:spPr>
            <a:xfrm>
              <a:off x="-62414224"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68569" tIns="68569" rIns="68569" bIns="68569" anchor="ctr" anchorCtr="0">
              <a:noAutofit/>
            </a:bodyPr>
            <a:lstStyle/>
            <a:p>
              <a:endParaRPr sz="1050"/>
            </a:p>
          </p:txBody>
        </p:sp>
        <p:sp>
          <p:nvSpPr>
            <p:cNvPr id="649" name="Google Shape;10103;p74"/>
            <p:cNvSpPr/>
            <p:nvPr/>
          </p:nvSpPr>
          <p:spPr>
            <a:xfrm>
              <a:off x="-62511099"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68569" tIns="68569" rIns="68569" bIns="68569" anchor="ctr" anchorCtr="0">
              <a:noAutofit/>
            </a:bodyPr>
            <a:lstStyle/>
            <a:p>
              <a:endParaRPr sz="1050"/>
            </a:p>
          </p:txBody>
        </p:sp>
        <p:sp>
          <p:nvSpPr>
            <p:cNvPr id="650" name="Google Shape;10104;p74"/>
            <p:cNvSpPr/>
            <p:nvPr/>
          </p:nvSpPr>
          <p:spPr>
            <a:xfrm>
              <a:off x="-62511099"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68569" tIns="68569" rIns="68569" bIns="68569" anchor="ctr" anchorCtr="0">
              <a:noAutofit/>
            </a:bodyPr>
            <a:lstStyle/>
            <a:p>
              <a:endParaRPr sz="1050"/>
            </a:p>
          </p:txBody>
        </p:sp>
        <p:sp>
          <p:nvSpPr>
            <p:cNvPr id="651" name="Google Shape;10105;p74"/>
            <p:cNvSpPr/>
            <p:nvPr/>
          </p:nvSpPr>
          <p:spPr>
            <a:xfrm>
              <a:off x="-62511099"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68569" tIns="68569" rIns="68569" bIns="68569" anchor="ctr" anchorCtr="0">
              <a:noAutofit/>
            </a:bodyPr>
            <a:lstStyle/>
            <a:p>
              <a:endParaRPr sz="1050"/>
            </a:p>
          </p:txBody>
        </p:sp>
        <p:sp>
          <p:nvSpPr>
            <p:cNvPr id="652" name="Google Shape;10106;p74"/>
            <p:cNvSpPr/>
            <p:nvPr/>
          </p:nvSpPr>
          <p:spPr>
            <a:xfrm>
              <a:off x="-62511899"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57" name="Google Shape;10125;p74"/>
          <p:cNvGrpSpPr/>
          <p:nvPr/>
        </p:nvGrpSpPr>
        <p:grpSpPr>
          <a:xfrm>
            <a:off x="7810038" y="1314136"/>
            <a:ext cx="445509" cy="476020"/>
            <a:chOff x="-64044599" y="3360375"/>
            <a:chExt cx="315850" cy="316650"/>
          </a:xfrm>
          <a:solidFill>
            <a:srgbClr val="DA7565"/>
          </a:solidFill>
        </p:grpSpPr>
        <p:sp>
          <p:nvSpPr>
            <p:cNvPr id="658" name="Google Shape;10126;p74"/>
            <p:cNvSpPr/>
            <p:nvPr/>
          </p:nvSpPr>
          <p:spPr>
            <a:xfrm>
              <a:off x="-63980027" y="3532875"/>
              <a:ext cx="185900" cy="144150"/>
            </a:xfrm>
            <a:custGeom>
              <a:avLst/>
              <a:gdLst/>
              <a:ahLst/>
              <a:cxnLst/>
              <a:rect l="l" t="t" r="r" b="b"/>
              <a:pathLst>
                <a:path w="7436" h="5766" extrusionOk="0">
                  <a:moveTo>
                    <a:pt x="410" y="0"/>
                  </a:moveTo>
                  <a:cubicBezTo>
                    <a:pt x="158" y="0"/>
                    <a:pt x="1" y="189"/>
                    <a:pt x="1" y="410"/>
                  </a:cubicBezTo>
                  <a:cubicBezTo>
                    <a:pt x="1" y="662"/>
                    <a:pt x="190" y="820"/>
                    <a:pt x="410" y="820"/>
                  </a:cubicBezTo>
                  <a:lnTo>
                    <a:pt x="883" y="820"/>
                  </a:lnTo>
                  <a:lnTo>
                    <a:pt x="1670" y="5419"/>
                  </a:lnTo>
                  <a:cubicBezTo>
                    <a:pt x="1702" y="5608"/>
                    <a:pt x="1859" y="5766"/>
                    <a:pt x="2048" y="5766"/>
                  </a:cubicBezTo>
                  <a:lnTo>
                    <a:pt x="5356" y="5766"/>
                  </a:lnTo>
                  <a:cubicBezTo>
                    <a:pt x="5545" y="5766"/>
                    <a:pt x="5766" y="5608"/>
                    <a:pt x="5766" y="5419"/>
                  </a:cubicBezTo>
                  <a:lnTo>
                    <a:pt x="6554" y="820"/>
                  </a:lnTo>
                  <a:lnTo>
                    <a:pt x="7026" y="820"/>
                  </a:lnTo>
                  <a:cubicBezTo>
                    <a:pt x="7247" y="820"/>
                    <a:pt x="7404" y="630"/>
                    <a:pt x="7404" y="410"/>
                  </a:cubicBezTo>
                  <a:cubicBezTo>
                    <a:pt x="7436" y="189"/>
                    <a:pt x="7247" y="0"/>
                    <a:pt x="7026" y="0"/>
                  </a:cubicBezTo>
                  <a:close/>
                </a:path>
              </a:pathLst>
            </a:custGeom>
            <a:grpFill/>
            <a:ln>
              <a:noFill/>
            </a:ln>
          </p:spPr>
          <p:txBody>
            <a:bodyPr spcFirstLastPara="1" wrap="square" lIns="68569" tIns="68569" rIns="68569" bIns="68569" anchor="ctr" anchorCtr="0">
              <a:noAutofit/>
            </a:bodyPr>
            <a:lstStyle/>
            <a:p>
              <a:endParaRPr sz="1050"/>
            </a:p>
          </p:txBody>
        </p:sp>
        <p:sp>
          <p:nvSpPr>
            <p:cNvPr id="659" name="Google Shape;10127;p74"/>
            <p:cNvSpPr/>
            <p:nvPr/>
          </p:nvSpPr>
          <p:spPr>
            <a:xfrm>
              <a:off x="-64044599" y="3360375"/>
              <a:ext cx="315850" cy="152825"/>
            </a:xfrm>
            <a:custGeom>
              <a:avLst/>
              <a:gdLst/>
              <a:ahLst/>
              <a:cxnLst/>
              <a:rect l="l" t="t" r="r" b="b"/>
              <a:pathLst>
                <a:path w="12634" h="6113" extrusionOk="0">
                  <a:moveTo>
                    <a:pt x="378" y="1"/>
                  </a:moveTo>
                  <a:cubicBezTo>
                    <a:pt x="158" y="1"/>
                    <a:pt x="0" y="190"/>
                    <a:pt x="0" y="442"/>
                  </a:cubicBezTo>
                  <a:lnTo>
                    <a:pt x="0" y="5672"/>
                  </a:lnTo>
                  <a:cubicBezTo>
                    <a:pt x="0" y="5892"/>
                    <a:pt x="189" y="6113"/>
                    <a:pt x="378" y="6113"/>
                  </a:cubicBezTo>
                  <a:lnTo>
                    <a:pt x="3088" y="6113"/>
                  </a:lnTo>
                  <a:cubicBezTo>
                    <a:pt x="3245" y="5514"/>
                    <a:pt x="3560" y="4947"/>
                    <a:pt x="4001" y="4569"/>
                  </a:cubicBezTo>
                  <a:cubicBezTo>
                    <a:pt x="3875" y="4285"/>
                    <a:pt x="3812" y="3970"/>
                    <a:pt x="3812" y="3624"/>
                  </a:cubicBezTo>
                  <a:cubicBezTo>
                    <a:pt x="3812" y="2238"/>
                    <a:pt x="4915" y="1135"/>
                    <a:pt x="6301" y="1135"/>
                  </a:cubicBezTo>
                  <a:cubicBezTo>
                    <a:pt x="7656" y="1135"/>
                    <a:pt x="8759" y="2238"/>
                    <a:pt x="8759" y="3624"/>
                  </a:cubicBezTo>
                  <a:cubicBezTo>
                    <a:pt x="8759" y="3939"/>
                    <a:pt x="8696" y="4254"/>
                    <a:pt x="8570" y="4569"/>
                  </a:cubicBezTo>
                  <a:cubicBezTo>
                    <a:pt x="9011" y="5010"/>
                    <a:pt x="9326" y="5514"/>
                    <a:pt x="9483" y="6113"/>
                  </a:cubicBezTo>
                  <a:lnTo>
                    <a:pt x="12193" y="6113"/>
                  </a:lnTo>
                  <a:cubicBezTo>
                    <a:pt x="12445" y="6113"/>
                    <a:pt x="12602" y="5892"/>
                    <a:pt x="12602" y="5672"/>
                  </a:cubicBezTo>
                  <a:lnTo>
                    <a:pt x="12602" y="442"/>
                  </a:lnTo>
                  <a:cubicBezTo>
                    <a:pt x="12634" y="190"/>
                    <a:pt x="12445" y="1"/>
                    <a:pt x="12224" y="1"/>
                  </a:cubicBezTo>
                  <a:close/>
                </a:path>
              </a:pathLst>
            </a:custGeom>
            <a:grpFill/>
            <a:ln>
              <a:noFill/>
            </a:ln>
          </p:spPr>
          <p:txBody>
            <a:bodyPr spcFirstLastPara="1" wrap="square" lIns="68569" tIns="68569" rIns="68569" bIns="68569" anchor="ctr" anchorCtr="0">
              <a:noAutofit/>
            </a:bodyPr>
            <a:lstStyle/>
            <a:p>
              <a:endParaRPr sz="1050"/>
            </a:p>
          </p:txBody>
        </p:sp>
        <p:sp>
          <p:nvSpPr>
            <p:cNvPr id="660" name="Google Shape;10128;p74"/>
            <p:cNvSpPr/>
            <p:nvPr/>
          </p:nvSpPr>
          <p:spPr>
            <a:xfrm>
              <a:off x="-63945374" y="3408425"/>
              <a:ext cx="117375" cy="103200"/>
            </a:xfrm>
            <a:custGeom>
              <a:avLst/>
              <a:gdLst/>
              <a:ahLst/>
              <a:cxnLst/>
              <a:rect l="l" t="t" r="r" b="b"/>
              <a:pathLst>
                <a:path w="4695" h="4128" extrusionOk="0">
                  <a:moveTo>
                    <a:pt x="2364" y="1"/>
                  </a:moveTo>
                  <a:cubicBezTo>
                    <a:pt x="1450" y="1"/>
                    <a:pt x="694" y="757"/>
                    <a:pt x="694" y="1670"/>
                  </a:cubicBezTo>
                  <a:cubicBezTo>
                    <a:pt x="694" y="2080"/>
                    <a:pt x="851" y="2489"/>
                    <a:pt x="1167" y="2805"/>
                  </a:cubicBezTo>
                  <a:cubicBezTo>
                    <a:pt x="599" y="3120"/>
                    <a:pt x="190" y="3592"/>
                    <a:pt x="1" y="4128"/>
                  </a:cubicBezTo>
                  <a:lnTo>
                    <a:pt x="4695" y="4128"/>
                  </a:lnTo>
                  <a:cubicBezTo>
                    <a:pt x="4475" y="3561"/>
                    <a:pt x="4065" y="3088"/>
                    <a:pt x="3529" y="2805"/>
                  </a:cubicBezTo>
                  <a:cubicBezTo>
                    <a:pt x="3813" y="2489"/>
                    <a:pt x="4002" y="2080"/>
                    <a:pt x="4002" y="1670"/>
                  </a:cubicBezTo>
                  <a:cubicBezTo>
                    <a:pt x="4002" y="757"/>
                    <a:pt x="3277" y="1"/>
                    <a:pt x="2364" y="1"/>
                  </a:cubicBezTo>
                  <a:close/>
                </a:path>
              </a:pathLst>
            </a:custGeom>
            <a:grpFill/>
            <a:ln>
              <a:noFill/>
            </a:ln>
          </p:spPr>
          <p:txBody>
            <a:bodyPr spcFirstLastPara="1" wrap="square" lIns="68569" tIns="68569" rIns="68569" bIns="68569" anchor="ctr" anchorCtr="0">
              <a:noAutofit/>
            </a:bodyPr>
            <a:lstStyle/>
            <a:p>
              <a:endParaRPr sz="1050"/>
            </a:p>
          </p:txBody>
        </p:sp>
      </p:grpSp>
    </p:spTree>
    <p:extLst>
      <p:ext uri="{BB962C8B-B14F-4D97-AF65-F5344CB8AC3E}">
        <p14:creationId xmlns:p14="http://schemas.microsoft.com/office/powerpoint/2010/main" val="364244180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30387" y="124703"/>
            <a:ext cx="8679898" cy="543185"/>
          </a:xfrm>
        </p:spPr>
        <p:txBody>
          <a:bodyPr/>
          <a:lstStyle/>
          <a:p>
            <a:r>
              <a:rPr lang="en-US" sz="4800"/>
              <a:t>Fully Editable Icon Sets: C</a:t>
            </a:r>
          </a:p>
        </p:txBody>
      </p:sp>
      <p:sp>
        <p:nvSpPr>
          <p:cNvPr id="54" name="Isosceles Triangle 68">
            <a:extLst>
              <a:ext uri="{FF2B5EF4-FFF2-40B4-BE49-F238E27FC236}">
                <a16:creationId xmlns:a16="http://schemas.microsoft.com/office/drawing/2014/main" id="{870C564B-4826-4504-AD55-BCA183FFA29B}"/>
              </a:ext>
            </a:extLst>
          </p:cNvPr>
          <p:cNvSpPr/>
          <p:nvPr/>
        </p:nvSpPr>
        <p:spPr>
          <a:xfrm rot="10800000">
            <a:off x="6295509" y="3369519"/>
            <a:ext cx="187282" cy="583229"/>
          </a:xfrm>
          <a:custGeom>
            <a:avLst/>
            <a:gdLst/>
            <a:ahLst/>
            <a:cxnLst/>
            <a:rect l="l" t="t" r="r" b="b"/>
            <a:pathLst>
              <a:path w="1040400" h="3240000">
                <a:moveTo>
                  <a:pt x="41345" y="940666"/>
                </a:moveTo>
                <a:lnTo>
                  <a:pt x="1242" y="653403"/>
                </a:lnTo>
                <a:lnTo>
                  <a:pt x="0" y="653403"/>
                </a:lnTo>
                <a:lnTo>
                  <a:pt x="1057" y="652077"/>
                </a:lnTo>
                <a:lnTo>
                  <a:pt x="447" y="647712"/>
                </a:lnTo>
                <a:lnTo>
                  <a:pt x="4531" y="647712"/>
                </a:lnTo>
                <a:lnTo>
                  <a:pt x="520200" y="0"/>
                </a:lnTo>
                <a:lnTo>
                  <a:pt x="659109" y="174478"/>
                </a:lnTo>
                <a:close/>
                <a:moveTo>
                  <a:pt x="101622" y="1372451"/>
                </a:moveTo>
                <a:lnTo>
                  <a:pt x="61820" y="1087335"/>
                </a:lnTo>
                <a:lnTo>
                  <a:pt x="728036" y="261055"/>
                </a:lnTo>
                <a:lnTo>
                  <a:pt x="870500" y="439998"/>
                </a:lnTo>
                <a:lnTo>
                  <a:pt x="860164" y="431664"/>
                </a:lnTo>
                <a:close/>
                <a:moveTo>
                  <a:pt x="161365" y="1800403"/>
                </a:moveTo>
                <a:lnTo>
                  <a:pt x="122098" y="1519120"/>
                </a:lnTo>
                <a:lnTo>
                  <a:pt x="930953" y="515931"/>
                </a:lnTo>
                <a:lnTo>
                  <a:pt x="1035869" y="647712"/>
                </a:lnTo>
                <a:lnTo>
                  <a:pt x="1039954" y="647712"/>
                </a:lnTo>
                <a:lnTo>
                  <a:pt x="1039345" y="652078"/>
                </a:lnTo>
                <a:lnTo>
                  <a:pt x="1040400" y="653403"/>
                </a:lnTo>
                <a:lnTo>
                  <a:pt x="1039160" y="653403"/>
                </a:lnTo>
                <a:lnTo>
                  <a:pt x="1029316" y="723920"/>
                </a:lnTo>
                <a:close/>
                <a:moveTo>
                  <a:pt x="217894" y="2205330"/>
                </a:moveTo>
                <a:lnTo>
                  <a:pt x="181840" y="1947070"/>
                </a:lnTo>
                <a:lnTo>
                  <a:pt x="1000266" y="932012"/>
                </a:lnTo>
                <a:lnTo>
                  <a:pt x="949113" y="1298429"/>
                </a:lnTo>
                <a:close/>
                <a:moveTo>
                  <a:pt x="330192" y="2564220"/>
                </a:moveTo>
                <a:lnTo>
                  <a:pt x="267995" y="2564220"/>
                </a:lnTo>
                <a:lnTo>
                  <a:pt x="237100" y="2342912"/>
                </a:lnTo>
                <a:lnTo>
                  <a:pt x="242309" y="2347112"/>
                </a:lnTo>
                <a:lnTo>
                  <a:pt x="920063" y="1506522"/>
                </a:lnTo>
                <a:lnTo>
                  <a:pt x="865005" y="1900914"/>
                </a:lnTo>
                <a:close/>
                <a:moveTo>
                  <a:pt x="772406" y="2564220"/>
                </a:moveTo>
                <a:lnTo>
                  <a:pt x="468924" y="2564220"/>
                </a:lnTo>
                <a:lnTo>
                  <a:pt x="835955" y="2109008"/>
                </a:lnTo>
                <a:close/>
                <a:moveTo>
                  <a:pt x="892044" y="3240000"/>
                </a:moveTo>
                <a:lnTo>
                  <a:pt x="148356" y="3240000"/>
                </a:lnTo>
                <a:lnTo>
                  <a:pt x="276144" y="2663936"/>
                </a:lnTo>
                <a:lnTo>
                  <a:pt x="764256" y="2663936"/>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55" name="Rectangle 9">
            <a:extLst>
              <a:ext uri="{FF2B5EF4-FFF2-40B4-BE49-F238E27FC236}">
                <a16:creationId xmlns:a16="http://schemas.microsoft.com/office/drawing/2014/main" id="{F4DF7C3C-D955-465B-A7ED-DA6CEFF74209}"/>
              </a:ext>
            </a:extLst>
          </p:cNvPr>
          <p:cNvSpPr/>
          <p:nvPr/>
        </p:nvSpPr>
        <p:spPr>
          <a:xfrm>
            <a:off x="6773769" y="3436854"/>
            <a:ext cx="449288" cy="44855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58" name="Freeform 18">
            <a:extLst>
              <a:ext uri="{FF2B5EF4-FFF2-40B4-BE49-F238E27FC236}">
                <a16:creationId xmlns:a16="http://schemas.microsoft.com/office/drawing/2014/main" id="{F57ADD61-A5C9-4BA6-A485-F46349246C4A}"/>
              </a:ext>
            </a:extLst>
          </p:cNvPr>
          <p:cNvSpPr/>
          <p:nvPr/>
        </p:nvSpPr>
        <p:spPr>
          <a:xfrm>
            <a:off x="8190368" y="3486043"/>
            <a:ext cx="433895" cy="350185"/>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61" name="Rounded Rectangle 25">
            <a:extLst>
              <a:ext uri="{FF2B5EF4-FFF2-40B4-BE49-F238E27FC236}">
                <a16:creationId xmlns:a16="http://schemas.microsoft.com/office/drawing/2014/main" id="{52251A18-A73B-4A26-9FEC-6B831E23205B}"/>
              </a:ext>
            </a:extLst>
          </p:cNvPr>
          <p:cNvSpPr/>
          <p:nvPr/>
        </p:nvSpPr>
        <p:spPr>
          <a:xfrm>
            <a:off x="8234290" y="4387111"/>
            <a:ext cx="498092" cy="36502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64" name="Donut 39">
            <a:extLst>
              <a:ext uri="{FF2B5EF4-FFF2-40B4-BE49-F238E27FC236}">
                <a16:creationId xmlns:a16="http://schemas.microsoft.com/office/drawing/2014/main" id="{439297A1-2150-467C-8B3E-08A8C9E0E56F}"/>
              </a:ext>
            </a:extLst>
          </p:cNvPr>
          <p:cNvSpPr/>
          <p:nvPr/>
        </p:nvSpPr>
        <p:spPr>
          <a:xfrm>
            <a:off x="3138977" y="3416942"/>
            <a:ext cx="488381" cy="488381"/>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77" name="Chord 38">
            <a:extLst>
              <a:ext uri="{FF2B5EF4-FFF2-40B4-BE49-F238E27FC236}">
                <a16:creationId xmlns:a16="http://schemas.microsoft.com/office/drawing/2014/main" id="{284AD387-FD7A-4FAE-86E7-99768FD2F34F}"/>
              </a:ext>
            </a:extLst>
          </p:cNvPr>
          <p:cNvSpPr/>
          <p:nvPr/>
        </p:nvSpPr>
        <p:spPr>
          <a:xfrm>
            <a:off x="5003404" y="4227353"/>
            <a:ext cx="411494" cy="529157"/>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0" name="Oval 6">
            <a:extLst>
              <a:ext uri="{FF2B5EF4-FFF2-40B4-BE49-F238E27FC236}">
                <a16:creationId xmlns:a16="http://schemas.microsoft.com/office/drawing/2014/main" id="{319E467E-1F19-4CBB-A070-3B6CE4078D17}"/>
              </a:ext>
            </a:extLst>
          </p:cNvPr>
          <p:cNvSpPr/>
          <p:nvPr/>
        </p:nvSpPr>
        <p:spPr>
          <a:xfrm>
            <a:off x="5631482" y="4355128"/>
            <a:ext cx="431039" cy="426524"/>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1" name="Block Arc 25">
            <a:extLst>
              <a:ext uri="{FF2B5EF4-FFF2-40B4-BE49-F238E27FC236}">
                <a16:creationId xmlns:a16="http://schemas.microsoft.com/office/drawing/2014/main" id="{5F7FD4D6-1C06-4ABB-98F4-AC79D3C6A6D8}"/>
              </a:ext>
            </a:extLst>
          </p:cNvPr>
          <p:cNvSpPr/>
          <p:nvPr/>
        </p:nvSpPr>
        <p:spPr>
          <a:xfrm>
            <a:off x="3847656" y="4275686"/>
            <a:ext cx="296552" cy="428429"/>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92" name="Block Arc 31">
            <a:extLst>
              <a:ext uri="{FF2B5EF4-FFF2-40B4-BE49-F238E27FC236}">
                <a16:creationId xmlns:a16="http://schemas.microsoft.com/office/drawing/2014/main" id="{7D9DF903-DA8F-4191-AEDF-7DDF26A64847}"/>
              </a:ext>
            </a:extLst>
          </p:cNvPr>
          <p:cNvSpPr/>
          <p:nvPr/>
        </p:nvSpPr>
        <p:spPr>
          <a:xfrm>
            <a:off x="6265996" y="4307387"/>
            <a:ext cx="386912" cy="428429"/>
          </a:xfrm>
          <a:custGeom>
            <a:avLst/>
            <a:gdLst/>
            <a:ahLst/>
            <a:cxnLst/>
            <a:rect l="l" t="t" r="r" b="b"/>
            <a:pathLst>
              <a:path w="2890784" h="3200962">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93" name="Freeform 53">
            <a:extLst>
              <a:ext uri="{FF2B5EF4-FFF2-40B4-BE49-F238E27FC236}">
                <a16:creationId xmlns:a16="http://schemas.microsoft.com/office/drawing/2014/main" id="{D57F2C4B-7240-41A7-B169-E1E9E5390396}"/>
              </a:ext>
            </a:extLst>
          </p:cNvPr>
          <p:cNvSpPr/>
          <p:nvPr/>
        </p:nvSpPr>
        <p:spPr>
          <a:xfrm>
            <a:off x="7561148" y="4333711"/>
            <a:ext cx="423999" cy="434729"/>
          </a:xfrm>
          <a:custGeom>
            <a:avLst/>
            <a:gdLst>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18" fmla="*/ 11167 w 2305244"/>
              <a:gd name="connsiteY18" fmla="*/ 5505 h 2369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4" name="Block Arc 10">
            <a:extLst>
              <a:ext uri="{FF2B5EF4-FFF2-40B4-BE49-F238E27FC236}">
                <a16:creationId xmlns:a16="http://schemas.microsoft.com/office/drawing/2014/main" id="{75C14C12-5F78-4BDD-B8A3-69BB465A2216}"/>
              </a:ext>
            </a:extLst>
          </p:cNvPr>
          <p:cNvSpPr/>
          <p:nvPr/>
        </p:nvSpPr>
        <p:spPr>
          <a:xfrm>
            <a:off x="3746681" y="3514833"/>
            <a:ext cx="521466" cy="353213"/>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95" name="Freeform 55">
            <a:extLst>
              <a:ext uri="{FF2B5EF4-FFF2-40B4-BE49-F238E27FC236}">
                <a16:creationId xmlns:a16="http://schemas.microsoft.com/office/drawing/2014/main" id="{E1F21ECA-3730-4E2A-BB32-69C99B2546BB}"/>
              </a:ext>
            </a:extLst>
          </p:cNvPr>
          <p:cNvSpPr/>
          <p:nvPr/>
        </p:nvSpPr>
        <p:spPr>
          <a:xfrm>
            <a:off x="3288877" y="4161204"/>
            <a:ext cx="268285" cy="657390"/>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6" name="Round Same Side Corner Rectangle 36">
            <a:extLst>
              <a:ext uri="{FF2B5EF4-FFF2-40B4-BE49-F238E27FC236}">
                <a16:creationId xmlns:a16="http://schemas.microsoft.com/office/drawing/2014/main" id="{E0C4F70F-DCCD-48F1-A750-DF4F32AC8F75}"/>
              </a:ext>
            </a:extLst>
          </p:cNvPr>
          <p:cNvSpPr/>
          <p:nvPr/>
        </p:nvSpPr>
        <p:spPr>
          <a:xfrm>
            <a:off x="6820426" y="4333710"/>
            <a:ext cx="491581" cy="388652"/>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7" name="Oval 21">
            <a:extLst>
              <a:ext uri="{FF2B5EF4-FFF2-40B4-BE49-F238E27FC236}">
                <a16:creationId xmlns:a16="http://schemas.microsoft.com/office/drawing/2014/main" id="{B92F2676-D90E-40BF-8AC5-C623D6EC5932}"/>
              </a:ext>
            </a:extLst>
          </p:cNvPr>
          <p:cNvSpPr>
            <a:spLocks noChangeAspect="1"/>
          </p:cNvSpPr>
          <p:nvPr/>
        </p:nvSpPr>
        <p:spPr>
          <a:xfrm>
            <a:off x="4424338" y="4314274"/>
            <a:ext cx="404708" cy="408089"/>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98" name="Oval 32">
            <a:extLst>
              <a:ext uri="{FF2B5EF4-FFF2-40B4-BE49-F238E27FC236}">
                <a16:creationId xmlns:a16="http://schemas.microsoft.com/office/drawing/2014/main" id="{06C7F06B-394E-4FE3-88AA-93210AFF9C00}"/>
              </a:ext>
            </a:extLst>
          </p:cNvPr>
          <p:cNvSpPr/>
          <p:nvPr/>
        </p:nvSpPr>
        <p:spPr>
          <a:xfrm>
            <a:off x="7514032" y="3429337"/>
            <a:ext cx="385358" cy="463593"/>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rgbClr val="DA7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grpSp>
        <p:nvGrpSpPr>
          <p:cNvPr id="116" name="Google Shape;6783;p88"/>
          <p:cNvGrpSpPr/>
          <p:nvPr/>
        </p:nvGrpSpPr>
        <p:grpSpPr>
          <a:xfrm>
            <a:off x="8211050" y="926484"/>
            <a:ext cx="425141" cy="424850"/>
            <a:chOff x="-34004625" y="3585850"/>
            <a:chExt cx="292225" cy="292025"/>
          </a:xfrm>
          <a:solidFill>
            <a:srgbClr val="DA7565"/>
          </a:solidFill>
        </p:grpSpPr>
        <p:sp>
          <p:nvSpPr>
            <p:cNvPr id="117" name="Google Shape;6784;p88"/>
            <p:cNvSpPr/>
            <p:nvPr/>
          </p:nvSpPr>
          <p:spPr>
            <a:xfrm>
              <a:off x="-33832149"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grpFill/>
            <a:ln>
              <a:noFill/>
            </a:ln>
          </p:spPr>
          <p:txBody>
            <a:bodyPr spcFirstLastPara="1" wrap="square" lIns="68569" tIns="68569" rIns="68569" bIns="68569" anchor="ctr" anchorCtr="0">
              <a:noAutofit/>
            </a:bodyPr>
            <a:lstStyle/>
            <a:p>
              <a:endParaRPr sz="1050"/>
            </a:p>
          </p:txBody>
        </p:sp>
        <p:sp>
          <p:nvSpPr>
            <p:cNvPr id="118" name="Google Shape;6785;p88"/>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grpFill/>
            <a:ln>
              <a:noFill/>
            </a:ln>
          </p:spPr>
          <p:txBody>
            <a:bodyPr spcFirstLastPara="1" wrap="square" lIns="68569" tIns="68569" rIns="68569" bIns="68569" anchor="ctr" anchorCtr="0">
              <a:noAutofit/>
            </a:bodyPr>
            <a:lstStyle/>
            <a:p>
              <a:endParaRPr sz="1050"/>
            </a:p>
          </p:txBody>
        </p:sp>
        <p:sp>
          <p:nvSpPr>
            <p:cNvPr id="119" name="Google Shape;6786;p88"/>
            <p:cNvSpPr/>
            <p:nvPr/>
          </p:nvSpPr>
          <p:spPr>
            <a:xfrm>
              <a:off x="-33936099"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grpFill/>
            <a:ln>
              <a:noFill/>
            </a:ln>
          </p:spPr>
          <p:txBody>
            <a:bodyPr spcFirstLastPara="1" wrap="square" lIns="68569" tIns="68569" rIns="68569" bIns="68569" anchor="ctr" anchorCtr="0">
              <a:noAutofit/>
            </a:bodyPr>
            <a:lstStyle/>
            <a:p>
              <a:endParaRPr sz="1050"/>
            </a:p>
          </p:txBody>
        </p:sp>
        <p:sp>
          <p:nvSpPr>
            <p:cNvPr id="120" name="Google Shape;6787;p88"/>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grpFill/>
            <a:ln>
              <a:noFill/>
            </a:ln>
          </p:spPr>
          <p:txBody>
            <a:bodyPr spcFirstLastPara="1" wrap="square" lIns="68569" tIns="68569" rIns="68569" bIns="68569" anchor="ctr" anchorCtr="0">
              <a:noAutofit/>
            </a:bodyPr>
            <a:lstStyle/>
            <a:p>
              <a:endParaRPr sz="1050"/>
            </a:p>
          </p:txBody>
        </p:sp>
        <p:sp>
          <p:nvSpPr>
            <p:cNvPr id="121" name="Google Shape;6788;p88"/>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33" name="Google Shape;6800;p88"/>
          <p:cNvGrpSpPr/>
          <p:nvPr/>
        </p:nvGrpSpPr>
        <p:grpSpPr>
          <a:xfrm>
            <a:off x="7495165" y="1728546"/>
            <a:ext cx="414065" cy="412966"/>
            <a:chOff x="-30345326" y="3184750"/>
            <a:chExt cx="292225" cy="291450"/>
          </a:xfrm>
          <a:solidFill>
            <a:srgbClr val="DA7565"/>
          </a:solidFill>
        </p:grpSpPr>
        <p:sp>
          <p:nvSpPr>
            <p:cNvPr id="134" name="Google Shape;6801;p88"/>
            <p:cNvSpPr/>
            <p:nvPr/>
          </p:nvSpPr>
          <p:spPr>
            <a:xfrm>
              <a:off x="-30328000" y="3184750"/>
              <a:ext cx="258375" cy="120950"/>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grpFill/>
            <a:ln>
              <a:noFill/>
            </a:ln>
          </p:spPr>
          <p:txBody>
            <a:bodyPr spcFirstLastPara="1" wrap="square" lIns="68569" tIns="68569" rIns="68569" bIns="68569" anchor="ctr" anchorCtr="0">
              <a:noAutofit/>
            </a:bodyPr>
            <a:lstStyle/>
            <a:p>
              <a:endParaRPr sz="1050"/>
            </a:p>
          </p:txBody>
        </p:sp>
        <p:sp>
          <p:nvSpPr>
            <p:cNvPr id="135" name="Google Shape;6802;p88"/>
            <p:cNvSpPr/>
            <p:nvPr/>
          </p:nvSpPr>
          <p:spPr>
            <a:xfrm>
              <a:off x="-30310674" y="3322575"/>
              <a:ext cx="68550" cy="69350"/>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136" name="Google Shape;6803;p88"/>
            <p:cNvSpPr/>
            <p:nvPr/>
          </p:nvSpPr>
          <p:spPr>
            <a:xfrm>
              <a:off x="-30345326" y="3408425"/>
              <a:ext cx="137075" cy="67775"/>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grpFill/>
            <a:ln>
              <a:noFill/>
            </a:ln>
          </p:spPr>
          <p:txBody>
            <a:bodyPr spcFirstLastPara="1" wrap="square" lIns="68569" tIns="68569" rIns="68569" bIns="68569" anchor="ctr" anchorCtr="0">
              <a:noAutofit/>
            </a:bodyPr>
            <a:lstStyle/>
            <a:p>
              <a:endParaRPr sz="1050"/>
            </a:p>
          </p:txBody>
        </p:sp>
        <p:sp>
          <p:nvSpPr>
            <p:cNvPr id="137" name="Google Shape;6804;p88"/>
            <p:cNvSpPr/>
            <p:nvPr/>
          </p:nvSpPr>
          <p:spPr>
            <a:xfrm>
              <a:off x="-30156299" y="3322575"/>
              <a:ext cx="68550" cy="69350"/>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138" name="Google Shape;6805;p88"/>
            <p:cNvSpPr/>
            <p:nvPr/>
          </p:nvSpPr>
          <p:spPr>
            <a:xfrm>
              <a:off x="-30190951" y="3408425"/>
              <a:ext cx="137850" cy="67775"/>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99" name="Google Shape;6866;p88"/>
          <p:cNvGrpSpPr/>
          <p:nvPr/>
        </p:nvGrpSpPr>
        <p:grpSpPr>
          <a:xfrm>
            <a:off x="4435184" y="3483024"/>
            <a:ext cx="381641" cy="422300"/>
            <a:chOff x="-30354001" y="3569100"/>
            <a:chExt cx="292250" cy="292225"/>
          </a:xfrm>
          <a:solidFill>
            <a:srgbClr val="DA7565"/>
          </a:solidFill>
        </p:grpSpPr>
        <p:sp>
          <p:nvSpPr>
            <p:cNvPr id="200" name="Google Shape;6867;p88"/>
            <p:cNvSpPr/>
            <p:nvPr/>
          </p:nvSpPr>
          <p:spPr>
            <a:xfrm>
              <a:off x="-30354001" y="3604550"/>
              <a:ext cx="137875" cy="256000"/>
            </a:xfrm>
            <a:custGeom>
              <a:avLst/>
              <a:gdLst/>
              <a:ahLst/>
              <a:cxnLst/>
              <a:rect l="l" t="t" r="r" b="b"/>
              <a:pathLst>
                <a:path w="5515" h="10240" extrusionOk="0">
                  <a:moveTo>
                    <a:pt x="662" y="0"/>
                  </a:moveTo>
                  <a:cubicBezTo>
                    <a:pt x="284" y="0"/>
                    <a:pt x="1" y="315"/>
                    <a:pt x="1" y="662"/>
                  </a:cubicBezTo>
                  <a:lnTo>
                    <a:pt x="1" y="4411"/>
                  </a:lnTo>
                  <a:cubicBezTo>
                    <a:pt x="1" y="4632"/>
                    <a:pt x="64" y="4884"/>
                    <a:pt x="190" y="5073"/>
                  </a:cubicBezTo>
                  <a:lnTo>
                    <a:pt x="1639" y="7467"/>
                  </a:lnTo>
                  <a:cubicBezTo>
                    <a:pt x="1891" y="7877"/>
                    <a:pt x="2049" y="8097"/>
                    <a:pt x="2049" y="8538"/>
                  </a:cubicBezTo>
                  <a:lnTo>
                    <a:pt x="2049" y="9861"/>
                  </a:lnTo>
                  <a:cubicBezTo>
                    <a:pt x="2049" y="10082"/>
                    <a:pt x="2206" y="10239"/>
                    <a:pt x="2395" y="10239"/>
                  </a:cubicBezTo>
                  <a:lnTo>
                    <a:pt x="5514" y="10239"/>
                  </a:lnTo>
                  <a:lnTo>
                    <a:pt x="5514" y="6364"/>
                  </a:lnTo>
                  <a:cubicBezTo>
                    <a:pt x="5514" y="5986"/>
                    <a:pt x="5357" y="5671"/>
                    <a:pt x="5168" y="5419"/>
                  </a:cubicBezTo>
                  <a:cubicBezTo>
                    <a:pt x="5167" y="5420"/>
                    <a:pt x="5165" y="5421"/>
                    <a:pt x="5163" y="5421"/>
                  </a:cubicBezTo>
                  <a:cubicBezTo>
                    <a:pt x="5042" y="5421"/>
                    <a:pt x="3214" y="3623"/>
                    <a:pt x="3183" y="3592"/>
                  </a:cubicBezTo>
                  <a:cubicBezTo>
                    <a:pt x="3041" y="3432"/>
                    <a:pt x="2828" y="3332"/>
                    <a:pt x="2613" y="3332"/>
                  </a:cubicBezTo>
                  <a:cubicBezTo>
                    <a:pt x="2448" y="3332"/>
                    <a:pt x="2280" y="3392"/>
                    <a:pt x="2143" y="3529"/>
                  </a:cubicBezTo>
                  <a:cubicBezTo>
                    <a:pt x="1891" y="3812"/>
                    <a:pt x="1923" y="4285"/>
                    <a:pt x="2112" y="4442"/>
                  </a:cubicBezTo>
                  <a:lnTo>
                    <a:pt x="3970" y="6301"/>
                  </a:lnTo>
                  <a:cubicBezTo>
                    <a:pt x="4097" y="6427"/>
                    <a:pt x="4097" y="6648"/>
                    <a:pt x="3970" y="6774"/>
                  </a:cubicBezTo>
                  <a:cubicBezTo>
                    <a:pt x="3907" y="6821"/>
                    <a:pt x="3821" y="6845"/>
                    <a:pt x="3734" y="6845"/>
                  </a:cubicBezTo>
                  <a:cubicBezTo>
                    <a:pt x="3648" y="6845"/>
                    <a:pt x="3561" y="6821"/>
                    <a:pt x="3498" y="6774"/>
                  </a:cubicBezTo>
                  <a:lnTo>
                    <a:pt x="1639" y="4915"/>
                  </a:lnTo>
                  <a:cubicBezTo>
                    <a:pt x="1450" y="4726"/>
                    <a:pt x="1324" y="4442"/>
                    <a:pt x="1324" y="4190"/>
                  </a:cubicBezTo>
                  <a:lnTo>
                    <a:pt x="1324" y="662"/>
                  </a:lnTo>
                  <a:cubicBezTo>
                    <a:pt x="1324" y="252"/>
                    <a:pt x="1009" y="0"/>
                    <a:pt x="662" y="0"/>
                  </a:cubicBezTo>
                  <a:close/>
                </a:path>
              </a:pathLst>
            </a:custGeom>
            <a:grpFill/>
            <a:ln>
              <a:noFill/>
            </a:ln>
          </p:spPr>
          <p:txBody>
            <a:bodyPr spcFirstLastPara="1" wrap="square" lIns="68569" tIns="68569" rIns="68569" bIns="68569" anchor="ctr" anchorCtr="0">
              <a:noAutofit/>
            </a:bodyPr>
            <a:lstStyle/>
            <a:p>
              <a:endParaRPr sz="1050"/>
            </a:p>
          </p:txBody>
        </p:sp>
        <p:sp>
          <p:nvSpPr>
            <p:cNvPr id="201" name="Google Shape;6868;p88"/>
            <p:cNvSpPr/>
            <p:nvPr/>
          </p:nvSpPr>
          <p:spPr>
            <a:xfrm>
              <a:off x="-30198826" y="3604550"/>
              <a:ext cx="137075" cy="256775"/>
            </a:xfrm>
            <a:custGeom>
              <a:avLst/>
              <a:gdLst/>
              <a:ahLst/>
              <a:cxnLst/>
              <a:rect l="l" t="t" r="r" b="b"/>
              <a:pathLst>
                <a:path w="5483" h="10271" extrusionOk="0">
                  <a:moveTo>
                    <a:pt x="4758" y="0"/>
                  </a:moveTo>
                  <a:cubicBezTo>
                    <a:pt x="4380" y="0"/>
                    <a:pt x="4096" y="315"/>
                    <a:pt x="4096" y="662"/>
                  </a:cubicBezTo>
                  <a:lnTo>
                    <a:pt x="4096" y="4190"/>
                  </a:lnTo>
                  <a:cubicBezTo>
                    <a:pt x="4096" y="4474"/>
                    <a:pt x="3970" y="4758"/>
                    <a:pt x="3781" y="4915"/>
                  </a:cubicBezTo>
                  <a:lnTo>
                    <a:pt x="1922" y="6774"/>
                  </a:lnTo>
                  <a:cubicBezTo>
                    <a:pt x="1875" y="6821"/>
                    <a:pt x="1788" y="6845"/>
                    <a:pt x="1698" y="6845"/>
                  </a:cubicBezTo>
                  <a:cubicBezTo>
                    <a:pt x="1607" y="6845"/>
                    <a:pt x="1513" y="6821"/>
                    <a:pt x="1450" y="6774"/>
                  </a:cubicBezTo>
                  <a:cubicBezTo>
                    <a:pt x="1355" y="6648"/>
                    <a:pt x="1355" y="6427"/>
                    <a:pt x="1450" y="6301"/>
                  </a:cubicBezTo>
                  <a:lnTo>
                    <a:pt x="3308" y="4442"/>
                  </a:lnTo>
                  <a:cubicBezTo>
                    <a:pt x="3497" y="4285"/>
                    <a:pt x="3560" y="3812"/>
                    <a:pt x="3277" y="3529"/>
                  </a:cubicBezTo>
                  <a:cubicBezTo>
                    <a:pt x="3140" y="3392"/>
                    <a:pt x="2972" y="3332"/>
                    <a:pt x="2807" y="3332"/>
                  </a:cubicBezTo>
                  <a:cubicBezTo>
                    <a:pt x="2592" y="3332"/>
                    <a:pt x="2379" y="3432"/>
                    <a:pt x="2237" y="3592"/>
                  </a:cubicBezTo>
                  <a:cubicBezTo>
                    <a:pt x="2237" y="3592"/>
                    <a:pt x="347" y="5419"/>
                    <a:pt x="347" y="5482"/>
                  </a:cubicBezTo>
                  <a:cubicBezTo>
                    <a:pt x="158" y="5671"/>
                    <a:pt x="0" y="6018"/>
                    <a:pt x="0" y="6427"/>
                  </a:cubicBezTo>
                  <a:lnTo>
                    <a:pt x="0" y="8129"/>
                  </a:lnTo>
                  <a:lnTo>
                    <a:pt x="0" y="8412"/>
                  </a:lnTo>
                  <a:lnTo>
                    <a:pt x="0" y="10271"/>
                  </a:lnTo>
                  <a:lnTo>
                    <a:pt x="3088" y="10271"/>
                  </a:lnTo>
                  <a:cubicBezTo>
                    <a:pt x="3277" y="10271"/>
                    <a:pt x="3434" y="10113"/>
                    <a:pt x="3434" y="9924"/>
                  </a:cubicBezTo>
                  <a:lnTo>
                    <a:pt x="3434" y="8570"/>
                  </a:lnTo>
                  <a:cubicBezTo>
                    <a:pt x="3434" y="8129"/>
                    <a:pt x="3623" y="7908"/>
                    <a:pt x="3812" y="7530"/>
                  </a:cubicBezTo>
                  <a:lnTo>
                    <a:pt x="5293" y="5104"/>
                  </a:lnTo>
                  <a:cubicBezTo>
                    <a:pt x="5388" y="4915"/>
                    <a:pt x="5482" y="4663"/>
                    <a:pt x="5482" y="4411"/>
                  </a:cubicBezTo>
                  <a:lnTo>
                    <a:pt x="5482" y="662"/>
                  </a:lnTo>
                  <a:cubicBezTo>
                    <a:pt x="5451" y="284"/>
                    <a:pt x="5136" y="0"/>
                    <a:pt x="4758" y="0"/>
                  </a:cubicBezTo>
                  <a:close/>
                </a:path>
              </a:pathLst>
            </a:custGeom>
            <a:grpFill/>
            <a:ln>
              <a:noFill/>
            </a:ln>
          </p:spPr>
          <p:txBody>
            <a:bodyPr spcFirstLastPara="1" wrap="square" lIns="68569" tIns="68569" rIns="68569" bIns="68569" anchor="ctr" anchorCtr="0">
              <a:noAutofit/>
            </a:bodyPr>
            <a:lstStyle/>
            <a:p>
              <a:endParaRPr sz="1050"/>
            </a:p>
          </p:txBody>
        </p:sp>
        <p:sp>
          <p:nvSpPr>
            <p:cNvPr id="202" name="Google Shape;6869;p88"/>
            <p:cNvSpPr/>
            <p:nvPr/>
          </p:nvSpPr>
          <p:spPr>
            <a:xfrm>
              <a:off x="-30139751" y="3636850"/>
              <a:ext cx="26000" cy="37825"/>
            </a:xfrm>
            <a:custGeom>
              <a:avLst/>
              <a:gdLst/>
              <a:ahLst/>
              <a:cxnLst/>
              <a:rect l="l" t="t" r="r" b="b"/>
              <a:pathLst>
                <a:path w="1040" h="1513" extrusionOk="0">
                  <a:moveTo>
                    <a:pt x="504" y="0"/>
                  </a:moveTo>
                  <a:cubicBezTo>
                    <a:pt x="252" y="32"/>
                    <a:pt x="0" y="284"/>
                    <a:pt x="0" y="567"/>
                  </a:cubicBezTo>
                  <a:lnTo>
                    <a:pt x="0" y="1418"/>
                  </a:lnTo>
                  <a:cubicBezTo>
                    <a:pt x="126" y="1386"/>
                    <a:pt x="252" y="1355"/>
                    <a:pt x="410" y="1355"/>
                  </a:cubicBezTo>
                  <a:cubicBezTo>
                    <a:pt x="630" y="1355"/>
                    <a:pt x="819" y="1386"/>
                    <a:pt x="1040" y="1512"/>
                  </a:cubicBezTo>
                  <a:lnTo>
                    <a:pt x="1040" y="504"/>
                  </a:lnTo>
                  <a:cubicBezTo>
                    <a:pt x="1040" y="252"/>
                    <a:pt x="788" y="0"/>
                    <a:pt x="504" y="0"/>
                  </a:cubicBezTo>
                  <a:close/>
                </a:path>
              </a:pathLst>
            </a:custGeom>
            <a:grpFill/>
            <a:ln>
              <a:noFill/>
            </a:ln>
          </p:spPr>
          <p:txBody>
            <a:bodyPr spcFirstLastPara="1" wrap="square" lIns="68569" tIns="68569" rIns="68569" bIns="68569" anchor="ctr" anchorCtr="0">
              <a:noAutofit/>
            </a:bodyPr>
            <a:lstStyle/>
            <a:p>
              <a:endParaRPr sz="1050"/>
            </a:p>
          </p:txBody>
        </p:sp>
        <p:sp>
          <p:nvSpPr>
            <p:cNvPr id="203" name="Google Shape;6870;p88"/>
            <p:cNvSpPr/>
            <p:nvPr/>
          </p:nvSpPr>
          <p:spPr>
            <a:xfrm>
              <a:off x="-30302802" y="3638950"/>
              <a:ext cx="25225" cy="36500"/>
            </a:xfrm>
            <a:custGeom>
              <a:avLst/>
              <a:gdLst/>
              <a:ahLst/>
              <a:cxnLst/>
              <a:rect l="l" t="t" r="r" b="b"/>
              <a:pathLst>
                <a:path w="1009" h="1460" extrusionOk="0">
                  <a:moveTo>
                    <a:pt x="418" y="1"/>
                  </a:moveTo>
                  <a:cubicBezTo>
                    <a:pt x="177" y="1"/>
                    <a:pt x="1" y="229"/>
                    <a:pt x="1" y="483"/>
                  </a:cubicBezTo>
                  <a:lnTo>
                    <a:pt x="1" y="1460"/>
                  </a:lnTo>
                  <a:cubicBezTo>
                    <a:pt x="190" y="1334"/>
                    <a:pt x="379" y="1302"/>
                    <a:pt x="631" y="1302"/>
                  </a:cubicBezTo>
                  <a:cubicBezTo>
                    <a:pt x="725" y="1302"/>
                    <a:pt x="883" y="1334"/>
                    <a:pt x="1009" y="1365"/>
                  </a:cubicBezTo>
                  <a:lnTo>
                    <a:pt x="1009" y="515"/>
                  </a:lnTo>
                  <a:cubicBezTo>
                    <a:pt x="1009" y="231"/>
                    <a:pt x="788" y="11"/>
                    <a:pt x="505" y="11"/>
                  </a:cubicBezTo>
                  <a:cubicBezTo>
                    <a:pt x="475" y="4"/>
                    <a:pt x="446" y="1"/>
                    <a:pt x="418" y="1"/>
                  </a:cubicBezTo>
                  <a:close/>
                </a:path>
              </a:pathLst>
            </a:custGeom>
            <a:grpFill/>
            <a:ln>
              <a:noFill/>
            </a:ln>
          </p:spPr>
          <p:txBody>
            <a:bodyPr spcFirstLastPara="1" wrap="square" lIns="68569" tIns="68569" rIns="68569" bIns="68569" anchor="ctr" anchorCtr="0">
              <a:noAutofit/>
            </a:bodyPr>
            <a:lstStyle/>
            <a:p>
              <a:endParaRPr sz="1050"/>
            </a:p>
          </p:txBody>
        </p:sp>
        <p:sp>
          <p:nvSpPr>
            <p:cNvPr id="204" name="Google Shape;6871;p88"/>
            <p:cNvSpPr/>
            <p:nvPr/>
          </p:nvSpPr>
          <p:spPr>
            <a:xfrm>
              <a:off x="-30242926" y="3569100"/>
              <a:ext cx="68525" cy="68550"/>
            </a:xfrm>
            <a:custGeom>
              <a:avLst/>
              <a:gdLst/>
              <a:ahLst/>
              <a:cxnLst/>
              <a:rect l="l" t="t" r="r" b="b"/>
              <a:pathLst>
                <a:path w="2741" h="2742" extrusionOk="0">
                  <a:moveTo>
                    <a:pt x="1386" y="1"/>
                  </a:moveTo>
                  <a:cubicBezTo>
                    <a:pt x="630" y="1"/>
                    <a:pt x="0" y="631"/>
                    <a:pt x="0" y="1387"/>
                  </a:cubicBezTo>
                  <a:cubicBezTo>
                    <a:pt x="0" y="2174"/>
                    <a:pt x="630" y="2742"/>
                    <a:pt x="1386" y="2742"/>
                  </a:cubicBezTo>
                  <a:cubicBezTo>
                    <a:pt x="2111" y="2742"/>
                    <a:pt x="2741" y="2111"/>
                    <a:pt x="2741" y="1387"/>
                  </a:cubicBezTo>
                  <a:cubicBezTo>
                    <a:pt x="2741" y="631"/>
                    <a:pt x="2111" y="1"/>
                    <a:pt x="1386" y="1"/>
                  </a:cubicBezTo>
                  <a:close/>
                </a:path>
              </a:pathLst>
            </a:custGeom>
            <a:grpFill/>
            <a:ln>
              <a:noFill/>
            </a:ln>
          </p:spPr>
          <p:txBody>
            <a:bodyPr spcFirstLastPara="1" wrap="square" lIns="68569" tIns="68569" rIns="68569" bIns="68569" anchor="ctr" anchorCtr="0">
              <a:noAutofit/>
            </a:bodyPr>
            <a:lstStyle/>
            <a:p>
              <a:endParaRPr sz="1050"/>
            </a:p>
          </p:txBody>
        </p:sp>
        <p:sp>
          <p:nvSpPr>
            <p:cNvPr id="205" name="Google Shape;6872;p88"/>
            <p:cNvSpPr/>
            <p:nvPr/>
          </p:nvSpPr>
          <p:spPr>
            <a:xfrm>
              <a:off x="-30262624" y="3654950"/>
              <a:ext cx="107925" cy="68550"/>
            </a:xfrm>
            <a:custGeom>
              <a:avLst/>
              <a:gdLst/>
              <a:ahLst/>
              <a:cxnLst/>
              <a:rect l="l" t="t" r="r" b="b"/>
              <a:pathLst>
                <a:path w="4317" h="2742" extrusionOk="0">
                  <a:moveTo>
                    <a:pt x="2174" y="1"/>
                  </a:moveTo>
                  <a:cubicBezTo>
                    <a:pt x="1292" y="1"/>
                    <a:pt x="505" y="379"/>
                    <a:pt x="0" y="1040"/>
                  </a:cubicBezTo>
                  <a:lnTo>
                    <a:pt x="32" y="1103"/>
                  </a:lnTo>
                  <a:cubicBezTo>
                    <a:pt x="946" y="1985"/>
                    <a:pt x="1450" y="2458"/>
                    <a:pt x="1702" y="2742"/>
                  </a:cubicBezTo>
                  <a:lnTo>
                    <a:pt x="2647" y="2742"/>
                  </a:lnTo>
                  <a:lnTo>
                    <a:pt x="4254" y="1135"/>
                  </a:lnTo>
                  <a:lnTo>
                    <a:pt x="4317" y="1040"/>
                  </a:lnTo>
                  <a:cubicBezTo>
                    <a:pt x="3813" y="410"/>
                    <a:pt x="3025" y="1"/>
                    <a:pt x="2174"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90" name="Google Shape;6957;p88"/>
          <p:cNvGrpSpPr/>
          <p:nvPr/>
        </p:nvGrpSpPr>
        <p:grpSpPr>
          <a:xfrm>
            <a:off x="3730946" y="986056"/>
            <a:ext cx="373566" cy="372830"/>
            <a:chOff x="-31094350" y="3194000"/>
            <a:chExt cx="292225" cy="291650"/>
          </a:xfrm>
          <a:solidFill>
            <a:srgbClr val="DA7565"/>
          </a:solidFill>
        </p:grpSpPr>
        <p:sp>
          <p:nvSpPr>
            <p:cNvPr id="291" name="Google Shape;6958;p88"/>
            <p:cNvSpPr/>
            <p:nvPr/>
          </p:nvSpPr>
          <p:spPr>
            <a:xfrm>
              <a:off x="-31033700" y="3194000"/>
              <a:ext cx="103200" cy="34100"/>
            </a:xfrm>
            <a:custGeom>
              <a:avLst/>
              <a:gdLst/>
              <a:ahLst/>
              <a:cxnLst/>
              <a:rect l="l" t="t" r="r" b="b"/>
              <a:pathLst>
                <a:path w="4128" h="1364" extrusionOk="0">
                  <a:moveTo>
                    <a:pt x="645" y="0"/>
                  </a:moveTo>
                  <a:cubicBezTo>
                    <a:pt x="263" y="0"/>
                    <a:pt x="0" y="296"/>
                    <a:pt x="0" y="670"/>
                  </a:cubicBezTo>
                  <a:lnTo>
                    <a:pt x="0" y="1016"/>
                  </a:lnTo>
                  <a:cubicBezTo>
                    <a:pt x="0" y="1205"/>
                    <a:pt x="158" y="1363"/>
                    <a:pt x="347" y="1363"/>
                  </a:cubicBezTo>
                  <a:lnTo>
                    <a:pt x="3781" y="1363"/>
                  </a:lnTo>
                  <a:cubicBezTo>
                    <a:pt x="3970" y="1363"/>
                    <a:pt x="4127" y="1205"/>
                    <a:pt x="4127" y="1016"/>
                  </a:cubicBezTo>
                  <a:lnTo>
                    <a:pt x="4127" y="670"/>
                  </a:lnTo>
                  <a:cubicBezTo>
                    <a:pt x="4127" y="260"/>
                    <a:pt x="3812" y="8"/>
                    <a:pt x="3466" y="8"/>
                  </a:cubicBezTo>
                  <a:lnTo>
                    <a:pt x="756" y="8"/>
                  </a:lnTo>
                  <a:cubicBezTo>
                    <a:pt x="718" y="3"/>
                    <a:pt x="681" y="0"/>
                    <a:pt x="645" y="0"/>
                  </a:cubicBezTo>
                  <a:close/>
                </a:path>
              </a:pathLst>
            </a:custGeom>
            <a:grpFill/>
            <a:ln>
              <a:noFill/>
            </a:ln>
          </p:spPr>
          <p:txBody>
            <a:bodyPr spcFirstLastPara="1" wrap="square" lIns="68569" tIns="68569" rIns="68569" bIns="68569" anchor="ctr" anchorCtr="0">
              <a:noAutofit/>
            </a:bodyPr>
            <a:lstStyle/>
            <a:p>
              <a:endParaRPr sz="1050"/>
            </a:p>
          </p:txBody>
        </p:sp>
        <p:sp>
          <p:nvSpPr>
            <p:cNvPr id="292" name="Google Shape;6959;p88"/>
            <p:cNvSpPr/>
            <p:nvPr/>
          </p:nvSpPr>
          <p:spPr>
            <a:xfrm>
              <a:off x="-31042375" y="3346200"/>
              <a:ext cx="16550" cy="18150"/>
            </a:xfrm>
            <a:custGeom>
              <a:avLst/>
              <a:gdLst/>
              <a:ahLst/>
              <a:cxnLst/>
              <a:rect l="l" t="t" r="r" b="b"/>
              <a:pathLst>
                <a:path w="662" h="726" extrusionOk="0">
                  <a:moveTo>
                    <a:pt x="1" y="1"/>
                  </a:moveTo>
                  <a:lnTo>
                    <a:pt x="1" y="725"/>
                  </a:lnTo>
                  <a:lnTo>
                    <a:pt x="662" y="725"/>
                  </a:lnTo>
                  <a:lnTo>
                    <a:pt x="662" y="1"/>
                  </a:lnTo>
                  <a:close/>
                </a:path>
              </a:pathLst>
            </a:custGeom>
            <a:grpFill/>
            <a:ln>
              <a:noFill/>
            </a:ln>
          </p:spPr>
          <p:txBody>
            <a:bodyPr spcFirstLastPara="1" wrap="square" lIns="68569" tIns="68569" rIns="68569" bIns="68569" anchor="ctr" anchorCtr="0">
              <a:noAutofit/>
            </a:bodyPr>
            <a:lstStyle/>
            <a:p>
              <a:endParaRPr sz="1050"/>
            </a:p>
          </p:txBody>
        </p:sp>
        <p:sp>
          <p:nvSpPr>
            <p:cNvPr id="293" name="Google Shape;6960;p88"/>
            <p:cNvSpPr/>
            <p:nvPr/>
          </p:nvSpPr>
          <p:spPr>
            <a:xfrm>
              <a:off x="-31042375" y="3278475"/>
              <a:ext cx="16550" cy="16550"/>
            </a:xfrm>
            <a:custGeom>
              <a:avLst/>
              <a:gdLst/>
              <a:ahLst/>
              <a:cxnLst/>
              <a:rect l="l" t="t" r="r" b="b"/>
              <a:pathLst>
                <a:path w="662" h="662" extrusionOk="0">
                  <a:moveTo>
                    <a:pt x="1" y="0"/>
                  </a:moveTo>
                  <a:lnTo>
                    <a:pt x="1" y="662"/>
                  </a:lnTo>
                  <a:lnTo>
                    <a:pt x="662" y="662"/>
                  </a:lnTo>
                  <a:lnTo>
                    <a:pt x="662" y="0"/>
                  </a:lnTo>
                  <a:close/>
                </a:path>
              </a:pathLst>
            </a:custGeom>
            <a:grpFill/>
            <a:ln>
              <a:noFill/>
            </a:ln>
          </p:spPr>
          <p:txBody>
            <a:bodyPr spcFirstLastPara="1" wrap="square" lIns="68569" tIns="68569" rIns="68569" bIns="68569" anchor="ctr" anchorCtr="0">
              <a:noAutofit/>
            </a:bodyPr>
            <a:lstStyle/>
            <a:p>
              <a:endParaRPr sz="1050"/>
            </a:p>
          </p:txBody>
        </p:sp>
        <p:sp>
          <p:nvSpPr>
            <p:cNvPr id="294" name="Google Shape;6961;p88"/>
            <p:cNvSpPr/>
            <p:nvPr/>
          </p:nvSpPr>
          <p:spPr>
            <a:xfrm>
              <a:off x="-31042375" y="3416300"/>
              <a:ext cx="16550" cy="16575"/>
            </a:xfrm>
            <a:custGeom>
              <a:avLst/>
              <a:gdLst/>
              <a:ahLst/>
              <a:cxnLst/>
              <a:rect l="l" t="t" r="r" b="b"/>
              <a:pathLst>
                <a:path w="662" h="663" extrusionOk="0">
                  <a:moveTo>
                    <a:pt x="1" y="1"/>
                  </a:moveTo>
                  <a:lnTo>
                    <a:pt x="1" y="662"/>
                  </a:lnTo>
                  <a:lnTo>
                    <a:pt x="662" y="662"/>
                  </a:lnTo>
                  <a:lnTo>
                    <a:pt x="662" y="1"/>
                  </a:lnTo>
                  <a:close/>
                </a:path>
              </a:pathLst>
            </a:custGeom>
            <a:grpFill/>
            <a:ln>
              <a:noFill/>
            </a:ln>
          </p:spPr>
          <p:txBody>
            <a:bodyPr spcFirstLastPara="1" wrap="square" lIns="68569" tIns="68569" rIns="68569" bIns="68569" anchor="ctr" anchorCtr="0">
              <a:noAutofit/>
            </a:bodyPr>
            <a:lstStyle/>
            <a:p>
              <a:endParaRPr sz="1050"/>
            </a:p>
          </p:txBody>
        </p:sp>
        <p:sp>
          <p:nvSpPr>
            <p:cNvPr id="295" name="Google Shape;6962;p88"/>
            <p:cNvSpPr/>
            <p:nvPr/>
          </p:nvSpPr>
          <p:spPr>
            <a:xfrm>
              <a:off x="-31094350" y="3210725"/>
              <a:ext cx="222900" cy="274925"/>
            </a:xfrm>
            <a:custGeom>
              <a:avLst/>
              <a:gdLst/>
              <a:ahLst/>
              <a:cxnLst/>
              <a:rect l="l" t="t" r="r" b="b"/>
              <a:pathLst>
                <a:path w="8916" h="10997" extrusionOk="0">
                  <a:moveTo>
                    <a:pt x="7183" y="2049"/>
                  </a:moveTo>
                  <a:cubicBezTo>
                    <a:pt x="7404" y="2049"/>
                    <a:pt x="7561" y="2206"/>
                    <a:pt x="7561" y="2395"/>
                  </a:cubicBezTo>
                  <a:cubicBezTo>
                    <a:pt x="7561" y="2584"/>
                    <a:pt x="7404" y="2742"/>
                    <a:pt x="7183" y="2742"/>
                  </a:cubicBezTo>
                  <a:lnTo>
                    <a:pt x="4474" y="2742"/>
                  </a:lnTo>
                  <a:cubicBezTo>
                    <a:pt x="4285" y="2742"/>
                    <a:pt x="4127" y="2584"/>
                    <a:pt x="4127" y="2395"/>
                  </a:cubicBezTo>
                  <a:cubicBezTo>
                    <a:pt x="4127" y="2206"/>
                    <a:pt x="4285" y="2049"/>
                    <a:pt x="4474" y="2049"/>
                  </a:cubicBezTo>
                  <a:close/>
                  <a:moveTo>
                    <a:pt x="3151" y="2017"/>
                  </a:moveTo>
                  <a:cubicBezTo>
                    <a:pt x="3340" y="2017"/>
                    <a:pt x="3497" y="2175"/>
                    <a:pt x="3497" y="2364"/>
                  </a:cubicBezTo>
                  <a:lnTo>
                    <a:pt x="3497" y="3750"/>
                  </a:lnTo>
                  <a:cubicBezTo>
                    <a:pt x="3497" y="3939"/>
                    <a:pt x="3340" y="4097"/>
                    <a:pt x="3151" y="4097"/>
                  </a:cubicBezTo>
                  <a:lnTo>
                    <a:pt x="1764" y="4097"/>
                  </a:lnTo>
                  <a:cubicBezTo>
                    <a:pt x="1575" y="4097"/>
                    <a:pt x="1418" y="3939"/>
                    <a:pt x="1418" y="3750"/>
                  </a:cubicBezTo>
                  <a:lnTo>
                    <a:pt x="1418" y="2364"/>
                  </a:lnTo>
                  <a:cubicBezTo>
                    <a:pt x="1418" y="2175"/>
                    <a:pt x="1575" y="2017"/>
                    <a:pt x="1764" y="2017"/>
                  </a:cubicBezTo>
                  <a:close/>
                  <a:moveTo>
                    <a:pt x="5860" y="3372"/>
                  </a:moveTo>
                  <a:cubicBezTo>
                    <a:pt x="6049" y="3372"/>
                    <a:pt x="6207" y="3529"/>
                    <a:pt x="6207" y="3750"/>
                  </a:cubicBezTo>
                  <a:cubicBezTo>
                    <a:pt x="6207" y="3939"/>
                    <a:pt x="6049" y="4097"/>
                    <a:pt x="5860" y="4097"/>
                  </a:cubicBezTo>
                  <a:lnTo>
                    <a:pt x="4474" y="4097"/>
                  </a:lnTo>
                  <a:cubicBezTo>
                    <a:pt x="4285" y="4097"/>
                    <a:pt x="4127" y="3939"/>
                    <a:pt x="4127" y="3750"/>
                  </a:cubicBezTo>
                  <a:cubicBezTo>
                    <a:pt x="4127" y="3529"/>
                    <a:pt x="4285" y="3372"/>
                    <a:pt x="4474" y="3372"/>
                  </a:cubicBezTo>
                  <a:close/>
                  <a:moveTo>
                    <a:pt x="7183" y="4758"/>
                  </a:moveTo>
                  <a:cubicBezTo>
                    <a:pt x="7404" y="4758"/>
                    <a:pt x="7561" y="4916"/>
                    <a:pt x="7561" y="5105"/>
                  </a:cubicBezTo>
                  <a:cubicBezTo>
                    <a:pt x="7561" y="5325"/>
                    <a:pt x="7404" y="5483"/>
                    <a:pt x="7183" y="5483"/>
                  </a:cubicBezTo>
                  <a:lnTo>
                    <a:pt x="4474" y="5483"/>
                  </a:lnTo>
                  <a:cubicBezTo>
                    <a:pt x="4285" y="5483"/>
                    <a:pt x="4127" y="5325"/>
                    <a:pt x="4127" y="5105"/>
                  </a:cubicBezTo>
                  <a:cubicBezTo>
                    <a:pt x="4127" y="4916"/>
                    <a:pt x="4285" y="4758"/>
                    <a:pt x="4474" y="4758"/>
                  </a:cubicBezTo>
                  <a:close/>
                  <a:moveTo>
                    <a:pt x="3151" y="4758"/>
                  </a:moveTo>
                  <a:cubicBezTo>
                    <a:pt x="3340" y="4758"/>
                    <a:pt x="3497" y="4916"/>
                    <a:pt x="3497" y="5105"/>
                  </a:cubicBezTo>
                  <a:lnTo>
                    <a:pt x="3497" y="6491"/>
                  </a:lnTo>
                  <a:cubicBezTo>
                    <a:pt x="3497" y="6680"/>
                    <a:pt x="3340" y="6837"/>
                    <a:pt x="3151" y="6837"/>
                  </a:cubicBezTo>
                  <a:lnTo>
                    <a:pt x="1764" y="6837"/>
                  </a:lnTo>
                  <a:cubicBezTo>
                    <a:pt x="1575" y="6837"/>
                    <a:pt x="1418" y="6680"/>
                    <a:pt x="1418" y="6491"/>
                  </a:cubicBezTo>
                  <a:lnTo>
                    <a:pt x="1418" y="5105"/>
                  </a:lnTo>
                  <a:cubicBezTo>
                    <a:pt x="1418" y="4916"/>
                    <a:pt x="1575" y="4758"/>
                    <a:pt x="1764" y="4758"/>
                  </a:cubicBezTo>
                  <a:close/>
                  <a:moveTo>
                    <a:pt x="5860" y="6144"/>
                  </a:moveTo>
                  <a:cubicBezTo>
                    <a:pt x="6049" y="6144"/>
                    <a:pt x="6207" y="6302"/>
                    <a:pt x="6207" y="6491"/>
                  </a:cubicBezTo>
                  <a:cubicBezTo>
                    <a:pt x="6207" y="6680"/>
                    <a:pt x="6049" y="6837"/>
                    <a:pt x="5860" y="6837"/>
                  </a:cubicBezTo>
                  <a:lnTo>
                    <a:pt x="4474" y="6837"/>
                  </a:lnTo>
                  <a:cubicBezTo>
                    <a:pt x="4285" y="6837"/>
                    <a:pt x="4127" y="6680"/>
                    <a:pt x="4127" y="6491"/>
                  </a:cubicBezTo>
                  <a:cubicBezTo>
                    <a:pt x="4127" y="6302"/>
                    <a:pt x="4285" y="6144"/>
                    <a:pt x="4474" y="6144"/>
                  </a:cubicBezTo>
                  <a:close/>
                  <a:moveTo>
                    <a:pt x="7183" y="7562"/>
                  </a:moveTo>
                  <a:cubicBezTo>
                    <a:pt x="7404" y="7562"/>
                    <a:pt x="7561" y="7720"/>
                    <a:pt x="7561" y="7909"/>
                  </a:cubicBezTo>
                  <a:cubicBezTo>
                    <a:pt x="7561" y="8098"/>
                    <a:pt x="7404" y="8255"/>
                    <a:pt x="7183" y="8255"/>
                  </a:cubicBezTo>
                  <a:lnTo>
                    <a:pt x="4474" y="8255"/>
                  </a:lnTo>
                  <a:cubicBezTo>
                    <a:pt x="4285" y="8255"/>
                    <a:pt x="4127" y="8098"/>
                    <a:pt x="4127" y="7909"/>
                  </a:cubicBezTo>
                  <a:cubicBezTo>
                    <a:pt x="4127" y="7720"/>
                    <a:pt x="4285" y="7562"/>
                    <a:pt x="4474" y="7562"/>
                  </a:cubicBezTo>
                  <a:close/>
                  <a:moveTo>
                    <a:pt x="3151" y="7531"/>
                  </a:moveTo>
                  <a:cubicBezTo>
                    <a:pt x="3340" y="7531"/>
                    <a:pt x="3497" y="7657"/>
                    <a:pt x="3497" y="7877"/>
                  </a:cubicBezTo>
                  <a:lnTo>
                    <a:pt x="3497" y="9232"/>
                  </a:lnTo>
                  <a:cubicBezTo>
                    <a:pt x="3497" y="9452"/>
                    <a:pt x="3340" y="9610"/>
                    <a:pt x="3151" y="9610"/>
                  </a:cubicBezTo>
                  <a:lnTo>
                    <a:pt x="1764" y="9610"/>
                  </a:lnTo>
                  <a:cubicBezTo>
                    <a:pt x="1575" y="9610"/>
                    <a:pt x="1418" y="9452"/>
                    <a:pt x="1418" y="9232"/>
                  </a:cubicBezTo>
                  <a:lnTo>
                    <a:pt x="1418" y="7877"/>
                  </a:lnTo>
                  <a:cubicBezTo>
                    <a:pt x="1418" y="7657"/>
                    <a:pt x="1575" y="7531"/>
                    <a:pt x="1764" y="7531"/>
                  </a:cubicBezTo>
                  <a:close/>
                  <a:moveTo>
                    <a:pt x="5860" y="8885"/>
                  </a:moveTo>
                  <a:cubicBezTo>
                    <a:pt x="6049" y="8885"/>
                    <a:pt x="6207" y="9043"/>
                    <a:pt x="6207" y="9232"/>
                  </a:cubicBezTo>
                  <a:cubicBezTo>
                    <a:pt x="6207" y="9452"/>
                    <a:pt x="6049" y="9610"/>
                    <a:pt x="5860" y="9610"/>
                  </a:cubicBezTo>
                  <a:lnTo>
                    <a:pt x="4474" y="9610"/>
                  </a:lnTo>
                  <a:cubicBezTo>
                    <a:pt x="4285" y="9610"/>
                    <a:pt x="4127" y="9452"/>
                    <a:pt x="4127" y="9232"/>
                  </a:cubicBezTo>
                  <a:cubicBezTo>
                    <a:pt x="4127" y="9043"/>
                    <a:pt x="4285" y="8885"/>
                    <a:pt x="4474" y="8885"/>
                  </a:cubicBezTo>
                  <a:close/>
                  <a:moveTo>
                    <a:pt x="1040" y="1"/>
                  </a:moveTo>
                  <a:cubicBezTo>
                    <a:pt x="504" y="1"/>
                    <a:pt x="0" y="473"/>
                    <a:pt x="0" y="1009"/>
                  </a:cubicBezTo>
                  <a:lnTo>
                    <a:pt x="0" y="9956"/>
                  </a:lnTo>
                  <a:cubicBezTo>
                    <a:pt x="32" y="10524"/>
                    <a:pt x="504" y="10996"/>
                    <a:pt x="1040" y="10996"/>
                  </a:cubicBezTo>
                  <a:lnTo>
                    <a:pt x="7908" y="10996"/>
                  </a:lnTo>
                  <a:cubicBezTo>
                    <a:pt x="8444" y="10996"/>
                    <a:pt x="8916" y="10524"/>
                    <a:pt x="8916" y="9956"/>
                  </a:cubicBezTo>
                  <a:lnTo>
                    <a:pt x="8916" y="1009"/>
                  </a:lnTo>
                  <a:cubicBezTo>
                    <a:pt x="8916" y="473"/>
                    <a:pt x="8444" y="1"/>
                    <a:pt x="7908" y="1"/>
                  </a:cubicBezTo>
                  <a:lnTo>
                    <a:pt x="7183" y="1"/>
                  </a:lnTo>
                  <a:lnTo>
                    <a:pt x="7183" y="347"/>
                  </a:lnTo>
                  <a:cubicBezTo>
                    <a:pt x="7183" y="915"/>
                    <a:pt x="6711" y="1387"/>
                    <a:pt x="6175" y="1387"/>
                  </a:cubicBezTo>
                  <a:lnTo>
                    <a:pt x="2741" y="1387"/>
                  </a:lnTo>
                  <a:cubicBezTo>
                    <a:pt x="2206" y="1387"/>
                    <a:pt x="1733" y="915"/>
                    <a:pt x="1733" y="347"/>
                  </a:cubicBezTo>
                  <a:lnTo>
                    <a:pt x="1733" y="1"/>
                  </a:lnTo>
                  <a:close/>
                </a:path>
              </a:pathLst>
            </a:custGeom>
            <a:grpFill/>
            <a:ln>
              <a:noFill/>
            </a:ln>
          </p:spPr>
          <p:txBody>
            <a:bodyPr spcFirstLastPara="1" wrap="square" lIns="68569" tIns="68569" rIns="68569" bIns="68569" anchor="ctr" anchorCtr="0">
              <a:noAutofit/>
            </a:bodyPr>
            <a:lstStyle/>
            <a:p>
              <a:endParaRPr sz="1050"/>
            </a:p>
          </p:txBody>
        </p:sp>
        <p:sp>
          <p:nvSpPr>
            <p:cNvPr id="296" name="Google Shape;6963;p88"/>
            <p:cNvSpPr/>
            <p:nvPr/>
          </p:nvSpPr>
          <p:spPr>
            <a:xfrm>
              <a:off x="-30853351" y="3295000"/>
              <a:ext cx="51225" cy="104000"/>
            </a:xfrm>
            <a:custGeom>
              <a:avLst/>
              <a:gdLst/>
              <a:ahLst/>
              <a:cxnLst/>
              <a:rect l="l" t="t" r="r" b="b"/>
              <a:pathLst>
                <a:path w="2049" h="4160" extrusionOk="0">
                  <a:moveTo>
                    <a:pt x="1" y="1"/>
                  </a:moveTo>
                  <a:lnTo>
                    <a:pt x="1" y="4160"/>
                  </a:lnTo>
                  <a:lnTo>
                    <a:pt x="2049" y="4160"/>
                  </a:lnTo>
                  <a:lnTo>
                    <a:pt x="2049" y="1"/>
                  </a:lnTo>
                  <a:close/>
                </a:path>
              </a:pathLst>
            </a:custGeom>
            <a:grpFill/>
            <a:ln>
              <a:noFill/>
            </a:ln>
          </p:spPr>
          <p:txBody>
            <a:bodyPr spcFirstLastPara="1" wrap="square" lIns="68569" tIns="68569" rIns="68569" bIns="68569" anchor="ctr" anchorCtr="0">
              <a:noAutofit/>
            </a:bodyPr>
            <a:lstStyle/>
            <a:p>
              <a:endParaRPr sz="1050"/>
            </a:p>
          </p:txBody>
        </p:sp>
        <p:sp>
          <p:nvSpPr>
            <p:cNvPr id="297" name="Google Shape;6964;p88"/>
            <p:cNvSpPr/>
            <p:nvPr/>
          </p:nvSpPr>
          <p:spPr>
            <a:xfrm>
              <a:off x="-30853351" y="3227275"/>
              <a:ext cx="51225" cy="51225"/>
            </a:xfrm>
            <a:custGeom>
              <a:avLst/>
              <a:gdLst/>
              <a:ahLst/>
              <a:cxnLst/>
              <a:rect l="l" t="t" r="r" b="b"/>
              <a:pathLst>
                <a:path w="2049" h="2049" extrusionOk="0">
                  <a:moveTo>
                    <a:pt x="1009" y="1"/>
                  </a:moveTo>
                  <a:cubicBezTo>
                    <a:pt x="473" y="1"/>
                    <a:pt x="1" y="473"/>
                    <a:pt x="1" y="1040"/>
                  </a:cubicBezTo>
                  <a:lnTo>
                    <a:pt x="1" y="2048"/>
                  </a:lnTo>
                  <a:lnTo>
                    <a:pt x="2049" y="2048"/>
                  </a:lnTo>
                  <a:lnTo>
                    <a:pt x="2049" y="1040"/>
                  </a:lnTo>
                  <a:cubicBezTo>
                    <a:pt x="2049" y="473"/>
                    <a:pt x="1576" y="1"/>
                    <a:pt x="1009" y="1"/>
                  </a:cubicBezTo>
                  <a:close/>
                </a:path>
              </a:pathLst>
            </a:custGeom>
            <a:grpFill/>
            <a:ln>
              <a:noFill/>
            </a:ln>
          </p:spPr>
          <p:txBody>
            <a:bodyPr spcFirstLastPara="1" wrap="square" lIns="68569" tIns="68569" rIns="68569" bIns="68569" anchor="ctr" anchorCtr="0">
              <a:noAutofit/>
            </a:bodyPr>
            <a:lstStyle/>
            <a:p>
              <a:endParaRPr sz="1050"/>
            </a:p>
          </p:txBody>
        </p:sp>
        <p:sp>
          <p:nvSpPr>
            <p:cNvPr id="298" name="Google Shape;6965;p88"/>
            <p:cNvSpPr/>
            <p:nvPr/>
          </p:nvSpPr>
          <p:spPr>
            <a:xfrm>
              <a:off x="-30851776" y="3416300"/>
              <a:ext cx="46500" cy="51225"/>
            </a:xfrm>
            <a:custGeom>
              <a:avLst/>
              <a:gdLst/>
              <a:ahLst/>
              <a:cxnLst/>
              <a:rect l="l" t="t" r="r" b="b"/>
              <a:pathLst>
                <a:path w="1860" h="2049" extrusionOk="0">
                  <a:moveTo>
                    <a:pt x="1" y="1"/>
                  </a:moveTo>
                  <a:lnTo>
                    <a:pt x="599" y="1796"/>
                  </a:lnTo>
                  <a:cubicBezTo>
                    <a:pt x="694" y="1985"/>
                    <a:pt x="788" y="2048"/>
                    <a:pt x="946" y="2048"/>
                  </a:cubicBezTo>
                  <a:cubicBezTo>
                    <a:pt x="1103" y="2048"/>
                    <a:pt x="1229" y="1985"/>
                    <a:pt x="1261" y="1796"/>
                  </a:cubicBezTo>
                  <a:lnTo>
                    <a:pt x="1860" y="1"/>
                  </a:lnTo>
                  <a:close/>
                </a:path>
              </a:pathLst>
            </a:custGeom>
            <a:grpFill/>
            <a:ln>
              <a:noFill/>
            </a:ln>
          </p:spPr>
          <p:txBody>
            <a:bodyPr spcFirstLastPara="1" wrap="square" lIns="68569" tIns="68569" rIns="68569" bIns="68569" anchor="ctr" anchorCtr="0">
              <a:noAutofit/>
            </a:bodyPr>
            <a:lstStyle/>
            <a:p>
              <a:endParaRPr sz="1050"/>
            </a:p>
          </p:txBody>
        </p:sp>
      </p:grpSp>
      <p:grpSp>
        <p:nvGrpSpPr>
          <p:cNvPr id="299" name="Google Shape;6966;p88"/>
          <p:cNvGrpSpPr/>
          <p:nvPr/>
        </p:nvGrpSpPr>
        <p:grpSpPr>
          <a:xfrm>
            <a:off x="8189636" y="2558379"/>
            <a:ext cx="453661" cy="454361"/>
            <a:chOff x="-31093575" y="3552550"/>
            <a:chExt cx="291450" cy="291900"/>
          </a:xfrm>
          <a:solidFill>
            <a:srgbClr val="DA7565"/>
          </a:solidFill>
        </p:grpSpPr>
        <p:sp>
          <p:nvSpPr>
            <p:cNvPr id="300" name="Google Shape;6967;p88"/>
            <p:cNvSpPr/>
            <p:nvPr/>
          </p:nvSpPr>
          <p:spPr>
            <a:xfrm>
              <a:off x="-31011651" y="3745525"/>
              <a:ext cx="7900" cy="12625"/>
            </a:xfrm>
            <a:custGeom>
              <a:avLst/>
              <a:gdLst/>
              <a:ahLst/>
              <a:cxnLst/>
              <a:rect l="l" t="t" r="r" b="b"/>
              <a:pathLst>
                <a:path w="316" h="505" extrusionOk="0">
                  <a:moveTo>
                    <a:pt x="158" y="1"/>
                  </a:moveTo>
                  <a:lnTo>
                    <a:pt x="0" y="505"/>
                  </a:lnTo>
                  <a:lnTo>
                    <a:pt x="315" y="505"/>
                  </a:lnTo>
                  <a:lnTo>
                    <a:pt x="158" y="1"/>
                  </a:lnTo>
                  <a:close/>
                </a:path>
              </a:pathLst>
            </a:custGeom>
            <a:grpFill/>
            <a:ln>
              <a:noFill/>
            </a:ln>
          </p:spPr>
          <p:txBody>
            <a:bodyPr spcFirstLastPara="1" wrap="square" lIns="68569" tIns="68569" rIns="68569" bIns="68569" anchor="ctr" anchorCtr="0">
              <a:noAutofit/>
            </a:bodyPr>
            <a:lstStyle/>
            <a:p>
              <a:endParaRPr sz="1050"/>
            </a:p>
          </p:txBody>
        </p:sp>
        <p:sp>
          <p:nvSpPr>
            <p:cNvPr id="301" name="Google Shape;6968;p88"/>
            <p:cNvSpPr/>
            <p:nvPr/>
          </p:nvSpPr>
          <p:spPr>
            <a:xfrm>
              <a:off x="-31093575" y="3671500"/>
              <a:ext cx="171725" cy="172950"/>
            </a:xfrm>
            <a:custGeom>
              <a:avLst/>
              <a:gdLst/>
              <a:ahLst/>
              <a:cxnLst/>
              <a:rect l="l" t="t" r="r" b="b"/>
              <a:pathLst>
                <a:path w="6868" h="6918" extrusionOk="0">
                  <a:moveTo>
                    <a:pt x="3427" y="1449"/>
                  </a:moveTo>
                  <a:cubicBezTo>
                    <a:pt x="3569" y="1449"/>
                    <a:pt x="3718" y="1512"/>
                    <a:pt x="3781" y="1638"/>
                  </a:cubicBezTo>
                  <a:lnTo>
                    <a:pt x="4317" y="3466"/>
                  </a:lnTo>
                  <a:lnTo>
                    <a:pt x="4474" y="3466"/>
                  </a:lnTo>
                  <a:cubicBezTo>
                    <a:pt x="4695" y="3466"/>
                    <a:pt x="4852" y="3623"/>
                    <a:pt x="4852" y="3812"/>
                  </a:cubicBezTo>
                  <a:cubicBezTo>
                    <a:pt x="4852" y="3970"/>
                    <a:pt x="4726" y="4127"/>
                    <a:pt x="4537" y="4127"/>
                  </a:cubicBezTo>
                  <a:lnTo>
                    <a:pt x="4789" y="5072"/>
                  </a:lnTo>
                  <a:cubicBezTo>
                    <a:pt x="4852" y="5262"/>
                    <a:pt x="4758" y="5419"/>
                    <a:pt x="4569" y="5514"/>
                  </a:cubicBezTo>
                  <a:cubicBezTo>
                    <a:pt x="4545" y="5518"/>
                    <a:pt x="4521" y="5520"/>
                    <a:pt x="4498" y="5520"/>
                  </a:cubicBezTo>
                  <a:cubicBezTo>
                    <a:pt x="4341" y="5520"/>
                    <a:pt x="4210" y="5427"/>
                    <a:pt x="4128" y="5262"/>
                  </a:cubicBezTo>
                  <a:lnTo>
                    <a:pt x="3781" y="4127"/>
                  </a:lnTo>
                  <a:lnTo>
                    <a:pt x="3057" y="4127"/>
                  </a:lnTo>
                  <a:lnTo>
                    <a:pt x="2710" y="5262"/>
                  </a:lnTo>
                  <a:cubicBezTo>
                    <a:pt x="2683" y="5427"/>
                    <a:pt x="2535" y="5520"/>
                    <a:pt x="2351" y="5520"/>
                  </a:cubicBezTo>
                  <a:cubicBezTo>
                    <a:pt x="2325" y="5520"/>
                    <a:pt x="2297" y="5518"/>
                    <a:pt x="2269" y="5514"/>
                  </a:cubicBezTo>
                  <a:cubicBezTo>
                    <a:pt x="2080" y="5451"/>
                    <a:pt x="2017" y="5262"/>
                    <a:pt x="2049" y="5072"/>
                  </a:cubicBezTo>
                  <a:lnTo>
                    <a:pt x="2332" y="4127"/>
                  </a:lnTo>
                  <a:cubicBezTo>
                    <a:pt x="2175" y="4096"/>
                    <a:pt x="2017" y="3970"/>
                    <a:pt x="2017" y="3812"/>
                  </a:cubicBezTo>
                  <a:cubicBezTo>
                    <a:pt x="2049" y="3623"/>
                    <a:pt x="2206" y="3466"/>
                    <a:pt x="2395" y="3466"/>
                  </a:cubicBezTo>
                  <a:lnTo>
                    <a:pt x="2553" y="3466"/>
                  </a:lnTo>
                  <a:lnTo>
                    <a:pt x="3120" y="1638"/>
                  </a:lnTo>
                  <a:cubicBezTo>
                    <a:pt x="3151" y="1512"/>
                    <a:pt x="3285" y="1449"/>
                    <a:pt x="3427" y="1449"/>
                  </a:cubicBezTo>
                  <a:close/>
                  <a:moveTo>
                    <a:pt x="3435" y="0"/>
                  </a:moveTo>
                  <a:cubicBezTo>
                    <a:pt x="1544" y="0"/>
                    <a:pt x="1" y="1544"/>
                    <a:pt x="1" y="3434"/>
                  </a:cubicBezTo>
                  <a:cubicBezTo>
                    <a:pt x="1" y="5356"/>
                    <a:pt x="1544" y="6900"/>
                    <a:pt x="3435" y="6900"/>
                  </a:cubicBezTo>
                  <a:cubicBezTo>
                    <a:pt x="4065" y="6900"/>
                    <a:pt x="4632" y="6742"/>
                    <a:pt x="5168" y="6427"/>
                  </a:cubicBezTo>
                  <a:lnTo>
                    <a:pt x="6365" y="6900"/>
                  </a:lnTo>
                  <a:cubicBezTo>
                    <a:pt x="6407" y="6910"/>
                    <a:pt x="6449" y="6917"/>
                    <a:pt x="6491" y="6917"/>
                  </a:cubicBezTo>
                  <a:cubicBezTo>
                    <a:pt x="6575" y="6917"/>
                    <a:pt x="6659" y="6889"/>
                    <a:pt x="6743" y="6805"/>
                  </a:cubicBezTo>
                  <a:cubicBezTo>
                    <a:pt x="6806" y="6742"/>
                    <a:pt x="6869" y="6616"/>
                    <a:pt x="6869" y="6459"/>
                  </a:cubicBezTo>
                  <a:lnTo>
                    <a:pt x="6491" y="5009"/>
                  </a:lnTo>
                  <a:cubicBezTo>
                    <a:pt x="6743" y="4537"/>
                    <a:pt x="6869" y="4001"/>
                    <a:pt x="6869" y="3466"/>
                  </a:cubicBezTo>
                  <a:cubicBezTo>
                    <a:pt x="6869" y="3119"/>
                    <a:pt x="6774" y="2804"/>
                    <a:pt x="6711" y="2489"/>
                  </a:cubicBezTo>
                  <a:cubicBezTo>
                    <a:pt x="6617" y="2426"/>
                    <a:pt x="6491" y="2395"/>
                    <a:pt x="6428" y="2363"/>
                  </a:cubicBezTo>
                  <a:lnTo>
                    <a:pt x="5514" y="2710"/>
                  </a:lnTo>
                  <a:cubicBezTo>
                    <a:pt x="5389" y="2755"/>
                    <a:pt x="5256" y="2780"/>
                    <a:pt x="5125" y="2780"/>
                  </a:cubicBezTo>
                  <a:cubicBezTo>
                    <a:pt x="4892" y="2780"/>
                    <a:pt x="4667" y="2702"/>
                    <a:pt x="4506" y="2521"/>
                  </a:cubicBezTo>
                  <a:cubicBezTo>
                    <a:pt x="4222" y="2269"/>
                    <a:pt x="4096" y="1891"/>
                    <a:pt x="4159" y="1481"/>
                  </a:cubicBezTo>
                  <a:lnTo>
                    <a:pt x="4443" y="221"/>
                  </a:lnTo>
                  <a:cubicBezTo>
                    <a:pt x="4443" y="189"/>
                    <a:pt x="4443" y="189"/>
                    <a:pt x="4411" y="158"/>
                  </a:cubicBezTo>
                  <a:cubicBezTo>
                    <a:pt x="4096" y="63"/>
                    <a:pt x="3781" y="0"/>
                    <a:pt x="3435" y="0"/>
                  </a:cubicBezTo>
                  <a:close/>
                </a:path>
              </a:pathLst>
            </a:custGeom>
            <a:grpFill/>
            <a:ln>
              <a:noFill/>
            </a:ln>
          </p:spPr>
          <p:txBody>
            <a:bodyPr spcFirstLastPara="1" wrap="square" lIns="68569" tIns="68569" rIns="68569" bIns="68569" anchor="ctr" anchorCtr="0">
              <a:noAutofit/>
            </a:bodyPr>
            <a:lstStyle/>
            <a:p>
              <a:endParaRPr sz="1050"/>
            </a:p>
          </p:txBody>
        </p:sp>
        <p:sp>
          <p:nvSpPr>
            <p:cNvPr id="302" name="Google Shape;6969;p88"/>
            <p:cNvSpPr/>
            <p:nvPr/>
          </p:nvSpPr>
          <p:spPr>
            <a:xfrm>
              <a:off x="-30895875" y="3621075"/>
              <a:ext cx="15775" cy="26025"/>
            </a:xfrm>
            <a:custGeom>
              <a:avLst/>
              <a:gdLst/>
              <a:ahLst/>
              <a:cxnLst/>
              <a:rect l="l" t="t" r="r" b="b"/>
              <a:pathLst>
                <a:path w="631" h="1041" extrusionOk="0">
                  <a:moveTo>
                    <a:pt x="0" y="1"/>
                  </a:moveTo>
                  <a:cubicBezTo>
                    <a:pt x="32" y="410"/>
                    <a:pt x="126" y="694"/>
                    <a:pt x="315" y="1041"/>
                  </a:cubicBezTo>
                  <a:cubicBezTo>
                    <a:pt x="473" y="694"/>
                    <a:pt x="599" y="347"/>
                    <a:pt x="631" y="1"/>
                  </a:cubicBezTo>
                  <a:close/>
                </a:path>
              </a:pathLst>
            </a:custGeom>
            <a:grpFill/>
            <a:ln>
              <a:noFill/>
            </a:ln>
          </p:spPr>
          <p:txBody>
            <a:bodyPr spcFirstLastPara="1" wrap="square" lIns="68569" tIns="68569" rIns="68569" bIns="68569" anchor="ctr" anchorCtr="0">
              <a:noAutofit/>
            </a:bodyPr>
            <a:lstStyle/>
            <a:p>
              <a:endParaRPr sz="1050"/>
            </a:p>
          </p:txBody>
        </p:sp>
        <p:sp>
          <p:nvSpPr>
            <p:cNvPr id="303" name="Google Shape;6970;p88"/>
            <p:cNvSpPr/>
            <p:nvPr/>
          </p:nvSpPr>
          <p:spPr>
            <a:xfrm>
              <a:off x="-30974649" y="3552550"/>
              <a:ext cx="172525" cy="172400"/>
            </a:xfrm>
            <a:custGeom>
              <a:avLst/>
              <a:gdLst/>
              <a:ahLst/>
              <a:cxnLst/>
              <a:rect l="l" t="t" r="r" b="b"/>
              <a:pathLst>
                <a:path w="6901" h="6896" extrusionOk="0">
                  <a:moveTo>
                    <a:pt x="3435" y="1356"/>
                  </a:moveTo>
                  <a:cubicBezTo>
                    <a:pt x="3624" y="1356"/>
                    <a:pt x="3782" y="1513"/>
                    <a:pt x="3782" y="1734"/>
                  </a:cubicBezTo>
                  <a:lnTo>
                    <a:pt x="3782" y="2080"/>
                  </a:lnTo>
                  <a:lnTo>
                    <a:pt x="4821" y="2080"/>
                  </a:lnTo>
                  <a:cubicBezTo>
                    <a:pt x="5010" y="2080"/>
                    <a:pt x="5168" y="2238"/>
                    <a:pt x="5168" y="2427"/>
                  </a:cubicBezTo>
                  <a:cubicBezTo>
                    <a:pt x="5168" y="2616"/>
                    <a:pt x="5010" y="2742"/>
                    <a:pt x="4821" y="2742"/>
                  </a:cubicBezTo>
                  <a:lnTo>
                    <a:pt x="4412" y="2742"/>
                  </a:lnTo>
                  <a:cubicBezTo>
                    <a:pt x="4380" y="3341"/>
                    <a:pt x="4191" y="3876"/>
                    <a:pt x="3876" y="4412"/>
                  </a:cubicBezTo>
                  <a:cubicBezTo>
                    <a:pt x="3908" y="4443"/>
                    <a:pt x="3908" y="4475"/>
                    <a:pt x="3939" y="4506"/>
                  </a:cubicBezTo>
                  <a:lnTo>
                    <a:pt x="4349" y="4916"/>
                  </a:lnTo>
                  <a:cubicBezTo>
                    <a:pt x="4443" y="5042"/>
                    <a:pt x="4443" y="5262"/>
                    <a:pt x="4349" y="5388"/>
                  </a:cubicBezTo>
                  <a:cubicBezTo>
                    <a:pt x="4286" y="5451"/>
                    <a:pt x="4191" y="5483"/>
                    <a:pt x="4101" y="5483"/>
                  </a:cubicBezTo>
                  <a:cubicBezTo>
                    <a:pt x="4010" y="5483"/>
                    <a:pt x="3923" y="5451"/>
                    <a:pt x="3876" y="5388"/>
                  </a:cubicBezTo>
                  <a:lnTo>
                    <a:pt x="3466" y="4979"/>
                  </a:lnTo>
                  <a:lnTo>
                    <a:pt x="3435" y="4947"/>
                  </a:lnTo>
                  <a:lnTo>
                    <a:pt x="3403" y="4979"/>
                  </a:lnTo>
                  <a:lnTo>
                    <a:pt x="2994" y="5388"/>
                  </a:lnTo>
                  <a:cubicBezTo>
                    <a:pt x="2931" y="5451"/>
                    <a:pt x="2844" y="5483"/>
                    <a:pt x="2758" y="5483"/>
                  </a:cubicBezTo>
                  <a:cubicBezTo>
                    <a:pt x="2671" y="5483"/>
                    <a:pt x="2584" y="5451"/>
                    <a:pt x="2521" y="5388"/>
                  </a:cubicBezTo>
                  <a:cubicBezTo>
                    <a:pt x="2395" y="5262"/>
                    <a:pt x="2395" y="5042"/>
                    <a:pt x="2521" y="4916"/>
                  </a:cubicBezTo>
                  <a:lnTo>
                    <a:pt x="2931" y="4506"/>
                  </a:lnTo>
                  <a:cubicBezTo>
                    <a:pt x="2962" y="4475"/>
                    <a:pt x="2962" y="4443"/>
                    <a:pt x="2994" y="4412"/>
                  </a:cubicBezTo>
                  <a:cubicBezTo>
                    <a:pt x="2679" y="3939"/>
                    <a:pt x="2490" y="3341"/>
                    <a:pt x="2458" y="2742"/>
                  </a:cubicBezTo>
                  <a:lnTo>
                    <a:pt x="2049" y="2742"/>
                  </a:lnTo>
                  <a:cubicBezTo>
                    <a:pt x="1860" y="2742"/>
                    <a:pt x="1702" y="2584"/>
                    <a:pt x="1702" y="2395"/>
                  </a:cubicBezTo>
                  <a:cubicBezTo>
                    <a:pt x="1702" y="2206"/>
                    <a:pt x="1860" y="2049"/>
                    <a:pt x="2049" y="2049"/>
                  </a:cubicBezTo>
                  <a:lnTo>
                    <a:pt x="3088" y="2049"/>
                  </a:lnTo>
                  <a:lnTo>
                    <a:pt x="3088" y="1734"/>
                  </a:lnTo>
                  <a:cubicBezTo>
                    <a:pt x="3088" y="1513"/>
                    <a:pt x="3246" y="1356"/>
                    <a:pt x="3435" y="1356"/>
                  </a:cubicBezTo>
                  <a:close/>
                  <a:moveTo>
                    <a:pt x="3466" y="1"/>
                  </a:moveTo>
                  <a:cubicBezTo>
                    <a:pt x="1576" y="1"/>
                    <a:pt x="32" y="1576"/>
                    <a:pt x="32" y="3467"/>
                  </a:cubicBezTo>
                  <a:cubicBezTo>
                    <a:pt x="32" y="3971"/>
                    <a:pt x="158" y="4506"/>
                    <a:pt x="411" y="4979"/>
                  </a:cubicBezTo>
                  <a:lnTo>
                    <a:pt x="32" y="6459"/>
                  </a:lnTo>
                  <a:cubicBezTo>
                    <a:pt x="1" y="6554"/>
                    <a:pt x="32" y="6680"/>
                    <a:pt x="158" y="6806"/>
                  </a:cubicBezTo>
                  <a:cubicBezTo>
                    <a:pt x="225" y="6851"/>
                    <a:pt x="324" y="6895"/>
                    <a:pt x="420" y="6895"/>
                  </a:cubicBezTo>
                  <a:cubicBezTo>
                    <a:pt x="460" y="6895"/>
                    <a:pt x="500" y="6887"/>
                    <a:pt x="537" y="6869"/>
                  </a:cubicBezTo>
                  <a:lnTo>
                    <a:pt x="1734" y="6396"/>
                  </a:lnTo>
                  <a:cubicBezTo>
                    <a:pt x="2269" y="6712"/>
                    <a:pt x="2899" y="6869"/>
                    <a:pt x="3466" y="6869"/>
                  </a:cubicBezTo>
                  <a:cubicBezTo>
                    <a:pt x="5357" y="6869"/>
                    <a:pt x="6901" y="5357"/>
                    <a:pt x="6901" y="3435"/>
                  </a:cubicBezTo>
                  <a:cubicBezTo>
                    <a:pt x="6901" y="1576"/>
                    <a:pt x="5325" y="1"/>
                    <a:pt x="346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8" name="Google Shape;6760;p88"/>
          <p:cNvGrpSpPr/>
          <p:nvPr/>
        </p:nvGrpSpPr>
        <p:grpSpPr>
          <a:xfrm>
            <a:off x="3152161" y="935257"/>
            <a:ext cx="374965" cy="450422"/>
            <a:chOff x="-35814602" y="3202075"/>
            <a:chExt cx="242625" cy="291450"/>
          </a:xfrm>
          <a:solidFill>
            <a:srgbClr val="DA7565"/>
          </a:solidFill>
        </p:grpSpPr>
        <p:sp>
          <p:nvSpPr>
            <p:cNvPr id="49" name="Google Shape;6761;p88"/>
            <p:cNvSpPr/>
            <p:nvPr/>
          </p:nvSpPr>
          <p:spPr>
            <a:xfrm>
              <a:off x="-35814602" y="3202075"/>
              <a:ext cx="51225" cy="202450"/>
            </a:xfrm>
            <a:custGeom>
              <a:avLst/>
              <a:gdLst/>
              <a:ahLst/>
              <a:cxnLst/>
              <a:rect l="l" t="t" r="r" b="b"/>
              <a:pathLst>
                <a:path w="2049" h="8097" extrusionOk="0">
                  <a:moveTo>
                    <a:pt x="1702" y="0"/>
                  </a:moveTo>
                  <a:cubicBezTo>
                    <a:pt x="757" y="0"/>
                    <a:pt x="1" y="788"/>
                    <a:pt x="1" y="1733"/>
                  </a:cubicBezTo>
                  <a:lnTo>
                    <a:pt x="1" y="8097"/>
                  </a:lnTo>
                  <a:cubicBezTo>
                    <a:pt x="348" y="7782"/>
                    <a:pt x="820" y="7562"/>
                    <a:pt x="1387" y="7562"/>
                  </a:cubicBezTo>
                  <a:lnTo>
                    <a:pt x="2049" y="7562"/>
                  </a:lnTo>
                  <a:lnTo>
                    <a:pt x="2049" y="0"/>
                  </a:lnTo>
                  <a:close/>
                </a:path>
              </a:pathLst>
            </a:custGeom>
            <a:grpFill/>
            <a:ln>
              <a:noFill/>
            </a:ln>
          </p:spPr>
          <p:txBody>
            <a:bodyPr spcFirstLastPara="1" wrap="square" lIns="68569" tIns="68569" rIns="68569" bIns="68569" anchor="ctr" anchorCtr="0">
              <a:noAutofit/>
            </a:bodyPr>
            <a:lstStyle/>
            <a:p>
              <a:endParaRPr sz="1050"/>
            </a:p>
          </p:txBody>
        </p:sp>
        <p:sp>
          <p:nvSpPr>
            <p:cNvPr id="50" name="Google Shape;6762;p88"/>
            <p:cNvSpPr/>
            <p:nvPr/>
          </p:nvSpPr>
          <p:spPr>
            <a:xfrm>
              <a:off x="-35814602" y="3407650"/>
              <a:ext cx="242625" cy="68550"/>
            </a:xfrm>
            <a:custGeom>
              <a:avLst/>
              <a:gdLst/>
              <a:ahLst/>
              <a:cxnLst/>
              <a:rect l="l" t="t" r="r" b="b"/>
              <a:pathLst>
                <a:path w="9705" h="2742" extrusionOk="0">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grpFill/>
            <a:ln>
              <a:noFill/>
            </a:ln>
          </p:spPr>
          <p:txBody>
            <a:bodyPr spcFirstLastPara="1" wrap="square" lIns="68569" tIns="68569" rIns="68569" bIns="68569" anchor="ctr" anchorCtr="0">
              <a:noAutofit/>
            </a:bodyPr>
            <a:lstStyle/>
            <a:p>
              <a:endParaRPr sz="1050"/>
            </a:p>
          </p:txBody>
        </p:sp>
        <p:sp>
          <p:nvSpPr>
            <p:cNvPr id="51" name="Google Shape;6763;p88"/>
            <p:cNvSpPr/>
            <p:nvPr/>
          </p:nvSpPr>
          <p:spPr>
            <a:xfrm>
              <a:off x="-35627125" y="3450950"/>
              <a:ext cx="55150" cy="25250"/>
            </a:xfrm>
            <a:custGeom>
              <a:avLst/>
              <a:gdLst/>
              <a:ahLst/>
              <a:cxnLst/>
              <a:rect l="l" t="t" r="r" b="b"/>
              <a:pathLst>
                <a:path w="2206" h="1010" extrusionOk="0">
                  <a:moveTo>
                    <a:pt x="0" y="1"/>
                  </a:moveTo>
                  <a:lnTo>
                    <a:pt x="0" y="1009"/>
                  </a:lnTo>
                  <a:lnTo>
                    <a:pt x="1670" y="1009"/>
                  </a:lnTo>
                  <a:cubicBezTo>
                    <a:pt x="1953" y="1009"/>
                    <a:pt x="2205" y="788"/>
                    <a:pt x="1953" y="505"/>
                  </a:cubicBezTo>
                  <a:cubicBezTo>
                    <a:pt x="1827" y="347"/>
                    <a:pt x="1764" y="190"/>
                    <a:pt x="1670" y="1"/>
                  </a:cubicBezTo>
                  <a:close/>
                </a:path>
              </a:pathLst>
            </a:custGeom>
            <a:grpFill/>
            <a:ln>
              <a:noFill/>
            </a:ln>
          </p:spPr>
          <p:txBody>
            <a:bodyPr spcFirstLastPara="1" wrap="square" lIns="68569" tIns="68569" rIns="68569" bIns="68569" anchor="ctr" anchorCtr="0">
              <a:noAutofit/>
            </a:bodyPr>
            <a:lstStyle/>
            <a:p>
              <a:endParaRPr sz="1050"/>
            </a:p>
          </p:txBody>
        </p:sp>
        <p:sp>
          <p:nvSpPr>
            <p:cNvPr id="52" name="Google Shape;6764;p88"/>
            <p:cNvSpPr/>
            <p:nvPr/>
          </p:nvSpPr>
          <p:spPr>
            <a:xfrm>
              <a:off x="-35703526" y="3305250"/>
              <a:ext cx="84300" cy="34675"/>
            </a:xfrm>
            <a:custGeom>
              <a:avLst/>
              <a:gdLst/>
              <a:ahLst/>
              <a:cxnLst/>
              <a:rect l="l" t="t" r="r" b="b"/>
              <a:pathLst>
                <a:path w="3372" h="1387" extrusionOk="0">
                  <a:moveTo>
                    <a:pt x="1701" y="0"/>
                  </a:moveTo>
                  <a:cubicBezTo>
                    <a:pt x="882" y="0"/>
                    <a:pt x="221" y="599"/>
                    <a:pt x="0" y="1387"/>
                  </a:cubicBezTo>
                  <a:lnTo>
                    <a:pt x="3371" y="1387"/>
                  </a:lnTo>
                  <a:cubicBezTo>
                    <a:pt x="3214" y="599"/>
                    <a:pt x="2521" y="0"/>
                    <a:pt x="1701" y="0"/>
                  </a:cubicBezTo>
                  <a:close/>
                </a:path>
              </a:pathLst>
            </a:custGeom>
            <a:grpFill/>
            <a:ln>
              <a:noFill/>
            </a:ln>
          </p:spPr>
          <p:txBody>
            <a:bodyPr spcFirstLastPara="1" wrap="square" lIns="68569" tIns="68569" rIns="68569" bIns="68569" anchor="ctr" anchorCtr="0">
              <a:noAutofit/>
            </a:bodyPr>
            <a:lstStyle/>
            <a:p>
              <a:endParaRPr sz="1050"/>
            </a:p>
          </p:txBody>
        </p:sp>
        <p:sp>
          <p:nvSpPr>
            <p:cNvPr id="53" name="Google Shape;6765;p88"/>
            <p:cNvSpPr/>
            <p:nvPr/>
          </p:nvSpPr>
          <p:spPr>
            <a:xfrm>
              <a:off x="-35677549" y="3254050"/>
              <a:ext cx="33100" cy="33100"/>
            </a:xfrm>
            <a:custGeom>
              <a:avLst/>
              <a:gdLst/>
              <a:ahLst/>
              <a:cxnLst/>
              <a:rect l="l" t="t" r="r" b="b"/>
              <a:pathLst>
                <a:path w="1324" h="1324" extrusionOk="0">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grpFill/>
            <a:ln>
              <a:noFill/>
            </a:ln>
          </p:spPr>
          <p:txBody>
            <a:bodyPr spcFirstLastPara="1" wrap="square" lIns="68569" tIns="68569" rIns="68569" bIns="68569" anchor="ctr" anchorCtr="0">
              <a:noAutofit/>
            </a:bodyPr>
            <a:lstStyle/>
            <a:p>
              <a:endParaRPr sz="1050"/>
            </a:p>
          </p:txBody>
        </p:sp>
        <p:sp>
          <p:nvSpPr>
            <p:cNvPr id="99" name="Google Shape;6766;p88"/>
            <p:cNvSpPr/>
            <p:nvPr/>
          </p:nvSpPr>
          <p:spPr>
            <a:xfrm>
              <a:off x="-35746851" y="3202075"/>
              <a:ext cx="171725" cy="189050"/>
            </a:xfrm>
            <a:custGeom>
              <a:avLst/>
              <a:gdLst/>
              <a:ahLst/>
              <a:cxnLst/>
              <a:rect l="l" t="t" r="r" b="b"/>
              <a:pathLst>
                <a:path w="6868" h="7562" extrusionOk="0">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grpFill/>
            <a:ln>
              <a:noFill/>
            </a:ln>
          </p:spPr>
          <p:txBody>
            <a:bodyPr spcFirstLastPara="1" wrap="square" lIns="68569" tIns="68569" rIns="68569" bIns="68569" anchor="ctr" anchorCtr="0">
              <a:noAutofit/>
            </a:bodyPr>
            <a:lstStyle/>
            <a:p>
              <a:endParaRPr sz="1050"/>
            </a:p>
          </p:txBody>
        </p:sp>
        <p:sp>
          <p:nvSpPr>
            <p:cNvPr id="100" name="Google Shape;6767;p88"/>
            <p:cNvSpPr/>
            <p:nvPr/>
          </p:nvSpPr>
          <p:spPr>
            <a:xfrm>
              <a:off x="-35677549" y="3450950"/>
              <a:ext cx="34675" cy="42575"/>
            </a:xfrm>
            <a:custGeom>
              <a:avLst/>
              <a:gdLst/>
              <a:ahLst/>
              <a:cxnLst/>
              <a:rect l="l" t="t" r="r" b="b"/>
              <a:pathLst>
                <a:path w="1387" h="1703" extrusionOk="0">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grpFill/>
            <a:ln>
              <a:noFill/>
            </a:ln>
          </p:spPr>
          <p:txBody>
            <a:bodyPr spcFirstLastPara="1" wrap="square" lIns="68569" tIns="68569" rIns="68569" bIns="68569" anchor="ctr" anchorCtr="0">
              <a:noAutofit/>
            </a:bodyPr>
            <a:lstStyle/>
            <a:p>
              <a:endParaRPr sz="1050"/>
            </a:p>
          </p:txBody>
        </p:sp>
      </p:grpSp>
      <p:grpSp>
        <p:nvGrpSpPr>
          <p:cNvPr id="110" name="Google Shape;6777;p88"/>
          <p:cNvGrpSpPr/>
          <p:nvPr/>
        </p:nvGrpSpPr>
        <p:grpSpPr>
          <a:xfrm>
            <a:off x="6127724" y="908464"/>
            <a:ext cx="450421" cy="450422"/>
            <a:chOff x="-34003850" y="3227275"/>
            <a:chExt cx="291450" cy="291450"/>
          </a:xfrm>
          <a:solidFill>
            <a:srgbClr val="DA7565"/>
          </a:solidFill>
        </p:grpSpPr>
        <p:sp>
          <p:nvSpPr>
            <p:cNvPr id="111" name="Google Shape;6778;p88"/>
            <p:cNvSpPr/>
            <p:nvPr/>
          </p:nvSpPr>
          <p:spPr>
            <a:xfrm>
              <a:off x="-33852625" y="3313925"/>
              <a:ext cx="128425" cy="49625"/>
            </a:xfrm>
            <a:custGeom>
              <a:avLst/>
              <a:gdLst/>
              <a:ahLst/>
              <a:cxnLst/>
              <a:rect l="l" t="t" r="r" b="b"/>
              <a:pathLst>
                <a:path w="5137" h="1985" extrusionOk="0">
                  <a:moveTo>
                    <a:pt x="473" y="0"/>
                  </a:moveTo>
                  <a:cubicBezTo>
                    <a:pt x="316" y="0"/>
                    <a:pt x="158" y="32"/>
                    <a:pt x="1" y="126"/>
                  </a:cubicBezTo>
                  <a:lnTo>
                    <a:pt x="2521" y="1985"/>
                  </a:lnTo>
                  <a:lnTo>
                    <a:pt x="5136" y="158"/>
                  </a:lnTo>
                  <a:cubicBezTo>
                    <a:pt x="4979" y="32"/>
                    <a:pt x="4790" y="0"/>
                    <a:pt x="4569" y="0"/>
                  </a:cubicBezTo>
                  <a:close/>
                </a:path>
              </a:pathLst>
            </a:custGeom>
            <a:grpFill/>
            <a:ln>
              <a:noFill/>
            </a:ln>
          </p:spPr>
          <p:txBody>
            <a:bodyPr spcFirstLastPara="1" wrap="square" lIns="68569" tIns="68569" rIns="68569" bIns="68569" anchor="ctr" anchorCtr="0">
              <a:noAutofit/>
            </a:bodyPr>
            <a:lstStyle/>
            <a:p>
              <a:endParaRPr sz="1050"/>
            </a:p>
          </p:txBody>
        </p:sp>
        <p:sp>
          <p:nvSpPr>
            <p:cNvPr id="112" name="Google Shape;6779;p88"/>
            <p:cNvSpPr/>
            <p:nvPr/>
          </p:nvSpPr>
          <p:spPr>
            <a:xfrm>
              <a:off x="-33866001" y="3328875"/>
              <a:ext cx="153600" cy="103200"/>
            </a:xfrm>
            <a:custGeom>
              <a:avLst/>
              <a:gdLst/>
              <a:ahLst/>
              <a:cxnLst/>
              <a:rect l="l" t="t" r="r" b="b"/>
              <a:pathLst>
                <a:path w="6144" h="4128" extrusionOk="0">
                  <a:moveTo>
                    <a:pt x="63" y="1"/>
                  </a:moveTo>
                  <a:cubicBezTo>
                    <a:pt x="32" y="127"/>
                    <a:pt x="0" y="284"/>
                    <a:pt x="0" y="379"/>
                  </a:cubicBezTo>
                  <a:lnTo>
                    <a:pt x="0" y="3120"/>
                  </a:lnTo>
                  <a:cubicBezTo>
                    <a:pt x="0" y="3655"/>
                    <a:pt x="473" y="4128"/>
                    <a:pt x="1040" y="4128"/>
                  </a:cubicBezTo>
                  <a:lnTo>
                    <a:pt x="5136" y="4128"/>
                  </a:lnTo>
                  <a:cubicBezTo>
                    <a:pt x="5671" y="4128"/>
                    <a:pt x="6144" y="3655"/>
                    <a:pt x="6144" y="3120"/>
                  </a:cubicBezTo>
                  <a:lnTo>
                    <a:pt x="6144" y="379"/>
                  </a:lnTo>
                  <a:cubicBezTo>
                    <a:pt x="6144" y="284"/>
                    <a:pt x="6112" y="190"/>
                    <a:pt x="6112" y="64"/>
                  </a:cubicBezTo>
                  <a:lnTo>
                    <a:pt x="3277" y="2048"/>
                  </a:lnTo>
                  <a:cubicBezTo>
                    <a:pt x="3214" y="2080"/>
                    <a:pt x="3151" y="2080"/>
                    <a:pt x="3056" y="2080"/>
                  </a:cubicBezTo>
                  <a:cubicBezTo>
                    <a:pt x="2993" y="2080"/>
                    <a:pt x="2962" y="2080"/>
                    <a:pt x="2867" y="2048"/>
                  </a:cubicBezTo>
                  <a:lnTo>
                    <a:pt x="63" y="1"/>
                  </a:lnTo>
                  <a:close/>
                </a:path>
              </a:pathLst>
            </a:custGeom>
            <a:grpFill/>
            <a:ln>
              <a:noFill/>
            </a:ln>
          </p:spPr>
          <p:txBody>
            <a:bodyPr spcFirstLastPara="1" wrap="square" lIns="68569" tIns="68569" rIns="68569" bIns="68569" anchor="ctr" anchorCtr="0">
              <a:noAutofit/>
            </a:bodyPr>
            <a:lstStyle/>
            <a:p>
              <a:endParaRPr sz="1050"/>
            </a:p>
          </p:txBody>
        </p:sp>
        <p:sp>
          <p:nvSpPr>
            <p:cNvPr id="113" name="Google Shape;6780;p88"/>
            <p:cNvSpPr/>
            <p:nvPr/>
          </p:nvSpPr>
          <p:spPr>
            <a:xfrm>
              <a:off x="-34003850" y="3279250"/>
              <a:ext cx="189050" cy="188275"/>
            </a:xfrm>
            <a:custGeom>
              <a:avLst/>
              <a:gdLst/>
              <a:ahLst/>
              <a:cxnLst/>
              <a:rect l="l" t="t" r="r" b="b"/>
              <a:pathLst>
                <a:path w="7562" h="7531" extrusionOk="0">
                  <a:moveTo>
                    <a:pt x="3781" y="2017"/>
                  </a:moveTo>
                  <a:cubicBezTo>
                    <a:pt x="3970" y="2017"/>
                    <a:pt x="4128" y="2175"/>
                    <a:pt x="4128" y="2364"/>
                  </a:cubicBezTo>
                  <a:cubicBezTo>
                    <a:pt x="4128" y="2584"/>
                    <a:pt x="3970" y="2742"/>
                    <a:pt x="3781" y="2742"/>
                  </a:cubicBezTo>
                  <a:lnTo>
                    <a:pt x="1702" y="2742"/>
                  </a:lnTo>
                  <a:cubicBezTo>
                    <a:pt x="1482" y="2742"/>
                    <a:pt x="1324" y="2584"/>
                    <a:pt x="1324" y="2364"/>
                  </a:cubicBezTo>
                  <a:cubicBezTo>
                    <a:pt x="1324" y="2175"/>
                    <a:pt x="1482" y="2017"/>
                    <a:pt x="1702" y="2017"/>
                  </a:cubicBezTo>
                  <a:close/>
                  <a:moveTo>
                    <a:pt x="3057" y="3403"/>
                  </a:moveTo>
                  <a:cubicBezTo>
                    <a:pt x="3277" y="3403"/>
                    <a:pt x="3435" y="3561"/>
                    <a:pt x="3435" y="3750"/>
                  </a:cubicBezTo>
                  <a:cubicBezTo>
                    <a:pt x="3466" y="3939"/>
                    <a:pt x="3277" y="4096"/>
                    <a:pt x="3057" y="4096"/>
                  </a:cubicBezTo>
                  <a:lnTo>
                    <a:pt x="1702" y="4096"/>
                  </a:lnTo>
                  <a:cubicBezTo>
                    <a:pt x="1482" y="4096"/>
                    <a:pt x="1324" y="3939"/>
                    <a:pt x="1324" y="3750"/>
                  </a:cubicBezTo>
                  <a:cubicBezTo>
                    <a:pt x="1324" y="3561"/>
                    <a:pt x="1482" y="3403"/>
                    <a:pt x="1702" y="3403"/>
                  </a:cubicBezTo>
                  <a:close/>
                  <a:moveTo>
                    <a:pt x="2395" y="4790"/>
                  </a:moveTo>
                  <a:cubicBezTo>
                    <a:pt x="2584" y="4790"/>
                    <a:pt x="2742" y="4947"/>
                    <a:pt x="2742" y="5136"/>
                  </a:cubicBezTo>
                  <a:cubicBezTo>
                    <a:pt x="2742" y="5325"/>
                    <a:pt x="2584" y="5483"/>
                    <a:pt x="2395" y="5483"/>
                  </a:cubicBezTo>
                  <a:lnTo>
                    <a:pt x="1702" y="5483"/>
                  </a:lnTo>
                  <a:cubicBezTo>
                    <a:pt x="1482" y="5483"/>
                    <a:pt x="1324" y="5325"/>
                    <a:pt x="1324" y="5136"/>
                  </a:cubicBezTo>
                  <a:cubicBezTo>
                    <a:pt x="1324" y="4947"/>
                    <a:pt x="1482" y="4790"/>
                    <a:pt x="1702" y="4790"/>
                  </a:cubicBezTo>
                  <a:close/>
                  <a:moveTo>
                    <a:pt x="1" y="1"/>
                  </a:moveTo>
                  <a:lnTo>
                    <a:pt x="1" y="7530"/>
                  </a:lnTo>
                  <a:lnTo>
                    <a:pt x="7562" y="7530"/>
                  </a:lnTo>
                  <a:lnTo>
                    <a:pt x="7562" y="6837"/>
                  </a:lnTo>
                  <a:lnTo>
                    <a:pt x="6522" y="6837"/>
                  </a:lnTo>
                  <a:cubicBezTo>
                    <a:pt x="5577" y="6837"/>
                    <a:pt x="4853" y="6081"/>
                    <a:pt x="4853" y="5136"/>
                  </a:cubicBezTo>
                  <a:lnTo>
                    <a:pt x="4853" y="2395"/>
                  </a:lnTo>
                  <a:cubicBezTo>
                    <a:pt x="4853" y="1450"/>
                    <a:pt x="5577" y="725"/>
                    <a:pt x="6522" y="725"/>
                  </a:cubicBezTo>
                  <a:lnTo>
                    <a:pt x="7562" y="725"/>
                  </a:lnTo>
                  <a:lnTo>
                    <a:pt x="7562" y="1"/>
                  </a:lnTo>
                  <a:close/>
                </a:path>
              </a:pathLst>
            </a:custGeom>
            <a:grpFill/>
            <a:ln>
              <a:noFill/>
            </a:ln>
          </p:spPr>
          <p:txBody>
            <a:bodyPr spcFirstLastPara="1" wrap="square" lIns="68569" tIns="68569" rIns="68569" bIns="68569" anchor="ctr" anchorCtr="0">
              <a:noAutofit/>
            </a:bodyPr>
            <a:lstStyle/>
            <a:p>
              <a:endParaRPr sz="1050"/>
            </a:p>
          </p:txBody>
        </p:sp>
        <p:sp>
          <p:nvSpPr>
            <p:cNvPr id="114" name="Google Shape;6781;p88"/>
            <p:cNvSpPr/>
            <p:nvPr/>
          </p:nvSpPr>
          <p:spPr>
            <a:xfrm>
              <a:off x="-34003850" y="3227275"/>
              <a:ext cx="189050" cy="34675"/>
            </a:xfrm>
            <a:custGeom>
              <a:avLst/>
              <a:gdLst/>
              <a:ahLst/>
              <a:cxnLst/>
              <a:rect l="l" t="t" r="r" b="b"/>
              <a:pathLst>
                <a:path w="7562" h="1387" extrusionOk="0">
                  <a:moveTo>
                    <a:pt x="1009" y="1"/>
                  </a:moveTo>
                  <a:cubicBezTo>
                    <a:pt x="473" y="1"/>
                    <a:pt x="1" y="473"/>
                    <a:pt x="1" y="1040"/>
                  </a:cubicBezTo>
                  <a:lnTo>
                    <a:pt x="1" y="1387"/>
                  </a:lnTo>
                  <a:lnTo>
                    <a:pt x="7562" y="1387"/>
                  </a:lnTo>
                  <a:lnTo>
                    <a:pt x="7562" y="1040"/>
                  </a:lnTo>
                  <a:cubicBezTo>
                    <a:pt x="7562" y="473"/>
                    <a:pt x="7089" y="1"/>
                    <a:pt x="6522" y="1"/>
                  </a:cubicBezTo>
                  <a:close/>
                </a:path>
              </a:pathLst>
            </a:custGeom>
            <a:grpFill/>
            <a:ln>
              <a:noFill/>
            </a:ln>
          </p:spPr>
          <p:txBody>
            <a:bodyPr spcFirstLastPara="1" wrap="square" lIns="68569" tIns="68569" rIns="68569" bIns="68569" anchor="ctr" anchorCtr="0">
              <a:noAutofit/>
            </a:bodyPr>
            <a:lstStyle/>
            <a:p>
              <a:endParaRPr sz="1050"/>
            </a:p>
          </p:txBody>
        </p:sp>
        <p:sp>
          <p:nvSpPr>
            <p:cNvPr id="115" name="Google Shape;6782;p88"/>
            <p:cNvSpPr/>
            <p:nvPr/>
          </p:nvSpPr>
          <p:spPr>
            <a:xfrm>
              <a:off x="-34003850" y="3484050"/>
              <a:ext cx="189050" cy="34675"/>
            </a:xfrm>
            <a:custGeom>
              <a:avLst/>
              <a:gdLst/>
              <a:ahLst/>
              <a:cxnLst/>
              <a:rect l="l" t="t" r="r" b="b"/>
              <a:pathLst>
                <a:path w="7562" h="1387" extrusionOk="0">
                  <a:moveTo>
                    <a:pt x="1" y="0"/>
                  </a:moveTo>
                  <a:lnTo>
                    <a:pt x="1" y="347"/>
                  </a:lnTo>
                  <a:cubicBezTo>
                    <a:pt x="1" y="945"/>
                    <a:pt x="442" y="1386"/>
                    <a:pt x="1009" y="1386"/>
                  </a:cubicBezTo>
                  <a:lnTo>
                    <a:pt x="6522" y="1386"/>
                  </a:lnTo>
                  <a:cubicBezTo>
                    <a:pt x="7089" y="1386"/>
                    <a:pt x="7562" y="914"/>
                    <a:pt x="7562" y="347"/>
                  </a:cubicBezTo>
                  <a:lnTo>
                    <a:pt x="7562" y="0"/>
                  </a:lnTo>
                  <a:close/>
                </a:path>
              </a:pathLst>
            </a:custGeom>
            <a:grpFill/>
            <a:ln>
              <a:noFill/>
            </a:ln>
          </p:spPr>
          <p:txBody>
            <a:bodyPr spcFirstLastPara="1" wrap="square" lIns="68569" tIns="68569" rIns="68569" bIns="68569" anchor="ctr" anchorCtr="0">
              <a:noAutofit/>
            </a:bodyPr>
            <a:lstStyle/>
            <a:p>
              <a:endParaRPr sz="1050"/>
            </a:p>
          </p:txBody>
        </p:sp>
      </p:grpSp>
      <p:grpSp>
        <p:nvGrpSpPr>
          <p:cNvPr id="160" name="Google Shape;6827;p88"/>
          <p:cNvGrpSpPr/>
          <p:nvPr/>
        </p:nvGrpSpPr>
        <p:grpSpPr>
          <a:xfrm>
            <a:off x="6694941" y="916356"/>
            <a:ext cx="455290" cy="449186"/>
            <a:chOff x="-33645475" y="3228075"/>
            <a:chExt cx="294600" cy="290650"/>
          </a:xfrm>
          <a:solidFill>
            <a:srgbClr val="DA7565"/>
          </a:solidFill>
        </p:grpSpPr>
        <p:sp>
          <p:nvSpPr>
            <p:cNvPr id="161" name="Google Shape;6828;p88"/>
            <p:cNvSpPr/>
            <p:nvPr/>
          </p:nvSpPr>
          <p:spPr>
            <a:xfrm>
              <a:off x="-33456451" y="3261925"/>
              <a:ext cx="84300" cy="85100"/>
            </a:xfrm>
            <a:custGeom>
              <a:avLst/>
              <a:gdLst/>
              <a:ahLst/>
              <a:cxnLst/>
              <a:rect l="l" t="t" r="r" b="b"/>
              <a:pathLst>
                <a:path w="3372" h="3404" extrusionOk="0">
                  <a:moveTo>
                    <a:pt x="347" y="1"/>
                  </a:moveTo>
                  <a:cubicBezTo>
                    <a:pt x="158" y="1"/>
                    <a:pt x="1" y="158"/>
                    <a:pt x="1" y="347"/>
                  </a:cubicBezTo>
                  <a:cubicBezTo>
                    <a:pt x="1" y="536"/>
                    <a:pt x="158" y="694"/>
                    <a:pt x="347" y="694"/>
                  </a:cubicBezTo>
                  <a:lnTo>
                    <a:pt x="1009" y="694"/>
                  </a:lnTo>
                  <a:cubicBezTo>
                    <a:pt x="1576" y="694"/>
                    <a:pt x="2049" y="1166"/>
                    <a:pt x="2049" y="1733"/>
                  </a:cubicBezTo>
                  <a:lnTo>
                    <a:pt x="2049" y="2269"/>
                  </a:lnTo>
                  <a:lnTo>
                    <a:pt x="1923" y="2175"/>
                  </a:lnTo>
                  <a:cubicBezTo>
                    <a:pt x="1860" y="2112"/>
                    <a:pt x="1773" y="2080"/>
                    <a:pt x="1686" y="2080"/>
                  </a:cubicBezTo>
                  <a:cubicBezTo>
                    <a:pt x="1600" y="2080"/>
                    <a:pt x="1513" y="2112"/>
                    <a:pt x="1450" y="2175"/>
                  </a:cubicBezTo>
                  <a:cubicBezTo>
                    <a:pt x="1324" y="2269"/>
                    <a:pt x="1324" y="2521"/>
                    <a:pt x="1450" y="2647"/>
                  </a:cubicBezTo>
                  <a:lnTo>
                    <a:pt x="2112" y="3309"/>
                  </a:lnTo>
                  <a:cubicBezTo>
                    <a:pt x="2175" y="3372"/>
                    <a:pt x="2269" y="3403"/>
                    <a:pt x="2360" y="3403"/>
                  </a:cubicBezTo>
                  <a:cubicBezTo>
                    <a:pt x="2450" y="3403"/>
                    <a:pt x="2537" y="3372"/>
                    <a:pt x="2584" y="3309"/>
                  </a:cubicBezTo>
                  <a:lnTo>
                    <a:pt x="3277" y="2647"/>
                  </a:lnTo>
                  <a:cubicBezTo>
                    <a:pt x="3372" y="2521"/>
                    <a:pt x="3372" y="2269"/>
                    <a:pt x="3277" y="2175"/>
                  </a:cubicBezTo>
                  <a:cubicBezTo>
                    <a:pt x="3214" y="2112"/>
                    <a:pt x="3120" y="2080"/>
                    <a:pt x="3029" y="2080"/>
                  </a:cubicBezTo>
                  <a:cubicBezTo>
                    <a:pt x="2939" y="2080"/>
                    <a:pt x="2852" y="2112"/>
                    <a:pt x="2805" y="2175"/>
                  </a:cubicBezTo>
                  <a:lnTo>
                    <a:pt x="2679" y="2269"/>
                  </a:lnTo>
                  <a:lnTo>
                    <a:pt x="2679" y="1733"/>
                  </a:lnTo>
                  <a:cubicBezTo>
                    <a:pt x="2742" y="788"/>
                    <a:pt x="1954" y="1"/>
                    <a:pt x="1009" y="1"/>
                  </a:cubicBezTo>
                  <a:close/>
                </a:path>
              </a:pathLst>
            </a:custGeom>
            <a:grpFill/>
            <a:ln>
              <a:noFill/>
            </a:ln>
          </p:spPr>
          <p:txBody>
            <a:bodyPr spcFirstLastPara="1" wrap="square" lIns="68569" tIns="68569" rIns="68569" bIns="68569" anchor="ctr" anchorCtr="0">
              <a:noAutofit/>
            </a:bodyPr>
            <a:lstStyle/>
            <a:p>
              <a:endParaRPr sz="1050"/>
            </a:p>
          </p:txBody>
        </p:sp>
        <p:sp>
          <p:nvSpPr>
            <p:cNvPr id="162" name="Google Shape;6829;p88"/>
            <p:cNvSpPr/>
            <p:nvPr/>
          </p:nvSpPr>
          <p:spPr>
            <a:xfrm>
              <a:off x="-33575374" y="3433625"/>
              <a:ext cx="85075" cy="85100"/>
            </a:xfrm>
            <a:custGeom>
              <a:avLst/>
              <a:gdLst/>
              <a:ahLst/>
              <a:cxnLst/>
              <a:rect l="l" t="t" r="r" b="b"/>
              <a:pathLst>
                <a:path w="3403" h="3404" extrusionOk="0">
                  <a:moveTo>
                    <a:pt x="1013" y="1"/>
                  </a:moveTo>
                  <a:cubicBezTo>
                    <a:pt x="922" y="1"/>
                    <a:pt x="835" y="32"/>
                    <a:pt x="788" y="95"/>
                  </a:cubicBezTo>
                  <a:lnTo>
                    <a:pt x="127" y="757"/>
                  </a:lnTo>
                  <a:cubicBezTo>
                    <a:pt x="1" y="883"/>
                    <a:pt x="1" y="1135"/>
                    <a:pt x="127" y="1229"/>
                  </a:cubicBezTo>
                  <a:cubicBezTo>
                    <a:pt x="174" y="1292"/>
                    <a:pt x="260" y="1324"/>
                    <a:pt x="351" y="1324"/>
                  </a:cubicBezTo>
                  <a:cubicBezTo>
                    <a:pt x="442" y="1324"/>
                    <a:pt x="536" y="1292"/>
                    <a:pt x="599" y="1229"/>
                  </a:cubicBezTo>
                  <a:lnTo>
                    <a:pt x="694" y="1135"/>
                  </a:lnTo>
                  <a:lnTo>
                    <a:pt x="694" y="1671"/>
                  </a:lnTo>
                  <a:cubicBezTo>
                    <a:pt x="694" y="2616"/>
                    <a:pt x="1450" y="3372"/>
                    <a:pt x="2395" y="3372"/>
                  </a:cubicBezTo>
                  <a:lnTo>
                    <a:pt x="3057" y="3372"/>
                  </a:lnTo>
                  <a:lnTo>
                    <a:pt x="3057" y="3403"/>
                  </a:lnTo>
                  <a:cubicBezTo>
                    <a:pt x="3246" y="3403"/>
                    <a:pt x="3403" y="3246"/>
                    <a:pt x="3403" y="3057"/>
                  </a:cubicBezTo>
                  <a:cubicBezTo>
                    <a:pt x="3403" y="2868"/>
                    <a:pt x="3246" y="2710"/>
                    <a:pt x="3057" y="2710"/>
                  </a:cubicBezTo>
                  <a:lnTo>
                    <a:pt x="2363" y="2710"/>
                  </a:lnTo>
                  <a:cubicBezTo>
                    <a:pt x="1796" y="2710"/>
                    <a:pt x="1324" y="2238"/>
                    <a:pt x="1324" y="1671"/>
                  </a:cubicBezTo>
                  <a:lnTo>
                    <a:pt x="1324" y="1135"/>
                  </a:lnTo>
                  <a:lnTo>
                    <a:pt x="1450" y="1229"/>
                  </a:lnTo>
                  <a:cubicBezTo>
                    <a:pt x="1513" y="1292"/>
                    <a:pt x="1599" y="1324"/>
                    <a:pt x="1686" y="1324"/>
                  </a:cubicBezTo>
                  <a:cubicBezTo>
                    <a:pt x="1773" y="1324"/>
                    <a:pt x="1859" y="1292"/>
                    <a:pt x="1922" y="1229"/>
                  </a:cubicBezTo>
                  <a:cubicBezTo>
                    <a:pt x="2048" y="1135"/>
                    <a:pt x="2048" y="883"/>
                    <a:pt x="1922" y="757"/>
                  </a:cubicBezTo>
                  <a:lnTo>
                    <a:pt x="1261" y="95"/>
                  </a:lnTo>
                  <a:cubicBezTo>
                    <a:pt x="1198" y="32"/>
                    <a:pt x="1103" y="1"/>
                    <a:pt x="1013" y="1"/>
                  </a:cubicBezTo>
                  <a:close/>
                </a:path>
              </a:pathLst>
            </a:custGeom>
            <a:grpFill/>
            <a:ln>
              <a:noFill/>
            </a:ln>
          </p:spPr>
          <p:txBody>
            <a:bodyPr spcFirstLastPara="1" wrap="square" lIns="68569" tIns="68569" rIns="68569" bIns="68569" anchor="ctr" anchorCtr="0">
              <a:noAutofit/>
            </a:bodyPr>
            <a:lstStyle/>
            <a:p>
              <a:endParaRPr sz="1050"/>
            </a:p>
          </p:txBody>
        </p:sp>
        <p:sp>
          <p:nvSpPr>
            <p:cNvPr id="163" name="Google Shape;6830;p88"/>
            <p:cNvSpPr/>
            <p:nvPr/>
          </p:nvSpPr>
          <p:spPr>
            <a:xfrm>
              <a:off x="-33645475" y="3228075"/>
              <a:ext cx="206375" cy="153600"/>
            </a:xfrm>
            <a:custGeom>
              <a:avLst/>
              <a:gdLst/>
              <a:ahLst/>
              <a:cxnLst/>
              <a:rect l="l" t="t" r="r" b="b"/>
              <a:pathLst>
                <a:path w="8255" h="6144" extrusionOk="0">
                  <a:moveTo>
                    <a:pt x="4191" y="0"/>
                  </a:moveTo>
                  <a:cubicBezTo>
                    <a:pt x="2300" y="0"/>
                    <a:pt x="757" y="1544"/>
                    <a:pt x="757" y="3434"/>
                  </a:cubicBezTo>
                  <a:lnTo>
                    <a:pt x="757" y="3529"/>
                  </a:lnTo>
                  <a:cubicBezTo>
                    <a:pt x="347" y="3686"/>
                    <a:pt x="95" y="4033"/>
                    <a:pt x="95" y="4474"/>
                  </a:cubicBezTo>
                  <a:lnTo>
                    <a:pt x="95" y="5135"/>
                  </a:lnTo>
                  <a:cubicBezTo>
                    <a:pt x="1" y="5671"/>
                    <a:pt x="473" y="6143"/>
                    <a:pt x="1009" y="6143"/>
                  </a:cubicBezTo>
                  <a:cubicBezTo>
                    <a:pt x="1135" y="6143"/>
                    <a:pt x="1261" y="6112"/>
                    <a:pt x="1387" y="6080"/>
                  </a:cubicBezTo>
                  <a:lnTo>
                    <a:pt x="1387" y="3403"/>
                  </a:lnTo>
                  <a:cubicBezTo>
                    <a:pt x="1387" y="1890"/>
                    <a:pt x="2647" y="630"/>
                    <a:pt x="4128" y="630"/>
                  </a:cubicBezTo>
                  <a:cubicBezTo>
                    <a:pt x="5640" y="630"/>
                    <a:pt x="6900" y="1890"/>
                    <a:pt x="6900" y="3403"/>
                  </a:cubicBezTo>
                  <a:lnTo>
                    <a:pt x="6900" y="6080"/>
                  </a:lnTo>
                  <a:cubicBezTo>
                    <a:pt x="6995" y="6112"/>
                    <a:pt x="7121" y="6143"/>
                    <a:pt x="7247" y="6143"/>
                  </a:cubicBezTo>
                  <a:cubicBezTo>
                    <a:pt x="7782" y="6143"/>
                    <a:pt x="8255" y="5671"/>
                    <a:pt x="8255" y="5135"/>
                  </a:cubicBezTo>
                  <a:lnTo>
                    <a:pt x="8255" y="4474"/>
                  </a:lnTo>
                  <a:cubicBezTo>
                    <a:pt x="8255" y="4033"/>
                    <a:pt x="8003" y="3623"/>
                    <a:pt x="7593" y="3529"/>
                  </a:cubicBezTo>
                  <a:lnTo>
                    <a:pt x="7593" y="3434"/>
                  </a:lnTo>
                  <a:cubicBezTo>
                    <a:pt x="7593" y="1544"/>
                    <a:pt x="6050" y="0"/>
                    <a:pt x="4191" y="0"/>
                  </a:cubicBezTo>
                  <a:close/>
                </a:path>
              </a:pathLst>
            </a:custGeom>
            <a:grpFill/>
            <a:ln>
              <a:noFill/>
            </a:ln>
          </p:spPr>
          <p:txBody>
            <a:bodyPr spcFirstLastPara="1" wrap="square" lIns="68569" tIns="68569" rIns="68569" bIns="68569" anchor="ctr" anchorCtr="0">
              <a:noAutofit/>
            </a:bodyPr>
            <a:lstStyle/>
            <a:p>
              <a:endParaRPr sz="1050"/>
            </a:p>
          </p:txBody>
        </p:sp>
        <p:sp>
          <p:nvSpPr>
            <p:cNvPr id="164" name="Google Shape;6831;p88"/>
            <p:cNvSpPr/>
            <p:nvPr/>
          </p:nvSpPr>
          <p:spPr>
            <a:xfrm>
              <a:off x="-33593500" y="3279250"/>
              <a:ext cx="104775" cy="52275"/>
            </a:xfrm>
            <a:custGeom>
              <a:avLst/>
              <a:gdLst/>
              <a:ahLst/>
              <a:cxnLst/>
              <a:rect l="l" t="t" r="r" b="b"/>
              <a:pathLst>
                <a:path w="4191" h="2091" extrusionOk="0">
                  <a:moveTo>
                    <a:pt x="1734" y="1"/>
                  </a:moveTo>
                  <a:cubicBezTo>
                    <a:pt x="789" y="1"/>
                    <a:pt x="1" y="757"/>
                    <a:pt x="1" y="1702"/>
                  </a:cubicBezTo>
                  <a:lnTo>
                    <a:pt x="1" y="2049"/>
                  </a:lnTo>
                  <a:lnTo>
                    <a:pt x="1230" y="2049"/>
                  </a:lnTo>
                  <a:cubicBezTo>
                    <a:pt x="1545" y="2049"/>
                    <a:pt x="1891" y="2049"/>
                    <a:pt x="2017" y="1986"/>
                  </a:cubicBezTo>
                  <a:cubicBezTo>
                    <a:pt x="2049" y="1954"/>
                    <a:pt x="2080" y="1828"/>
                    <a:pt x="2080" y="1734"/>
                  </a:cubicBezTo>
                  <a:cubicBezTo>
                    <a:pt x="2080" y="1545"/>
                    <a:pt x="2238" y="1387"/>
                    <a:pt x="2458" y="1387"/>
                  </a:cubicBezTo>
                  <a:cubicBezTo>
                    <a:pt x="2647" y="1387"/>
                    <a:pt x="2805" y="1545"/>
                    <a:pt x="2805" y="1734"/>
                  </a:cubicBezTo>
                  <a:cubicBezTo>
                    <a:pt x="2805" y="1828"/>
                    <a:pt x="2805" y="1954"/>
                    <a:pt x="2868" y="1986"/>
                  </a:cubicBezTo>
                  <a:cubicBezTo>
                    <a:pt x="2942" y="2059"/>
                    <a:pt x="3091" y="2090"/>
                    <a:pt x="3266" y="2090"/>
                  </a:cubicBezTo>
                  <a:cubicBezTo>
                    <a:pt x="3389" y="2090"/>
                    <a:pt x="3525" y="2075"/>
                    <a:pt x="3656" y="2049"/>
                  </a:cubicBezTo>
                  <a:lnTo>
                    <a:pt x="4191" y="2049"/>
                  </a:lnTo>
                  <a:lnTo>
                    <a:pt x="4191" y="1702"/>
                  </a:lnTo>
                  <a:lnTo>
                    <a:pt x="4128" y="1702"/>
                  </a:lnTo>
                  <a:cubicBezTo>
                    <a:pt x="4128" y="757"/>
                    <a:pt x="3340" y="1"/>
                    <a:pt x="2395" y="1"/>
                  </a:cubicBezTo>
                  <a:close/>
                </a:path>
              </a:pathLst>
            </a:custGeom>
            <a:grpFill/>
            <a:ln>
              <a:noFill/>
            </a:ln>
          </p:spPr>
          <p:txBody>
            <a:bodyPr spcFirstLastPara="1" wrap="square" lIns="68569" tIns="68569" rIns="68569" bIns="68569" anchor="ctr" anchorCtr="0">
              <a:noAutofit/>
            </a:bodyPr>
            <a:lstStyle/>
            <a:p>
              <a:endParaRPr sz="1050"/>
            </a:p>
          </p:txBody>
        </p:sp>
        <p:sp>
          <p:nvSpPr>
            <p:cNvPr id="165" name="Google Shape;6832;p88"/>
            <p:cNvSpPr/>
            <p:nvPr/>
          </p:nvSpPr>
          <p:spPr>
            <a:xfrm>
              <a:off x="-33593500" y="3341475"/>
              <a:ext cx="104775" cy="74075"/>
            </a:xfrm>
            <a:custGeom>
              <a:avLst/>
              <a:gdLst/>
              <a:ahLst/>
              <a:cxnLst/>
              <a:rect l="l" t="t" r="r" b="b"/>
              <a:pathLst>
                <a:path w="4191" h="2963" extrusionOk="0">
                  <a:moveTo>
                    <a:pt x="2395" y="1"/>
                  </a:moveTo>
                  <a:cubicBezTo>
                    <a:pt x="2080" y="253"/>
                    <a:pt x="1671" y="253"/>
                    <a:pt x="1230" y="253"/>
                  </a:cubicBezTo>
                  <a:lnTo>
                    <a:pt x="1" y="253"/>
                  </a:lnTo>
                  <a:lnTo>
                    <a:pt x="1" y="914"/>
                  </a:lnTo>
                  <a:cubicBezTo>
                    <a:pt x="1" y="2049"/>
                    <a:pt x="946" y="2962"/>
                    <a:pt x="2112" y="2962"/>
                  </a:cubicBezTo>
                  <a:cubicBezTo>
                    <a:pt x="3246" y="2962"/>
                    <a:pt x="4191" y="2049"/>
                    <a:pt x="4191" y="914"/>
                  </a:cubicBezTo>
                  <a:lnTo>
                    <a:pt x="4191" y="253"/>
                  </a:lnTo>
                  <a:lnTo>
                    <a:pt x="3466" y="253"/>
                  </a:lnTo>
                  <a:cubicBezTo>
                    <a:pt x="3088" y="253"/>
                    <a:pt x="2679" y="190"/>
                    <a:pt x="2395" y="1"/>
                  </a:cubicBezTo>
                  <a:close/>
                </a:path>
              </a:pathLst>
            </a:custGeom>
            <a:grpFill/>
            <a:ln>
              <a:noFill/>
            </a:ln>
          </p:spPr>
          <p:txBody>
            <a:bodyPr spcFirstLastPara="1" wrap="square" lIns="68569" tIns="68569" rIns="68569" bIns="68569" anchor="ctr" anchorCtr="0">
              <a:noAutofit/>
            </a:bodyPr>
            <a:lstStyle/>
            <a:p>
              <a:endParaRPr sz="1050"/>
            </a:p>
          </p:txBody>
        </p:sp>
        <p:sp>
          <p:nvSpPr>
            <p:cNvPr id="166" name="Google Shape;6833;p88"/>
            <p:cNvSpPr/>
            <p:nvPr/>
          </p:nvSpPr>
          <p:spPr>
            <a:xfrm>
              <a:off x="-33455651" y="3381650"/>
              <a:ext cx="104775" cy="52250"/>
            </a:xfrm>
            <a:custGeom>
              <a:avLst/>
              <a:gdLst/>
              <a:ahLst/>
              <a:cxnLst/>
              <a:rect l="l" t="t" r="r" b="b"/>
              <a:pathLst>
                <a:path w="4191" h="2090" extrusionOk="0">
                  <a:moveTo>
                    <a:pt x="1702" y="0"/>
                  </a:moveTo>
                  <a:cubicBezTo>
                    <a:pt x="756" y="0"/>
                    <a:pt x="0" y="757"/>
                    <a:pt x="0" y="1702"/>
                  </a:cubicBezTo>
                  <a:lnTo>
                    <a:pt x="0" y="2048"/>
                  </a:lnTo>
                  <a:lnTo>
                    <a:pt x="1229" y="2048"/>
                  </a:lnTo>
                  <a:cubicBezTo>
                    <a:pt x="1544" y="2048"/>
                    <a:pt x="1891" y="2048"/>
                    <a:pt x="2017" y="1985"/>
                  </a:cubicBezTo>
                  <a:cubicBezTo>
                    <a:pt x="2048" y="1954"/>
                    <a:pt x="2080" y="1828"/>
                    <a:pt x="2080" y="1733"/>
                  </a:cubicBezTo>
                  <a:cubicBezTo>
                    <a:pt x="2080" y="1544"/>
                    <a:pt x="2237" y="1387"/>
                    <a:pt x="2458" y="1387"/>
                  </a:cubicBezTo>
                  <a:cubicBezTo>
                    <a:pt x="2647" y="1387"/>
                    <a:pt x="2804" y="1544"/>
                    <a:pt x="2804" y="1733"/>
                  </a:cubicBezTo>
                  <a:cubicBezTo>
                    <a:pt x="2804" y="1828"/>
                    <a:pt x="2804" y="1954"/>
                    <a:pt x="2867" y="1985"/>
                  </a:cubicBezTo>
                  <a:cubicBezTo>
                    <a:pt x="2941" y="2059"/>
                    <a:pt x="3091" y="2090"/>
                    <a:pt x="3265" y="2090"/>
                  </a:cubicBezTo>
                  <a:cubicBezTo>
                    <a:pt x="3388" y="2090"/>
                    <a:pt x="3524" y="2074"/>
                    <a:pt x="3655" y="2048"/>
                  </a:cubicBezTo>
                  <a:lnTo>
                    <a:pt x="4190" y="2048"/>
                  </a:lnTo>
                  <a:lnTo>
                    <a:pt x="4190" y="1702"/>
                  </a:lnTo>
                  <a:cubicBezTo>
                    <a:pt x="4096" y="757"/>
                    <a:pt x="3308" y="0"/>
                    <a:pt x="2363" y="0"/>
                  </a:cubicBezTo>
                  <a:close/>
                </a:path>
              </a:pathLst>
            </a:custGeom>
            <a:grpFill/>
            <a:ln>
              <a:noFill/>
            </a:ln>
          </p:spPr>
          <p:txBody>
            <a:bodyPr spcFirstLastPara="1" wrap="square" lIns="68569" tIns="68569" rIns="68569" bIns="68569" anchor="ctr" anchorCtr="0">
              <a:noAutofit/>
            </a:bodyPr>
            <a:lstStyle/>
            <a:p>
              <a:endParaRPr sz="1050"/>
            </a:p>
          </p:txBody>
        </p:sp>
        <p:sp>
          <p:nvSpPr>
            <p:cNvPr id="167" name="Google Shape;6834;p88"/>
            <p:cNvSpPr/>
            <p:nvPr/>
          </p:nvSpPr>
          <p:spPr>
            <a:xfrm>
              <a:off x="-33456451" y="3443875"/>
              <a:ext cx="102425" cy="74850"/>
            </a:xfrm>
            <a:custGeom>
              <a:avLst/>
              <a:gdLst/>
              <a:ahLst/>
              <a:cxnLst/>
              <a:rect l="l" t="t" r="r" b="b"/>
              <a:pathLst>
                <a:path w="4097" h="2994" extrusionOk="0">
                  <a:moveTo>
                    <a:pt x="2395" y="0"/>
                  </a:moveTo>
                  <a:cubicBezTo>
                    <a:pt x="2080" y="252"/>
                    <a:pt x="1639" y="252"/>
                    <a:pt x="1230" y="252"/>
                  </a:cubicBezTo>
                  <a:lnTo>
                    <a:pt x="1" y="252"/>
                  </a:lnTo>
                  <a:lnTo>
                    <a:pt x="1" y="914"/>
                  </a:lnTo>
                  <a:cubicBezTo>
                    <a:pt x="1" y="2048"/>
                    <a:pt x="914" y="2993"/>
                    <a:pt x="2049" y="2993"/>
                  </a:cubicBezTo>
                  <a:cubicBezTo>
                    <a:pt x="3183" y="2993"/>
                    <a:pt x="4096" y="2048"/>
                    <a:pt x="4096" y="914"/>
                  </a:cubicBezTo>
                  <a:lnTo>
                    <a:pt x="4096" y="252"/>
                  </a:lnTo>
                  <a:lnTo>
                    <a:pt x="3435" y="252"/>
                  </a:lnTo>
                  <a:cubicBezTo>
                    <a:pt x="3025" y="252"/>
                    <a:pt x="2679" y="189"/>
                    <a:pt x="2395"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06" name="Google Shape;6873;p88"/>
          <p:cNvGrpSpPr/>
          <p:nvPr/>
        </p:nvGrpSpPr>
        <p:grpSpPr>
          <a:xfrm>
            <a:off x="4395120" y="916891"/>
            <a:ext cx="435778" cy="450422"/>
            <a:chOff x="-35118325" y="3202075"/>
            <a:chExt cx="281975" cy="291450"/>
          </a:xfrm>
          <a:solidFill>
            <a:srgbClr val="DA7565"/>
          </a:solidFill>
        </p:grpSpPr>
        <p:sp>
          <p:nvSpPr>
            <p:cNvPr id="207" name="Google Shape;6874;p88"/>
            <p:cNvSpPr/>
            <p:nvPr/>
          </p:nvSpPr>
          <p:spPr>
            <a:xfrm>
              <a:off x="-35008049" y="3202075"/>
              <a:ext cx="171700" cy="171250"/>
            </a:xfrm>
            <a:custGeom>
              <a:avLst/>
              <a:gdLst/>
              <a:ahLst/>
              <a:cxnLst/>
              <a:rect l="l" t="t" r="r" b="b"/>
              <a:pathLst>
                <a:path w="6867" h="6850" extrusionOk="0">
                  <a:moveTo>
                    <a:pt x="3466" y="1355"/>
                  </a:moveTo>
                  <a:cubicBezTo>
                    <a:pt x="4222" y="1355"/>
                    <a:pt x="4852" y="1985"/>
                    <a:pt x="4852" y="2741"/>
                  </a:cubicBezTo>
                  <a:lnTo>
                    <a:pt x="4852" y="4127"/>
                  </a:lnTo>
                  <a:cubicBezTo>
                    <a:pt x="4852" y="4348"/>
                    <a:pt x="4757" y="4600"/>
                    <a:pt x="4631" y="4821"/>
                  </a:cubicBezTo>
                  <a:lnTo>
                    <a:pt x="4726" y="4915"/>
                  </a:lnTo>
                  <a:cubicBezTo>
                    <a:pt x="4852" y="5041"/>
                    <a:pt x="4852" y="5262"/>
                    <a:pt x="4726" y="5388"/>
                  </a:cubicBezTo>
                  <a:cubicBezTo>
                    <a:pt x="4663" y="5451"/>
                    <a:pt x="4576" y="5482"/>
                    <a:pt x="4489" y="5482"/>
                  </a:cubicBezTo>
                  <a:cubicBezTo>
                    <a:pt x="4403" y="5482"/>
                    <a:pt x="4316" y="5451"/>
                    <a:pt x="4253" y="5388"/>
                  </a:cubicBezTo>
                  <a:lnTo>
                    <a:pt x="4190" y="5293"/>
                  </a:lnTo>
                  <a:cubicBezTo>
                    <a:pt x="3970" y="5419"/>
                    <a:pt x="3749" y="5514"/>
                    <a:pt x="3466" y="5514"/>
                  </a:cubicBezTo>
                  <a:cubicBezTo>
                    <a:pt x="2709" y="5514"/>
                    <a:pt x="2079" y="4884"/>
                    <a:pt x="2079" y="4127"/>
                  </a:cubicBezTo>
                  <a:lnTo>
                    <a:pt x="2079" y="2741"/>
                  </a:lnTo>
                  <a:cubicBezTo>
                    <a:pt x="2079" y="1985"/>
                    <a:pt x="2709" y="1355"/>
                    <a:pt x="3466" y="1355"/>
                  </a:cubicBezTo>
                  <a:close/>
                  <a:moveTo>
                    <a:pt x="3466" y="0"/>
                  </a:moveTo>
                  <a:cubicBezTo>
                    <a:pt x="1575" y="0"/>
                    <a:pt x="32" y="1576"/>
                    <a:pt x="32" y="3403"/>
                  </a:cubicBezTo>
                  <a:cubicBezTo>
                    <a:pt x="32" y="4001"/>
                    <a:pt x="189" y="4569"/>
                    <a:pt x="473" y="5104"/>
                  </a:cubicBezTo>
                  <a:lnTo>
                    <a:pt x="32" y="6396"/>
                  </a:lnTo>
                  <a:cubicBezTo>
                    <a:pt x="0" y="6522"/>
                    <a:pt x="32" y="6679"/>
                    <a:pt x="126" y="6774"/>
                  </a:cubicBezTo>
                  <a:cubicBezTo>
                    <a:pt x="172" y="6820"/>
                    <a:pt x="269" y="6849"/>
                    <a:pt x="367" y="6849"/>
                  </a:cubicBezTo>
                  <a:cubicBezTo>
                    <a:pt x="403" y="6849"/>
                    <a:pt x="439" y="6845"/>
                    <a:pt x="473" y="6837"/>
                  </a:cubicBezTo>
                  <a:lnTo>
                    <a:pt x="1764" y="6396"/>
                  </a:lnTo>
                  <a:cubicBezTo>
                    <a:pt x="2300" y="6679"/>
                    <a:pt x="2867" y="6837"/>
                    <a:pt x="3466" y="6837"/>
                  </a:cubicBezTo>
                  <a:cubicBezTo>
                    <a:pt x="5356" y="6837"/>
                    <a:pt x="6868" y="5293"/>
                    <a:pt x="6868" y="3403"/>
                  </a:cubicBezTo>
                  <a:cubicBezTo>
                    <a:pt x="6868" y="1513"/>
                    <a:pt x="5356" y="0"/>
                    <a:pt x="3466" y="0"/>
                  </a:cubicBezTo>
                  <a:close/>
                </a:path>
              </a:pathLst>
            </a:custGeom>
            <a:grpFill/>
            <a:ln>
              <a:noFill/>
            </a:ln>
          </p:spPr>
          <p:txBody>
            <a:bodyPr spcFirstLastPara="1" wrap="square" lIns="68569" tIns="68569" rIns="68569" bIns="68569" anchor="ctr" anchorCtr="0">
              <a:noAutofit/>
            </a:bodyPr>
            <a:lstStyle/>
            <a:p>
              <a:endParaRPr sz="1050"/>
            </a:p>
          </p:txBody>
        </p:sp>
        <p:sp>
          <p:nvSpPr>
            <p:cNvPr id="208" name="Google Shape;6875;p88"/>
            <p:cNvSpPr/>
            <p:nvPr/>
          </p:nvSpPr>
          <p:spPr>
            <a:xfrm>
              <a:off x="-34937976" y="3254050"/>
              <a:ext cx="33125" cy="67775"/>
            </a:xfrm>
            <a:custGeom>
              <a:avLst/>
              <a:gdLst/>
              <a:ahLst/>
              <a:cxnLst/>
              <a:rect l="l" t="t" r="r" b="b"/>
              <a:pathLst>
                <a:path w="1325" h="2711" extrusionOk="0">
                  <a:moveTo>
                    <a:pt x="663" y="1"/>
                  </a:moveTo>
                  <a:cubicBezTo>
                    <a:pt x="253" y="1"/>
                    <a:pt x="1" y="316"/>
                    <a:pt x="1" y="662"/>
                  </a:cubicBezTo>
                  <a:lnTo>
                    <a:pt x="1" y="2048"/>
                  </a:lnTo>
                  <a:cubicBezTo>
                    <a:pt x="1" y="2427"/>
                    <a:pt x="316" y="2710"/>
                    <a:pt x="663" y="2710"/>
                  </a:cubicBezTo>
                  <a:cubicBezTo>
                    <a:pt x="694" y="2710"/>
                    <a:pt x="789" y="2710"/>
                    <a:pt x="820" y="2679"/>
                  </a:cubicBezTo>
                  <a:lnTo>
                    <a:pt x="757" y="2584"/>
                  </a:lnTo>
                  <a:cubicBezTo>
                    <a:pt x="631" y="2490"/>
                    <a:pt x="631" y="2238"/>
                    <a:pt x="757" y="2111"/>
                  </a:cubicBezTo>
                  <a:cubicBezTo>
                    <a:pt x="804" y="2064"/>
                    <a:pt x="891" y="2041"/>
                    <a:pt x="978" y="2041"/>
                  </a:cubicBezTo>
                  <a:cubicBezTo>
                    <a:pt x="1064" y="2041"/>
                    <a:pt x="1151" y="2064"/>
                    <a:pt x="1198" y="2111"/>
                  </a:cubicBezTo>
                  <a:lnTo>
                    <a:pt x="1293" y="2206"/>
                  </a:lnTo>
                  <a:cubicBezTo>
                    <a:pt x="1293" y="2175"/>
                    <a:pt x="1324" y="2080"/>
                    <a:pt x="1324" y="2048"/>
                  </a:cubicBezTo>
                  <a:lnTo>
                    <a:pt x="1324" y="662"/>
                  </a:lnTo>
                  <a:cubicBezTo>
                    <a:pt x="1324" y="284"/>
                    <a:pt x="1041" y="1"/>
                    <a:pt x="663" y="1"/>
                  </a:cubicBezTo>
                  <a:close/>
                </a:path>
              </a:pathLst>
            </a:custGeom>
            <a:grpFill/>
            <a:ln>
              <a:noFill/>
            </a:ln>
          </p:spPr>
          <p:txBody>
            <a:bodyPr spcFirstLastPara="1" wrap="square" lIns="68569" tIns="68569" rIns="68569" bIns="68569" anchor="ctr" anchorCtr="0">
              <a:noAutofit/>
            </a:bodyPr>
            <a:lstStyle/>
            <a:p>
              <a:endParaRPr sz="1050"/>
            </a:p>
          </p:txBody>
        </p:sp>
        <p:sp>
          <p:nvSpPr>
            <p:cNvPr id="209" name="Google Shape;6876;p88"/>
            <p:cNvSpPr/>
            <p:nvPr/>
          </p:nvSpPr>
          <p:spPr>
            <a:xfrm>
              <a:off x="-35085251" y="3338325"/>
              <a:ext cx="69325" cy="69350"/>
            </a:xfrm>
            <a:custGeom>
              <a:avLst/>
              <a:gdLst/>
              <a:ahLst/>
              <a:cxnLst/>
              <a:rect l="l" t="t" r="r" b="b"/>
              <a:pathLst>
                <a:path w="2773" h="2774" extrusionOk="0">
                  <a:moveTo>
                    <a:pt x="1387" y="1"/>
                  </a:moveTo>
                  <a:cubicBezTo>
                    <a:pt x="631" y="1"/>
                    <a:pt x="1" y="631"/>
                    <a:pt x="1" y="1387"/>
                  </a:cubicBezTo>
                  <a:cubicBezTo>
                    <a:pt x="64" y="2143"/>
                    <a:pt x="631" y="2773"/>
                    <a:pt x="1387" y="2773"/>
                  </a:cubicBezTo>
                  <a:cubicBezTo>
                    <a:pt x="2143" y="2773"/>
                    <a:pt x="2773" y="2143"/>
                    <a:pt x="2773" y="1387"/>
                  </a:cubicBezTo>
                  <a:cubicBezTo>
                    <a:pt x="2773" y="631"/>
                    <a:pt x="2143"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210" name="Google Shape;6877;p88"/>
            <p:cNvSpPr/>
            <p:nvPr/>
          </p:nvSpPr>
          <p:spPr>
            <a:xfrm>
              <a:off x="-35118325" y="3424175"/>
              <a:ext cx="137075" cy="69350"/>
            </a:xfrm>
            <a:custGeom>
              <a:avLst/>
              <a:gdLst/>
              <a:ahLst/>
              <a:cxnLst/>
              <a:rect l="l" t="t" r="r" b="b"/>
              <a:pathLst>
                <a:path w="5483" h="2774" extrusionOk="0">
                  <a:moveTo>
                    <a:pt x="2741" y="1"/>
                  </a:moveTo>
                  <a:cubicBezTo>
                    <a:pt x="1387" y="1"/>
                    <a:pt x="221" y="1040"/>
                    <a:pt x="32" y="2364"/>
                  </a:cubicBezTo>
                  <a:cubicBezTo>
                    <a:pt x="0" y="2553"/>
                    <a:pt x="158" y="2773"/>
                    <a:pt x="347" y="2773"/>
                  </a:cubicBezTo>
                  <a:lnTo>
                    <a:pt x="5104" y="2773"/>
                  </a:lnTo>
                  <a:cubicBezTo>
                    <a:pt x="5325" y="2773"/>
                    <a:pt x="5482" y="2553"/>
                    <a:pt x="5482" y="2364"/>
                  </a:cubicBezTo>
                  <a:cubicBezTo>
                    <a:pt x="5262" y="1040"/>
                    <a:pt x="4127" y="1"/>
                    <a:pt x="2741"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17" name="Google Shape;6884;p88"/>
          <p:cNvGrpSpPr/>
          <p:nvPr/>
        </p:nvGrpSpPr>
        <p:grpSpPr>
          <a:xfrm>
            <a:off x="7495164" y="916356"/>
            <a:ext cx="428514" cy="451040"/>
            <a:chOff x="-33277649" y="3226875"/>
            <a:chExt cx="277275" cy="291850"/>
          </a:xfrm>
          <a:solidFill>
            <a:srgbClr val="DA7565"/>
          </a:solidFill>
        </p:grpSpPr>
        <p:sp>
          <p:nvSpPr>
            <p:cNvPr id="218" name="Google Shape;6885;p88"/>
            <p:cNvSpPr/>
            <p:nvPr/>
          </p:nvSpPr>
          <p:spPr>
            <a:xfrm>
              <a:off x="-33071299" y="3440725"/>
              <a:ext cx="33100" cy="33900"/>
            </a:xfrm>
            <a:custGeom>
              <a:avLst/>
              <a:gdLst/>
              <a:ahLst/>
              <a:cxnLst/>
              <a:rect l="l" t="t" r="r" b="b"/>
              <a:pathLst>
                <a:path w="1324" h="1356" extrusionOk="0">
                  <a:moveTo>
                    <a:pt x="662" y="0"/>
                  </a:moveTo>
                  <a:cubicBezTo>
                    <a:pt x="284" y="0"/>
                    <a:pt x="1" y="315"/>
                    <a:pt x="1" y="693"/>
                  </a:cubicBezTo>
                  <a:cubicBezTo>
                    <a:pt x="1" y="1040"/>
                    <a:pt x="284" y="1355"/>
                    <a:pt x="662" y="1355"/>
                  </a:cubicBezTo>
                  <a:cubicBezTo>
                    <a:pt x="1040" y="1355"/>
                    <a:pt x="1324" y="1040"/>
                    <a:pt x="1324" y="693"/>
                  </a:cubicBezTo>
                  <a:cubicBezTo>
                    <a:pt x="1324" y="315"/>
                    <a:pt x="1040" y="0"/>
                    <a:pt x="662" y="0"/>
                  </a:cubicBezTo>
                  <a:close/>
                </a:path>
              </a:pathLst>
            </a:custGeom>
            <a:grpFill/>
            <a:ln>
              <a:noFill/>
            </a:ln>
          </p:spPr>
          <p:txBody>
            <a:bodyPr spcFirstLastPara="1" wrap="square" lIns="68569" tIns="68569" rIns="68569" bIns="68569" anchor="ctr" anchorCtr="0">
              <a:noAutofit/>
            </a:bodyPr>
            <a:lstStyle/>
            <a:p>
              <a:endParaRPr sz="1050"/>
            </a:p>
          </p:txBody>
        </p:sp>
        <p:sp>
          <p:nvSpPr>
            <p:cNvPr id="219" name="Google Shape;6886;p88"/>
            <p:cNvSpPr/>
            <p:nvPr/>
          </p:nvSpPr>
          <p:spPr>
            <a:xfrm>
              <a:off x="-33157926" y="3227275"/>
              <a:ext cx="17350" cy="103200"/>
            </a:xfrm>
            <a:custGeom>
              <a:avLst/>
              <a:gdLst/>
              <a:ahLst/>
              <a:cxnLst/>
              <a:rect l="l" t="t" r="r" b="b"/>
              <a:pathLst>
                <a:path w="694" h="4128" extrusionOk="0">
                  <a:moveTo>
                    <a:pt x="347" y="1"/>
                  </a:moveTo>
                  <a:cubicBezTo>
                    <a:pt x="158" y="1"/>
                    <a:pt x="0" y="158"/>
                    <a:pt x="0" y="347"/>
                  </a:cubicBezTo>
                  <a:lnTo>
                    <a:pt x="0" y="4128"/>
                  </a:lnTo>
                  <a:cubicBezTo>
                    <a:pt x="95" y="4096"/>
                    <a:pt x="221" y="4096"/>
                    <a:pt x="347" y="4096"/>
                  </a:cubicBezTo>
                  <a:cubicBezTo>
                    <a:pt x="473" y="4096"/>
                    <a:pt x="567" y="4096"/>
                    <a:pt x="693" y="4128"/>
                  </a:cubicBezTo>
                  <a:lnTo>
                    <a:pt x="693" y="347"/>
                  </a:lnTo>
                  <a:cubicBezTo>
                    <a:pt x="693" y="158"/>
                    <a:pt x="536" y="1"/>
                    <a:pt x="347" y="1"/>
                  </a:cubicBezTo>
                  <a:close/>
                </a:path>
              </a:pathLst>
            </a:custGeom>
            <a:grpFill/>
            <a:ln>
              <a:noFill/>
            </a:ln>
          </p:spPr>
          <p:txBody>
            <a:bodyPr spcFirstLastPara="1" wrap="square" lIns="68569" tIns="68569" rIns="68569" bIns="68569" anchor="ctr" anchorCtr="0">
              <a:noAutofit/>
            </a:bodyPr>
            <a:lstStyle/>
            <a:p>
              <a:endParaRPr sz="1050"/>
            </a:p>
          </p:txBody>
        </p:sp>
        <p:sp>
          <p:nvSpPr>
            <p:cNvPr id="220" name="Google Shape;6887;p88"/>
            <p:cNvSpPr/>
            <p:nvPr/>
          </p:nvSpPr>
          <p:spPr>
            <a:xfrm>
              <a:off x="-33175249" y="3347650"/>
              <a:ext cx="51200" cy="51350"/>
            </a:xfrm>
            <a:custGeom>
              <a:avLst/>
              <a:gdLst/>
              <a:ahLst/>
              <a:cxnLst/>
              <a:rect l="l" t="t" r="r" b="b"/>
              <a:pathLst>
                <a:path w="2048" h="2054" extrusionOk="0">
                  <a:moveTo>
                    <a:pt x="938" y="0"/>
                  </a:moveTo>
                  <a:cubicBezTo>
                    <a:pt x="417" y="0"/>
                    <a:pt x="0" y="451"/>
                    <a:pt x="0" y="1014"/>
                  </a:cubicBezTo>
                  <a:cubicBezTo>
                    <a:pt x="0" y="1549"/>
                    <a:pt x="473" y="2054"/>
                    <a:pt x="1040" y="2054"/>
                  </a:cubicBezTo>
                  <a:cubicBezTo>
                    <a:pt x="1575" y="2054"/>
                    <a:pt x="2048" y="1581"/>
                    <a:pt x="2048" y="1014"/>
                  </a:cubicBezTo>
                  <a:cubicBezTo>
                    <a:pt x="2048" y="447"/>
                    <a:pt x="1575" y="6"/>
                    <a:pt x="1040" y="6"/>
                  </a:cubicBezTo>
                  <a:cubicBezTo>
                    <a:pt x="1006" y="2"/>
                    <a:pt x="972" y="0"/>
                    <a:pt x="938" y="0"/>
                  </a:cubicBezTo>
                  <a:close/>
                </a:path>
              </a:pathLst>
            </a:custGeom>
            <a:grpFill/>
            <a:ln>
              <a:noFill/>
            </a:ln>
          </p:spPr>
          <p:txBody>
            <a:bodyPr spcFirstLastPara="1" wrap="square" lIns="68569" tIns="68569" rIns="68569" bIns="68569" anchor="ctr" anchorCtr="0">
              <a:noAutofit/>
            </a:bodyPr>
            <a:lstStyle/>
            <a:p>
              <a:endParaRPr sz="1050"/>
            </a:p>
          </p:txBody>
        </p:sp>
        <p:sp>
          <p:nvSpPr>
            <p:cNvPr id="221" name="Google Shape;6888;p88"/>
            <p:cNvSpPr/>
            <p:nvPr/>
          </p:nvSpPr>
          <p:spPr>
            <a:xfrm>
              <a:off x="-33224874" y="3404500"/>
              <a:ext cx="159900" cy="114225"/>
            </a:xfrm>
            <a:custGeom>
              <a:avLst/>
              <a:gdLst/>
              <a:ahLst/>
              <a:cxnLst/>
              <a:rect l="l" t="t" r="r" b="b"/>
              <a:pathLst>
                <a:path w="6396" h="4569" extrusionOk="0">
                  <a:moveTo>
                    <a:pt x="1954" y="0"/>
                  </a:moveTo>
                  <a:lnTo>
                    <a:pt x="0" y="2520"/>
                  </a:lnTo>
                  <a:lnTo>
                    <a:pt x="0" y="4222"/>
                  </a:lnTo>
                  <a:cubicBezTo>
                    <a:pt x="0" y="4411"/>
                    <a:pt x="158" y="4568"/>
                    <a:pt x="347" y="4568"/>
                  </a:cubicBezTo>
                  <a:lnTo>
                    <a:pt x="3781" y="4568"/>
                  </a:lnTo>
                  <a:cubicBezTo>
                    <a:pt x="3970" y="4568"/>
                    <a:pt x="4127" y="4411"/>
                    <a:pt x="4127" y="4222"/>
                  </a:cubicBezTo>
                  <a:lnTo>
                    <a:pt x="4127" y="3875"/>
                  </a:lnTo>
                  <a:lnTo>
                    <a:pt x="5136" y="3875"/>
                  </a:lnTo>
                  <a:cubicBezTo>
                    <a:pt x="5577" y="3844"/>
                    <a:pt x="6018" y="3718"/>
                    <a:pt x="6396" y="3434"/>
                  </a:cubicBezTo>
                  <a:cubicBezTo>
                    <a:pt x="5986" y="3277"/>
                    <a:pt x="5608" y="2930"/>
                    <a:pt x="5514" y="2489"/>
                  </a:cubicBezTo>
                  <a:lnTo>
                    <a:pt x="4442" y="2489"/>
                  </a:lnTo>
                  <a:cubicBezTo>
                    <a:pt x="3497" y="2489"/>
                    <a:pt x="2741" y="1733"/>
                    <a:pt x="2741" y="788"/>
                  </a:cubicBezTo>
                  <a:lnTo>
                    <a:pt x="2741" y="410"/>
                  </a:lnTo>
                  <a:cubicBezTo>
                    <a:pt x="2426" y="315"/>
                    <a:pt x="2206" y="189"/>
                    <a:pt x="1954" y="0"/>
                  </a:cubicBezTo>
                  <a:close/>
                </a:path>
              </a:pathLst>
            </a:custGeom>
            <a:grpFill/>
            <a:ln>
              <a:noFill/>
            </a:ln>
          </p:spPr>
          <p:txBody>
            <a:bodyPr spcFirstLastPara="1" wrap="square" lIns="68569" tIns="68569" rIns="68569" bIns="68569" anchor="ctr" anchorCtr="0">
              <a:noAutofit/>
            </a:bodyPr>
            <a:lstStyle/>
            <a:p>
              <a:endParaRPr sz="1050"/>
            </a:p>
          </p:txBody>
        </p:sp>
        <p:sp>
          <p:nvSpPr>
            <p:cNvPr id="222" name="Google Shape;6889;p88"/>
            <p:cNvSpPr/>
            <p:nvPr/>
          </p:nvSpPr>
          <p:spPr>
            <a:xfrm>
              <a:off x="-33141400" y="3312350"/>
              <a:ext cx="127625" cy="138625"/>
            </a:xfrm>
            <a:custGeom>
              <a:avLst/>
              <a:gdLst/>
              <a:ahLst/>
              <a:cxnLst/>
              <a:rect l="l" t="t" r="r" b="b"/>
              <a:pathLst>
                <a:path w="5105" h="5545" extrusionOk="0">
                  <a:moveTo>
                    <a:pt x="4128" y="0"/>
                  </a:moveTo>
                  <a:lnTo>
                    <a:pt x="694" y="662"/>
                  </a:lnTo>
                  <a:lnTo>
                    <a:pt x="694" y="1040"/>
                  </a:lnTo>
                  <a:cubicBezTo>
                    <a:pt x="1103" y="1355"/>
                    <a:pt x="1387" y="1827"/>
                    <a:pt x="1387" y="2426"/>
                  </a:cubicBezTo>
                  <a:cubicBezTo>
                    <a:pt x="1387" y="3245"/>
                    <a:pt x="788" y="3938"/>
                    <a:pt x="1" y="4127"/>
                  </a:cubicBezTo>
                  <a:lnTo>
                    <a:pt x="1" y="4505"/>
                  </a:lnTo>
                  <a:cubicBezTo>
                    <a:pt x="1" y="5072"/>
                    <a:pt x="473" y="5545"/>
                    <a:pt x="1009" y="5545"/>
                  </a:cubicBezTo>
                  <a:lnTo>
                    <a:pt x="2080" y="5545"/>
                  </a:lnTo>
                  <a:cubicBezTo>
                    <a:pt x="2238" y="4946"/>
                    <a:pt x="2742" y="4505"/>
                    <a:pt x="3372" y="4505"/>
                  </a:cubicBezTo>
                  <a:cubicBezTo>
                    <a:pt x="3624" y="4505"/>
                    <a:pt x="3844" y="4600"/>
                    <a:pt x="4065" y="4726"/>
                  </a:cubicBezTo>
                  <a:lnTo>
                    <a:pt x="4065" y="4127"/>
                  </a:lnTo>
                  <a:lnTo>
                    <a:pt x="4128" y="4127"/>
                  </a:lnTo>
                  <a:cubicBezTo>
                    <a:pt x="4443" y="4064"/>
                    <a:pt x="4758" y="3938"/>
                    <a:pt x="4916" y="3655"/>
                  </a:cubicBezTo>
                  <a:cubicBezTo>
                    <a:pt x="5105" y="3340"/>
                    <a:pt x="5105" y="2993"/>
                    <a:pt x="4947" y="2678"/>
                  </a:cubicBezTo>
                  <a:lnTo>
                    <a:pt x="4128" y="1008"/>
                  </a:lnTo>
                  <a:lnTo>
                    <a:pt x="4128" y="0"/>
                  </a:lnTo>
                  <a:close/>
                </a:path>
              </a:pathLst>
            </a:custGeom>
            <a:grpFill/>
            <a:ln>
              <a:noFill/>
            </a:ln>
          </p:spPr>
          <p:txBody>
            <a:bodyPr spcFirstLastPara="1" wrap="square" lIns="68569" tIns="68569" rIns="68569" bIns="68569" anchor="ctr" anchorCtr="0">
              <a:noAutofit/>
            </a:bodyPr>
            <a:lstStyle/>
            <a:p>
              <a:endParaRPr sz="1050"/>
            </a:p>
          </p:txBody>
        </p:sp>
        <p:sp>
          <p:nvSpPr>
            <p:cNvPr id="223" name="Google Shape;6890;p88"/>
            <p:cNvSpPr/>
            <p:nvPr/>
          </p:nvSpPr>
          <p:spPr>
            <a:xfrm>
              <a:off x="-33122499" y="3226875"/>
              <a:ext cx="122125" cy="83925"/>
            </a:xfrm>
            <a:custGeom>
              <a:avLst/>
              <a:gdLst/>
              <a:ahLst/>
              <a:cxnLst/>
              <a:rect l="l" t="t" r="r" b="b"/>
              <a:pathLst>
                <a:path w="4885" h="3357" extrusionOk="0">
                  <a:moveTo>
                    <a:pt x="3376" y="1"/>
                  </a:moveTo>
                  <a:cubicBezTo>
                    <a:pt x="3025" y="1"/>
                    <a:pt x="2679" y="143"/>
                    <a:pt x="2427" y="426"/>
                  </a:cubicBezTo>
                  <a:lnTo>
                    <a:pt x="2143" y="678"/>
                  </a:lnTo>
                  <a:lnTo>
                    <a:pt x="1" y="678"/>
                  </a:lnTo>
                  <a:lnTo>
                    <a:pt x="1" y="3356"/>
                  </a:lnTo>
                  <a:lnTo>
                    <a:pt x="4191" y="2537"/>
                  </a:lnTo>
                  <a:lnTo>
                    <a:pt x="4349" y="2379"/>
                  </a:lnTo>
                  <a:cubicBezTo>
                    <a:pt x="4884" y="1844"/>
                    <a:pt x="4884" y="962"/>
                    <a:pt x="4349" y="426"/>
                  </a:cubicBezTo>
                  <a:cubicBezTo>
                    <a:pt x="4081" y="143"/>
                    <a:pt x="3726" y="1"/>
                    <a:pt x="3376" y="1"/>
                  </a:cubicBezTo>
                  <a:close/>
                </a:path>
              </a:pathLst>
            </a:custGeom>
            <a:grpFill/>
            <a:ln>
              <a:noFill/>
            </a:ln>
          </p:spPr>
          <p:txBody>
            <a:bodyPr spcFirstLastPara="1" wrap="square" lIns="68569" tIns="68569" rIns="68569" bIns="68569" anchor="ctr" anchorCtr="0">
              <a:noAutofit/>
            </a:bodyPr>
            <a:lstStyle/>
            <a:p>
              <a:endParaRPr sz="1050"/>
            </a:p>
          </p:txBody>
        </p:sp>
        <p:sp>
          <p:nvSpPr>
            <p:cNvPr id="224" name="Google Shape;6891;p88"/>
            <p:cNvSpPr/>
            <p:nvPr/>
          </p:nvSpPr>
          <p:spPr>
            <a:xfrm>
              <a:off x="-33277649" y="3245400"/>
              <a:ext cx="102400" cy="198500"/>
            </a:xfrm>
            <a:custGeom>
              <a:avLst/>
              <a:gdLst/>
              <a:ahLst/>
              <a:cxnLst/>
              <a:rect l="l" t="t" r="r" b="b"/>
              <a:pathLst>
                <a:path w="4096" h="7940" extrusionOk="0">
                  <a:moveTo>
                    <a:pt x="4096" y="0"/>
                  </a:moveTo>
                  <a:cubicBezTo>
                    <a:pt x="1828" y="95"/>
                    <a:pt x="0" y="1985"/>
                    <a:pt x="0" y="4316"/>
                  </a:cubicBezTo>
                  <a:cubicBezTo>
                    <a:pt x="0" y="5766"/>
                    <a:pt x="757" y="7120"/>
                    <a:pt x="1954" y="7939"/>
                  </a:cubicBezTo>
                  <a:lnTo>
                    <a:pt x="3592" y="5829"/>
                  </a:lnTo>
                  <a:cubicBezTo>
                    <a:pt x="3466" y="5576"/>
                    <a:pt x="3434" y="5356"/>
                    <a:pt x="3434" y="5104"/>
                  </a:cubicBezTo>
                  <a:cubicBezTo>
                    <a:pt x="3434" y="4568"/>
                    <a:pt x="3718" y="4033"/>
                    <a:pt x="4096" y="3718"/>
                  </a:cubicBezTo>
                  <a:lnTo>
                    <a:pt x="4096" y="0"/>
                  </a:lnTo>
                  <a:close/>
                </a:path>
              </a:pathLst>
            </a:custGeom>
            <a:grpFill/>
            <a:ln>
              <a:noFill/>
            </a:ln>
          </p:spPr>
          <p:txBody>
            <a:bodyPr spcFirstLastPara="1" wrap="square" lIns="68569" tIns="68569" rIns="68569" bIns="68569" anchor="ctr" anchorCtr="0">
              <a:noAutofit/>
            </a:bodyPr>
            <a:lstStyle/>
            <a:p>
              <a:endParaRPr sz="1050"/>
            </a:p>
          </p:txBody>
        </p:sp>
      </p:grpSp>
      <p:grpSp>
        <p:nvGrpSpPr>
          <p:cNvPr id="255" name="Google Shape;6922;p88"/>
          <p:cNvGrpSpPr/>
          <p:nvPr/>
        </p:nvGrpSpPr>
        <p:grpSpPr>
          <a:xfrm>
            <a:off x="4970683" y="916891"/>
            <a:ext cx="423608" cy="450422"/>
            <a:chOff x="-34755224" y="3202075"/>
            <a:chExt cx="274100" cy="291450"/>
          </a:xfrm>
          <a:solidFill>
            <a:srgbClr val="DA7565"/>
          </a:solidFill>
        </p:grpSpPr>
        <p:sp>
          <p:nvSpPr>
            <p:cNvPr id="256" name="Google Shape;6923;p88"/>
            <p:cNvSpPr/>
            <p:nvPr/>
          </p:nvSpPr>
          <p:spPr>
            <a:xfrm>
              <a:off x="-34703249" y="3389525"/>
              <a:ext cx="84300" cy="34675"/>
            </a:xfrm>
            <a:custGeom>
              <a:avLst/>
              <a:gdLst/>
              <a:ahLst/>
              <a:cxnLst/>
              <a:rect l="l" t="t" r="r" b="b"/>
              <a:pathLst>
                <a:path w="3372" h="1387" extrusionOk="0">
                  <a:moveTo>
                    <a:pt x="1670" y="1"/>
                  </a:moveTo>
                  <a:cubicBezTo>
                    <a:pt x="883" y="1"/>
                    <a:pt x="158" y="599"/>
                    <a:pt x="0" y="1387"/>
                  </a:cubicBezTo>
                  <a:lnTo>
                    <a:pt x="3371" y="1387"/>
                  </a:lnTo>
                  <a:cubicBezTo>
                    <a:pt x="3214" y="599"/>
                    <a:pt x="2489" y="1"/>
                    <a:pt x="1670" y="1"/>
                  </a:cubicBezTo>
                  <a:close/>
                </a:path>
              </a:pathLst>
            </a:custGeom>
            <a:grpFill/>
            <a:ln>
              <a:noFill/>
            </a:ln>
          </p:spPr>
          <p:txBody>
            <a:bodyPr spcFirstLastPara="1" wrap="square" lIns="68569" tIns="68569" rIns="68569" bIns="68569" anchor="ctr" anchorCtr="0">
              <a:noAutofit/>
            </a:bodyPr>
            <a:lstStyle/>
            <a:p>
              <a:endParaRPr sz="1050"/>
            </a:p>
          </p:txBody>
        </p:sp>
        <p:sp>
          <p:nvSpPr>
            <p:cNvPr id="257" name="Google Shape;6924;p88"/>
            <p:cNvSpPr/>
            <p:nvPr/>
          </p:nvSpPr>
          <p:spPr>
            <a:xfrm>
              <a:off x="-34636301" y="3348575"/>
              <a:ext cx="69325" cy="75625"/>
            </a:xfrm>
            <a:custGeom>
              <a:avLst/>
              <a:gdLst/>
              <a:ahLst/>
              <a:cxnLst/>
              <a:rect l="l" t="t" r="r" b="b"/>
              <a:pathLst>
                <a:path w="2773" h="3025" extrusionOk="0">
                  <a:moveTo>
                    <a:pt x="2111" y="0"/>
                  </a:moveTo>
                  <a:lnTo>
                    <a:pt x="1387" y="221"/>
                  </a:lnTo>
                  <a:cubicBezTo>
                    <a:pt x="1298" y="265"/>
                    <a:pt x="1179" y="290"/>
                    <a:pt x="1049" y="290"/>
                  </a:cubicBezTo>
                  <a:cubicBezTo>
                    <a:pt x="808" y="290"/>
                    <a:pt x="531" y="205"/>
                    <a:pt x="347" y="0"/>
                  </a:cubicBezTo>
                  <a:lnTo>
                    <a:pt x="347" y="0"/>
                  </a:lnTo>
                  <a:cubicBezTo>
                    <a:pt x="378" y="63"/>
                    <a:pt x="378" y="189"/>
                    <a:pt x="378" y="315"/>
                  </a:cubicBezTo>
                  <a:cubicBezTo>
                    <a:pt x="378" y="662"/>
                    <a:pt x="221" y="977"/>
                    <a:pt x="0" y="1229"/>
                  </a:cubicBezTo>
                  <a:cubicBezTo>
                    <a:pt x="725" y="1575"/>
                    <a:pt x="1229" y="2237"/>
                    <a:pt x="1355" y="3025"/>
                  </a:cubicBezTo>
                  <a:lnTo>
                    <a:pt x="2773" y="3025"/>
                  </a:lnTo>
                  <a:lnTo>
                    <a:pt x="2773" y="221"/>
                  </a:lnTo>
                  <a:cubicBezTo>
                    <a:pt x="2521" y="189"/>
                    <a:pt x="2300" y="126"/>
                    <a:pt x="2111" y="0"/>
                  </a:cubicBezTo>
                  <a:close/>
                </a:path>
              </a:pathLst>
            </a:custGeom>
            <a:grpFill/>
            <a:ln>
              <a:noFill/>
            </a:ln>
          </p:spPr>
          <p:txBody>
            <a:bodyPr spcFirstLastPara="1" wrap="square" lIns="68569" tIns="68569" rIns="68569" bIns="68569" anchor="ctr" anchorCtr="0">
              <a:noAutofit/>
            </a:bodyPr>
            <a:lstStyle/>
            <a:p>
              <a:endParaRPr sz="1050"/>
            </a:p>
          </p:txBody>
        </p:sp>
        <p:sp>
          <p:nvSpPr>
            <p:cNvPr id="258" name="Google Shape;6925;p88"/>
            <p:cNvSpPr/>
            <p:nvPr/>
          </p:nvSpPr>
          <p:spPr>
            <a:xfrm>
              <a:off x="-34752874" y="3253275"/>
              <a:ext cx="126050" cy="170925"/>
            </a:xfrm>
            <a:custGeom>
              <a:avLst/>
              <a:gdLst/>
              <a:ahLst/>
              <a:cxnLst/>
              <a:rect l="l" t="t" r="r" b="b"/>
              <a:pathLst>
                <a:path w="5042" h="6837" extrusionOk="0">
                  <a:moveTo>
                    <a:pt x="1" y="0"/>
                  </a:moveTo>
                  <a:lnTo>
                    <a:pt x="1" y="6837"/>
                  </a:lnTo>
                  <a:lnTo>
                    <a:pt x="1418" y="6837"/>
                  </a:lnTo>
                  <a:cubicBezTo>
                    <a:pt x="1450" y="6018"/>
                    <a:pt x="1954" y="5356"/>
                    <a:pt x="2679" y="4978"/>
                  </a:cubicBezTo>
                  <a:cubicBezTo>
                    <a:pt x="2427" y="4757"/>
                    <a:pt x="2301" y="4442"/>
                    <a:pt x="2301" y="4064"/>
                  </a:cubicBezTo>
                  <a:cubicBezTo>
                    <a:pt x="2301" y="3340"/>
                    <a:pt x="2931" y="2710"/>
                    <a:pt x="3687" y="2710"/>
                  </a:cubicBezTo>
                  <a:cubicBezTo>
                    <a:pt x="4128" y="2710"/>
                    <a:pt x="4474" y="2899"/>
                    <a:pt x="4758" y="3214"/>
                  </a:cubicBezTo>
                  <a:cubicBezTo>
                    <a:pt x="4726" y="3056"/>
                    <a:pt x="4758" y="2899"/>
                    <a:pt x="4789" y="2741"/>
                  </a:cubicBezTo>
                  <a:lnTo>
                    <a:pt x="5041" y="2016"/>
                  </a:lnTo>
                  <a:cubicBezTo>
                    <a:pt x="4821" y="1607"/>
                    <a:pt x="4758" y="1134"/>
                    <a:pt x="4758" y="662"/>
                  </a:cubicBezTo>
                  <a:cubicBezTo>
                    <a:pt x="4758" y="410"/>
                    <a:pt x="4789" y="189"/>
                    <a:pt x="4821" y="0"/>
                  </a:cubicBezTo>
                  <a:close/>
                </a:path>
              </a:pathLst>
            </a:custGeom>
            <a:grpFill/>
            <a:ln>
              <a:noFill/>
            </a:ln>
          </p:spPr>
          <p:txBody>
            <a:bodyPr spcFirstLastPara="1" wrap="square" lIns="68569" tIns="68569" rIns="68569" bIns="68569" anchor="ctr" anchorCtr="0">
              <a:noAutofit/>
            </a:bodyPr>
            <a:lstStyle/>
            <a:p>
              <a:endParaRPr sz="1050"/>
            </a:p>
          </p:txBody>
        </p:sp>
        <p:sp>
          <p:nvSpPr>
            <p:cNvPr id="259" name="Google Shape;6926;p88"/>
            <p:cNvSpPr/>
            <p:nvPr/>
          </p:nvSpPr>
          <p:spPr>
            <a:xfrm>
              <a:off x="-34677251" y="3338325"/>
              <a:ext cx="33875" cy="33900"/>
            </a:xfrm>
            <a:custGeom>
              <a:avLst/>
              <a:gdLst/>
              <a:ahLst/>
              <a:cxnLst/>
              <a:rect l="l" t="t" r="r" b="b"/>
              <a:pathLst>
                <a:path w="1355" h="1356" extrusionOk="0">
                  <a:moveTo>
                    <a:pt x="662" y="1"/>
                  </a:moveTo>
                  <a:cubicBezTo>
                    <a:pt x="315" y="1"/>
                    <a:pt x="0" y="316"/>
                    <a:pt x="0" y="694"/>
                  </a:cubicBezTo>
                  <a:cubicBezTo>
                    <a:pt x="0" y="1040"/>
                    <a:pt x="315" y="1355"/>
                    <a:pt x="662" y="1355"/>
                  </a:cubicBezTo>
                  <a:cubicBezTo>
                    <a:pt x="1040" y="1355"/>
                    <a:pt x="1355" y="1040"/>
                    <a:pt x="1355" y="694"/>
                  </a:cubicBezTo>
                  <a:cubicBezTo>
                    <a:pt x="1355" y="316"/>
                    <a:pt x="1040" y="1"/>
                    <a:pt x="662" y="1"/>
                  </a:cubicBezTo>
                  <a:close/>
                </a:path>
              </a:pathLst>
            </a:custGeom>
            <a:grpFill/>
            <a:ln>
              <a:noFill/>
            </a:ln>
          </p:spPr>
          <p:txBody>
            <a:bodyPr spcFirstLastPara="1" wrap="square" lIns="68569" tIns="68569" rIns="68569" bIns="68569" anchor="ctr" anchorCtr="0">
              <a:noAutofit/>
            </a:bodyPr>
            <a:lstStyle/>
            <a:p>
              <a:endParaRPr sz="1050"/>
            </a:p>
          </p:txBody>
        </p:sp>
        <p:sp>
          <p:nvSpPr>
            <p:cNvPr id="260" name="Google Shape;6927;p88"/>
            <p:cNvSpPr/>
            <p:nvPr/>
          </p:nvSpPr>
          <p:spPr>
            <a:xfrm>
              <a:off x="-34618200" y="3202500"/>
              <a:ext cx="137075" cy="135850"/>
            </a:xfrm>
            <a:custGeom>
              <a:avLst/>
              <a:gdLst/>
              <a:ahLst/>
              <a:cxnLst/>
              <a:rect l="l" t="t" r="r" b="b"/>
              <a:pathLst>
                <a:path w="5483" h="5434" extrusionOk="0">
                  <a:moveTo>
                    <a:pt x="2710" y="992"/>
                  </a:moveTo>
                  <a:cubicBezTo>
                    <a:pt x="2899" y="992"/>
                    <a:pt x="3057" y="1149"/>
                    <a:pt x="3057" y="1338"/>
                  </a:cubicBezTo>
                  <a:cubicBezTo>
                    <a:pt x="3057" y="1559"/>
                    <a:pt x="2899" y="1716"/>
                    <a:pt x="2710" y="1716"/>
                  </a:cubicBezTo>
                  <a:cubicBezTo>
                    <a:pt x="2521" y="1716"/>
                    <a:pt x="2364" y="1559"/>
                    <a:pt x="2364" y="1338"/>
                  </a:cubicBezTo>
                  <a:cubicBezTo>
                    <a:pt x="2395" y="1149"/>
                    <a:pt x="2553" y="992"/>
                    <a:pt x="2710" y="992"/>
                  </a:cubicBezTo>
                  <a:close/>
                  <a:moveTo>
                    <a:pt x="2742" y="2346"/>
                  </a:moveTo>
                  <a:cubicBezTo>
                    <a:pt x="2962" y="2346"/>
                    <a:pt x="3120" y="2504"/>
                    <a:pt x="3120" y="2693"/>
                  </a:cubicBezTo>
                  <a:lnTo>
                    <a:pt x="3120" y="4079"/>
                  </a:lnTo>
                  <a:cubicBezTo>
                    <a:pt x="3120" y="4268"/>
                    <a:pt x="2962" y="4426"/>
                    <a:pt x="2742" y="4426"/>
                  </a:cubicBezTo>
                  <a:cubicBezTo>
                    <a:pt x="2553" y="4426"/>
                    <a:pt x="2395" y="4268"/>
                    <a:pt x="2395" y="4079"/>
                  </a:cubicBezTo>
                  <a:lnTo>
                    <a:pt x="2395" y="2693"/>
                  </a:lnTo>
                  <a:cubicBezTo>
                    <a:pt x="2395" y="2504"/>
                    <a:pt x="2553" y="2346"/>
                    <a:pt x="2742" y="2346"/>
                  </a:cubicBezTo>
                  <a:close/>
                  <a:moveTo>
                    <a:pt x="2646" y="0"/>
                  </a:moveTo>
                  <a:cubicBezTo>
                    <a:pt x="1359" y="0"/>
                    <a:pt x="1" y="1099"/>
                    <a:pt x="1" y="2724"/>
                  </a:cubicBezTo>
                  <a:cubicBezTo>
                    <a:pt x="1" y="3197"/>
                    <a:pt x="127" y="3638"/>
                    <a:pt x="348" y="4016"/>
                  </a:cubicBezTo>
                  <a:lnTo>
                    <a:pt x="33" y="4961"/>
                  </a:lnTo>
                  <a:cubicBezTo>
                    <a:pt x="1" y="5087"/>
                    <a:pt x="33" y="5245"/>
                    <a:pt x="127" y="5339"/>
                  </a:cubicBezTo>
                  <a:cubicBezTo>
                    <a:pt x="167" y="5399"/>
                    <a:pt x="245" y="5421"/>
                    <a:pt x="329" y="5421"/>
                  </a:cubicBezTo>
                  <a:cubicBezTo>
                    <a:pt x="377" y="5421"/>
                    <a:pt x="427" y="5414"/>
                    <a:pt x="474" y="5402"/>
                  </a:cubicBezTo>
                  <a:lnTo>
                    <a:pt x="1419" y="5087"/>
                  </a:lnTo>
                  <a:cubicBezTo>
                    <a:pt x="1797" y="5339"/>
                    <a:pt x="2238" y="5434"/>
                    <a:pt x="2742" y="5434"/>
                  </a:cubicBezTo>
                  <a:cubicBezTo>
                    <a:pt x="4254" y="5434"/>
                    <a:pt x="5483" y="4237"/>
                    <a:pt x="5483" y="2724"/>
                  </a:cubicBezTo>
                  <a:cubicBezTo>
                    <a:pt x="5483" y="1275"/>
                    <a:pt x="4317" y="78"/>
                    <a:pt x="2899" y="15"/>
                  </a:cubicBezTo>
                  <a:cubicBezTo>
                    <a:pt x="2815" y="5"/>
                    <a:pt x="2731" y="0"/>
                    <a:pt x="2646" y="0"/>
                  </a:cubicBezTo>
                  <a:close/>
                </a:path>
              </a:pathLst>
            </a:custGeom>
            <a:grpFill/>
            <a:ln>
              <a:noFill/>
            </a:ln>
          </p:spPr>
          <p:txBody>
            <a:bodyPr spcFirstLastPara="1" wrap="square" lIns="68569" tIns="68569" rIns="68569" bIns="68569" anchor="ctr" anchorCtr="0">
              <a:noAutofit/>
            </a:bodyPr>
            <a:lstStyle/>
            <a:p>
              <a:endParaRPr sz="1050"/>
            </a:p>
          </p:txBody>
        </p:sp>
        <p:sp>
          <p:nvSpPr>
            <p:cNvPr id="261" name="Google Shape;6928;p88"/>
            <p:cNvSpPr/>
            <p:nvPr/>
          </p:nvSpPr>
          <p:spPr>
            <a:xfrm>
              <a:off x="-34755224" y="3440725"/>
              <a:ext cx="188250" cy="52800"/>
            </a:xfrm>
            <a:custGeom>
              <a:avLst/>
              <a:gdLst/>
              <a:ahLst/>
              <a:cxnLst/>
              <a:rect l="l" t="t" r="r" b="b"/>
              <a:pathLst>
                <a:path w="7530" h="2112" extrusionOk="0">
                  <a:moveTo>
                    <a:pt x="0" y="0"/>
                  </a:moveTo>
                  <a:lnTo>
                    <a:pt x="0" y="1071"/>
                  </a:lnTo>
                  <a:cubicBezTo>
                    <a:pt x="0" y="1670"/>
                    <a:pt x="473" y="2111"/>
                    <a:pt x="1040" y="2111"/>
                  </a:cubicBezTo>
                  <a:lnTo>
                    <a:pt x="6490" y="2111"/>
                  </a:lnTo>
                  <a:cubicBezTo>
                    <a:pt x="7057" y="2111"/>
                    <a:pt x="7530" y="1639"/>
                    <a:pt x="7530" y="1071"/>
                  </a:cubicBezTo>
                  <a:lnTo>
                    <a:pt x="7530" y="0"/>
                  </a:lnTo>
                  <a:close/>
                </a:path>
              </a:pathLst>
            </a:custGeom>
            <a:grpFill/>
            <a:ln>
              <a:noFill/>
            </a:ln>
          </p:spPr>
          <p:txBody>
            <a:bodyPr spcFirstLastPara="1" wrap="square" lIns="68569" tIns="68569" rIns="68569" bIns="68569" anchor="ctr" anchorCtr="0">
              <a:noAutofit/>
            </a:bodyPr>
            <a:lstStyle/>
            <a:p>
              <a:endParaRPr sz="1050"/>
            </a:p>
          </p:txBody>
        </p:sp>
        <p:sp>
          <p:nvSpPr>
            <p:cNvPr id="262" name="Google Shape;6929;p88"/>
            <p:cNvSpPr/>
            <p:nvPr/>
          </p:nvSpPr>
          <p:spPr>
            <a:xfrm>
              <a:off x="-34754449" y="3202075"/>
              <a:ext cx="153600" cy="33900"/>
            </a:xfrm>
            <a:custGeom>
              <a:avLst/>
              <a:gdLst/>
              <a:ahLst/>
              <a:cxnLst/>
              <a:rect l="l" t="t" r="r" b="b"/>
              <a:pathLst>
                <a:path w="6144" h="1356" extrusionOk="0">
                  <a:moveTo>
                    <a:pt x="1040" y="0"/>
                  </a:moveTo>
                  <a:cubicBezTo>
                    <a:pt x="473" y="0"/>
                    <a:pt x="1" y="473"/>
                    <a:pt x="1" y="1009"/>
                  </a:cubicBezTo>
                  <a:lnTo>
                    <a:pt x="1" y="1355"/>
                  </a:lnTo>
                  <a:lnTo>
                    <a:pt x="5104" y="1355"/>
                  </a:lnTo>
                  <a:cubicBezTo>
                    <a:pt x="5293" y="819"/>
                    <a:pt x="5672" y="347"/>
                    <a:pt x="614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14" name="Google Shape;6981;p88"/>
          <p:cNvGrpSpPr/>
          <p:nvPr/>
        </p:nvGrpSpPr>
        <p:grpSpPr>
          <a:xfrm>
            <a:off x="5515288" y="916565"/>
            <a:ext cx="456488" cy="451079"/>
            <a:chOff x="-34408675" y="3202075"/>
            <a:chExt cx="295375" cy="291875"/>
          </a:xfrm>
          <a:solidFill>
            <a:srgbClr val="DA7565"/>
          </a:solidFill>
        </p:grpSpPr>
        <p:sp>
          <p:nvSpPr>
            <p:cNvPr id="315" name="Google Shape;6982;p88"/>
            <p:cNvSpPr/>
            <p:nvPr/>
          </p:nvSpPr>
          <p:spPr>
            <a:xfrm>
              <a:off x="-34274776" y="3202075"/>
              <a:ext cx="161475" cy="161475"/>
            </a:xfrm>
            <a:custGeom>
              <a:avLst/>
              <a:gdLst/>
              <a:ahLst/>
              <a:cxnLst/>
              <a:rect l="l" t="t" r="r" b="b"/>
              <a:pathLst>
                <a:path w="6459" h="6459" extrusionOk="0">
                  <a:moveTo>
                    <a:pt x="3718" y="0"/>
                  </a:moveTo>
                  <a:cubicBezTo>
                    <a:pt x="3560" y="0"/>
                    <a:pt x="3434" y="63"/>
                    <a:pt x="3403" y="189"/>
                  </a:cubicBezTo>
                  <a:cubicBezTo>
                    <a:pt x="3340" y="315"/>
                    <a:pt x="3340" y="473"/>
                    <a:pt x="3466" y="536"/>
                  </a:cubicBezTo>
                  <a:lnTo>
                    <a:pt x="4190" y="1261"/>
                  </a:lnTo>
                  <a:lnTo>
                    <a:pt x="1260" y="4159"/>
                  </a:lnTo>
                  <a:lnTo>
                    <a:pt x="567" y="3466"/>
                  </a:lnTo>
                  <a:cubicBezTo>
                    <a:pt x="496" y="3395"/>
                    <a:pt x="390" y="3360"/>
                    <a:pt x="288" y="3360"/>
                  </a:cubicBezTo>
                  <a:cubicBezTo>
                    <a:pt x="254" y="3360"/>
                    <a:pt x="221" y="3363"/>
                    <a:pt x="189" y="3371"/>
                  </a:cubicBezTo>
                  <a:cubicBezTo>
                    <a:pt x="95" y="3403"/>
                    <a:pt x="0" y="3560"/>
                    <a:pt x="0" y="3686"/>
                  </a:cubicBezTo>
                  <a:lnTo>
                    <a:pt x="0" y="6081"/>
                  </a:lnTo>
                  <a:cubicBezTo>
                    <a:pt x="0" y="6301"/>
                    <a:pt x="158" y="6459"/>
                    <a:pt x="347" y="6459"/>
                  </a:cubicBezTo>
                  <a:lnTo>
                    <a:pt x="2773" y="6459"/>
                  </a:lnTo>
                  <a:cubicBezTo>
                    <a:pt x="2930" y="6459"/>
                    <a:pt x="3025" y="6364"/>
                    <a:pt x="3088" y="6238"/>
                  </a:cubicBezTo>
                  <a:cubicBezTo>
                    <a:pt x="3119" y="6144"/>
                    <a:pt x="3119" y="5986"/>
                    <a:pt x="2993" y="5892"/>
                  </a:cubicBezTo>
                  <a:lnTo>
                    <a:pt x="2300" y="5199"/>
                  </a:lnTo>
                  <a:lnTo>
                    <a:pt x="5198" y="2269"/>
                  </a:lnTo>
                  <a:lnTo>
                    <a:pt x="5923" y="2993"/>
                  </a:lnTo>
                  <a:cubicBezTo>
                    <a:pt x="5969" y="3039"/>
                    <a:pt x="6066" y="3069"/>
                    <a:pt x="6164" y="3069"/>
                  </a:cubicBezTo>
                  <a:cubicBezTo>
                    <a:pt x="6200" y="3069"/>
                    <a:pt x="6236" y="3065"/>
                    <a:pt x="6270" y="3056"/>
                  </a:cubicBezTo>
                  <a:cubicBezTo>
                    <a:pt x="6396" y="3025"/>
                    <a:pt x="6459" y="2867"/>
                    <a:pt x="6459" y="2741"/>
                  </a:cubicBezTo>
                  <a:lnTo>
                    <a:pt x="6459" y="347"/>
                  </a:lnTo>
                  <a:cubicBezTo>
                    <a:pt x="6459" y="158"/>
                    <a:pt x="6301" y="0"/>
                    <a:pt x="6112" y="0"/>
                  </a:cubicBezTo>
                  <a:close/>
                </a:path>
              </a:pathLst>
            </a:custGeom>
            <a:grpFill/>
            <a:ln>
              <a:noFill/>
            </a:ln>
          </p:spPr>
          <p:txBody>
            <a:bodyPr spcFirstLastPara="1" wrap="square" lIns="68569" tIns="68569" rIns="68569" bIns="68569" anchor="ctr" anchorCtr="0">
              <a:noAutofit/>
            </a:bodyPr>
            <a:lstStyle/>
            <a:p>
              <a:endParaRPr sz="1050"/>
            </a:p>
          </p:txBody>
        </p:sp>
        <p:sp>
          <p:nvSpPr>
            <p:cNvPr id="316" name="Google Shape;6983;p88"/>
            <p:cNvSpPr/>
            <p:nvPr/>
          </p:nvSpPr>
          <p:spPr>
            <a:xfrm>
              <a:off x="-34378751" y="3263175"/>
              <a:ext cx="76425" cy="73600"/>
            </a:xfrm>
            <a:custGeom>
              <a:avLst/>
              <a:gdLst/>
              <a:ahLst/>
              <a:cxnLst/>
              <a:rect l="l" t="t" r="r" b="b"/>
              <a:pathLst>
                <a:path w="3057" h="2944" extrusionOk="0">
                  <a:moveTo>
                    <a:pt x="970" y="1"/>
                  </a:moveTo>
                  <a:cubicBezTo>
                    <a:pt x="685" y="1"/>
                    <a:pt x="405" y="114"/>
                    <a:pt x="221" y="297"/>
                  </a:cubicBezTo>
                  <a:lnTo>
                    <a:pt x="1" y="549"/>
                  </a:lnTo>
                  <a:lnTo>
                    <a:pt x="2395" y="2944"/>
                  </a:lnTo>
                  <a:lnTo>
                    <a:pt x="2678" y="2755"/>
                  </a:lnTo>
                  <a:cubicBezTo>
                    <a:pt x="3056" y="2345"/>
                    <a:pt x="3056" y="1683"/>
                    <a:pt x="2678" y="1274"/>
                  </a:cubicBezTo>
                  <a:lnTo>
                    <a:pt x="1670" y="297"/>
                  </a:lnTo>
                  <a:cubicBezTo>
                    <a:pt x="1478" y="90"/>
                    <a:pt x="1222" y="1"/>
                    <a:pt x="970" y="1"/>
                  </a:cubicBezTo>
                  <a:close/>
                </a:path>
              </a:pathLst>
            </a:custGeom>
            <a:grpFill/>
            <a:ln>
              <a:noFill/>
            </a:ln>
          </p:spPr>
          <p:txBody>
            <a:bodyPr spcFirstLastPara="1" wrap="square" lIns="68569" tIns="68569" rIns="68569" bIns="68569" anchor="ctr" anchorCtr="0">
              <a:noAutofit/>
            </a:bodyPr>
            <a:lstStyle/>
            <a:p>
              <a:endParaRPr sz="1050"/>
            </a:p>
          </p:txBody>
        </p:sp>
        <p:sp>
          <p:nvSpPr>
            <p:cNvPr id="317" name="Google Shape;6984;p88"/>
            <p:cNvSpPr/>
            <p:nvPr/>
          </p:nvSpPr>
          <p:spPr>
            <a:xfrm>
              <a:off x="-34250375" y="3392300"/>
              <a:ext cx="77225" cy="74425"/>
            </a:xfrm>
            <a:custGeom>
              <a:avLst/>
              <a:gdLst/>
              <a:ahLst/>
              <a:cxnLst/>
              <a:rect l="l" t="t" r="r" b="b"/>
              <a:pathLst>
                <a:path w="3089" h="2977" extrusionOk="0">
                  <a:moveTo>
                    <a:pt x="999" y="0"/>
                  </a:moveTo>
                  <a:cubicBezTo>
                    <a:pt x="787" y="0"/>
                    <a:pt x="577" y="66"/>
                    <a:pt x="410" y="205"/>
                  </a:cubicBezTo>
                  <a:cubicBezTo>
                    <a:pt x="379" y="205"/>
                    <a:pt x="316" y="268"/>
                    <a:pt x="284" y="299"/>
                  </a:cubicBezTo>
                  <a:lnTo>
                    <a:pt x="1" y="583"/>
                  </a:lnTo>
                  <a:lnTo>
                    <a:pt x="2427" y="2977"/>
                  </a:lnTo>
                  <a:lnTo>
                    <a:pt x="2679" y="2693"/>
                  </a:lnTo>
                  <a:cubicBezTo>
                    <a:pt x="3088" y="2315"/>
                    <a:pt x="3088" y="1622"/>
                    <a:pt x="2679" y="1244"/>
                  </a:cubicBezTo>
                  <a:lnTo>
                    <a:pt x="1734" y="299"/>
                  </a:lnTo>
                  <a:cubicBezTo>
                    <a:pt x="1540" y="105"/>
                    <a:pt x="1267" y="0"/>
                    <a:pt x="999" y="0"/>
                  </a:cubicBezTo>
                  <a:close/>
                </a:path>
              </a:pathLst>
            </a:custGeom>
            <a:grpFill/>
            <a:ln>
              <a:noFill/>
            </a:ln>
          </p:spPr>
          <p:txBody>
            <a:bodyPr spcFirstLastPara="1" wrap="square" lIns="68569" tIns="68569" rIns="68569" bIns="68569" anchor="ctr" anchorCtr="0">
              <a:noAutofit/>
            </a:bodyPr>
            <a:lstStyle/>
            <a:p>
              <a:endParaRPr sz="1050"/>
            </a:p>
          </p:txBody>
        </p:sp>
        <p:sp>
          <p:nvSpPr>
            <p:cNvPr id="318" name="Google Shape;6985;p88"/>
            <p:cNvSpPr/>
            <p:nvPr/>
          </p:nvSpPr>
          <p:spPr>
            <a:xfrm>
              <a:off x="-34408675" y="3290275"/>
              <a:ext cx="207150" cy="203675"/>
            </a:xfrm>
            <a:custGeom>
              <a:avLst/>
              <a:gdLst/>
              <a:ahLst/>
              <a:cxnLst/>
              <a:rect l="l" t="t" r="r" b="b"/>
              <a:pathLst>
                <a:path w="8286" h="8147" extrusionOk="0">
                  <a:moveTo>
                    <a:pt x="725" y="1"/>
                  </a:moveTo>
                  <a:cubicBezTo>
                    <a:pt x="95" y="631"/>
                    <a:pt x="0" y="1387"/>
                    <a:pt x="284" y="2017"/>
                  </a:cubicBezTo>
                  <a:cubicBezTo>
                    <a:pt x="1387" y="4223"/>
                    <a:pt x="3938" y="6774"/>
                    <a:pt x="6270" y="7972"/>
                  </a:cubicBezTo>
                  <a:cubicBezTo>
                    <a:pt x="6499" y="8086"/>
                    <a:pt x="6745" y="8147"/>
                    <a:pt x="6996" y="8147"/>
                  </a:cubicBezTo>
                  <a:cubicBezTo>
                    <a:pt x="7434" y="8147"/>
                    <a:pt x="7886" y="7963"/>
                    <a:pt x="8286" y="7562"/>
                  </a:cubicBezTo>
                  <a:lnTo>
                    <a:pt x="725" y="1"/>
                  </a:lnTo>
                  <a:close/>
                </a:path>
              </a:pathLst>
            </a:custGeom>
            <a:grpFill/>
            <a:ln>
              <a:noFill/>
            </a:ln>
          </p:spPr>
          <p:txBody>
            <a:bodyPr spcFirstLastPara="1" wrap="square" lIns="68569" tIns="68569" rIns="68569" bIns="68569" anchor="ctr" anchorCtr="0">
              <a:noAutofit/>
            </a:bodyPr>
            <a:lstStyle/>
            <a:p>
              <a:endParaRPr sz="1050"/>
            </a:p>
          </p:txBody>
        </p:sp>
      </p:grpSp>
      <p:grpSp>
        <p:nvGrpSpPr>
          <p:cNvPr id="348" name="Google Shape;7015;p88"/>
          <p:cNvGrpSpPr/>
          <p:nvPr/>
        </p:nvGrpSpPr>
        <p:grpSpPr>
          <a:xfrm>
            <a:off x="8170801" y="1679595"/>
            <a:ext cx="498608" cy="496390"/>
            <a:chOff x="-30735200" y="3552550"/>
            <a:chExt cx="292225" cy="290925"/>
          </a:xfrm>
          <a:solidFill>
            <a:srgbClr val="DA7565"/>
          </a:solidFill>
        </p:grpSpPr>
        <p:sp>
          <p:nvSpPr>
            <p:cNvPr id="349" name="Google Shape;7016;p88"/>
            <p:cNvSpPr/>
            <p:nvPr/>
          </p:nvSpPr>
          <p:spPr>
            <a:xfrm>
              <a:off x="-30613899" y="3655750"/>
              <a:ext cx="170925" cy="187725"/>
            </a:xfrm>
            <a:custGeom>
              <a:avLst/>
              <a:gdLst/>
              <a:ahLst/>
              <a:cxnLst/>
              <a:rect l="l" t="t" r="r" b="b"/>
              <a:pathLst>
                <a:path w="6837" h="7508" extrusionOk="0">
                  <a:moveTo>
                    <a:pt x="5120" y="2079"/>
                  </a:moveTo>
                  <a:cubicBezTo>
                    <a:pt x="5206" y="2079"/>
                    <a:pt x="5293" y="2111"/>
                    <a:pt x="5356" y="2174"/>
                  </a:cubicBezTo>
                  <a:cubicBezTo>
                    <a:pt x="5451" y="2268"/>
                    <a:pt x="5451" y="2458"/>
                    <a:pt x="5356" y="2647"/>
                  </a:cubicBezTo>
                  <a:lnTo>
                    <a:pt x="3308" y="4694"/>
                  </a:lnTo>
                  <a:cubicBezTo>
                    <a:pt x="3214" y="4757"/>
                    <a:pt x="3151" y="4789"/>
                    <a:pt x="3056" y="4789"/>
                  </a:cubicBezTo>
                  <a:cubicBezTo>
                    <a:pt x="2993" y="4789"/>
                    <a:pt x="2899" y="4757"/>
                    <a:pt x="2836" y="4694"/>
                  </a:cubicBezTo>
                  <a:lnTo>
                    <a:pt x="2174" y="4001"/>
                  </a:lnTo>
                  <a:cubicBezTo>
                    <a:pt x="2048" y="3907"/>
                    <a:pt x="2048" y="3655"/>
                    <a:pt x="2174" y="3529"/>
                  </a:cubicBezTo>
                  <a:cubicBezTo>
                    <a:pt x="2221" y="3481"/>
                    <a:pt x="2308" y="3458"/>
                    <a:pt x="2399" y="3458"/>
                  </a:cubicBezTo>
                  <a:cubicBezTo>
                    <a:pt x="2489" y="3458"/>
                    <a:pt x="2584" y="3481"/>
                    <a:pt x="2647" y="3529"/>
                  </a:cubicBezTo>
                  <a:lnTo>
                    <a:pt x="3056" y="3970"/>
                  </a:lnTo>
                  <a:lnTo>
                    <a:pt x="4883" y="2174"/>
                  </a:lnTo>
                  <a:cubicBezTo>
                    <a:pt x="4946" y="2111"/>
                    <a:pt x="5033" y="2079"/>
                    <a:pt x="5120" y="2079"/>
                  </a:cubicBezTo>
                  <a:close/>
                  <a:moveTo>
                    <a:pt x="1701" y="0"/>
                  </a:moveTo>
                  <a:cubicBezTo>
                    <a:pt x="725" y="0"/>
                    <a:pt x="0" y="756"/>
                    <a:pt x="0" y="1701"/>
                  </a:cubicBezTo>
                  <a:lnTo>
                    <a:pt x="0" y="4411"/>
                  </a:lnTo>
                  <a:cubicBezTo>
                    <a:pt x="0" y="5356"/>
                    <a:pt x="725" y="6112"/>
                    <a:pt x="1701" y="6112"/>
                  </a:cubicBezTo>
                  <a:lnTo>
                    <a:pt x="2048" y="6112"/>
                  </a:lnTo>
                  <a:lnTo>
                    <a:pt x="2048" y="7152"/>
                  </a:lnTo>
                  <a:cubicBezTo>
                    <a:pt x="2048" y="7309"/>
                    <a:pt x="2111" y="7435"/>
                    <a:pt x="2237" y="7467"/>
                  </a:cubicBezTo>
                  <a:cubicBezTo>
                    <a:pt x="2289" y="7493"/>
                    <a:pt x="2347" y="7508"/>
                    <a:pt x="2401" y="7508"/>
                  </a:cubicBezTo>
                  <a:cubicBezTo>
                    <a:pt x="2477" y="7508"/>
                    <a:pt x="2547" y="7478"/>
                    <a:pt x="2584" y="7404"/>
                  </a:cubicBezTo>
                  <a:lnTo>
                    <a:pt x="3844" y="6112"/>
                  </a:lnTo>
                  <a:lnTo>
                    <a:pt x="5073" y="6112"/>
                  </a:lnTo>
                  <a:cubicBezTo>
                    <a:pt x="6018" y="6112"/>
                    <a:pt x="6805" y="5356"/>
                    <a:pt x="6805" y="4411"/>
                  </a:cubicBezTo>
                  <a:lnTo>
                    <a:pt x="6805" y="1701"/>
                  </a:lnTo>
                  <a:cubicBezTo>
                    <a:pt x="6837" y="756"/>
                    <a:pt x="6049" y="0"/>
                    <a:pt x="5104" y="0"/>
                  </a:cubicBezTo>
                  <a:close/>
                </a:path>
              </a:pathLst>
            </a:custGeom>
            <a:grpFill/>
            <a:ln>
              <a:noFill/>
            </a:ln>
          </p:spPr>
          <p:txBody>
            <a:bodyPr spcFirstLastPara="1" wrap="square" lIns="68569" tIns="68569" rIns="68569" bIns="68569" anchor="ctr" anchorCtr="0">
              <a:noAutofit/>
            </a:bodyPr>
            <a:lstStyle/>
            <a:p>
              <a:endParaRPr sz="1050"/>
            </a:p>
          </p:txBody>
        </p:sp>
        <p:sp>
          <p:nvSpPr>
            <p:cNvPr id="350" name="Google Shape;7017;p88"/>
            <p:cNvSpPr/>
            <p:nvPr/>
          </p:nvSpPr>
          <p:spPr>
            <a:xfrm>
              <a:off x="-30735200" y="3552550"/>
              <a:ext cx="188275" cy="205075"/>
            </a:xfrm>
            <a:custGeom>
              <a:avLst/>
              <a:gdLst/>
              <a:ahLst/>
              <a:cxnLst/>
              <a:rect l="l" t="t" r="r" b="b"/>
              <a:pathLst>
                <a:path w="7531" h="8203" extrusionOk="0">
                  <a:moveTo>
                    <a:pt x="3781" y="1356"/>
                  </a:moveTo>
                  <a:cubicBezTo>
                    <a:pt x="4317" y="1356"/>
                    <a:pt x="4789" y="1828"/>
                    <a:pt x="4789" y="2395"/>
                  </a:cubicBezTo>
                  <a:cubicBezTo>
                    <a:pt x="4789" y="2710"/>
                    <a:pt x="4632" y="3025"/>
                    <a:pt x="4411" y="3214"/>
                  </a:cubicBezTo>
                  <a:cubicBezTo>
                    <a:pt x="4254" y="3341"/>
                    <a:pt x="4128" y="3530"/>
                    <a:pt x="4128" y="3782"/>
                  </a:cubicBezTo>
                  <a:cubicBezTo>
                    <a:pt x="4128" y="3971"/>
                    <a:pt x="3970" y="4128"/>
                    <a:pt x="3781" y="4128"/>
                  </a:cubicBezTo>
                  <a:cubicBezTo>
                    <a:pt x="3592" y="4128"/>
                    <a:pt x="3434" y="3971"/>
                    <a:pt x="3434" y="3782"/>
                  </a:cubicBezTo>
                  <a:cubicBezTo>
                    <a:pt x="3434" y="3341"/>
                    <a:pt x="3624" y="2931"/>
                    <a:pt x="3970" y="2679"/>
                  </a:cubicBezTo>
                  <a:cubicBezTo>
                    <a:pt x="4065" y="2584"/>
                    <a:pt x="4096" y="2521"/>
                    <a:pt x="4096" y="2395"/>
                  </a:cubicBezTo>
                  <a:cubicBezTo>
                    <a:pt x="4096" y="2206"/>
                    <a:pt x="3939" y="2049"/>
                    <a:pt x="3750" y="2049"/>
                  </a:cubicBezTo>
                  <a:cubicBezTo>
                    <a:pt x="3529" y="2049"/>
                    <a:pt x="3371" y="2206"/>
                    <a:pt x="3371" y="2395"/>
                  </a:cubicBezTo>
                  <a:cubicBezTo>
                    <a:pt x="3371" y="2584"/>
                    <a:pt x="3214" y="2742"/>
                    <a:pt x="3025" y="2742"/>
                  </a:cubicBezTo>
                  <a:cubicBezTo>
                    <a:pt x="2836" y="2742"/>
                    <a:pt x="2678" y="2584"/>
                    <a:pt x="2678" y="2395"/>
                  </a:cubicBezTo>
                  <a:cubicBezTo>
                    <a:pt x="2741" y="1828"/>
                    <a:pt x="3214" y="1356"/>
                    <a:pt x="3781" y="1356"/>
                  </a:cubicBezTo>
                  <a:close/>
                  <a:moveTo>
                    <a:pt x="3781" y="4758"/>
                  </a:moveTo>
                  <a:cubicBezTo>
                    <a:pt x="3970" y="4758"/>
                    <a:pt x="4128" y="4916"/>
                    <a:pt x="4128" y="5105"/>
                  </a:cubicBezTo>
                  <a:cubicBezTo>
                    <a:pt x="4128" y="5294"/>
                    <a:pt x="3970" y="5451"/>
                    <a:pt x="3781" y="5451"/>
                  </a:cubicBezTo>
                  <a:cubicBezTo>
                    <a:pt x="3592" y="5451"/>
                    <a:pt x="3434" y="5294"/>
                    <a:pt x="3434" y="5105"/>
                  </a:cubicBezTo>
                  <a:cubicBezTo>
                    <a:pt x="3434" y="4916"/>
                    <a:pt x="3592" y="4758"/>
                    <a:pt x="3781" y="4758"/>
                  </a:cubicBezTo>
                  <a:close/>
                  <a:moveTo>
                    <a:pt x="1733" y="1"/>
                  </a:moveTo>
                  <a:cubicBezTo>
                    <a:pt x="788" y="1"/>
                    <a:pt x="0" y="789"/>
                    <a:pt x="0" y="1734"/>
                  </a:cubicBezTo>
                  <a:lnTo>
                    <a:pt x="0" y="5136"/>
                  </a:lnTo>
                  <a:cubicBezTo>
                    <a:pt x="0" y="5987"/>
                    <a:pt x="631" y="6649"/>
                    <a:pt x="1418" y="6806"/>
                  </a:cubicBezTo>
                  <a:lnTo>
                    <a:pt x="1418" y="7846"/>
                  </a:lnTo>
                  <a:cubicBezTo>
                    <a:pt x="1418" y="8003"/>
                    <a:pt x="1481" y="8129"/>
                    <a:pt x="1607" y="8161"/>
                  </a:cubicBezTo>
                  <a:cubicBezTo>
                    <a:pt x="1659" y="8187"/>
                    <a:pt x="1717" y="8202"/>
                    <a:pt x="1771" y="8202"/>
                  </a:cubicBezTo>
                  <a:cubicBezTo>
                    <a:pt x="1848" y="8202"/>
                    <a:pt x="1917" y="8172"/>
                    <a:pt x="1954" y="8098"/>
                  </a:cubicBezTo>
                  <a:lnTo>
                    <a:pt x="3214" y="6838"/>
                  </a:lnTo>
                  <a:lnTo>
                    <a:pt x="4096" y="6838"/>
                  </a:lnTo>
                  <a:lnTo>
                    <a:pt x="4096" y="5798"/>
                  </a:lnTo>
                  <a:cubicBezTo>
                    <a:pt x="4096" y="4475"/>
                    <a:pt x="5167" y="3404"/>
                    <a:pt x="6490" y="3404"/>
                  </a:cubicBezTo>
                  <a:lnTo>
                    <a:pt x="7530" y="3404"/>
                  </a:lnTo>
                  <a:lnTo>
                    <a:pt x="7530" y="1734"/>
                  </a:lnTo>
                  <a:cubicBezTo>
                    <a:pt x="7530" y="789"/>
                    <a:pt x="6774" y="1"/>
                    <a:pt x="5829" y="1"/>
                  </a:cubicBezTo>
                  <a:close/>
                </a:path>
              </a:pathLst>
            </a:custGeom>
            <a:grpFill/>
            <a:ln>
              <a:noFill/>
            </a:ln>
          </p:spPr>
          <p:txBody>
            <a:bodyPr spcFirstLastPara="1" wrap="square" lIns="68569" tIns="68569" rIns="68569" bIns="68569" anchor="ctr" anchorCtr="0">
              <a:noAutofit/>
            </a:bodyPr>
            <a:lstStyle/>
            <a:p>
              <a:endParaRPr sz="1050"/>
            </a:p>
          </p:txBody>
        </p:sp>
      </p:grpSp>
      <p:sp>
        <p:nvSpPr>
          <p:cNvPr id="132" name="Google Shape;6799;p88"/>
          <p:cNvSpPr/>
          <p:nvPr/>
        </p:nvSpPr>
        <p:spPr>
          <a:xfrm>
            <a:off x="4346601" y="1707902"/>
            <a:ext cx="445214" cy="446398"/>
          </a:xfrm>
          <a:custGeom>
            <a:avLst/>
            <a:gdLst/>
            <a:ahLst/>
            <a:cxnLst/>
            <a:rect l="l" t="t" r="r" b="b"/>
            <a:pathLst>
              <a:path w="11658" h="11689" extrusionOk="0">
                <a:moveTo>
                  <a:pt x="7877" y="1386"/>
                </a:moveTo>
                <a:cubicBezTo>
                  <a:pt x="9232" y="1386"/>
                  <a:pt x="10303" y="2458"/>
                  <a:pt x="10303" y="3781"/>
                </a:cubicBezTo>
                <a:lnTo>
                  <a:pt x="10303" y="4883"/>
                </a:lnTo>
                <a:cubicBezTo>
                  <a:pt x="10240" y="4883"/>
                  <a:pt x="10209" y="4946"/>
                  <a:pt x="10177" y="4946"/>
                </a:cubicBezTo>
                <a:cubicBezTo>
                  <a:pt x="10019" y="4190"/>
                  <a:pt x="9704" y="3529"/>
                  <a:pt x="9200" y="2962"/>
                </a:cubicBezTo>
                <a:lnTo>
                  <a:pt x="7720" y="4442"/>
                </a:lnTo>
                <a:cubicBezTo>
                  <a:pt x="8192" y="5072"/>
                  <a:pt x="8318" y="5860"/>
                  <a:pt x="8098" y="6648"/>
                </a:cubicBezTo>
                <a:cubicBezTo>
                  <a:pt x="8003" y="6868"/>
                  <a:pt x="7877" y="7057"/>
                  <a:pt x="7720" y="7278"/>
                </a:cubicBezTo>
                <a:lnTo>
                  <a:pt x="9200" y="8727"/>
                </a:lnTo>
                <a:cubicBezTo>
                  <a:pt x="9673" y="8160"/>
                  <a:pt x="10019" y="7498"/>
                  <a:pt x="10177" y="6742"/>
                </a:cubicBezTo>
                <a:cubicBezTo>
                  <a:pt x="10209" y="6742"/>
                  <a:pt x="10240" y="6805"/>
                  <a:pt x="10303" y="6805"/>
                </a:cubicBezTo>
                <a:lnTo>
                  <a:pt x="10303" y="7908"/>
                </a:lnTo>
                <a:cubicBezTo>
                  <a:pt x="10303" y="9231"/>
                  <a:pt x="9232" y="10302"/>
                  <a:pt x="7877" y="10302"/>
                </a:cubicBezTo>
                <a:lnTo>
                  <a:pt x="6774" y="10302"/>
                </a:lnTo>
                <a:cubicBezTo>
                  <a:pt x="6774" y="10271"/>
                  <a:pt x="6743" y="10208"/>
                  <a:pt x="6743" y="10176"/>
                </a:cubicBezTo>
                <a:cubicBezTo>
                  <a:pt x="7499" y="10019"/>
                  <a:pt x="8161" y="9704"/>
                  <a:pt x="8728" y="9200"/>
                </a:cubicBezTo>
                <a:lnTo>
                  <a:pt x="7279" y="7750"/>
                </a:lnTo>
                <a:cubicBezTo>
                  <a:pt x="7058" y="7908"/>
                  <a:pt x="6869" y="8002"/>
                  <a:pt x="6648" y="8097"/>
                </a:cubicBezTo>
                <a:cubicBezTo>
                  <a:pt x="6365" y="8160"/>
                  <a:pt x="6081" y="8223"/>
                  <a:pt x="5861" y="8223"/>
                </a:cubicBezTo>
                <a:cubicBezTo>
                  <a:pt x="5325" y="8223"/>
                  <a:pt x="4821" y="8065"/>
                  <a:pt x="4443" y="7750"/>
                </a:cubicBezTo>
                <a:lnTo>
                  <a:pt x="2962" y="9200"/>
                </a:lnTo>
                <a:cubicBezTo>
                  <a:pt x="3529" y="9672"/>
                  <a:pt x="4191" y="10019"/>
                  <a:pt x="4947" y="10176"/>
                </a:cubicBezTo>
                <a:cubicBezTo>
                  <a:pt x="4947" y="10208"/>
                  <a:pt x="4916" y="10271"/>
                  <a:pt x="4916" y="10302"/>
                </a:cubicBezTo>
                <a:lnTo>
                  <a:pt x="3813" y="10302"/>
                </a:lnTo>
                <a:cubicBezTo>
                  <a:pt x="2458" y="10302"/>
                  <a:pt x="1387" y="9231"/>
                  <a:pt x="1387" y="7908"/>
                </a:cubicBezTo>
                <a:lnTo>
                  <a:pt x="1387" y="6805"/>
                </a:lnTo>
                <a:cubicBezTo>
                  <a:pt x="1450" y="6805"/>
                  <a:pt x="1482" y="6742"/>
                  <a:pt x="1513" y="6742"/>
                </a:cubicBezTo>
                <a:cubicBezTo>
                  <a:pt x="1671" y="7498"/>
                  <a:pt x="1986" y="8160"/>
                  <a:pt x="2490" y="8727"/>
                </a:cubicBezTo>
                <a:lnTo>
                  <a:pt x="3971" y="7278"/>
                </a:lnTo>
                <a:cubicBezTo>
                  <a:pt x="3498" y="6648"/>
                  <a:pt x="3372" y="5860"/>
                  <a:pt x="3592" y="5072"/>
                </a:cubicBezTo>
                <a:cubicBezTo>
                  <a:pt x="3687" y="4820"/>
                  <a:pt x="3813" y="4631"/>
                  <a:pt x="3971" y="4442"/>
                </a:cubicBezTo>
                <a:lnTo>
                  <a:pt x="2490" y="2962"/>
                </a:lnTo>
                <a:cubicBezTo>
                  <a:pt x="2017" y="3529"/>
                  <a:pt x="1671" y="4190"/>
                  <a:pt x="1513" y="4946"/>
                </a:cubicBezTo>
                <a:cubicBezTo>
                  <a:pt x="1482" y="4946"/>
                  <a:pt x="1450" y="4883"/>
                  <a:pt x="1387" y="4883"/>
                </a:cubicBezTo>
                <a:lnTo>
                  <a:pt x="1387" y="3781"/>
                </a:lnTo>
                <a:cubicBezTo>
                  <a:pt x="1387" y="2458"/>
                  <a:pt x="2458" y="1386"/>
                  <a:pt x="3813" y="1386"/>
                </a:cubicBezTo>
                <a:lnTo>
                  <a:pt x="4916" y="1386"/>
                </a:lnTo>
                <a:cubicBezTo>
                  <a:pt x="4916" y="1418"/>
                  <a:pt x="4947" y="1481"/>
                  <a:pt x="4947" y="1512"/>
                </a:cubicBezTo>
                <a:cubicBezTo>
                  <a:pt x="4191" y="1670"/>
                  <a:pt x="3529" y="1985"/>
                  <a:pt x="2962" y="2489"/>
                </a:cubicBezTo>
                <a:lnTo>
                  <a:pt x="4443" y="3938"/>
                </a:lnTo>
                <a:cubicBezTo>
                  <a:pt x="4632" y="3781"/>
                  <a:pt x="4821" y="3686"/>
                  <a:pt x="5073" y="3592"/>
                </a:cubicBezTo>
                <a:cubicBezTo>
                  <a:pt x="5339" y="3496"/>
                  <a:pt x="5605" y="3451"/>
                  <a:pt x="5865" y="3451"/>
                </a:cubicBezTo>
                <a:cubicBezTo>
                  <a:pt x="6375" y="3451"/>
                  <a:pt x="6861" y="3625"/>
                  <a:pt x="7279" y="3938"/>
                </a:cubicBezTo>
                <a:lnTo>
                  <a:pt x="8728" y="2489"/>
                </a:lnTo>
                <a:cubicBezTo>
                  <a:pt x="8161" y="2016"/>
                  <a:pt x="7499" y="1670"/>
                  <a:pt x="6743" y="1512"/>
                </a:cubicBezTo>
                <a:cubicBezTo>
                  <a:pt x="6743" y="1481"/>
                  <a:pt x="6774" y="1418"/>
                  <a:pt x="6774" y="1386"/>
                </a:cubicBezTo>
                <a:close/>
                <a:moveTo>
                  <a:pt x="5829" y="0"/>
                </a:moveTo>
                <a:cubicBezTo>
                  <a:pt x="5420" y="0"/>
                  <a:pt x="5010" y="315"/>
                  <a:pt x="4884" y="725"/>
                </a:cubicBezTo>
                <a:lnTo>
                  <a:pt x="3782" y="725"/>
                </a:lnTo>
                <a:cubicBezTo>
                  <a:pt x="2112" y="725"/>
                  <a:pt x="726" y="2111"/>
                  <a:pt x="726" y="3781"/>
                </a:cubicBezTo>
                <a:lnTo>
                  <a:pt x="726" y="4883"/>
                </a:lnTo>
                <a:cubicBezTo>
                  <a:pt x="316" y="5041"/>
                  <a:pt x="1" y="5419"/>
                  <a:pt x="1" y="5829"/>
                </a:cubicBezTo>
                <a:cubicBezTo>
                  <a:pt x="1" y="6270"/>
                  <a:pt x="316" y="6679"/>
                  <a:pt x="726" y="6774"/>
                </a:cubicBezTo>
                <a:lnTo>
                  <a:pt x="726" y="7876"/>
                </a:lnTo>
                <a:cubicBezTo>
                  <a:pt x="726" y="9578"/>
                  <a:pt x="2112" y="10964"/>
                  <a:pt x="3782" y="10964"/>
                </a:cubicBezTo>
                <a:lnTo>
                  <a:pt x="4884" y="10964"/>
                </a:lnTo>
                <a:cubicBezTo>
                  <a:pt x="5042" y="11342"/>
                  <a:pt x="5420" y="11688"/>
                  <a:pt x="5829" y="11688"/>
                </a:cubicBezTo>
                <a:cubicBezTo>
                  <a:pt x="6270" y="11688"/>
                  <a:pt x="6680" y="11342"/>
                  <a:pt x="6774" y="10964"/>
                </a:cubicBezTo>
                <a:lnTo>
                  <a:pt x="7877" y="10964"/>
                </a:lnTo>
                <a:cubicBezTo>
                  <a:pt x="9578" y="10964"/>
                  <a:pt x="10965" y="9578"/>
                  <a:pt x="10965" y="7876"/>
                </a:cubicBezTo>
                <a:lnTo>
                  <a:pt x="10965" y="6774"/>
                </a:lnTo>
                <a:cubicBezTo>
                  <a:pt x="11343" y="6616"/>
                  <a:pt x="11658" y="6270"/>
                  <a:pt x="11658" y="5829"/>
                </a:cubicBezTo>
                <a:cubicBezTo>
                  <a:pt x="11658" y="5419"/>
                  <a:pt x="11343" y="5072"/>
                  <a:pt x="10965" y="4883"/>
                </a:cubicBezTo>
                <a:lnTo>
                  <a:pt x="10965" y="3781"/>
                </a:lnTo>
                <a:cubicBezTo>
                  <a:pt x="10965" y="2111"/>
                  <a:pt x="9578" y="725"/>
                  <a:pt x="7877" y="725"/>
                </a:cubicBezTo>
                <a:lnTo>
                  <a:pt x="6774" y="725"/>
                </a:lnTo>
                <a:cubicBezTo>
                  <a:pt x="6617" y="315"/>
                  <a:pt x="6270" y="0"/>
                  <a:pt x="5829" y="0"/>
                </a:cubicBezTo>
                <a:close/>
              </a:path>
            </a:pathLst>
          </a:custGeom>
          <a:solidFill>
            <a:srgbClr val="DA7565"/>
          </a:solidFill>
          <a:ln>
            <a:noFill/>
          </a:ln>
        </p:spPr>
        <p:txBody>
          <a:bodyPr spcFirstLastPara="1" wrap="square" lIns="68569" tIns="68569" rIns="68569" bIns="68569" anchor="ctr" anchorCtr="0">
            <a:noAutofit/>
          </a:bodyPr>
          <a:lstStyle/>
          <a:p>
            <a:endParaRPr sz="1050"/>
          </a:p>
        </p:txBody>
      </p:sp>
      <p:grpSp>
        <p:nvGrpSpPr>
          <p:cNvPr id="195" name="Google Shape;6862;p88"/>
          <p:cNvGrpSpPr/>
          <p:nvPr/>
        </p:nvGrpSpPr>
        <p:grpSpPr>
          <a:xfrm>
            <a:off x="4907684" y="1706389"/>
            <a:ext cx="460833" cy="449225"/>
            <a:chOff x="-31817401" y="3910025"/>
            <a:chExt cx="301675" cy="294075"/>
          </a:xfrm>
          <a:solidFill>
            <a:srgbClr val="DA7565"/>
          </a:solidFill>
        </p:grpSpPr>
        <p:sp>
          <p:nvSpPr>
            <p:cNvPr id="196" name="Google Shape;6863;p88"/>
            <p:cNvSpPr/>
            <p:nvPr/>
          </p:nvSpPr>
          <p:spPr>
            <a:xfrm>
              <a:off x="-31817401"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grpFill/>
            <a:ln>
              <a:noFill/>
            </a:ln>
          </p:spPr>
          <p:txBody>
            <a:bodyPr spcFirstLastPara="1" wrap="square" lIns="68569" tIns="68569" rIns="68569" bIns="68569" anchor="ctr" anchorCtr="0">
              <a:noAutofit/>
            </a:bodyPr>
            <a:lstStyle/>
            <a:p>
              <a:endParaRPr sz="1050"/>
            </a:p>
          </p:txBody>
        </p:sp>
        <p:sp>
          <p:nvSpPr>
            <p:cNvPr id="197" name="Google Shape;6864;p88"/>
            <p:cNvSpPr/>
            <p:nvPr/>
          </p:nvSpPr>
          <p:spPr>
            <a:xfrm>
              <a:off x="-31816601"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grpFill/>
            <a:ln>
              <a:noFill/>
            </a:ln>
          </p:spPr>
          <p:txBody>
            <a:bodyPr spcFirstLastPara="1" wrap="square" lIns="68569" tIns="68569" rIns="68569" bIns="68569" anchor="ctr" anchorCtr="0">
              <a:noAutofit/>
            </a:bodyPr>
            <a:lstStyle/>
            <a:p>
              <a:endParaRPr sz="1050"/>
            </a:p>
          </p:txBody>
        </p:sp>
        <p:sp>
          <p:nvSpPr>
            <p:cNvPr id="198" name="Google Shape;6865;p88"/>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46" name="Google Shape;6913;p88"/>
          <p:cNvGrpSpPr/>
          <p:nvPr/>
        </p:nvGrpSpPr>
        <p:grpSpPr>
          <a:xfrm>
            <a:off x="5475369" y="1706598"/>
            <a:ext cx="450026" cy="448804"/>
            <a:chOff x="-31455100" y="3909350"/>
            <a:chExt cx="294600" cy="293800"/>
          </a:xfrm>
          <a:solidFill>
            <a:srgbClr val="DA7565"/>
          </a:solidFill>
        </p:grpSpPr>
        <p:sp>
          <p:nvSpPr>
            <p:cNvPr id="247" name="Google Shape;6914;p88"/>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68569" tIns="68569" rIns="68569" bIns="68569" anchor="ctr" anchorCtr="0">
              <a:noAutofit/>
            </a:bodyPr>
            <a:lstStyle/>
            <a:p>
              <a:endParaRPr sz="1050"/>
            </a:p>
          </p:txBody>
        </p:sp>
        <p:sp>
          <p:nvSpPr>
            <p:cNvPr id="248" name="Google Shape;6915;p88"/>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80" name="Google Shape;6947;p88"/>
          <p:cNvGrpSpPr/>
          <p:nvPr/>
        </p:nvGrpSpPr>
        <p:grpSpPr>
          <a:xfrm>
            <a:off x="3147851" y="1725784"/>
            <a:ext cx="446398" cy="447620"/>
            <a:chOff x="-32927950" y="3944800"/>
            <a:chExt cx="292225" cy="293025"/>
          </a:xfrm>
          <a:solidFill>
            <a:srgbClr val="DA7565"/>
          </a:solidFill>
        </p:grpSpPr>
        <p:sp>
          <p:nvSpPr>
            <p:cNvPr id="281" name="Google Shape;6948;p88"/>
            <p:cNvSpPr/>
            <p:nvPr/>
          </p:nvSpPr>
          <p:spPr>
            <a:xfrm>
              <a:off x="-32927950" y="3944800"/>
              <a:ext cx="69325" cy="292225"/>
            </a:xfrm>
            <a:custGeom>
              <a:avLst/>
              <a:gdLst/>
              <a:ahLst/>
              <a:cxnLst/>
              <a:rect l="l" t="t" r="r" b="b"/>
              <a:pathLst>
                <a:path w="2773" h="11689" extrusionOk="0">
                  <a:moveTo>
                    <a:pt x="1418" y="0"/>
                  </a:moveTo>
                  <a:cubicBezTo>
                    <a:pt x="1072" y="0"/>
                    <a:pt x="757" y="315"/>
                    <a:pt x="757" y="662"/>
                  </a:cubicBezTo>
                  <a:lnTo>
                    <a:pt x="757" y="9578"/>
                  </a:lnTo>
                  <a:cubicBezTo>
                    <a:pt x="757" y="9830"/>
                    <a:pt x="914" y="10050"/>
                    <a:pt x="1103" y="10176"/>
                  </a:cubicBezTo>
                  <a:lnTo>
                    <a:pt x="1103" y="10996"/>
                  </a:lnTo>
                  <a:lnTo>
                    <a:pt x="347" y="10996"/>
                  </a:lnTo>
                  <a:cubicBezTo>
                    <a:pt x="158" y="10996"/>
                    <a:pt x="1" y="11153"/>
                    <a:pt x="1" y="11342"/>
                  </a:cubicBezTo>
                  <a:cubicBezTo>
                    <a:pt x="1" y="11531"/>
                    <a:pt x="158" y="11689"/>
                    <a:pt x="347" y="11689"/>
                  </a:cubicBezTo>
                  <a:lnTo>
                    <a:pt x="2395" y="11689"/>
                  </a:lnTo>
                  <a:cubicBezTo>
                    <a:pt x="2616" y="11689"/>
                    <a:pt x="2773" y="11531"/>
                    <a:pt x="2773" y="11342"/>
                  </a:cubicBezTo>
                  <a:cubicBezTo>
                    <a:pt x="2773" y="11153"/>
                    <a:pt x="2616" y="10996"/>
                    <a:pt x="2395" y="10996"/>
                  </a:cubicBezTo>
                  <a:lnTo>
                    <a:pt x="1733" y="10996"/>
                  </a:lnTo>
                  <a:lnTo>
                    <a:pt x="1733" y="10176"/>
                  </a:lnTo>
                  <a:cubicBezTo>
                    <a:pt x="1922" y="10050"/>
                    <a:pt x="2080" y="9861"/>
                    <a:pt x="2080" y="9578"/>
                  </a:cubicBezTo>
                  <a:lnTo>
                    <a:pt x="2080" y="662"/>
                  </a:lnTo>
                  <a:cubicBezTo>
                    <a:pt x="2080" y="284"/>
                    <a:pt x="1765" y="0"/>
                    <a:pt x="1418" y="0"/>
                  </a:cubicBezTo>
                  <a:close/>
                </a:path>
              </a:pathLst>
            </a:custGeom>
            <a:grpFill/>
            <a:ln>
              <a:noFill/>
            </a:ln>
          </p:spPr>
          <p:txBody>
            <a:bodyPr spcFirstLastPara="1" wrap="square" lIns="68569" tIns="68569" rIns="68569" bIns="68569" anchor="ctr" anchorCtr="0">
              <a:noAutofit/>
            </a:bodyPr>
            <a:lstStyle/>
            <a:p>
              <a:endParaRPr sz="1050"/>
            </a:p>
          </p:txBody>
        </p:sp>
        <p:sp>
          <p:nvSpPr>
            <p:cNvPr id="282" name="Google Shape;6949;p88"/>
            <p:cNvSpPr/>
            <p:nvPr/>
          </p:nvSpPr>
          <p:spPr>
            <a:xfrm>
              <a:off x="-32720800" y="4057425"/>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190"/>
                    <a:pt x="3182" y="1"/>
                    <a:pt x="2899" y="1"/>
                  </a:cubicBezTo>
                  <a:close/>
                </a:path>
              </a:pathLst>
            </a:custGeom>
            <a:grpFill/>
            <a:ln>
              <a:noFill/>
            </a:ln>
          </p:spPr>
          <p:txBody>
            <a:bodyPr spcFirstLastPara="1" wrap="square" lIns="68569" tIns="68569" rIns="68569" bIns="68569" anchor="ctr" anchorCtr="0">
              <a:noAutofit/>
            </a:bodyPr>
            <a:lstStyle/>
            <a:p>
              <a:endParaRPr sz="1050"/>
            </a:p>
          </p:txBody>
        </p:sp>
        <p:sp>
          <p:nvSpPr>
            <p:cNvPr id="283" name="Google Shape;6950;p88"/>
            <p:cNvSpPr/>
            <p:nvPr/>
          </p:nvSpPr>
          <p:spPr>
            <a:xfrm>
              <a:off x="-32720800" y="4099950"/>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221"/>
                    <a:pt x="3182" y="1"/>
                    <a:pt x="2899" y="1"/>
                  </a:cubicBezTo>
                  <a:close/>
                </a:path>
              </a:pathLst>
            </a:custGeom>
            <a:grpFill/>
            <a:ln>
              <a:noFill/>
            </a:ln>
          </p:spPr>
          <p:txBody>
            <a:bodyPr spcFirstLastPara="1" wrap="square" lIns="68569" tIns="68569" rIns="68569" bIns="68569" anchor="ctr" anchorCtr="0">
              <a:noAutofit/>
            </a:bodyPr>
            <a:lstStyle/>
            <a:p>
              <a:endParaRPr sz="1050"/>
            </a:p>
          </p:txBody>
        </p:sp>
        <p:sp>
          <p:nvSpPr>
            <p:cNvPr id="284" name="Google Shape;6951;p88"/>
            <p:cNvSpPr/>
            <p:nvPr/>
          </p:nvSpPr>
          <p:spPr>
            <a:xfrm>
              <a:off x="-32720800" y="4141700"/>
              <a:ext cx="67750" cy="26025"/>
            </a:xfrm>
            <a:custGeom>
              <a:avLst/>
              <a:gdLst/>
              <a:ahLst/>
              <a:cxnLst/>
              <a:rect l="l" t="t" r="r" b="b"/>
              <a:pathLst>
                <a:path w="2710" h="1041" extrusionOk="0">
                  <a:moveTo>
                    <a:pt x="505" y="1"/>
                  </a:moveTo>
                  <a:cubicBezTo>
                    <a:pt x="221" y="1"/>
                    <a:pt x="0" y="253"/>
                    <a:pt x="0" y="536"/>
                  </a:cubicBezTo>
                  <a:cubicBezTo>
                    <a:pt x="0" y="788"/>
                    <a:pt x="221" y="1040"/>
                    <a:pt x="505" y="1040"/>
                  </a:cubicBezTo>
                  <a:lnTo>
                    <a:pt x="2206" y="1040"/>
                  </a:lnTo>
                  <a:cubicBezTo>
                    <a:pt x="2458" y="1040"/>
                    <a:pt x="2710" y="788"/>
                    <a:pt x="2710" y="536"/>
                  </a:cubicBezTo>
                  <a:cubicBezTo>
                    <a:pt x="2710" y="253"/>
                    <a:pt x="2521" y="1"/>
                    <a:pt x="2206" y="1"/>
                  </a:cubicBezTo>
                  <a:close/>
                </a:path>
              </a:pathLst>
            </a:custGeom>
            <a:grpFill/>
            <a:ln>
              <a:noFill/>
            </a:ln>
          </p:spPr>
          <p:txBody>
            <a:bodyPr spcFirstLastPara="1" wrap="square" lIns="68569" tIns="68569" rIns="68569" bIns="68569" anchor="ctr" anchorCtr="0">
              <a:noAutofit/>
            </a:bodyPr>
            <a:lstStyle/>
            <a:p>
              <a:endParaRPr sz="1050"/>
            </a:p>
          </p:txBody>
        </p:sp>
        <p:sp>
          <p:nvSpPr>
            <p:cNvPr id="285" name="Google Shape;6952;p88"/>
            <p:cNvSpPr/>
            <p:nvPr/>
          </p:nvSpPr>
          <p:spPr>
            <a:xfrm>
              <a:off x="-32754674" y="3944800"/>
              <a:ext cx="51225" cy="52000"/>
            </a:xfrm>
            <a:custGeom>
              <a:avLst/>
              <a:gdLst/>
              <a:ahLst/>
              <a:cxnLst/>
              <a:rect l="l" t="t" r="r" b="b"/>
              <a:pathLst>
                <a:path w="2049" h="2080" extrusionOk="0">
                  <a:moveTo>
                    <a:pt x="1702" y="0"/>
                  </a:moveTo>
                  <a:cubicBezTo>
                    <a:pt x="757" y="0"/>
                    <a:pt x="1" y="788"/>
                    <a:pt x="1" y="1733"/>
                  </a:cubicBezTo>
                  <a:lnTo>
                    <a:pt x="1" y="2080"/>
                  </a:lnTo>
                  <a:lnTo>
                    <a:pt x="2049" y="2080"/>
                  </a:lnTo>
                  <a:lnTo>
                    <a:pt x="2049" y="0"/>
                  </a:lnTo>
                  <a:close/>
                </a:path>
              </a:pathLst>
            </a:custGeom>
            <a:grpFill/>
            <a:ln>
              <a:noFill/>
            </a:ln>
          </p:spPr>
          <p:txBody>
            <a:bodyPr spcFirstLastPara="1" wrap="square" lIns="68569" tIns="68569" rIns="68569" bIns="68569" anchor="ctr" anchorCtr="0">
              <a:noAutofit/>
            </a:bodyPr>
            <a:lstStyle/>
            <a:p>
              <a:endParaRPr sz="1050"/>
            </a:p>
          </p:txBody>
        </p:sp>
        <p:sp>
          <p:nvSpPr>
            <p:cNvPr id="286" name="Google Shape;6953;p88"/>
            <p:cNvSpPr/>
            <p:nvPr/>
          </p:nvSpPr>
          <p:spPr>
            <a:xfrm>
              <a:off x="-32687726" y="3944800"/>
              <a:ext cx="34675" cy="55150"/>
            </a:xfrm>
            <a:custGeom>
              <a:avLst/>
              <a:gdLst/>
              <a:ahLst/>
              <a:cxnLst/>
              <a:rect l="l" t="t" r="r" b="b"/>
              <a:pathLst>
                <a:path w="1387" h="2206" extrusionOk="0">
                  <a:moveTo>
                    <a:pt x="1" y="0"/>
                  </a:moveTo>
                  <a:lnTo>
                    <a:pt x="1" y="2111"/>
                  </a:lnTo>
                  <a:lnTo>
                    <a:pt x="883" y="2111"/>
                  </a:lnTo>
                  <a:cubicBezTo>
                    <a:pt x="1072" y="2111"/>
                    <a:pt x="1261" y="2143"/>
                    <a:pt x="1387" y="2206"/>
                  </a:cubicBezTo>
                  <a:lnTo>
                    <a:pt x="1387" y="1040"/>
                  </a:lnTo>
                  <a:cubicBezTo>
                    <a:pt x="1387" y="473"/>
                    <a:pt x="914" y="0"/>
                    <a:pt x="347" y="0"/>
                  </a:cubicBezTo>
                  <a:close/>
                </a:path>
              </a:pathLst>
            </a:custGeom>
            <a:grpFill/>
            <a:ln>
              <a:noFill/>
            </a:ln>
          </p:spPr>
          <p:txBody>
            <a:bodyPr spcFirstLastPara="1" wrap="square" lIns="68569" tIns="68569" rIns="68569" bIns="68569" anchor="ctr" anchorCtr="0">
              <a:noAutofit/>
            </a:bodyPr>
            <a:lstStyle/>
            <a:p>
              <a:endParaRPr sz="1050"/>
            </a:p>
          </p:txBody>
        </p:sp>
        <p:sp>
          <p:nvSpPr>
            <p:cNvPr id="287" name="Google Shape;6954;p88"/>
            <p:cNvSpPr/>
            <p:nvPr/>
          </p:nvSpPr>
          <p:spPr>
            <a:xfrm>
              <a:off x="-32860199" y="4014100"/>
              <a:ext cx="207150" cy="153625"/>
            </a:xfrm>
            <a:custGeom>
              <a:avLst/>
              <a:gdLst/>
              <a:ahLst/>
              <a:cxnLst/>
              <a:rect l="l" t="t" r="r" b="b"/>
              <a:pathLst>
                <a:path w="8286" h="6145" extrusionOk="0">
                  <a:moveTo>
                    <a:pt x="0" y="1"/>
                  </a:moveTo>
                  <a:lnTo>
                    <a:pt x="0" y="6144"/>
                  </a:lnTo>
                  <a:lnTo>
                    <a:pt x="378" y="6144"/>
                  </a:lnTo>
                  <a:cubicBezTo>
                    <a:pt x="756" y="6144"/>
                    <a:pt x="1071" y="5892"/>
                    <a:pt x="1260" y="5577"/>
                  </a:cubicBezTo>
                  <a:lnTo>
                    <a:pt x="2016" y="5955"/>
                  </a:lnTo>
                  <a:cubicBezTo>
                    <a:pt x="2268" y="6050"/>
                    <a:pt x="2552" y="6144"/>
                    <a:pt x="2773" y="6144"/>
                  </a:cubicBezTo>
                  <a:lnTo>
                    <a:pt x="3497" y="6144"/>
                  </a:lnTo>
                  <a:lnTo>
                    <a:pt x="3497" y="3057"/>
                  </a:lnTo>
                  <a:cubicBezTo>
                    <a:pt x="3214" y="3309"/>
                    <a:pt x="2867" y="3435"/>
                    <a:pt x="2457" y="3435"/>
                  </a:cubicBezTo>
                  <a:cubicBezTo>
                    <a:pt x="2268" y="3435"/>
                    <a:pt x="2111" y="3277"/>
                    <a:pt x="2111" y="3057"/>
                  </a:cubicBezTo>
                  <a:cubicBezTo>
                    <a:pt x="2111" y="2868"/>
                    <a:pt x="2268" y="2710"/>
                    <a:pt x="2457" y="2710"/>
                  </a:cubicBezTo>
                  <a:cubicBezTo>
                    <a:pt x="3025" y="2710"/>
                    <a:pt x="3497" y="2238"/>
                    <a:pt x="3497" y="1702"/>
                  </a:cubicBezTo>
                  <a:lnTo>
                    <a:pt x="3497" y="1009"/>
                  </a:lnTo>
                  <a:lnTo>
                    <a:pt x="7782" y="1009"/>
                  </a:lnTo>
                  <a:cubicBezTo>
                    <a:pt x="8065" y="1009"/>
                    <a:pt x="8286" y="788"/>
                    <a:pt x="8286" y="505"/>
                  </a:cubicBezTo>
                  <a:cubicBezTo>
                    <a:pt x="8286" y="221"/>
                    <a:pt x="8065" y="1"/>
                    <a:pt x="7782" y="1"/>
                  </a:cubicBezTo>
                  <a:lnTo>
                    <a:pt x="3560" y="1"/>
                  </a:lnTo>
                  <a:cubicBezTo>
                    <a:pt x="3308" y="1"/>
                    <a:pt x="2899" y="158"/>
                    <a:pt x="2583" y="442"/>
                  </a:cubicBezTo>
                  <a:cubicBezTo>
                    <a:pt x="2426" y="599"/>
                    <a:pt x="2205" y="662"/>
                    <a:pt x="1985" y="662"/>
                  </a:cubicBezTo>
                  <a:lnTo>
                    <a:pt x="1323" y="662"/>
                  </a:lnTo>
                  <a:cubicBezTo>
                    <a:pt x="1166" y="284"/>
                    <a:pt x="788" y="1"/>
                    <a:pt x="378" y="1"/>
                  </a:cubicBezTo>
                  <a:close/>
                </a:path>
              </a:pathLst>
            </a:custGeom>
            <a:grpFill/>
            <a:ln>
              <a:noFill/>
            </a:ln>
          </p:spPr>
          <p:txBody>
            <a:bodyPr spcFirstLastPara="1" wrap="square" lIns="68569" tIns="68569" rIns="68569" bIns="68569" anchor="ctr" anchorCtr="0">
              <a:noAutofit/>
            </a:bodyPr>
            <a:lstStyle/>
            <a:p>
              <a:endParaRPr sz="1050"/>
            </a:p>
          </p:txBody>
        </p:sp>
        <p:sp>
          <p:nvSpPr>
            <p:cNvPr id="288" name="Google Shape;6955;p88"/>
            <p:cNvSpPr/>
            <p:nvPr/>
          </p:nvSpPr>
          <p:spPr>
            <a:xfrm>
              <a:off x="-32755449" y="4055850"/>
              <a:ext cx="51200" cy="181175"/>
            </a:xfrm>
            <a:custGeom>
              <a:avLst/>
              <a:gdLst/>
              <a:ahLst/>
              <a:cxnLst/>
              <a:rect l="l" t="t" r="r" b="b"/>
              <a:pathLst>
                <a:path w="2048" h="7246" extrusionOk="0">
                  <a:moveTo>
                    <a:pt x="0" y="1"/>
                  </a:moveTo>
                  <a:lnTo>
                    <a:pt x="0" y="64"/>
                  </a:lnTo>
                  <a:lnTo>
                    <a:pt x="0" y="5514"/>
                  </a:lnTo>
                  <a:cubicBezTo>
                    <a:pt x="0" y="6459"/>
                    <a:pt x="756" y="7247"/>
                    <a:pt x="1701" y="7247"/>
                  </a:cubicBezTo>
                  <a:lnTo>
                    <a:pt x="2048" y="7247"/>
                  </a:lnTo>
                  <a:lnTo>
                    <a:pt x="2048" y="5167"/>
                  </a:lnTo>
                  <a:lnTo>
                    <a:pt x="1891" y="5167"/>
                  </a:lnTo>
                  <a:cubicBezTo>
                    <a:pt x="1229" y="5167"/>
                    <a:pt x="725" y="4632"/>
                    <a:pt x="725" y="4002"/>
                  </a:cubicBezTo>
                  <a:cubicBezTo>
                    <a:pt x="725" y="3624"/>
                    <a:pt x="882" y="3372"/>
                    <a:pt x="1071" y="3120"/>
                  </a:cubicBezTo>
                  <a:cubicBezTo>
                    <a:pt x="819" y="2899"/>
                    <a:pt x="725" y="2615"/>
                    <a:pt x="725" y="2269"/>
                  </a:cubicBezTo>
                  <a:cubicBezTo>
                    <a:pt x="725" y="1922"/>
                    <a:pt x="882" y="1639"/>
                    <a:pt x="1071" y="1387"/>
                  </a:cubicBezTo>
                  <a:cubicBezTo>
                    <a:pt x="819" y="1166"/>
                    <a:pt x="725" y="883"/>
                    <a:pt x="725" y="536"/>
                  </a:cubicBezTo>
                  <a:cubicBezTo>
                    <a:pt x="725" y="316"/>
                    <a:pt x="756" y="190"/>
                    <a:pt x="819" y="1"/>
                  </a:cubicBezTo>
                  <a:close/>
                </a:path>
              </a:pathLst>
            </a:custGeom>
            <a:grpFill/>
            <a:ln>
              <a:noFill/>
            </a:ln>
          </p:spPr>
          <p:txBody>
            <a:bodyPr spcFirstLastPara="1" wrap="square" lIns="68569" tIns="68569" rIns="68569" bIns="68569" anchor="ctr" anchorCtr="0">
              <a:noAutofit/>
            </a:bodyPr>
            <a:lstStyle/>
            <a:p>
              <a:endParaRPr sz="1050"/>
            </a:p>
          </p:txBody>
        </p:sp>
        <p:sp>
          <p:nvSpPr>
            <p:cNvPr id="289" name="Google Shape;6956;p88"/>
            <p:cNvSpPr/>
            <p:nvPr/>
          </p:nvSpPr>
          <p:spPr>
            <a:xfrm>
              <a:off x="-32686926" y="4182650"/>
              <a:ext cx="34675" cy="55175"/>
            </a:xfrm>
            <a:custGeom>
              <a:avLst/>
              <a:gdLst/>
              <a:ahLst/>
              <a:cxnLst/>
              <a:rect l="l" t="t" r="r" b="b"/>
              <a:pathLst>
                <a:path w="1387" h="2207" extrusionOk="0">
                  <a:moveTo>
                    <a:pt x="1386" y="1"/>
                  </a:moveTo>
                  <a:cubicBezTo>
                    <a:pt x="1229" y="64"/>
                    <a:pt x="1071" y="95"/>
                    <a:pt x="882" y="95"/>
                  </a:cubicBezTo>
                  <a:lnTo>
                    <a:pt x="0" y="95"/>
                  </a:lnTo>
                  <a:lnTo>
                    <a:pt x="0" y="2206"/>
                  </a:lnTo>
                  <a:lnTo>
                    <a:pt x="378" y="2206"/>
                  </a:lnTo>
                  <a:cubicBezTo>
                    <a:pt x="914" y="2206"/>
                    <a:pt x="1386" y="1734"/>
                    <a:pt x="1386" y="1167"/>
                  </a:cubicBezTo>
                  <a:lnTo>
                    <a:pt x="1386" y="1"/>
                  </a:lnTo>
                  <a:close/>
                </a:path>
              </a:pathLst>
            </a:custGeom>
            <a:grpFill/>
            <a:ln>
              <a:noFill/>
            </a:ln>
          </p:spPr>
          <p:txBody>
            <a:bodyPr spcFirstLastPara="1" wrap="square" lIns="68569" tIns="68569" rIns="68569" bIns="68569" anchor="ctr" anchorCtr="0">
              <a:noAutofit/>
            </a:bodyPr>
            <a:lstStyle/>
            <a:p>
              <a:endParaRPr sz="1050"/>
            </a:p>
          </p:txBody>
        </p:sp>
      </p:grpSp>
      <p:grpSp>
        <p:nvGrpSpPr>
          <p:cNvPr id="304" name="Google Shape;6971;p88"/>
          <p:cNvGrpSpPr/>
          <p:nvPr/>
        </p:nvGrpSpPr>
        <p:grpSpPr>
          <a:xfrm>
            <a:off x="6107749" y="1700219"/>
            <a:ext cx="445214" cy="445176"/>
            <a:chOff x="-31093575" y="3911725"/>
            <a:chExt cx="291450" cy="291425"/>
          </a:xfrm>
          <a:solidFill>
            <a:srgbClr val="DA7565"/>
          </a:solidFill>
        </p:grpSpPr>
        <p:sp>
          <p:nvSpPr>
            <p:cNvPr id="305" name="Google Shape;6972;p88"/>
            <p:cNvSpPr/>
            <p:nvPr/>
          </p:nvSpPr>
          <p:spPr>
            <a:xfrm>
              <a:off x="-31093575" y="3911725"/>
              <a:ext cx="291450" cy="291425"/>
            </a:xfrm>
            <a:custGeom>
              <a:avLst/>
              <a:gdLst/>
              <a:ahLst/>
              <a:cxnLst/>
              <a:rect l="l" t="t" r="r" b="b"/>
              <a:pathLst>
                <a:path w="11658" h="11657" extrusionOk="0">
                  <a:moveTo>
                    <a:pt x="5829" y="0"/>
                  </a:moveTo>
                  <a:cubicBezTo>
                    <a:pt x="3372" y="0"/>
                    <a:pt x="1261" y="1796"/>
                    <a:pt x="788" y="4159"/>
                  </a:cubicBezTo>
                  <a:cubicBezTo>
                    <a:pt x="347" y="4285"/>
                    <a:pt x="1" y="4694"/>
                    <a:pt x="1" y="5167"/>
                  </a:cubicBezTo>
                  <a:lnTo>
                    <a:pt x="1" y="7876"/>
                  </a:lnTo>
                  <a:cubicBezTo>
                    <a:pt x="1" y="8412"/>
                    <a:pt x="473" y="8885"/>
                    <a:pt x="1009" y="8885"/>
                  </a:cubicBezTo>
                  <a:lnTo>
                    <a:pt x="1702" y="8885"/>
                  </a:lnTo>
                  <a:cubicBezTo>
                    <a:pt x="1891" y="8885"/>
                    <a:pt x="2049" y="8727"/>
                    <a:pt x="2049" y="8538"/>
                  </a:cubicBezTo>
                  <a:lnTo>
                    <a:pt x="2049" y="4442"/>
                  </a:lnTo>
                  <a:cubicBezTo>
                    <a:pt x="2049" y="4253"/>
                    <a:pt x="1891" y="4096"/>
                    <a:pt x="1702" y="4096"/>
                  </a:cubicBezTo>
                  <a:lnTo>
                    <a:pt x="1481" y="4096"/>
                  </a:lnTo>
                  <a:cubicBezTo>
                    <a:pt x="1954" y="2111"/>
                    <a:pt x="3781" y="630"/>
                    <a:pt x="5829" y="630"/>
                  </a:cubicBezTo>
                  <a:cubicBezTo>
                    <a:pt x="7877" y="630"/>
                    <a:pt x="9673" y="2111"/>
                    <a:pt x="10145" y="4096"/>
                  </a:cubicBezTo>
                  <a:lnTo>
                    <a:pt x="9956" y="4096"/>
                  </a:lnTo>
                  <a:cubicBezTo>
                    <a:pt x="9767" y="4096"/>
                    <a:pt x="9610" y="4253"/>
                    <a:pt x="9610" y="4442"/>
                  </a:cubicBezTo>
                  <a:lnTo>
                    <a:pt x="9610" y="8538"/>
                  </a:lnTo>
                  <a:cubicBezTo>
                    <a:pt x="9610" y="8727"/>
                    <a:pt x="9767" y="8885"/>
                    <a:pt x="9956" y="8885"/>
                  </a:cubicBezTo>
                  <a:lnTo>
                    <a:pt x="10271" y="8885"/>
                  </a:lnTo>
                  <a:cubicBezTo>
                    <a:pt x="10114" y="9672"/>
                    <a:pt x="9421" y="10271"/>
                    <a:pt x="8570" y="10271"/>
                  </a:cubicBezTo>
                  <a:lnTo>
                    <a:pt x="6774" y="10271"/>
                  </a:lnTo>
                  <a:cubicBezTo>
                    <a:pt x="6617" y="9893"/>
                    <a:pt x="6270" y="9609"/>
                    <a:pt x="5829" y="9609"/>
                  </a:cubicBezTo>
                  <a:cubicBezTo>
                    <a:pt x="5262" y="9609"/>
                    <a:pt x="4789" y="10082"/>
                    <a:pt x="4789" y="10617"/>
                  </a:cubicBezTo>
                  <a:cubicBezTo>
                    <a:pt x="4789" y="11184"/>
                    <a:pt x="5262" y="11657"/>
                    <a:pt x="5829" y="11657"/>
                  </a:cubicBezTo>
                  <a:cubicBezTo>
                    <a:pt x="6270" y="11657"/>
                    <a:pt x="6648" y="11373"/>
                    <a:pt x="6774" y="10995"/>
                  </a:cubicBezTo>
                  <a:lnTo>
                    <a:pt x="8570" y="10995"/>
                  </a:lnTo>
                  <a:cubicBezTo>
                    <a:pt x="9799" y="10995"/>
                    <a:pt x="10775" y="10082"/>
                    <a:pt x="10933" y="8885"/>
                  </a:cubicBezTo>
                  <a:cubicBezTo>
                    <a:pt x="11342" y="8790"/>
                    <a:pt x="11658" y="8380"/>
                    <a:pt x="11658" y="7908"/>
                  </a:cubicBezTo>
                  <a:lnTo>
                    <a:pt x="11658" y="5198"/>
                  </a:lnTo>
                  <a:cubicBezTo>
                    <a:pt x="11658" y="4694"/>
                    <a:pt x="11311" y="4253"/>
                    <a:pt x="10870" y="4159"/>
                  </a:cubicBezTo>
                  <a:cubicBezTo>
                    <a:pt x="10397" y="1796"/>
                    <a:pt x="8255" y="0"/>
                    <a:pt x="5829" y="0"/>
                  </a:cubicBezTo>
                  <a:close/>
                </a:path>
              </a:pathLst>
            </a:custGeom>
            <a:grpFill/>
            <a:ln>
              <a:noFill/>
            </a:ln>
          </p:spPr>
          <p:txBody>
            <a:bodyPr spcFirstLastPara="1" wrap="square" lIns="68569" tIns="68569" rIns="68569" bIns="68569" anchor="ctr" anchorCtr="0">
              <a:noAutofit/>
            </a:bodyPr>
            <a:lstStyle/>
            <a:p>
              <a:endParaRPr sz="1050"/>
            </a:p>
          </p:txBody>
        </p:sp>
        <p:sp>
          <p:nvSpPr>
            <p:cNvPr id="306" name="Google Shape;6973;p88"/>
            <p:cNvSpPr/>
            <p:nvPr/>
          </p:nvSpPr>
          <p:spPr>
            <a:xfrm>
              <a:off x="-31025824" y="3980250"/>
              <a:ext cx="156750" cy="154250"/>
            </a:xfrm>
            <a:custGeom>
              <a:avLst/>
              <a:gdLst/>
              <a:ahLst/>
              <a:cxnLst/>
              <a:rect l="l" t="t" r="r" b="b"/>
              <a:pathLst>
                <a:path w="6270" h="6170" extrusionOk="0">
                  <a:moveTo>
                    <a:pt x="3119" y="1386"/>
                  </a:moveTo>
                  <a:cubicBezTo>
                    <a:pt x="3308" y="1386"/>
                    <a:pt x="3466" y="1544"/>
                    <a:pt x="3466" y="1733"/>
                  </a:cubicBezTo>
                  <a:cubicBezTo>
                    <a:pt x="3466" y="1953"/>
                    <a:pt x="3308" y="2079"/>
                    <a:pt x="3119" y="2079"/>
                  </a:cubicBezTo>
                  <a:cubicBezTo>
                    <a:pt x="2930" y="2079"/>
                    <a:pt x="2773" y="1953"/>
                    <a:pt x="2773" y="1733"/>
                  </a:cubicBezTo>
                  <a:cubicBezTo>
                    <a:pt x="2773" y="1544"/>
                    <a:pt x="2930" y="1386"/>
                    <a:pt x="3119" y="1386"/>
                  </a:cubicBezTo>
                  <a:close/>
                  <a:moveTo>
                    <a:pt x="3119" y="2741"/>
                  </a:moveTo>
                  <a:cubicBezTo>
                    <a:pt x="3308" y="2741"/>
                    <a:pt x="3466" y="2867"/>
                    <a:pt x="3466" y="3088"/>
                  </a:cubicBezTo>
                  <a:lnTo>
                    <a:pt x="3466" y="4474"/>
                  </a:lnTo>
                  <a:cubicBezTo>
                    <a:pt x="3466" y="4663"/>
                    <a:pt x="3308" y="4820"/>
                    <a:pt x="3119" y="4820"/>
                  </a:cubicBezTo>
                  <a:cubicBezTo>
                    <a:pt x="2930" y="4820"/>
                    <a:pt x="2773" y="4663"/>
                    <a:pt x="2773" y="4474"/>
                  </a:cubicBezTo>
                  <a:lnTo>
                    <a:pt x="2773" y="3088"/>
                  </a:lnTo>
                  <a:cubicBezTo>
                    <a:pt x="2773" y="2867"/>
                    <a:pt x="2930" y="2741"/>
                    <a:pt x="3119" y="2741"/>
                  </a:cubicBezTo>
                  <a:close/>
                  <a:moveTo>
                    <a:pt x="3151" y="0"/>
                  </a:moveTo>
                  <a:cubicBezTo>
                    <a:pt x="1449" y="0"/>
                    <a:pt x="63" y="1386"/>
                    <a:pt x="63" y="3088"/>
                  </a:cubicBezTo>
                  <a:cubicBezTo>
                    <a:pt x="63" y="3592"/>
                    <a:pt x="158" y="4096"/>
                    <a:pt x="441" y="4568"/>
                  </a:cubicBezTo>
                  <a:lnTo>
                    <a:pt x="63" y="5734"/>
                  </a:lnTo>
                  <a:cubicBezTo>
                    <a:pt x="0" y="5828"/>
                    <a:pt x="0" y="5955"/>
                    <a:pt x="126" y="6081"/>
                  </a:cubicBezTo>
                  <a:cubicBezTo>
                    <a:pt x="171" y="6125"/>
                    <a:pt x="263" y="6170"/>
                    <a:pt x="357" y="6170"/>
                  </a:cubicBezTo>
                  <a:cubicBezTo>
                    <a:pt x="396" y="6170"/>
                    <a:pt x="436" y="6162"/>
                    <a:pt x="473" y="6144"/>
                  </a:cubicBezTo>
                  <a:lnTo>
                    <a:pt x="1638" y="5765"/>
                  </a:lnTo>
                  <a:cubicBezTo>
                    <a:pt x="2079" y="6049"/>
                    <a:pt x="2615" y="6144"/>
                    <a:pt x="3151" y="6144"/>
                  </a:cubicBezTo>
                  <a:cubicBezTo>
                    <a:pt x="4852" y="6144"/>
                    <a:pt x="6270" y="4789"/>
                    <a:pt x="6270" y="3088"/>
                  </a:cubicBezTo>
                  <a:cubicBezTo>
                    <a:pt x="6270" y="1386"/>
                    <a:pt x="4852" y="0"/>
                    <a:pt x="3151"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37" name="Google Shape;7004;p88"/>
          <p:cNvGrpSpPr/>
          <p:nvPr/>
        </p:nvGrpSpPr>
        <p:grpSpPr>
          <a:xfrm>
            <a:off x="3781531" y="1707953"/>
            <a:ext cx="469273" cy="446093"/>
            <a:chOff x="-32576675" y="3944600"/>
            <a:chExt cx="307200" cy="292025"/>
          </a:xfrm>
          <a:solidFill>
            <a:srgbClr val="DA7565"/>
          </a:solidFill>
        </p:grpSpPr>
        <p:sp>
          <p:nvSpPr>
            <p:cNvPr id="338" name="Google Shape;7005;p88"/>
            <p:cNvSpPr/>
            <p:nvPr/>
          </p:nvSpPr>
          <p:spPr>
            <a:xfrm>
              <a:off x="-32482951" y="3944600"/>
              <a:ext cx="213475" cy="214650"/>
            </a:xfrm>
            <a:custGeom>
              <a:avLst/>
              <a:gdLst/>
              <a:ahLst/>
              <a:cxnLst/>
              <a:rect l="l" t="t" r="r" b="b"/>
              <a:pathLst>
                <a:path w="8539" h="8586" extrusionOk="0">
                  <a:moveTo>
                    <a:pt x="5156" y="1"/>
                  </a:moveTo>
                  <a:cubicBezTo>
                    <a:pt x="4372" y="1"/>
                    <a:pt x="3593" y="308"/>
                    <a:pt x="2994" y="922"/>
                  </a:cubicBezTo>
                  <a:lnTo>
                    <a:pt x="1450" y="2466"/>
                  </a:lnTo>
                  <a:cubicBezTo>
                    <a:pt x="1681" y="2417"/>
                    <a:pt x="1916" y="2392"/>
                    <a:pt x="2152" y="2392"/>
                  </a:cubicBezTo>
                  <a:cubicBezTo>
                    <a:pt x="2529" y="2392"/>
                    <a:pt x="2909" y="2456"/>
                    <a:pt x="3277" y="2592"/>
                  </a:cubicBezTo>
                  <a:lnTo>
                    <a:pt x="3939" y="1899"/>
                  </a:lnTo>
                  <a:cubicBezTo>
                    <a:pt x="4270" y="1568"/>
                    <a:pt x="4703" y="1402"/>
                    <a:pt x="5136" y="1402"/>
                  </a:cubicBezTo>
                  <a:cubicBezTo>
                    <a:pt x="5569" y="1402"/>
                    <a:pt x="6003" y="1568"/>
                    <a:pt x="6333" y="1899"/>
                  </a:cubicBezTo>
                  <a:cubicBezTo>
                    <a:pt x="7027" y="2592"/>
                    <a:pt x="7027" y="3631"/>
                    <a:pt x="6333" y="4325"/>
                  </a:cubicBezTo>
                  <a:lnTo>
                    <a:pt x="3939" y="6719"/>
                  </a:lnTo>
                  <a:cubicBezTo>
                    <a:pt x="3608" y="7050"/>
                    <a:pt x="3175" y="7215"/>
                    <a:pt x="2742" y="7215"/>
                  </a:cubicBezTo>
                  <a:cubicBezTo>
                    <a:pt x="2309" y="7215"/>
                    <a:pt x="1875" y="7050"/>
                    <a:pt x="1545" y="6719"/>
                  </a:cubicBezTo>
                  <a:cubicBezTo>
                    <a:pt x="1261" y="6435"/>
                    <a:pt x="1104" y="6089"/>
                    <a:pt x="1072" y="5742"/>
                  </a:cubicBezTo>
                  <a:lnTo>
                    <a:pt x="1" y="6782"/>
                  </a:lnTo>
                  <a:cubicBezTo>
                    <a:pt x="158" y="7097"/>
                    <a:pt x="348" y="7381"/>
                    <a:pt x="600" y="7664"/>
                  </a:cubicBezTo>
                  <a:cubicBezTo>
                    <a:pt x="1214" y="8278"/>
                    <a:pt x="2002" y="8586"/>
                    <a:pt x="2781" y="8586"/>
                  </a:cubicBezTo>
                  <a:cubicBezTo>
                    <a:pt x="3561" y="8586"/>
                    <a:pt x="4333" y="8278"/>
                    <a:pt x="4916" y="7664"/>
                  </a:cubicBezTo>
                  <a:lnTo>
                    <a:pt x="7342" y="5270"/>
                  </a:lnTo>
                  <a:cubicBezTo>
                    <a:pt x="8539" y="4073"/>
                    <a:pt x="8539" y="2151"/>
                    <a:pt x="7342" y="922"/>
                  </a:cubicBezTo>
                  <a:cubicBezTo>
                    <a:pt x="6727" y="308"/>
                    <a:pt x="5940" y="1"/>
                    <a:pt x="5156" y="1"/>
                  </a:cubicBezTo>
                  <a:close/>
                </a:path>
              </a:pathLst>
            </a:custGeom>
            <a:grpFill/>
            <a:ln>
              <a:noFill/>
            </a:ln>
          </p:spPr>
          <p:txBody>
            <a:bodyPr spcFirstLastPara="1" wrap="square" lIns="68569" tIns="68569" rIns="68569" bIns="68569" anchor="ctr" anchorCtr="0">
              <a:noAutofit/>
            </a:bodyPr>
            <a:lstStyle/>
            <a:p>
              <a:endParaRPr sz="1050"/>
            </a:p>
          </p:txBody>
        </p:sp>
        <p:sp>
          <p:nvSpPr>
            <p:cNvPr id="339" name="Google Shape;7006;p88"/>
            <p:cNvSpPr/>
            <p:nvPr/>
          </p:nvSpPr>
          <p:spPr>
            <a:xfrm>
              <a:off x="-32576675" y="4020200"/>
              <a:ext cx="215850" cy="216425"/>
            </a:xfrm>
            <a:custGeom>
              <a:avLst/>
              <a:gdLst/>
              <a:ahLst/>
              <a:cxnLst/>
              <a:rect l="l" t="t" r="r" b="b"/>
              <a:pathLst>
                <a:path w="8634" h="8657" extrusionOk="0">
                  <a:moveTo>
                    <a:pt x="5865" y="1"/>
                  </a:moveTo>
                  <a:cubicBezTo>
                    <a:pt x="5081" y="1"/>
                    <a:pt x="4301" y="308"/>
                    <a:pt x="3718" y="922"/>
                  </a:cubicBezTo>
                  <a:lnTo>
                    <a:pt x="1230" y="3411"/>
                  </a:lnTo>
                  <a:cubicBezTo>
                    <a:pt x="1" y="4640"/>
                    <a:pt x="1" y="6562"/>
                    <a:pt x="1230" y="7759"/>
                  </a:cubicBezTo>
                  <a:cubicBezTo>
                    <a:pt x="1844" y="8358"/>
                    <a:pt x="2632" y="8657"/>
                    <a:pt x="3415" y="8657"/>
                  </a:cubicBezTo>
                  <a:cubicBezTo>
                    <a:pt x="4199" y="8657"/>
                    <a:pt x="4979" y="8358"/>
                    <a:pt x="5577" y="7759"/>
                  </a:cubicBezTo>
                  <a:lnTo>
                    <a:pt x="7152" y="6184"/>
                  </a:lnTo>
                  <a:lnTo>
                    <a:pt x="7152" y="6184"/>
                  </a:lnTo>
                  <a:cubicBezTo>
                    <a:pt x="6938" y="6218"/>
                    <a:pt x="6719" y="6235"/>
                    <a:pt x="6499" y="6235"/>
                  </a:cubicBezTo>
                  <a:cubicBezTo>
                    <a:pt x="6106" y="6235"/>
                    <a:pt x="5709" y="6179"/>
                    <a:pt x="5325" y="6058"/>
                  </a:cubicBezTo>
                  <a:lnTo>
                    <a:pt x="4569" y="6814"/>
                  </a:lnTo>
                  <a:cubicBezTo>
                    <a:pt x="4238" y="7145"/>
                    <a:pt x="3805" y="7310"/>
                    <a:pt x="3372" y="7310"/>
                  </a:cubicBezTo>
                  <a:cubicBezTo>
                    <a:pt x="2939" y="7310"/>
                    <a:pt x="2505" y="7145"/>
                    <a:pt x="2175" y="6814"/>
                  </a:cubicBezTo>
                  <a:cubicBezTo>
                    <a:pt x="1513" y="6121"/>
                    <a:pt x="1513" y="5081"/>
                    <a:pt x="2175" y="4388"/>
                  </a:cubicBezTo>
                  <a:lnTo>
                    <a:pt x="4664" y="1899"/>
                  </a:lnTo>
                  <a:cubicBezTo>
                    <a:pt x="4994" y="1568"/>
                    <a:pt x="5428" y="1403"/>
                    <a:pt x="5861" y="1403"/>
                  </a:cubicBezTo>
                  <a:cubicBezTo>
                    <a:pt x="6294" y="1403"/>
                    <a:pt x="6727" y="1568"/>
                    <a:pt x="7058" y="1899"/>
                  </a:cubicBezTo>
                  <a:cubicBezTo>
                    <a:pt x="7342" y="2183"/>
                    <a:pt x="7499" y="2561"/>
                    <a:pt x="7531" y="2907"/>
                  </a:cubicBezTo>
                  <a:lnTo>
                    <a:pt x="8287" y="2151"/>
                  </a:lnTo>
                  <a:lnTo>
                    <a:pt x="8633" y="1805"/>
                  </a:lnTo>
                  <a:cubicBezTo>
                    <a:pt x="8476" y="1490"/>
                    <a:pt x="8287" y="1206"/>
                    <a:pt x="8035" y="922"/>
                  </a:cubicBezTo>
                  <a:cubicBezTo>
                    <a:pt x="7436" y="308"/>
                    <a:pt x="6648" y="1"/>
                    <a:pt x="5865"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51" name="Google Shape;7018;p88"/>
          <p:cNvGrpSpPr/>
          <p:nvPr/>
        </p:nvGrpSpPr>
        <p:grpSpPr>
          <a:xfrm>
            <a:off x="6730347" y="1707238"/>
            <a:ext cx="446398" cy="445214"/>
            <a:chOff x="-30735200" y="3910925"/>
            <a:chExt cx="292225" cy="291450"/>
          </a:xfrm>
          <a:solidFill>
            <a:srgbClr val="DA7565"/>
          </a:solidFill>
        </p:grpSpPr>
        <p:sp>
          <p:nvSpPr>
            <p:cNvPr id="352" name="Google Shape;7019;p88"/>
            <p:cNvSpPr/>
            <p:nvPr/>
          </p:nvSpPr>
          <p:spPr>
            <a:xfrm>
              <a:off x="-30683225" y="3962900"/>
              <a:ext cx="188275" cy="186700"/>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grpFill/>
            <a:ln>
              <a:noFill/>
            </a:ln>
          </p:spPr>
          <p:txBody>
            <a:bodyPr spcFirstLastPara="1" wrap="square" lIns="68569" tIns="68569" rIns="68569" bIns="68569" anchor="ctr" anchorCtr="0">
              <a:noAutofit/>
            </a:bodyPr>
            <a:lstStyle/>
            <a:p>
              <a:endParaRPr sz="1050"/>
            </a:p>
          </p:txBody>
        </p:sp>
        <p:sp>
          <p:nvSpPr>
            <p:cNvPr id="353" name="Google Shape;7020;p88"/>
            <p:cNvSpPr/>
            <p:nvPr/>
          </p:nvSpPr>
          <p:spPr>
            <a:xfrm>
              <a:off x="-30735200" y="3910925"/>
              <a:ext cx="292225" cy="291450"/>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grpFill/>
            <a:ln>
              <a:noFill/>
            </a:ln>
          </p:spPr>
          <p:txBody>
            <a:bodyPr spcFirstLastPara="1" wrap="square" lIns="68569" tIns="68569" rIns="68569" bIns="68569" anchor="ctr" anchorCtr="0">
              <a:noAutofit/>
            </a:bodyPr>
            <a:lstStyle/>
            <a:p>
              <a:endParaRPr sz="1050"/>
            </a:p>
          </p:txBody>
        </p:sp>
      </p:grpSp>
      <p:sp>
        <p:nvSpPr>
          <p:cNvPr id="355" name="Google Shape;5917;p86"/>
          <p:cNvSpPr/>
          <p:nvPr/>
        </p:nvSpPr>
        <p:spPr>
          <a:xfrm>
            <a:off x="4339773" y="2577097"/>
            <a:ext cx="451033" cy="463173"/>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DA7565"/>
          </a:solidFill>
          <a:ln>
            <a:noFill/>
          </a:ln>
        </p:spPr>
        <p:txBody>
          <a:bodyPr spcFirstLastPara="1" wrap="square" lIns="68569" tIns="68569" rIns="68569" bIns="68569" anchor="ctr" anchorCtr="0">
            <a:noAutofit/>
          </a:bodyPr>
          <a:lstStyle/>
          <a:p>
            <a:endParaRPr sz="1050"/>
          </a:p>
        </p:txBody>
      </p:sp>
      <p:sp>
        <p:nvSpPr>
          <p:cNvPr id="356" name="Google Shape;5955;p86"/>
          <p:cNvSpPr/>
          <p:nvPr/>
        </p:nvSpPr>
        <p:spPr>
          <a:xfrm>
            <a:off x="4879374" y="2649496"/>
            <a:ext cx="459005" cy="390768"/>
          </a:xfrm>
          <a:custGeom>
            <a:avLst/>
            <a:gdLst/>
            <a:ahLst/>
            <a:cxnLst/>
            <a:rect l="l" t="t" r="r" b="b"/>
            <a:pathLst>
              <a:path w="12666" h="10713" extrusionOk="0">
                <a:moveTo>
                  <a:pt x="1765" y="3309"/>
                </a:moveTo>
                <a:lnTo>
                  <a:pt x="1765" y="7058"/>
                </a:lnTo>
                <a:cubicBezTo>
                  <a:pt x="1765" y="7278"/>
                  <a:pt x="1954" y="7436"/>
                  <a:pt x="2206" y="7436"/>
                </a:cubicBezTo>
                <a:lnTo>
                  <a:pt x="2615" y="7436"/>
                </a:lnTo>
                <a:lnTo>
                  <a:pt x="2615" y="9925"/>
                </a:lnTo>
                <a:lnTo>
                  <a:pt x="788" y="9925"/>
                </a:lnTo>
                <a:lnTo>
                  <a:pt x="788" y="3309"/>
                </a:lnTo>
                <a:close/>
                <a:moveTo>
                  <a:pt x="5073" y="3309"/>
                </a:moveTo>
                <a:lnTo>
                  <a:pt x="5073" y="7058"/>
                </a:lnTo>
                <a:cubicBezTo>
                  <a:pt x="5073" y="7278"/>
                  <a:pt x="5262" y="7436"/>
                  <a:pt x="5514" y="7436"/>
                </a:cubicBezTo>
                <a:lnTo>
                  <a:pt x="5892" y="7436"/>
                </a:lnTo>
                <a:lnTo>
                  <a:pt x="5892" y="9925"/>
                </a:lnTo>
                <a:lnTo>
                  <a:pt x="3403" y="9925"/>
                </a:lnTo>
                <a:lnTo>
                  <a:pt x="3403" y="7436"/>
                </a:lnTo>
                <a:lnTo>
                  <a:pt x="3813" y="7436"/>
                </a:lnTo>
                <a:cubicBezTo>
                  <a:pt x="4033" y="7436"/>
                  <a:pt x="4254" y="7247"/>
                  <a:pt x="4254" y="7058"/>
                </a:cubicBezTo>
                <a:lnTo>
                  <a:pt x="4254" y="3309"/>
                </a:lnTo>
                <a:close/>
                <a:moveTo>
                  <a:pt x="8412" y="3309"/>
                </a:moveTo>
                <a:lnTo>
                  <a:pt x="8412" y="7058"/>
                </a:lnTo>
                <a:cubicBezTo>
                  <a:pt x="8412" y="7278"/>
                  <a:pt x="8601" y="7436"/>
                  <a:pt x="8853" y="7436"/>
                </a:cubicBezTo>
                <a:lnTo>
                  <a:pt x="9294" y="7436"/>
                </a:lnTo>
                <a:lnTo>
                  <a:pt x="9294" y="9925"/>
                </a:lnTo>
                <a:lnTo>
                  <a:pt x="6711" y="9925"/>
                </a:lnTo>
                <a:lnTo>
                  <a:pt x="6711" y="7436"/>
                </a:lnTo>
                <a:lnTo>
                  <a:pt x="7152" y="7436"/>
                </a:lnTo>
                <a:cubicBezTo>
                  <a:pt x="7404" y="7436"/>
                  <a:pt x="7593" y="7247"/>
                  <a:pt x="7593" y="7058"/>
                </a:cubicBezTo>
                <a:lnTo>
                  <a:pt x="7593" y="3309"/>
                </a:lnTo>
                <a:close/>
                <a:moveTo>
                  <a:pt x="11815" y="3309"/>
                </a:moveTo>
                <a:lnTo>
                  <a:pt x="11815" y="9925"/>
                </a:lnTo>
                <a:lnTo>
                  <a:pt x="9988" y="9925"/>
                </a:lnTo>
                <a:lnTo>
                  <a:pt x="9988" y="7436"/>
                </a:lnTo>
                <a:lnTo>
                  <a:pt x="10429" y="7436"/>
                </a:lnTo>
                <a:cubicBezTo>
                  <a:pt x="10649" y="7436"/>
                  <a:pt x="10870" y="7247"/>
                  <a:pt x="10870" y="7058"/>
                </a:cubicBezTo>
                <a:lnTo>
                  <a:pt x="10870" y="3309"/>
                </a:lnTo>
                <a:close/>
                <a:moveTo>
                  <a:pt x="379" y="1"/>
                </a:moveTo>
                <a:cubicBezTo>
                  <a:pt x="158" y="1"/>
                  <a:pt x="1" y="190"/>
                  <a:pt x="1" y="379"/>
                </a:cubicBezTo>
                <a:lnTo>
                  <a:pt x="1" y="10334"/>
                </a:lnTo>
                <a:cubicBezTo>
                  <a:pt x="1" y="10555"/>
                  <a:pt x="190" y="10712"/>
                  <a:pt x="379" y="10712"/>
                </a:cubicBezTo>
                <a:lnTo>
                  <a:pt x="12224" y="10712"/>
                </a:lnTo>
                <a:cubicBezTo>
                  <a:pt x="12476" y="10712"/>
                  <a:pt x="12665" y="10523"/>
                  <a:pt x="12665" y="10334"/>
                </a:cubicBezTo>
                <a:lnTo>
                  <a:pt x="12665" y="379"/>
                </a:lnTo>
                <a:cubicBezTo>
                  <a:pt x="12634" y="190"/>
                  <a:pt x="12445" y="1"/>
                  <a:pt x="12224" y="1"/>
                </a:cubicBezTo>
                <a:close/>
              </a:path>
            </a:pathLst>
          </a:custGeom>
          <a:solidFill>
            <a:srgbClr val="DA7565"/>
          </a:solidFill>
          <a:ln>
            <a:noFill/>
          </a:ln>
        </p:spPr>
        <p:txBody>
          <a:bodyPr spcFirstLastPara="1" wrap="square" lIns="68569" tIns="68569" rIns="68569" bIns="68569" anchor="ctr" anchorCtr="0">
            <a:noAutofit/>
          </a:bodyPr>
          <a:lstStyle/>
          <a:p>
            <a:endParaRPr sz="1050"/>
          </a:p>
        </p:txBody>
      </p:sp>
      <p:grpSp>
        <p:nvGrpSpPr>
          <p:cNvPr id="357" name="Google Shape;5983;p86"/>
          <p:cNvGrpSpPr/>
          <p:nvPr/>
        </p:nvGrpSpPr>
        <p:grpSpPr>
          <a:xfrm>
            <a:off x="5526834" y="2589234"/>
            <a:ext cx="461288" cy="462005"/>
            <a:chOff x="-38538975" y="3954250"/>
            <a:chExt cx="318225" cy="316650"/>
          </a:xfrm>
          <a:solidFill>
            <a:srgbClr val="DA7565"/>
          </a:solidFill>
        </p:grpSpPr>
        <p:sp>
          <p:nvSpPr>
            <p:cNvPr id="358" name="Google Shape;5984;p86"/>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grpFill/>
            <a:ln>
              <a:noFill/>
            </a:ln>
          </p:spPr>
          <p:txBody>
            <a:bodyPr spcFirstLastPara="1" wrap="square" lIns="68569" tIns="68569" rIns="68569" bIns="68569" anchor="ctr" anchorCtr="0">
              <a:noAutofit/>
            </a:bodyPr>
            <a:lstStyle/>
            <a:p>
              <a:endParaRPr sz="1050"/>
            </a:p>
          </p:txBody>
        </p:sp>
        <p:sp>
          <p:nvSpPr>
            <p:cNvPr id="359" name="Google Shape;5985;p86"/>
            <p:cNvSpPr/>
            <p:nvPr/>
          </p:nvSpPr>
          <p:spPr>
            <a:xfrm>
              <a:off x="-38496450" y="4081725"/>
              <a:ext cx="275700" cy="189175"/>
            </a:xfrm>
            <a:custGeom>
              <a:avLst/>
              <a:gdLst/>
              <a:ahLst/>
              <a:cxnLst/>
              <a:rect l="l" t="t" r="r" b="b"/>
              <a:pathLst>
                <a:path w="11028" h="7566"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60" name="Google Shape;5986;p86"/>
          <p:cNvGrpSpPr/>
          <p:nvPr/>
        </p:nvGrpSpPr>
        <p:grpSpPr>
          <a:xfrm>
            <a:off x="7353853" y="2571605"/>
            <a:ext cx="465818" cy="464303"/>
            <a:chOff x="-37385101" y="3949908"/>
            <a:chExt cx="321350" cy="318225"/>
          </a:xfrm>
          <a:solidFill>
            <a:srgbClr val="DA7565"/>
          </a:solidFill>
        </p:grpSpPr>
        <p:sp>
          <p:nvSpPr>
            <p:cNvPr id="361" name="Google Shape;5987;p86"/>
            <p:cNvSpPr/>
            <p:nvPr/>
          </p:nvSpPr>
          <p:spPr>
            <a:xfrm>
              <a:off x="-37190576" y="4145233"/>
              <a:ext cx="126825" cy="122900"/>
            </a:xfrm>
            <a:custGeom>
              <a:avLst/>
              <a:gdLst/>
              <a:ahLst/>
              <a:cxnLst/>
              <a:rect l="l" t="t" r="r" b="b"/>
              <a:pathLst>
                <a:path w="5073" h="4916" extrusionOk="0">
                  <a:moveTo>
                    <a:pt x="2238" y="1"/>
                  </a:moveTo>
                  <a:cubicBezTo>
                    <a:pt x="1986" y="442"/>
                    <a:pt x="1671" y="820"/>
                    <a:pt x="1324" y="1229"/>
                  </a:cubicBezTo>
                  <a:cubicBezTo>
                    <a:pt x="946" y="1671"/>
                    <a:pt x="473" y="1986"/>
                    <a:pt x="1" y="2238"/>
                  </a:cubicBezTo>
                  <a:lnTo>
                    <a:pt x="2206" y="4443"/>
                  </a:lnTo>
                  <a:cubicBezTo>
                    <a:pt x="2521" y="4758"/>
                    <a:pt x="2923" y="4916"/>
                    <a:pt x="3325" y="4916"/>
                  </a:cubicBezTo>
                  <a:cubicBezTo>
                    <a:pt x="3726" y="4916"/>
                    <a:pt x="4128" y="4758"/>
                    <a:pt x="4443" y="4443"/>
                  </a:cubicBezTo>
                  <a:cubicBezTo>
                    <a:pt x="5073" y="3813"/>
                    <a:pt x="5073" y="2836"/>
                    <a:pt x="4443" y="2206"/>
                  </a:cubicBezTo>
                  <a:lnTo>
                    <a:pt x="2238" y="1"/>
                  </a:lnTo>
                  <a:close/>
                </a:path>
              </a:pathLst>
            </a:custGeom>
            <a:grpFill/>
            <a:ln>
              <a:noFill/>
            </a:ln>
          </p:spPr>
          <p:txBody>
            <a:bodyPr spcFirstLastPara="1" wrap="square" lIns="68569" tIns="68569" rIns="68569" bIns="68569" anchor="ctr" anchorCtr="0">
              <a:noAutofit/>
            </a:bodyPr>
            <a:lstStyle/>
            <a:p>
              <a:endParaRPr sz="1050"/>
            </a:p>
          </p:txBody>
        </p:sp>
        <p:sp>
          <p:nvSpPr>
            <p:cNvPr id="362" name="Google Shape;5988;p86"/>
            <p:cNvSpPr/>
            <p:nvPr/>
          </p:nvSpPr>
          <p:spPr>
            <a:xfrm>
              <a:off x="-37385101" y="3949908"/>
              <a:ext cx="248125" cy="248950"/>
            </a:xfrm>
            <a:custGeom>
              <a:avLst/>
              <a:gdLst/>
              <a:ahLst/>
              <a:cxnLst/>
              <a:rect l="l" t="t" r="r" b="b"/>
              <a:pathLst>
                <a:path w="9925" h="9958" extrusionOk="0">
                  <a:moveTo>
                    <a:pt x="4978" y="1702"/>
                  </a:moveTo>
                  <a:cubicBezTo>
                    <a:pt x="6774" y="1702"/>
                    <a:pt x="8286" y="3214"/>
                    <a:pt x="8286" y="5010"/>
                  </a:cubicBezTo>
                  <a:cubicBezTo>
                    <a:pt x="8254" y="5892"/>
                    <a:pt x="7939" y="6711"/>
                    <a:pt x="7341" y="7310"/>
                  </a:cubicBezTo>
                  <a:cubicBezTo>
                    <a:pt x="6742" y="7908"/>
                    <a:pt x="5923" y="8318"/>
                    <a:pt x="4978" y="8318"/>
                  </a:cubicBezTo>
                  <a:cubicBezTo>
                    <a:pt x="3151" y="8318"/>
                    <a:pt x="1670" y="6837"/>
                    <a:pt x="1670" y="5010"/>
                  </a:cubicBezTo>
                  <a:cubicBezTo>
                    <a:pt x="1670" y="3214"/>
                    <a:pt x="3151" y="1702"/>
                    <a:pt x="4978" y="1702"/>
                  </a:cubicBezTo>
                  <a:close/>
                  <a:moveTo>
                    <a:pt x="4978" y="1"/>
                  </a:moveTo>
                  <a:cubicBezTo>
                    <a:pt x="2268" y="1"/>
                    <a:pt x="0" y="2269"/>
                    <a:pt x="0" y="4978"/>
                  </a:cubicBezTo>
                  <a:cubicBezTo>
                    <a:pt x="0" y="7688"/>
                    <a:pt x="2268" y="9956"/>
                    <a:pt x="4978" y="9956"/>
                  </a:cubicBezTo>
                  <a:cubicBezTo>
                    <a:pt x="5013" y="9957"/>
                    <a:pt x="5048" y="9957"/>
                    <a:pt x="5083" y="9957"/>
                  </a:cubicBezTo>
                  <a:cubicBezTo>
                    <a:pt x="6367" y="9957"/>
                    <a:pt x="7586" y="9395"/>
                    <a:pt x="8506" y="8444"/>
                  </a:cubicBezTo>
                  <a:cubicBezTo>
                    <a:pt x="9420" y="7499"/>
                    <a:pt x="9924" y="6270"/>
                    <a:pt x="9924" y="4978"/>
                  </a:cubicBezTo>
                  <a:cubicBezTo>
                    <a:pt x="9924" y="2269"/>
                    <a:pt x="7687" y="1"/>
                    <a:pt x="4978"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63" name="Google Shape;6005;p86"/>
          <p:cNvGrpSpPr/>
          <p:nvPr/>
        </p:nvGrpSpPr>
        <p:grpSpPr>
          <a:xfrm>
            <a:off x="4901348" y="3495290"/>
            <a:ext cx="406289" cy="408912"/>
            <a:chOff x="-40011049" y="3972375"/>
            <a:chExt cx="316650" cy="316625"/>
          </a:xfrm>
          <a:solidFill>
            <a:srgbClr val="DA7565"/>
          </a:solidFill>
        </p:grpSpPr>
        <p:sp>
          <p:nvSpPr>
            <p:cNvPr id="364" name="Google Shape;6006;p86"/>
            <p:cNvSpPr/>
            <p:nvPr/>
          </p:nvSpPr>
          <p:spPr>
            <a:xfrm>
              <a:off x="-40011049" y="3972375"/>
              <a:ext cx="316650" cy="232350"/>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grpFill/>
            <a:ln>
              <a:noFill/>
            </a:ln>
          </p:spPr>
          <p:txBody>
            <a:bodyPr spcFirstLastPara="1" wrap="square" lIns="68569" tIns="68569" rIns="68569" bIns="68569" anchor="ctr" anchorCtr="0">
              <a:noAutofit/>
            </a:bodyPr>
            <a:lstStyle/>
            <a:p>
              <a:endParaRPr sz="1050"/>
            </a:p>
          </p:txBody>
        </p:sp>
        <p:sp>
          <p:nvSpPr>
            <p:cNvPr id="365" name="Google Shape;6007;p86"/>
            <p:cNvSpPr/>
            <p:nvPr/>
          </p:nvSpPr>
          <p:spPr>
            <a:xfrm>
              <a:off x="-39950399" y="4225975"/>
              <a:ext cx="194575" cy="63025"/>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grpFill/>
            <a:ln>
              <a:noFill/>
            </a:ln>
          </p:spPr>
          <p:txBody>
            <a:bodyPr spcFirstLastPara="1" wrap="square" lIns="68569" tIns="68569" rIns="68569" bIns="68569" anchor="ctr" anchorCtr="0">
              <a:noAutofit/>
            </a:bodyPr>
            <a:lstStyle/>
            <a:p>
              <a:endParaRPr sz="1050"/>
            </a:p>
          </p:txBody>
        </p:sp>
      </p:grpSp>
      <p:grpSp>
        <p:nvGrpSpPr>
          <p:cNvPr id="366" name="Google Shape;6020;p86"/>
          <p:cNvGrpSpPr/>
          <p:nvPr/>
        </p:nvGrpSpPr>
        <p:grpSpPr>
          <a:xfrm>
            <a:off x="6148312" y="2583009"/>
            <a:ext cx="272918" cy="462005"/>
            <a:chOff x="-38109727" y="3955025"/>
            <a:chExt cx="188275" cy="316650"/>
          </a:xfrm>
          <a:solidFill>
            <a:srgbClr val="DA7565"/>
          </a:solidFill>
        </p:grpSpPr>
        <p:sp>
          <p:nvSpPr>
            <p:cNvPr id="367" name="Google Shape;6021;p86"/>
            <p:cNvSpPr/>
            <p:nvPr/>
          </p:nvSpPr>
          <p:spPr>
            <a:xfrm>
              <a:off x="-38109727" y="3955025"/>
              <a:ext cx="188275" cy="220575"/>
            </a:xfrm>
            <a:custGeom>
              <a:avLst/>
              <a:gdLst/>
              <a:ahLst/>
              <a:cxnLst/>
              <a:rect l="l" t="t" r="r" b="b"/>
              <a:pathLst>
                <a:path w="7531" h="8823" extrusionOk="0">
                  <a:moveTo>
                    <a:pt x="3372" y="1"/>
                  </a:moveTo>
                  <a:lnTo>
                    <a:pt x="95" y="5703"/>
                  </a:lnTo>
                  <a:cubicBezTo>
                    <a:pt x="1" y="5829"/>
                    <a:pt x="1" y="5987"/>
                    <a:pt x="95" y="6113"/>
                  </a:cubicBezTo>
                  <a:lnTo>
                    <a:pt x="1418" y="8822"/>
                  </a:lnTo>
                  <a:lnTo>
                    <a:pt x="6081" y="8822"/>
                  </a:lnTo>
                  <a:lnTo>
                    <a:pt x="7467" y="6113"/>
                  </a:lnTo>
                  <a:cubicBezTo>
                    <a:pt x="7530" y="5987"/>
                    <a:pt x="7499" y="5829"/>
                    <a:pt x="7467" y="5703"/>
                  </a:cubicBezTo>
                  <a:lnTo>
                    <a:pt x="4191" y="1"/>
                  </a:lnTo>
                  <a:lnTo>
                    <a:pt x="4191" y="4727"/>
                  </a:lnTo>
                  <a:cubicBezTo>
                    <a:pt x="4663" y="4884"/>
                    <a:pt x="5010" y="5357"/>
                    <a:pt x="5010" y="5892"/>
                  </a:cubicBezTo>
                  <a:cubicBezTo>
                    <a:pt x="5010" y="6585"/>
                    <a:pt x="4474" y="7121"/>
                    <a:pt x="3750" y="7121"/>
                  </a:cubicBezTo>
                  <a:cubicBezTo>
                    <a:pt x="3088" y="7121"/>
                    <a:pt x="2521" y="6585"/>
                    <a:pt x="2521" y="5892"/>
                  </a:cubicBezTo>
                  <a:cubicBezTo>
                    <a:pt x="2521" y="5357"/>
                    <a:pt x="2899" y="4916"/>
                    <a:pt x="3372" y="4727"/>
                  </a:cubicBezTo>
                  <a:lnTo>
                    <a:pt x="3372" y="1"/>
                  </a:lnTo>
                  <a:close/>
                </a:path>
              </a:pathLst>
            </a:custGeom>
            <a:grpFill/>
            <a:ln>
              <a:noFill/>
            </a:ln>
          </p:spPr>
          <p:txBody>
            <a:bodyPr spcFirstLastPara="1" wrap="square" lIns="68569" tIns="68569" rIns="68569" bIns="68569" anchor="ctr" anchorCtr="0">
              <a:noAutofit/>
            </a:bodyPr>
            <a:lstStyle/>
            <a:p>
              <a:endParaRPr sz="1050"/>
            </a:p>
          </p:txBody>
        </p:sp>
        <p:sp>
          <p:nvSpPr>
            <p:cNvPr id="368" name="Google Shape;6022;p86"/>
            <p:cNvSpPr/>
            <p:nvPr/>
          </p:nvSpPr>
          <p:spPr>
            <a:xfrm>
              <a:off x="-38067199" y="4196050"/>
              <a:ext cx="104775" cy="75625"/>
            </a:xfrm>
            <a:custGeom>
              <a:avLst/>
              <a:gdLst/>
              <a:ahLst/>
              <a:cxnLst/>
              <a:rect l="l" t="t" r="r" b="b"/>
              <a:pathLst>
                <a:path w="4191" h="3025" extrusionOk="0">
                  <a:moveTo>
                    <a:pt x="32" y="0"/>
                  </a:moveTo>
                  <a:lnTo>
                    <a:pt x="32" y="2615"/>
                  </a:lnTo>
                  <a:cubicBezTo>
                    <a:pt x="1" y="2836"/>
                    <a:pt x="190" y="3025"/>
                    <a:pt x="442" y="3025"/>
                  </a:cubicBezTo>
                  <a:lnTo>
                    <a:pt x="3750" y="3025"/>
                  </a:lnTo>
                  <a:cubicBezTo>
                    <a:pt x="3970" y="3025"/>
                    <a:pt x="4191" y="2836"/>
                    <a:pt x="4191" y="2615"/>
                  </a:cubicBezTo>
                  <a:lnTo>
                    <a:pt x="4191" y="0"/>
                  </a:lnTo>
                  <a:close/>
                </a:path>
              </a:pathLst>
            </a:custGeom>
            <a:grpFill/>
            <a:ln>
              <a:noFill/>
            </a:ln>
          </p:spPr>
          <p:txBody>
            <a:bodyPr spcFirstLastPara="1" wrap="square" lIns="68569" tIns="68569" rIns="68569" bIns="68569" anchor="ctr" anchorCtr="0">
              <a:noAutofit/>
            </a:bodyPr>
            <a:lstStyle/>
            <a:p>
              <a:endParaRPr sz="1050"/>
            </a:p>
          </p:txBody>
        </p:sp>
      </p:grpSp>
      <p:grpSp>
        <p:nvGrpSpPr>
          <p:cNvPr id="369" name="Google Shape;6038;p86"/>
          <p:cNvGrpSpPr/>
          <p:nvPr/>
        </p:nvGrpSpPr>
        <p:grpSpPr>
          <a:xfrm>
            <a:off x="3796055" y="2604496"/>
            <a:ext cx="454439" cy="462589"/>
            <a:chOff x="-39647174" y="3972000"/>
            <a:chExt cx="313500" cy="317050"/>
          </a:xfrm>
          <a:solidFill>
            <a:srgbClr val="DA7565"/>
          </a:solidFill>
        </p:grpSpPr>
        <p:sp>
          <p:nvSpPr>
            <p:cNvPr id="370" name="Google Shape;6039;p86"/>
            <p:cNvSpPr/>
            <p:nvPr/>
          </p:nvSpPr>
          <p:spPr>
            <a:xfrm>
              <a:off x="-39647174" y="3972000"/>
              <a:ext cx="95325" cy="153975"/>
            </a:xfrm>
            <a:custGeom>
              <a:avLst/>
              <a:gdLst/>
              <a:ahLst/>
              <a:cxnLst/>
              <a:rect l="l" t="t" r="r" b="b"/>
              <a:pathLst>
                <a:path w="3812" h="6159" extrusionOk="0">
                  <a:moveTo>
                    <a:pt x="1698" y="1"/>
                  </a:moveTo>
                  <a:cubicBezTo>
                    <a:pt x="1520" y="1"/>
                    <a:pt x="1373" y="138"/>
                    <a:pt x="1293" y="299"/>
                  </a:cubicBezTo>
                  <a:lnTo>
                    <a:pt x="1" y="5119"/>
                  </a:lnTo>
                  <a:cubicBezTo>
                    <a:pt x="1" y="5308"/>
                    <a:pt x="127" y="5528"/>
                    <a:pt x="316" y="5623"/>
                  </a:cubicBezTo>
                  <a:lnTo>
                    <a:pt x="2332" y="6158"/>
                  </a:lnTo>
                  <a:cubicBezTo>
                    <a:pt x="3277" y="2630"/>
                    <a:pt x="2868" y="4111"/>
                    <a:pt x="3813" y="582"/>
                  </a:cubicBezTo>
                  <a:lnTo>
                    <a:pt x="1797" y="15"/>
                  </a:lnTo>
                  <a:cubicBezTo>
                    <a:pt x="1763" y="5"/>
                    <a:pt x="1730" y="1"/>
                    <a:pt x="1698" y="1"/>
                  </a:cubicBezTo>
                  <a:close/>
                </a:path>
              </a:pathLst>
            </a:custGeom>
            <a:grpFill/>
            <a:ln>
              <a:noFill/>
            </a:ln>
          </p:spPr>
          <p:txBody>
            <a:bodyPr spcFirstLastPara="1" wrap="square" lIns="68569" tIns="68569" rIns="68569" bIns="68569" anchor="ctr" anchorCtr="0">
              <a:noAutofit/>
            </a:bodyPr>
            <a:lstStyle/>
            <a:p>
              <a:endParaRPr sz="1050"/>
            </a:p>
          </p:txBody>
        </p:sp>
        <p:sp>
          <p:nvSpPr>
            <p:cNvPr id="371" name="Google Shape;6040;p86"/>
            <p:cNvSpPr/>
            <p:nvPr/>
          </p:nvSpPr>
          <p:spPr>
            <a:xfrm>
              <a:off x="-39588873" y="4011750"/>
              <a:ext cx="216600" cy="277300"/>
            </a:xfrm>
            <a:custGeom>
              <a:avLst/>
              <a:gdLst/>
              <a:ahLst/>
              <a:cxnLst/>
              <a:rect l="l" t="t" r="r" b="b"/>
              <a:pathLst>
                <a:path w="8664" h="11092" extrusionOk="0">
                  <a:moveTo>
                    <a:pt x="4348" y="3466"/>
                  </a:moveTo>
                  <a:cubicBezTo>
                    <a:pt x="4820" y="3466"/>
                    <a:pt x="5199" y="3844"/>
                    <a:pt x="5199" y="4316"/>
                  </a:cubicBezTo>
                  <a:cubicBezTo>
                    <a:pt x="5199" y="4789"/>
                    <a:pt x="4820" y="5136"/>
                    <a:pt x="4348" y="5136"/>
                  </a:cubicBezTo>
                  <a:cubicBezTo>
                    <a:pt x="3907" y="5136"/>
                    <a:pt x="3529" y="4789"/>
                    <a:pt x="3529" y="4316"/>
                  </a:cubicBezTo>
                  <a:cubicBezTo>
                    <a:pt x="3529" y="3875"/>
                    <a:pt x="3875" y="3466"/>
                    <a:pt x="4348" y="3466"/>
                  </a:cubicBezTo>
                  <a:close/>
                  <a:moveTo>
                    <a:pt x="5104" y="5766"/>
                  </a:moveTo>
                  <a:lnTo>
                    <a:pt x="6081" y="7624"/>
                  </a:lnTo>
                  <a:lnTo>
                    <a:pt x="2615" y="7624"/>
                  </a:lnTo>
                  <a:lnTo>
                    <a:pt x="3560" y="5766"/>
                  </a:lnTo>
                  <a:cubicBezTo>
                    <a:pt x="3812" y="5892"/>
                    <a:pt x="4096" y="5955"/>
                    <a:pt x="4348" y="5955"/>
                  </a:cubicBezTo>
                  <a:cubicBezTo>
                    <a:pt x="4631" y="5955"/>
                    <a:pt x="4883" y="5892"/>
                    <a:pt x="5104" y="5766"/>
                  </a:cubicBezTo>
                  <a:close/>
                  <a:moveTo>
                    <a:pt x="2048" y="0"/>
                  </a:moveTo>
                  <a:cubicBezTo>
                    <a:pt x="1386" y="2458"/>
                    <a:pt x="1638" y="1544"/>
                    <a:pt x="977" y="4001"/>
                  </a:cubicBezTo>
                  <a:lnTo>
                    <a:pt x="2678" y="4474"/>
                  </a:lnTo>
                  <a:cubicBezTo>
                    <a:pt x="2678" y="4726"/>
                    <a:pt x="2741" y="5010"/>
                    <a:pt x="2899" y="5199"/>
                  </a:cubicBezTo>
                  <a:lnTo>
                    <a:pt x="32" y="10523"/>
                  </a:lnTo>
                  <a:cubicBezTo>
                    <a:pt x="0" y="10680"/>
                    <a:pt x="63" y="10964"/>
                    <a:pt x="252" y="11027"/>
                  </a:cubicBezTo>
                  <a:cubicBezTo>
                    <a:pt x="328" y="11070"/>
                    <a:pt x="404" y="11091"/>
                    <a:pt x="475" y="11091"/>
                  </a:cubicBezTo>
                  <a:cubicBezTo>
                    <a:pt x="613" y="11091"/>
                    <a:pt x="737" y="11014"/>
                    <a:pt x="819" y="10869"/>
                  </a:cubicBezTo>
                  <a:lnTo>
                    <a:pt x="2143" y="8475"/>
                  </a:lnTo>
                  <a:lnTo>
                    <a:pt x="6490" y="8475"/>
                  </a:lnTo>
                  <a:lnTo>
                    <a:pt x="7845" y="10869"/>
                  </a:lnTo>
                  <a:cubicBezTo>
                    <a:pt x="7907" y="11014"/>
                    <a:pt x="8037" y="11091"/>
                    <a:pt x="8173" y="11091"/>
                  </a:cubicBezTo>
                  <a:cubicBezTo>
                    <a:pt x="8243" y="11091"/>
                    <a:pt x="8316" y="11070"/>
                    <a:pt x="8381" y="11027"/>
                  </a:cubicBezTo>
                  <a:cubicBezTo>
                    <a:pt x="8570" y="10932"/>
                    <a:pt x="8664" y="10680"/>
                    <a:pt x="8538" y="10491"/>
                  </a:cubicBezTo>
                  <a:lnTo>
                    <a:pt x="5734" y="5262"/>
                  </a:lnTo>
                  <a:lnTo>
                    <a:pt x="6585" y="5482"/>
                  </a:lnTo>
                  <a:cubicBezTo>
                    <a:pt x="7120" y="3434"/>
                    <a:pt x="6931" y="4222"/>
                    <a:pt x="7624" y="1513"/>
                  </a:cubicBezTo>
                  <a:lnTo>
                    <a:pt x="2048" y="0"/>
                  </a:lnTo>
                  <a:close/>
                </a:path>
              </a:pathLst>
            </a:custGeom>
            <a:grpFill/>
            <a:ln>
              <a:noFill/>
            </a:ln>
          </p:spPr>
          <p:txBody>
            <a:bodyPr spcFirstLastPara="1" wrap="square" lIns="68569" tIns="68569" rIns="68569" bIns="68569" anchor="ctr" anchorCtr="0">
              <a:noAutofit/>
            </a:bodyPr>
            <a:lstStyle/>
            <a:p>
              <a:endParaRPr sz="1050"/>
            </a:p>
          </p:txBody>
        </p:sp>
        <p:sp>
          <p:nvSpPr>
            <p:cNvPr id="372" name="Google Shape;6041;p86"/>
            <p:cNvSpPr/>
            <p:nvPr/>
          </p:nvSpPr>
          <p:spPr>
            <a:xfrm>
              <a:off x="-39398274" y="4073975"/>
              <a:ext cx="64600" cy="71600"/>
            </a:xfrm>
            <a:custGeom>
              <a:avLst/>
              <a:gdLst/>
              <a:ahLst/>
              <a:cxnLst/>
              <a:rect l="l" t="t" r="r" b="b"/>
              <a:pathLst>
                <a:path w="2584" h="2864" extrusionOk="0">
                  <a:moveTo>
                    <a:pt x="630" y="0"/>
                  </a:moveTo>
                  <a:cubicBezTo>
                    <a:pt x="252" y="1449"/>
                    <a:pt x="410" y="945"/>
                    <a:pt x="0" y="2395"/>
                  </a:cubicBezTo>
                  <a:lnTo>
                    <a:pt x="1607" y="2836"/>
                  </a:lnTo>
                  <a:cubicBezTo>
                    <a:pt x="1658" y="2855"/>
                    <a:pt x="1707" y="2864"/>
                    <a:pt x="1753" y="2864"/>
                  </a:cubicBezTo>
                  <a:cubicBezTo>
                    <a:pt x="1932" y="2864"/>
                    <a:pt x="2067" y="2728"/>
                    <a:pt x="2143" y="2552"/>
                  </a:cubicBezTo>
                  <a:lnTo>
                    <a:pt x="2584" y="945"/>
                  </a:lnTo>
                  <a:cubicBezTo>
                    <a:pt x="2552" y="725"/>
                    <a:pt x="2458" y="473"/>
                    <a:pt x="2237" y="441"/>
                  </a:cubicBezTo>
                  <a:lnTo>
                    <a:pt x="630" y="0"/>
                  </a:lnTo>
                  <a:close/>
                </a:path>
              </a:pathLst>
            </a:custGeom>
            <a:grpFill/>
            <a:ln>
              <a:noFill/>
            </a:ln>
          </p:spPr>
          <p:txBody>
            <a:bodyPr spcFirstLastPara="1" wrap="square" lIns="68569" tIns="68569" rIns="68569" bIns="68569" anchor="ctr" anchorCtr="0">
              <a:noAutofit/>
            </a:bodyPr>
            <a:lstStyle/>
            <a:p>
              <a:endParaRPr sz="1050"/>
            </a:p>
          </p:txBody>
        </p:sp>
      </p:grpSp>
      <p:grpSp>
        <p:nvGrpSpPr>
          <p:cNvPr id="373" name="Google Shape;6048;p86"/>
          <p:cNvGrpSpPr/>
          <p:nvPr/>
        </p:nvGrpSpPr>
        <p:grpSpPr>
          <a:xfrm>
            <a:off x="6705283" y="2576276"/>
            <a:ext cx="456722" cy="464303"/>
            <a:chOff x="-37804927" y="3953450"/>
            <a:chExt cx="315075" cy="318225"/>
          </a:xfrm>
          <a:solidFill>
            <a:srgbClr val="DA7565"/>
          </a:solidFill>
        </p:grpSpPr>
        <p:sp>
          <p:nvSpPr>
            <p:cNvPr id="374" name="Google Shape;6049;p86"/>
            <p:cNvSpPr/>
            <p:nvPr/>
          </p:nvSpPr>
          <p:spPr>
            <a:xfrm>
              <a:off x="-37614299"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grpFill/>
            <a:ln>
              <a:noFill/>
            </a:ln>
          </p:spPr>
          <p:txBody>
            <a:bodyPr spcFirstLastPara="1" wrap="square" lIns="68569" tIns="68569" rIns="68569" bIns="68569" anchor="ctr" anchorCtr="0">
              <a:noAutofit/>
            </a:bodyPr>
            <a:lstStyle/>
            <a:p>
              <a:endParaRPr sz="1050"/>
            </a:p>
          </p:txBody>
        </p:sp>
        <p:sp>
          <p:nvSpPr>
            <p:cNvPr id="375" name="Google Shape;6050;p86"/>
            <p:cNvSpPr/>
            <p:nvPr/>
          </p:nvSpPr>
          <p:spPr>
            <a:xfrm>
              <a:off x="-37761599"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grpFill/>
            <a:ln>
              <a:noFill/>
            </a:ln>
          </p:spPr>
          <p:txBody>
            <a:bodyPr spcFirstLastPara="1" wrap="square" lIns="68569" tIns="68569" rIns="68569" bIns="68569" anchor="ctr" anchorCtr="0">
              <a:noAutofit/>
            </a:bodyPr>
            <a:lstStyle/>
            <a:p>
              <a:endParaRPr sz="1050"/>
            </a:p>
          </p:txBody>
        </p:sp>
        <p:sp>
          <p:nvSpPr>
            <p:cNvPr id="376" name="Google Shape;6051;p86"/>
            <p:cNvSpPr/>
            <p:nvPr/>
          </p:nvSpPr>
          <p:spPr>
            <a:xfrm>
              <a:off x="-37804927"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77" name="Google Shape;5717;p85"/>
          <p:cNvGrpSpPr/>
          <p:nvPr/>
        </p:nvGrpSpPr>
        <p:grpSpPr>
          <a:xfrm>
            <a:off x="5567841" y="3523547"/>
            <a:ext cx="492364" cy="387939"/>
            <a:chOff x="5629975" y="3255775"/>
            <a:chExt cx="504500" cy="397500"/>
          </a:xfrm>
          <a:solidFill>
            <a:srgbClr val="DA7565"/>
          </a:solidFill>
        </p:grpSpPr>
        <p:sp>
          <p:nvSpPr>
            <p:cNvPr id="378" name="Google Shape;5718;p85"/>
            <p:cNvSpPr/>
            <p:nvPr/>
          </p:nvSpPr>
          <p:spPr>
            <a:xfrm>
              <a:off x="5756375" y="3255775"/>
              <a:ext cx="112950" cy="143425"/>
            </a:xfrm>
            <a:custGeom>
              <a:avLst/>
              <a:gdLst/>
              <a:ahLst/>
              <a:cxnLst/>
              <a:rect l="l" t="t" r="r" b="b"/>
              <a:pathLst>
                <a:path w="4518" h="5737" extrusionOk="0">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79" name="Google Shape;5719;p85"/>
            <p:cNvSpPr/>
            <p:nvPr/>
          </p:nvSpPr>
          <p:spPr>
            <a:xfrm>
              <a:off x="5629975" y="3374400"/>
              <a:ext cx="140575" cy="136175"/>
            </a:xfrm>
            <a:custGeom>
              <a:avLst/>
              <a:gdLst/>
              <a:ahLst/>
              <a:cxnLst/>
              <a:rect l="l" t="t" r="r" b="b"/>
              <a:pathLst>
                <a:path w="5623" h="5447" extrusionOk="0">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0" name="Google Shape;5720;p85"/>
            <p:cNvSpPr/>
            <p:nvPr/>
          </p:nvSpPr>
          <p:spPr>
            <a:xfrm>
              <a:off x="5897525" y="3255775"/>
              <a:ext cx="112950" cy="143425"/>
            </a:xfrm>
            <a:custGeom>
              <a:avLst/>
              <a:gdLst/>
              <a:ahLst/>
              <a:cxnLst/>
              <a:rect l="l" t="t" r="r" b="b"/>
              <a:pathLst>
                <a:path w="4518" h="5737" extrusionOk="0">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1" name="Google Shape;5721;p85"/>
            <p:cNvSpPr/>
            <p:nvPr/>
          </p:nvSpPr>
          <p:spPr>
            <a:xfrm>
              <a:off x="5996075" y="3373900"/>
              <a:ext cx="138400" cy="136200"/>
            </a:xfrm>
            <a:custGeom>
              <a:avLst/>
              <a:gdLst/>
              <a:ahLst/>
              <a:cxnLst/>
              <a:rect l="l" t="t" r="r" b="b"/>
              <a:pathLst>
                <a:path w="5536" h="5448" extrusionOk="0">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2" name="Google Shape;5722;p85"/>
            <p:cNvSpPr/>
            <p:nvPr/>
          </p:nvSpPr>
          <p:spPr>
            <a:xfrm>
              <a:off x="5728150" y="3427400"/>
              <a:ext cx="310575" cy="225875"/>
            </a:xfrm>
            <a:custGeom>
              <a:avLst/>
              <a:gdLst/>
              <a:ahLst/>
              <a:cxnLst/>
              <a:rect l="l" t="t" r="r" b="b"/>
              <a:pathLst>
                <a:path w="12423" h="9035" extrusionOk="0">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grpSp>
      <p:grpSp>
        <p:nvGrpSpPr>
          <p:cNvPr id="383" name="Google Shape;5723;p85"/>
          <p:cNvGrpSpPr/>
          <p:nvPr/>
        </p:nvGrpSpPr>
        <p:grpSpPr>
          <a:xfrm>
            <a:off x="3077945" y="2595843"/>
            <a:ext cx="556457" cy="457373"/>
            <a:chOff x="6234950" y="3255925"/>
            <a:chExt cx="483250" cy="397200"/>
          </a:xfrm>
          <a:solidFill>
            <a:srgbClr val="DA7565"/>
          </a:solidFill>
        </p:grpSpPr>
        <p:sp>
          <p:nvSpPr>
            <p:cNvPr id="384" name="Google Shape;5724;p85"/>
            <p:cNvSpPr/>
            <p:nvPr/>
          </p:nvSpPr>
          <p:spPr>
            <a:xfrm>
              <a:off x="6444675" y="3255925"/>
              <a:ext cx="128300" cy="90200"/>
            </a:xfrm>
            <a:custGeom>
              <a:avLst/>
              <a:gdLst/>
              <a:ahLst/>
              <a:cxnLst/>
              <a:rect l="l" t="t" r="r" b="b"/>
              <a:pathLst>
                <a:path w="5132" h="3608" extrusionOk="0">
                  <a:moveTo>
                    <a:pt x="567" y="0"/>
                  </a:moveTo>
                  <a:cubicBezTo>
                    <a:pt x="254" y="0"/>
                    <a:pt x="1" y="253"/>
                    <a:pt x="1" y="563"/>
                  </a:cubicBezTo>
                  <a:cubicBezTo>
                    <a:pt x="7" y="1662"/>
                    <a:pt x="368" y="2731"/>
                    <a:pt x="1034" y="3608"/>
                  </a:cubicBezTo>
                  <a:cubicBezTo>
                    <a:pt x="2097" y="3138"/>
                    <a:pt x="3325" y="2864"/>
                    <a:pt x="5014" y="2864"/>
                  </a:cubicBezTo>
                  <a:cubicBezTo>
                    <a:pt x="5054" y="2864"/>
                    <a:pt x="5093" y="2873"/>
                    <a:pt x="5132" y="2873"/>
                  </a:cubicBezTo>
                  <a:cubicBezTo>
                    <a:pt x="4289" y="1117"/>
                    <a:pt x="2515" y="0"/>
                    <a:pt x="567"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5" name="Google Shape;5725;p85"/>
            <p:cNvSpPr/>
            <p:nvPr/>
          </p:nvSpPr>
          <p:spPr>
            <a:xfrm>
              <a:off x="6444750" y="3563200"/>
              <a:ext cx="128225" cy="89925"/>
            </a:xfrm>
            <a:custGeom>
              <a:avLst/>
              <a:gdLst/>
              <a:ahLst/>
              <a:cxnLst/>
              <a:rect l="l" t="t" r="r" b="b"/>
              <a:pathLst>
                <a:path w="5129" h="3597" extrusionOk="0">
                  <a:moveTo>
                    <a:pt x="1022" y="1"/>
                  </a:moveTo>
                  <a:cubicBezTo>
                    <a:pt x="362" y="874"/>
                    <a:pt x="4" y="1937"/>
                    <a:pt x="1" y="3033"/>
                  </a:cubicBezTo>
                  <a:cubicBezTo>
                    <a:pt x="1" y="3343"/>
                    <a:pt x="251" y="3596"/>
                    <a:pt x="564" y="3596"/>
                  </a:cubicBezTo>
                  <a:cubicBezTo>
                    <a:pt x="2512" y="3596"/>
                    <a:pt x="4286" y="2479"/>
                    <a:pt x="5129" y="724"/>
                  </a:cubicBezTo>
                  <a:cubicBezTo>
                    <a:pt x="5093" y="724"/>
                    <a:pt x="5051" y="736"/>
                    <a:pt x="5011" y="736"/>
                  </a:cubicBezTo>
                  <a:cubicBezTo>
                    <a:pt x="3319" y="736"/>
                    <a:pt x="2088" y="462"/>
                    <a:pt x="1022"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6" name="Google Shape;5726;p85"/>
            <p:cNvSpPr/>
            <p:nvPr/>
          </p:nvSpPr>
          <p:spPr>
            <a:xfrm>
              <a:off x="6375350" y="3355650"/>
              <a:ext cx="244750" cy="197650"/>
            </a:xfrm>
            <a:custGeom>
              <a:avLst/>
              <a:gdLst/>
              <a:ahLst/>
              <a:cxnLst/>
              <a:rect l="l" t="t" r="r" b="b"/>
              <a:pathLst>
                <a:path w="9790" h="7906" extrusionOk="0">
                  <a:moveTo>
                    <a:pt x="6045" y="2610"/>
                  </a:moveTo>
                  <a:cubicBezTo>
                    <a:pt x="6190" y="2610"/>
                    <a:pt x="6335" y="2666"/>
                    <a:pt x="6444" y="2777"/>
                  </a:cubicBezTo>
                  <a:cubicBezTo>
                    <a:pt x="6664" y="2997"/>
                    <a:pt x="6664" y="3356"/>
                    <a:pt x="6444" y="3575"/>
                  </a:cubicBezTo>
                  <a:cubicBezTo>
                    <a:pt x="6225" y="3795"/>
                    <a:pt x="6225" y="4153"/>
                    <a:pt x="6444" y="4373"/>
                  </a:cubicBezTo>
                  <a:cubicBezTo>
                    <a:pt x="6664" y="4593"/>
                    <a:pt x="6664" y="4951"/>
                    <a:pt x="6444" y="5171"/>
                  </a:cubicBezTo>
                  <a:cubicBezTo>
                    <a:pt x="6335" y="5281"/>
                    <a:pt x="6190" y="5336"/>
                    <a:pt x="6045" y="5336"/>
                  </a:cubicBezTo>
                  <a:cubicBezTo>
                    <a:pt x="5901" y="5336"/>
                    <a:pt x="5756" y="5281"/>
                    <a:pt x="5646" y="5171"/>
                  </a:cubicBezTo>
                  <a:cubicBezTo>
                    <a:pt x="4984" y="4509"/>
                    <a:pt x="4984" y="3440"/>
                    <a:pt x="5646" y="2777"/>
                  </a:cubicBezTo>
                  <a:cubicBezTo>
                    <a:pt x="5756" y="2666"/>
                    <a:pt x="5901" y="2610"/>
                    <a:pt x="6045" y="2610"/>
                  </a:cubicBezTo>
                  <a:close/>
                  <a:moveTo>
                    <a:pt x="7787" y="1"/>
                  </a:moveTo>
                  <a:cubicBezTo>
                    <a:pt x="4463" y="1"/>
                    <a:pt x="3204" y="1064"/>
                    <a:pt x="919" y="2997"/>
                  </a:cubicBezTo>
                  <a:lnTo>
                    <a:pt x="271" y="3542"/>
                  </a:lnTo>
                  <a:cubicBezTo>
                    <a:pt x="0" y="3765"/>
                    <a:pt x="0" y="4181"/>
                    <a:pt x="271" y="4406"/>
                  </a:cubicBezTo>
                  <a:lnTo>
                    <a:pt x="856" y="4897"/>
                  </a:lnTo>
                  <a:cubicBezTo>
                    <a:pt x="3147" y="6837"/>
                    <a:pt x="4412" y="7906"/>
                    <a:pt x="7787" y="7906"/>
                  </a:cubicBezTo>
                  <a:cubicBezTo>
                    <a:pt x="8450" y="7902"/>
                    <a:pt x="9106" y="7788"/>
                    <a:pt x="9730" y="7574"/>
                  </a:cubicBezTo>
                  <a:cubicBezTo>
                    <a:pt x="8357" y="6951"/>
                    <a:pt x="7456" y="5602"/>
                    <a:pt x="7411" y="4093"/>
                  </a:cubicBezTo>
                  <a:cubicBezTo>
                    <a:pt x="7366" y="2588"/>
                    <a:pt x="8179" y="1184"/>
                    <a:pt x="9513" y="480"/>
                  </a:cubicBezTo>
                  <a:cubicBezTo>
                    <a:pt x="9603" y="432"/>
                    <a:pt x="9697" y="398"/>
                    <a:pt x="9790" y="356"/>
                  </a:cubicBezTo>
                  <a:cubicBezTo>
                    <a:pt x="9149" y="124"/>
                    <a:pt x="8471" y="4"/>
                    <a:pt x="7787"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7" name="Google Shape;5727;p85"/>
            <p:cNvSpPr/>
            <p:nvPr/>
          </p:nvSpPr>
          <p:spPr>
            <a:xfrm>
              <a:off x="6587875" y="3385100"/>
              <a:ext cx="130325" cy="140500"/>
            </a:xfrm>
            <a:custGeom>
              <a:avLst/>
              <a:gdLst/>
              <a:ahLst/>
              <a:cxnLst/>
              <a:rect l="l" t="t" r="r" b="b"/>
              <a:pathLst>
                <a:path w="5213" h="5620" extrusionOk="0">
                  <a:moveTo>
                    <a:pt x="2343" y="1789"/>
                  </a:moveTo>
                  <a:cubicBezTo>
                    <a:pt x="2633" y="1789"/>
                    <a:pt x="2912" y="2015"/>
                    <a:pt x="2912" y="2355"/>
                  </a:cubicBezTo>
                  <a:cubicBezTo>
                    <a:pt x="2912" y="2665"/>
                    <a:pt x="2659" y="2918"/>
                    <a:pt x="2349" y="2918"/>
                  </a:cubicBezTo>
                  <a:cubicBezTo>
                    <a:pt x="1846" y="2918"/>
                    <a:pt x="1593" y="2310"/>
                    <a:pt x="1948" y="1955"/>
                  </a:cubicBezTo>
                  <a:cubicBezTo>
                    <a:pt x="2063" y="1840"/>
                    <a:pt x="2204" y="1789"/>
                    <a:pt x="2343" y="1789"/>
                  </a:cubicBezTo>
                  <a:close/>
                  <a:moveTo>
                    <a:pt x="2846" y="0"/>
                  </a:moveTo>
                  <a:cubicBezTo>
                    <a:pt x="2394" y="0"/>
                    <a:pt x="1947" y="85"/>
                    <a:pt x="1539" y="301"/>
                  </a:cubicBezTo>
                  <a:cubicBezTo>
                    <a:pt x="645" y="774"/>
                    <a:pt x="72" y="1687"/>
                    <a:pt x="36" y="2698"/>
                  </a:cubicBezTo>
                  <a:cubicBezTo>
                    <a:pt x="0" y="3707"/>
                    <a:pt x="506" y="4662"/>
                    <a:pt x="1367" y="5195"/>
                  </a:cubicBezTo>
                  <a:cubicBezTo>
                    <a:pt x="1792" y="5460"/>
                    <a:pt x="2280" y="5607"/>
                    <a:pt x="2782" y="5619"/>
                  </a:cubicBezTo>
                  <a:cubicBezTo>
                    <a:pt x="3752" y="4957"/>
                    <a:pt x="4550" y="4078"/>
                    <a:pt x="5119" y="3051"/>
                  </a:cubicBezTo>
                  <a:cubicBezTo>
                    <a:pt x="5213" y="2882"/>
                    <a:pt x="5213" y="2674"/>
                    <a:pt x="5119" y="2506"/>
                  </a:cubicBezTo>
                  <a:cubicBezTo>
                    <a:pt x="4568" y="1512"/>
                    <a:pt x="3797" y="654"/>
                    <a:pt x="2870" y="0"/>
                  </a:cubicBezTo>
                  <a:cubicBezTo>
                    <a:pt x="2862" y="0"/>
                    <a:pt x="2854" y="0"/>
                    <a:pt x="2846"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8" name="Google Shape;5728;p85"/>
            <p:cNvSpPr/>
            <p:nvPr/>
          </p:nvSpPr>
          <p:spPr>
            <a:xfrm>
              <a:off x="6234950" y="3469100"/>
              <a:ext cx="165050" cy="141200"/>
            </a:xfrm>
            <a:custGeom>
              <a:avLst/>
              <a:gdLst/>
              <a:ahLst/>
              <a:cxnLst/>
              <a:rect l="l" t="t" r="r" b="b"/>
              <a:pathLst>
                <a:path w="6602" h="5648" extrusionOk="0">
                  <a:moveTo>
                    <a:pt x="3990" y="1"/>
                  </a:moveTo>
                  <a:cubicBezTo>
                    <a:pt x="1807" y="1"/>
                    <a:pt x="0" y="1772"/>
                    <a:pt x="0" y="3955"/>
                  </a:cubicBezTo>
                  <a:lnTo>
                    <a:pt x="0" y="5084"/>
                  </a:lnTo>
                  <a:cubicBezTo>
                    <a:pt x="0" y="5394"/>
                    <a:pt x="253" y="5647"/>
                    <a:pt x="566" y="5647"/>
                  </a:cubicBezTo>
                  <a:lnTo>
                    <a:pt x="1696" y="5647"/>
                  </a:lnTo>
                  <a:cubicBezTo>
                    <a:pt x="4014" y="5647"/>
                    <a:pt x="5996" y="4075"/>
                    <a:pt x="6601" y="1943"/>
                  </a:cubicBezTo>
                  <a:cubicBezTo>
                    <a:pt x="6324" y="1717"/>
                    <a:pt x="6041" y="1476"/>
                    <a:pt x="5740" y="1223"/>
                  </a:cubicBezTo>
                  <a:lnTo>
                    <a:pt x="5481" y="1004"/>
                  </a:lnTo>
                  <a:lnTo>
                    <a:pt x="4391" y="2097"/>
                  </a:lnTo>
                  <a:cubicBezTo>
                    <a:pt x="4281" y="2203"/>
                    <a:pt x="4139" y="2255"/>
                    <a:pt x="3997" y="2255"/>
                  </a:cubicBezTo>
                  <a:cubicBezTo>
                    <a:pt x="3852" y="2255"/>
                    <a:pt x="3708" y="2200"/>
                    <a:pt x="3599" y="2091"/>
                  </a:cubicBezTo>
                  <a:cubicBezTo>
                    <a:pt x="3379" y="1871"/>
                    <a:pt x="3376" y="1519"/>
                    <a:pt x="3593" y="1299"/>
                  </a:cubicBezTo>
                  <a:lnTo>
                    <a:pt x="4611" y="278"/>
                  </a:lnTo>
                  <a:lnTo>
                    <a:pt x="4285" y="1"/>
                  </a:ln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9" name="Google Shape;5729;p85"/>
            <p:cNvSpPr/>
            <p:nvPr/>
          </p:nvSpPr>
          <p:spPr>
            <a:xfrm>
              <a:off x="6234950" y="3299725"/>
              <a:ext cx="165050" cy="141175"/>
            </a:xfrm>
            <a:custGeom>
              <a:avLst/>
              <a:gdLst/>
              <a:ahLst/>
              <a:cxnLst/>
              <a:rect l="l" t="t" r="r" b="b"/>
              <a:pathLst>
                <a:path w="6602" h="5647" extrusionOk="0">
                  <a:moveTo>
                    <a:pt x="566" y="1"/>
                  </a:moveTo>
                  <a:cubicBezTo>
                    <a:pt x="253" y="1"/>
                    <a:pt x="3" y="254"/>
                    <a:pt x="3" y="567"/>
                  </a:cubicBezTo>
                  <a:lnTo>
                    <a:pt x="3" y="1699"/>
                  </a:lnTo>
                  <a:cubicBezTo>
                    <a:pt x="0" y="3879"/>
                    <a:pt x="1807" y="5647"/>
                    <a:pt x="3990" y="5647"/>
                  </a:cubicBezTo>
                  <a:lnTo>
                    <a:pt x="4285" y="5647"/>
                  </a:lnTo>
                  <a:lnTo>
                    <a:pt x="4611" y="5373"/>
                  </a:lnTo>
                  <a:lnTo>
                    <a:pt x="3593" y="4352"/>
                  </a:lnTo>
                  <a:cubicBezTo>
                    <a:pt x="3379" y="4132"/>
                    <a:pt x="3382" y="3780"/>
                    <a:pt x="3599" y="3563"/>
                  </a:cubicBezTo>
                  <a:cubicBezTo>
                    <a:pt x="3710" y="3451"/>
                    <a:pt x="3856" y="3396"/>
                    <a:pt x="4001" y="3396"/>
                  </a:cubicBezTo>
                  <a:cubicBezTo>
                    <a:pt x="4142" y="3396"/>
                    <a:pt x="4282" y="3448"/>
                    <a:pt x="4391" y="3554"/>
                  </a:cubicBezTo>
                  <a:lnTo>
                    <a:pt x="5481" y="4644"/>
                  </a:lnTo>
                  <a:lnTo>
                    <a:pt x="5809" y="4370"/>
                  </a:lnTo>
                  <a:cubicBezTo>
                    <a:pt x="6083" y="4138"/>
                    <a:pt x="6345" y="3918"/>
                    <a:pt x="6601" y="3704"/>
                  </a:cubicBezTo>
                  <a:cubicBezTo>
                    <a:pt x="5996" y="1575"/>
                    <a:pt x="4017" y="1"/>
                    <a:pt x="1696"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grpSp>
    </p:spTree>
    <p:extLst>
      <p:ext uri="{BB962C8B-B14F-4D97-AF65-F5344CB8AC3E}">
        <p14:creationId xmlns:p14="http://schemas.microsoft.com/office/powerpoint/2010/main" val="369605264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Monkeypox Disease by Slidesgo">
  <a:themeElements>
    <a:clrScheme name="Simple Light">
      <a:dk1>
        <a:srgbClr val="FFFFFF"/>
      </a:dk1>
      <a:lt1>
        <a:srgbClr val="F9CB9C"/>
      </a:lt1>
      <a:dk2>
        <a:srgbClr val="EA9999"/>
      </a:dk2>
      <a:lt2>
        <a:srgbClr val="DA7565"/>
      </a:lt2>
      <a:accent1>
        <a:srgbClr val="FFFFFF"/>
      </a:accent1>
      <a:accent2>
        <a:srgbClr val="FFFFFF"/>
      </a:accent2>
      <a:accent3>
        <a:srgbClr val="FFFFFF"/>
      </a:accent3>
      <a:accent4>
        <a:srgbClr val="FFFFFF"/>
      </a:accent4>
      <a:accent5>
        <a:srgbClr val="FFFFFF"/>
      </a:accent5>
      <a:accent6>
        <a:srgbClr val="FFFFFF"/>
      </a:accent6>
      <a:hlink>
        <a:srgbClr val="DA7565"/>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nkeypox Disease by Slidesgo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1210</Words>
  <Application>Microsoft Office PowerPoint</Application>
  <PresentationFormat>Presentación en pantalla (16:9)</PresentationFormat>
  <Paragraphs>219</Paragraphs>
  <Slides>34</Slides>
  <Notes>34</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34</vt:i4>
      </vt:variant>
    </vt:vector>
  </HeadingPairs>
  <TitlesOfParts>
    <vt:vector size="49" baseType="lpstr">
      <vt:lpstr>Sansita ExtraBold</vt:lpstr>
      <vt:lpstr>Arial</vt:lpstr>
      <vt:lpstr>Manrope</vt:lpstr>
      <vt:lpstr>Amiko</vt:lpstr>
      <vt:lpstr>Assistant Light</vt:lpstr>
      <vt:lpstr>Montserrat</vt:lpstr>
      <vt:lpstr>Bodoni</vt:lpstr>
      <vt:lpstr>DM Sans</vt:lpstr>
      <vt:lpstr>Source Sans Pro</vt:lpstr>
      <vt:lpstr>Kanit Light</vt:lpstr>
      <vt:lpstr>Rubik</vt:lpstr>
      <vt:lpstr>Armata</vt:lpstr>
      <vt:lpstr>Manrope Medium</vt:lpstr>
      <vt:lpstr>맑은 고딕</vt:lpstr>
      <vt:lpstr>Monkeypox Disease by Slidesgo</vt:lpstr>
      <vt:lpstr>2022</vt:lpstr>
      <vt:lpstr>Introduction</vt:lpstr>
      <vt:lpstr>Introduction</vt:lpstr>
      <vt:lpstr>About the disease</vt:lpstr>
      <vt:lpstr>Presentación de PowerPoint</vt:lpstr>
      <vt:lpstr>About the disease</vt:lpstr>
      <vt:lpstr>About the disease</vt:lpstr>
      <vt:lpstr>About the disease</vt:lpstr>
      <vt:lpstr>Concepts and typology</vt:lpstr>
      <vt:lpstr>Presentación de PowerPoint</vt:lpstr>
      <vt:lpstr>Symptoms of the disease</vt:lpstr>
      <vt:lpstr>Venus</vt:lpstr>
      <vt:lpstr>89,526,124$</vt:lpstr>
      <vt:lpstr>Monkeypox disease symptoms</vt:lpstr>
      <vt:lpstr>Risk factors</vt:lpstr>
      <vt:lpstr>Prevalence</vt:lpstr>
      <vt:lpstr>150,000</vt:lpstr>
      <vt:lpstr>Recovery</vt:lpstr>
      <vt:lpstr>50,000</vt:lpstr>
      <vt:lpstr>A picture is worth a thousand words</vt:lpstr>
      <vt:lpstr>—Someone Famous</vt:lpstr>
      <vt:lpstr>Prevention of the disease</vt:lpstr>
      <vt:lpstr>Diagnosis</vt:lpstr>
      <vt:lpstr>Step 4</vt:lpstr>
      <vt:lpstr>Awesome words</vt:lpstr>
      <vt:lpstr>Recommendations</vt:lpstr>
      <vt:lpstr>Conclusions</vt:lpstr>
      <vt:lpstr>Our team</vt:lpstr>
      <vt:lpstr>Thanks!</vt:lpstr>
      <vt:lpstr>Presentación de PowerPoint</vt:lpstr>
      <vt:lpstr>RESOURCES</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viruela mono</dc:title>
  <dc:creator>Sr GRYM</dc:creator>
  <cp:lastModifiedBy>eduardo</cp:lastModifiedBy>
  <cp:revision>22</cp:revision>
  <dcterms:modified xsi:type="dcterms:W3CDTF">2026-02-20T07:55:47Z</dcterms:modified>
</cp:coreProperties>
</file>