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92" r:id="rId4"/>
    <p:sldId id="284" r:id="rId5"/>
    <p:sldId id="297" r:id="rId6"/>
    <p:sldId id="259" r:id="rId7"/>
    <p:sldId id="298" r:id="rId8"/>
    <p:sldId id="296" r:id="rId9"/>
    <p:sldId id="29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76" y="3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 CHÚA THỨ THA</a:t>
            </a: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Không một ai lên án chị sao? Dạ thưa không ai cả. Tôi cũng không lên án chị đâu từ rày đừng phạm tội nữa.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2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ôi! Lời Chúa thứ tha nghe dịu dàng. Giúp con mạnh sức bước đi bình 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5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Cát vàng ơi, Chúa viết điều chi lòng run tim nín thở. Trong lặng thinh vang tiếng từ bi dịu dàng nhẹ nhàng tình Chúa.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23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C1A47-F07A-2438-A5A9-1F5F24745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A9D67-A5EB-3182-A16B-09F642C5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784857-71BC-3CFF-FE61-964AFA690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4484F27-B0E1-9C96-1945-B07EF68F1457}"/>
              </a:ext>
            </a:extLst>
          </p:cNvPr>
          <p:cNvSpPr/>
          <p:nvPr/>
        </p:nvSpPr>
        <p:spPr>
          <a:xfrm>
            <a:off x="438727" y="143473"/>
            <a:ext cx="113145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ôi! Lời Chúa thứ tha nghe dịu dàng. Giúp con mạnh sức bước đi bình 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3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89679"/>
            <a:ext cx="1131454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Cho dù con không đáng được tha vì thương Chúa quên cả. Thân phận con đây chút bụi tro mà sao lòng Trời tưởng nhớ.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7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2485F-08DF-EE1D-7B09-A8003334A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D7FDB-37C4-93ED-A306-740C522F3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C23B96-A4A7-4BD8-A223-05B1D615CB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10E82E5-BAA3-FCEE-6476-C89BFFCB01D0}"/>
              </a:ext>
            </a:extLst>
          </p:cNvPr>
          <p:cNvSpPr/>
          <p:nvPr/>
        </p:nvSpPr>
        <p:spPr>
          <a:xfrm>
            <a:off x="438727" y="143473"/>
            <a:ext cx="113145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ôi! Lời Chúa thứ tha nghe dịu dàng. Giúp con mạnh sức bước đi bình 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047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Cho dù con sai lỗi nhiều khi vì thương Chúa quên cả. Chúa ngự trong con nói điều chi mà lòng bồi hồi rộn rã.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76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7127D-6E90-2F83-4C99-723328B8F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322AB-6AFC-0118-50FD-4B8F71FF6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022E2E-AC09-5BDA-2BC9-0F34D3AA4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783005-F90C-95F8-B584-F82EC7D8891A}"/>
              </a:ext>
            </a:extLst>
          </p:cNvPr>
          <p:cNvSpPr/>
          <p:nvPr/>
        </p:nvSpPr>
        <p:spPr>
          <a:xfrm>
            <a:off x="438727" y="143473"/>
            <a:ext cx="113145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ôi! Lời Chúa thứ tha nghe dịu dàng. Giúp con mạnh sức bước đi bình 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25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162</TotalTime>
  <Words>210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LỜI CHÚA THỨ THA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32</cp:revision>
  <dcterms:created xsi:type="dcterms:W3CDTF">2024-12-09T09:23:25Z</dcterms:created>
  <dcterms:modified xsi:type="dcterms:W3CDTF">2025-03-07T17:43:25Z</dcterms:modified>
</cp:coreProperties>
</file>