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18097500" cx="180975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00">
          <p15:clr>
            <a:srgbClr val="A4A3A4"/>
          </p15:clr>
        </p15:guide>
        <p15:guide id="2" pos="57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00" orient="horz"/>
        <p:guide pos="57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bf5670a880_0_12:notes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bf5670a88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87230af865_0_343:notes"/>
          <p:cNvSpPr/>
          <p:nvPr>
            <p:ph idx="2" type="sldImg"/>
          </p:nvPr>
        </p:nvSpPr>
        <p:spPr>
          <a:xfrm>
            <a:off x="1714816" y="685800"/>
            <a:ext cx="3429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87230af865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616923" y="2619801"/>
            <a:ext cx="16863600" cy="7222200"/>
          </a:xfrm>
          <a:prstGeom prst="rect">
            <a:avLst/>
          </a:prstGeom>
        </p:spPr>
        <p:txBody>
          <a:bodyPr anchorCtr="0" anchor="b" bIns="227850" lIns="227850" spcFirstLastPara="1" rIns="227850" wrap="square" tIns="227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000"/>
              <a:buNone/>
              <a:defRPr sz="130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616906" y="9971921"/>
            <a:ext cx="16863600" cy="27888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616906" y="7567806"/>
            <a:ext cx="16863600" cy="29619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16906" y="1565829"/>
            <a:ext cx="16863600" cy="20151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16906" y="4055005"/>
            <a:ext cx="16863600" cy="120207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616906" y="1565829"/>
            <a:ext cx="16863600" cy="20151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616906" y="4055005"/>
            <a:ext cx="7916400" cy="120207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450850" lvl="0" marL="457200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35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9564125" y="4055005"/>
            <a:ext cx="7916400" cy="120207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450850" lvl="0" marL="457200">
              <a:spcBef>
                <a:spcPts val="0"/>
              </a:spcBef>
              <a:spcAft>
                <a:spcPts val="0"/>
              </a:spcAft>
              <a:buSzPts val="3500"/>
              <a:buChar char="●"/>
              <a:defRPr sz="35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616906" y="1565829"/>
            <a:ext cx="16863600" cy="20151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616906" y="1954889"/>
            <a:ext cx="5557500" cy="2658900"/>
          </a:xfrm>
          <a:prstGeom prst="rect">
            <a:avLst/>
          </a:prstGeom>
        </p:spPr>
        <p:txBody>
          <a:bodyPr anchorCtr="0" anchor="b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616906" y="4889333"/>
            <a:ext cx="5557500" cy="111867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419100" lvl="0" marL="4572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indent="-419100" lvl="1" marL="9144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970286" y="1583861"/>
            <a:ext cx="12603000" cy="143937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9048750" y="-440"/>
            <a:ext cx="9048900" cy="18097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227850" lIns="227850" spcFirstLastPara="1" rIns="227850" wrap="square" tIns="227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525469" y="4338949"/>
            <a:ext cx="8006100" cy="5215500"/>
          </a:xfrm>
          <a:prstGeom prst="rect">
            <a:avLst/>
          </a:prstGeom>
        </p:spPr>
        <p:txBody>
          <a:bodyPr anchorCtr="0" anchor="b" bIns="227850" lIns="227850" spcFirstLastPara="1" rIns="227850" wrap="square" tIns="227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525469" y="9862671"/>
            <a:ext cx="8006100" cy="43458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9776094" y="2547671"/>
            <a:ext cx="7594200" cy="130014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616906" y="14885356"/>
            <a:ext cx="11872500" cy="21291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616906" y="3891921"/>
            <a:ext cx="16863600" cy="6908700"/>
          </a:xfrm>
          <a:prstGeom prst="rect">
            <a:avLst/>
          </a:prstGeom>
        </p:spPr>
        <p:txBody>
          <a:bodyPr anchorCtr="0" anchor="b" bIns="227850" lIns="227850" spcFirstLastPara="1" rIns="227850" wrap="square" tIns="227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1pPr>
            <a:lvl2pPr lvl="1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2pPr>
            <a:lvl3pPr lvl="2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3pPr>
            <a:lvl4pPr lvl="3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4pPr>
            <a:lvl5pPr lvl="4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5pPr>
            <a:lvl6pPr lvl="5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6pPr>
            <a:lvl7pPr lvl="6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7pPr>
            <a:lvl8pPr lvl="7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8pPr>
            <a:lvl9pPr lvl="8" algn="ctr">
              <a:spcBef>
                <a:spcPts val="0"/>
              </a:spcBef>
              <a:spcAft>
                <a:spcPts val="0"/>
              </a:spcAft>
              <a:buSzPts val="29900"/>
              <a:buNone/>
              <a:defRPr sz="29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616906" y="11091162"/>
            <a:ext cx="16863600" cy="4576800"/>
          </a:xfrm>
          <a:prstGeom prst="rect">
            <a:avLst/>
          </a:prstGeom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514350" lvl="0" marL="457200" algn="ctr">
              <a:spcBef>
                <a:spcPts val="0"/>
              </a:spcBef>
              <a:spcAft>
                <a:spcPts val="0"/>
              </a:spcAft>
              <a:buSzPts val="4500"/>
              <a:buChar char="●"/>
              <a:defRPr/>
            </a:lvl1pPr>
            <a:lvl2pPr indent="-450850" lvl="1" marL="9144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2pPr>
            <a:lvl3pPr indent="-450850" lvl="2" marL="13716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3pPr>
            <a:lvl4pPr indent="-450850" lvl="3" marL="182880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4pPr>
            <a:lvl5pPr indent="-450850" lvl="4" marL="22860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5pPr>
            <a:lvl6pPr indent="-450850" lvl="5" marL="27432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6pPr>
            <a:lvl7pPr indent="-450850" lvl="6" marL="3200400" algn="ctr">
              <a:spcBef>
                <a:spcPts val="0"/>
              </a:spcBef>
              <a:spcAft>
                <a:spcPts val="0"/>
              </a:spcAft>
              <a:buSzPts val="3500"/>
              <a:buChar char="●"/>
              <a:defRPr/>
            </a:lvl7pPr>
            <a:lvl8pPr indent="-450850" lvl="7" marL="3657600" algn="ctr">
              <a:spcBef>
                <a:spcPts val="0"/>
              </a:spcBef>
              <a:spcAft>
                <a:spcPts val="0"/>
              </a:spcAft>
              <a:buSzPts val="3500"/>
              <a:buChar char="○"/>
              <a:defRPr/>
            </a:lvl8pPr>
            <a:lvl9pPr indent="-450850" lvl="8" marL="4114800" algn="ctr">
              <a:spcBef>
                <a:spcPts val="0"/>
              </a:spcBef>
              <a:spcAft>
                <a:spcPts val="0"/>
              </a:spcAft>
              <a:buSzPts val="35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16906" y="1565829"/>
            <a:ext cx="16863600" cy="20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27850" lIns="227850" spcFirstLastPara="1" rIns="227850" wrap="square" tIns="227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 sz="7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16906" y="4055005"/>
            <a:ext cx="16863600" cy="12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7850" lIns="227850" spcFirstLastPara="1" rIns="227850" wrap="square" tIns="227850">
            <a:normAutofit/>
          </a:bodyPr>
          <a:lstStyle>
            <a:lvl1pPr indent="-5143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Char char="●"/>
              <a:defRPr sz="4500">
                <a:solidFill>
                  <a:schemeClr val="dk2"/>
                </a:solidFill>
              </a:defRPr>
            </a:lvl1pPr>
            <a:lvl2pPr indent="-4508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2pPr>
            <a:lvl3pPr indent="-4508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3pPr>
            <a:lvl4pPr indent="-4508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4pPr>
            <a:lvl5pPr indent="-4508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5pPr>
            <a:lvl6pPr indent="-4508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6pPr>
            <a:lvl7pPr indent="-4508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●"/>
              <a:defRPr sz="3500">
                <a:solidFill>
                  <a:schemeClr val="dk2"/>
                </a:solidFill>
              </a:defRPr>
            </a:lvl7pPr>
            <a:lvl8pPr indent="-4508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○"/>
              <a:defRPr sz="3500">
                <a:solidFill>
                  <a:schemeClr val="dk2"/>
                </a:solidFill>
              </a:defRPr>
            </a:lvl8pPr>
            <a:lvl9pPr indent="-4508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Char char="■"/>
              <a:defRPr sz="35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6768406" y="16407615"/>
            <a:ext cx="1086000" cy="13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7850" lIns="227850" spcFirstLastPara="1" rIns="227850" wrap="square" tIns="227850">
            <a:normAutofit/>
          </a:bodyPr>
          <a:lstStyle>
            <a:lvl1pPr lvl="0" algn="r">
              <a:buNone/>
              <a:defRPr sz="2500">
                <a:solidFill>
                  <a:schemeClr val="dk2"/>
                </a:solidFill>
              </a:defRPr>
            </a:lvl1pPr>
            <a:lvl2pPr lvl="1" algn="r">
              <a:buNone/>
              <a:defRPr sz="2500">
                <a:solidFill>
                  <a:schemeClr val="dk2"/>
                </a:solidFill>
              </a:defRPr>
            </a:lvl2pPr>
            <a:lvl3pPr lvl="2" algn="r">
              <a:buNone/>
              <a:defRPr sz="2500">
                <a:solidFill>
                  <a:schemeClr val="dk2"/>
                </a:solidFill>
              </a:defRPr>
            </a:lvl3pPr>
            <a:lvl4pPr lvl="3" algn="r">
              <a:buNone/>
              <a:defRPr sz="2500">
                <a:solidFill>
                  <a:schemeClr val="dk2"/>
                </a:solidFill>
              </a:defRPr>
            </a:lvl4pPr>
            <a:lvl5pPr lvl="4" algn="r">
              <a:buNone/>
              <a:defRPr sz="2500">
                <a:solidFill>
                  <a:schemeClr val="dk2"/>
                </a:solidFill>
              </a:defRPr>
            </a:lvl5pPr>
            <a:lvl6pPr lvl="5" algn="r">
              <a:buNone/>
              <a:defRPr sz="2500">
                <a:solidFill>
                  <a:schemeClr val="dk2"/>
                </a:solidFill>
              </a:defRPr>
            </a:lvl6pPr>
            <a:lvl7pPr lvl="6" algn="r">
              <a:buNone/>
              <a:defRPr sz="2500">
                <a:solidFill>
                  <a:schemeClr val="dk2"/>
                </a:solidFill>
              </a:defRPr>
            </a:lvl7pPr>
            <a:lvl8pPr lvl="7" algn="r">
              <a:buNone/>
              <a:defRPr sz="2500">
                <a:solidFill>
                  <a:schemeClr val="dk2"/>
                </a:solidFill>
              </a:defRPr>
            </a:lvl8pPr>
            <a:lvl9pPr lvl="8" algn="r">
              <a:buNone/>
              <a:defRPr sz="25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d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hyperlink" Target="https://unsplash.com/it/foto/kkrXVKK-jhg" TargetMode="External"/><Relationship Id="rId9" Type="http://schemas.openxmlformats.org/officeDocument/2006/relationships/hyperlink" Target="https://pejuangdesain.com/" TargetMode="External"/><Relationship Id="rId5" Type="http://schemas.openxmlformats.org/officeDocument/2006/relationships/hyperlink" Target="https://unsplash.com/it/@abhishek_hajare?utm_source=unsplash&amp;utm_medium=referral&amp;utm_content=creditCopyText" TargetMode="External"/><Relationship Id="rId6" Type="http://schemas.openxmlformats.org/officeDocument/2006/relationships/hyperlink" Target="https://unsplash.com/it/@abhishek_hajare?utm_source=unsplash&amp;utm_medium=referral&amp;utm_content=creditCopyText" TargetMode="External"/><Relationship Id="rId7" Type="http://schemas.openxmlformats.org/officeDocument/2006/relationships/hyperlink" Target="https://unsplash.com/photos/kkrXVKK-jhg?utm_source=unsplash&amp;utm_medium=referral&amp;utm_content=creditCopyText" TargetMode="External"/><Relationship Id="rId8" Type="http://schemas.openxmlformats.org/officeDocument/2006/relationships/hyperlink" Target="https://unsplash.com/photos/kkrXVKK-jhg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13550" y="17752891"/>
            <a:ext cx="1315075" cy="2344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657506" y="13666807"/>
            <a:ext cx="104481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" sz="12000">
                <a:latin typeface="Patua One"/>
                <a:ea typeface="Patua One"/>
                <a:cs typeface="Patua One"/>
                <a:sym typeface="Patua One"/>
              </a:rPr>
              <a:t>Fresh Fruit </a:t>
            </a:r>
            <a:endParaRPr sz="12000">
              <a:latin typeface="Patua One"/>
              <a:ea typeface="Patua One"/>
              <a:cs typeface="Patua One"/>
              <a:sym typeface="Patua One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" sz="12000">
                <a:latin typeface="Patua One"/>
                <a:ea typeface="Patua One"/>
                <a:cs typeface="Patua One"/>
                <a:sym typeface="Patua One"/>
              </a:rPr>
              <a:t>Ready to </a:t>
            </a:r>
            <a:r>
              <a:rPr lang="id" sz="12000">
                <a:solidFill>
                  <a:srgbClr val="F08815"/>
                </a:solidFill>
                <a:latin typeface="Patua One"/>
                <a:ea typeface="Patua One"/>
                <a:cs typeface="Patua One"/>
                <a:sym typeface="Patua One"/>
              </a:rPr>
              <a:t>Drink</a:t>
            </a:r>
            <a:endParaRPr sz="12000">
              <a:solidFill>
                <a:srgbClr val="F08815"/>
              </a:solidFill>
              <a:latin typeface="Patua One"/>
              <a:ea typeface="Patua One"/>
              <a:cs typeface="Patua One"/>
              <a:sym typeface="Patua One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733706" y="12835507"/>
            <a:ext cx="3406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4200">
                <a:latin typeface="Roboto Medium"/>
                <a:ea typeface="Roboto Medium"/>
                <a:cs typeface="Roboto Medium"/>
                <a:sym typeface="Roboto Medium"/>
              </a:rPr>
              <a:t>NEW PROMO</a:t>
            </a:r>
            <a:endParaRPr sz="4200"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1125381" y="13050982"/>
            <a:ext cx="121800" cy="1928700"/>
          </a:xfrm>
          <a:prstGeom prst="rect">
            <a:avLst/>
          </a:prstGeom>
          <a:solidFill>
            <a:srgbClr val="F088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" name="Google Shape;58;p13"/>
          <p:cNvPicPr preferRelativeResize="0"/>
          <p:nvPr/>
        </p:nvPicPr>
        <p:blipFill rotWithShape="1">
          <a:blip r:embed="rId4">
            <a:alphaModFix/>
          </a:blip>
          <a:srcRect b="0" l="22321" r="22321" t="0"/>
          <a:stretch/>
        </p:blipFill>
        <p:spPr>
          <a:xfrm rot="10800000">
            <a:off x="7641600" y="0"/>
            <a:ext cx="10455900" cy="12591900"/>
          </a:xfrm>
          <a:prstGeom prst="round2SameRect">
            <a:avLst>
              <a:gd fmla="val 42858" name="adj1"/>
              <a:gd fmla="val 0" name="adj2"/>
            </a:avLst>
          </a:prstGeom>
          <a:noFill/>
          <a:ln>
            <a:noFill/>
          </a:ln>
        </p:spPr>
      </p:pic>
      <p:sp>
        <p:nvSpPr>
          <p:cNvPr id="59" name="Google Shape;59;p13"/>
          <p:cNvSpPr/>
          <p:nvPr/>
        </p:nvSpPr>
        <p:spPr>
          <a:xfrm>
            <a:off x="14478000" y="13666800"/>
            <a:ext cx="6022500" cy="6022500"/>
          </a:xfrm>
          <a:prstGeom prst="ellipse">
            <a:avLst/>
          </a:prstGeom>
          <a:solidFill>
            <a:srgbClr val="F0881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5748525" y="3657375"/>
            <a:ext cx="4060500" cy="4060500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6242775" y="4888265"/>
            <a:ext cx="3072000" cy="19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11500">
                <a:solidFill>
                  <a:schemeClr val="lt1"/>
                </a:solidFill>
                <a:latin typeface="Patua One"/>
                <a:ea typeface="Patua One"/>
                <a:cs typeface="Patua One"/>
                <a:sym typeface="Patua One"/>
              </a:rPr>
              <a:t>50%</a:t>
            </a:r>
            <a:endParaRPr sz="11500">
              <a:solidFill>
                <a:schemeClr val="lt1"/>
              </a:solidFill>
              <a:latin typeface="Patua One"/>
              <a:ea typeface="Patua One"/>
              <a:cs typeface="Patua One"/>
              <a:sym typeface="Patua One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6942375" y="4577425"/>
            <a:ext cx="1787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25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DISCOUNT</a:t>
            </a:r>
            <a:endParaRPr sz="25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7337775" y="6554450"/>
            <a:ext cx="996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25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OFF</a:t>
            </a:r>
            <a:endParaRPr sz="25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1855375" y="4192975"/>
            <a:ext cx="1338300" cy="1338300"/>
          </a:xfrm>
          <a:prstGeom prst="ellipse">
            <a:avLst/>
          </a:prstGeom>
          <a:noFill/>
          <a:ln cap="flat" cmpd="sng" w="114300">
            <a:solidFill>
              <a:srgbClr val="F088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14265075" y="11801375"/>
            <a:ext cx="1338300" cy="1338300"/>
          </a:xfrm>
          <a:prstGeom prst="ellipse">
            <a:avLst/>
          </a:prstGeom>
          <a:noFill/>
          <a:ln cap="flat" cmpd="sng" w="114300">
            <a:solidFill>
              <a:srgbClr val="F088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" name="Google Shape;66;p13"/>
          <p:cNvGrpSpPr/>
          <p:nvPr/>
        </p:nvGrpSpPr>
        <p:grpSpPr>
          <a:xfrm>
            <a:off x="-4320000" y="-4320000"/>
            <a:ext cx="26751325" cy="26737475"/>
            <a:chOff x="-4320000" y="-4320000"/>
            <a:chExt cx="26751325" cy="26737475"/>
          </a:xfrm>
        </p:grpSpPr>
        <p:sp>
          <p:nvSpPr>
            <p:cNvPr id="67" name="Google Shape;67;p13"/>
            <p:cNvSpPr/>
            <p:nvPr/>
          </p:nvSpPr>
          <p:spPr>
            <a:xfrm flipH="1" rot="10800000">
              <a:off x="-4307675" y="-4320000"/>
              <a:ext cx="26739000" cy="4320000"/>
            </a:xfrm>
            <a:prstGeom prst="rect">
              <a:avLst/>
            </a:prstGeom>
            <a:solidFill>
              <a:srgbClr val="F8F9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3"/>
            <p:cNvSpPr/>
            <p:nvPr/>
          </p:nvSpPr>
          <p:spPr>
            <a:xfrm flipH="1">
              <a:off x="18097500" y="0"/>
              <a:ext cx="4320000" cy="18097500"/>
            </a:xfrm>
            <a:prstGeom prst="rect">
              <a:avLst/>
            </a:prstGeom>
            <a:solidFill>
              <a:srgbClr val="F8F9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 flipH="1">
              <a:off x="-4320000" y="0"/>
              <a:ext cx="4320000" cy="18097500"/>
            </a:xfrm>
            <a:prstGeom prst="rect">
              <a:avLst/>
            </a:prstGeom>
            <a:solidFill>
              <a:srgbClr val="F8F9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3"/>
            <p:cNvSpPr/>
            <p:nvPr/>
          </p:nvSpPr>
          <p:spPr>
            <a:xfrm flipH="1" rot="10800000">
              <a:off x="-4307675" y="18097475"/>
              <a:ext cx="26739000" cy="4320000"/>
            </a:xfrm>
            <a:prstGeom prst="rect">
              <a:avLst/>
            </a:prstGeom>
            <a:solidFill>
              <a:srgbClr val="F8F9F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/>
          <p:nvPr/>
        </p:nvSpPr>
        <p:spPr>
          <a:xfrm rot="10800000">
            <a:off x="255900" y="297975"/>
            <a:ext cx="17585700" cy="16682100"/>
          </a:xfrm>
          <a:prstGeom prst="rect">
            <a:avLst/>
          </a:prstGeom>
          <a:gradFill>
            <a:gsLst>
              <a:gs pos="0">
                <a:srgbClr val="F3F3F3"/>
              </a:gs>
              <a:gs pos="100000">
                <a:srgbClr val="EFEFEF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/>
              <a:t> </a:t>
            </a:r>
            <a:endParaRPr/>
          </a:p>
        </p:txBody>
      </p:sp>
      <p:pic>
        <p:nvPicPr>
          <p:cNvPr id="76" name="Google Shape;7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4257" y="1682425"/>
            <a:ext cx="10768986" cy="10768986"/>
          </a:xfrm>
          <a:prstGeom prst="rect">
            <a:avLst/>
          </a:prstGeom>
          <a:noFill/>
          <a:ln>
            <a:noFill/>
          </a:ln>
          <a:effectLst>
            <a:outerShdw blurRad="742950" rotWithShape="0" algn="bl" dir="5400000" dist="314325">
              <a:srgbClr val="999999">
                <a:alpha val="33000"/>
              </a:srgbClr>
            </a:outerShdw>
          </a:effectLst>
        </p:spPr>
      </p:pic>
      <p:sp>
        <p:nvSpPr>
          <p:cNvPr id="77" name="Google Shape;77;p14"/>
          <p:cNvSpPr txBox="1"/>
          <p:nvPr/>
        </p:nvSpPr>
        <p:spPr>
          <a:xfrm>
            <a:off x="3534025" y="13722025"/>
            <a:ext cx="43047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d" sz="1600" u="sng">
                <a:solidFill>
                  <a:schemeClr val="hlink"/>
                </a:solidFill>
                <a:hlinkClick r:id="rId4"/>
              </a:rPr>
              <a:t>Photo</a:t>
            </a:r>
            <a:r>
              <a:rPr lang="id" sz="1600">
                <a:solidFill>
                  <a:schemeClr val="dk1"/>
                </a:solidFill>
              </a:rPr>
              <a:t> by</a:t>
            </a:r>
            <a:r>
              <a:rPr lang="id" sz="160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d" sz="1600" u="sng">
                <a:solidFill>
                  <a:schemeClr val="hlink"/>
                </a:solidFill>
                <a:hlinkClick r:id="rId6"/>
              </a:rPr>
              <a:t>ABHISHEK HAJARE</a:t>
            </a:r>
            <a:r>
              <a:rPr lang="id" sz="1600">
                <a:solidFill>
                  <a:schemeClr val="dk1"/>
                </a:solidFill>
              </a:rPr>
              <a:t> on</a:t>
            </a:r>
            <a:r>
              <a:rPr lang="id" sz="1600">
                <a:solidFill>
                  <a:schemeClr val="dk1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id" sz="1600" u="sng">
                <a:solidFill>
                  <a:schemeClr val="hlink"/>
                </a:solidFill>
                <a:hlinkClick r:id="rId8"/>
              </a:rPr>
              <a:t>Unsplash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3534029" y="13140675"/>
            <a:ext cx="3743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2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Foto yang digunakan:</a:t>
            </a:r>
            <a:endParaRPr sz="25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8387101" y="13673000"/>
            <a:ext cx="2451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" sz="2200">
                <a:solidFill>
                  <a:srgbClr val="3D85C6"/>
                </a:solidFill>
                <a:latin typeface="Roboto"/>
                <a:ea typeface="Roboto"/>
                <a:cs typeface="Roboto"/>
                <a:sym typeface="Roboto"/>
              </a:rPr>
              <a:t>Patua One</a:t>
            </a:r>
            <a:endParaRPr b="1" sz="2200">
              <a:solidFill>
                <a:srgbClr val="3D85C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8394159" y="13105500"/>
            <a:ext cx="6177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2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Font yang digunakan:</a:t>
            </a:r>
            <a:endParaRPr sz="25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8387100" y="14089425"/>
            <a:ext cx="6547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d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https://fonts.google.com/specimen/Patua+One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8387107" y="14934547"/>
            <a:ext cx="1363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d" sz="2200">
                <a:solidFill>
                  <a:srgbClr val="3D85C6"/>
                </a:solidFill>
                <a:latin typeface="Roboto"/>
                <a:ea typeface="Roboto"/>
                <a:cs typeface="Roboto"/>
                <a:sym typeface="Roboto"/>
              </a:rPr>
              <a:t>Roboto</a:t>
            </a:r>
            <a:endParaRPr b="1" sz="2200">
              <a:solidFill>
                <a:srgbClr val="3D85C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8387100" y="15350957"/>
            <a:ext cx="5899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https://fonts.google.com/specimen/Roboto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3534029" y="15583898"/>
            <a:ext cx="3942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Tim Pejuang Desain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5" name="Google Shape;85;p14"/>
          <p:cNvGrpSpPr/>
          <p:nvPr/>
        </p:nvGrpSpPr>
        <p:grpSpPr>
          <a:xfrm>
            <a:off x="5877250" y="-146"/>
            <a:ext cx="6187750" cy="1774500"/>
            <a:chOff x="5877250" y="-146"/>
            <a:chExt cx="6187750" cy="1774500"/>
          </a:xfrm>
        </p:grpSpPr>
        <p:cxnSp>
          <p:nvCxnSpPr>
            <p:cNvPr id="86" name="Google Shape;86;p14"/>
            <p:cNvCxnSpPr/>
            <p:nvPr/>
          </p:nvCxnSpPr>
          <p:spPr>
            <a:xfrm rot="10800000">
              <a:off x="5877250" y="-146"/>
              <a:ext cx="0" cy="1774500"/>
            </a:xfrm>
            <a:prstGeom prst="straightConnector1">
              <a:avLst/>
            </a:prstGeom>
            <a:noFill/>
            <a:ln cap="flat" cmpd="sng" w="28575">
              <a:solidFill>
                <a:srgbClr val="99999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" name="Google Shape;87;p14"/>
            <p:cNvCxnSpPr/>
            <p:nvPr/>
          </p:nvCxnSpPr>
          <p:spPr>
            <a:xfrm rot="10800000">
              <a:off x="12065000" y="-146"/>
              <a:ext cx="0" cy="1774500"/>
            </a:xfrm>
            <a:prstGeom prst="straightConnector1">
              <a:avLst/>
            </a:prstGeom>
            <a:noFill/>
            <a:ln cap="flat" cmpd="sng" w="28575">
              <a:solidFill>
                <a:srgbClr val="99999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8" name="Google Shape;88;p14"/>
          <p:cNvGrpSpPr/>
          <p:nvPr/>
        </p:nvGrpSpPr>
        <p:grpSpPr>
          <a:xfrm>
            <a:off x="5818475" y="1682425"/>
            <a:ext cx="6305350" cy="102900"/>
            <a:chOff x="5818475" y="1682425"/>
            <a:chExt cx="6305350" cy="102900"/>
          </a:xfrm>
        </p:grpSpPr>
        <p:sp>
          <p:nvSpPr>
            <p:cNvPr id="89" name="Google Shape;89;p14"/>
            <p:cNvSpPr/>
            <p:nvPr/>
          </p:nvSpPr>
          <p:spPr>
            <a:xfrm rot="10800000">
              <a:off x="5818475" y="1682425"/>
              <a:ext cx="117600" cy="1029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999999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4"/>
            <p:cNvSpPr/>
            <p:nvPr/>
          </p:nvSpPr>
          <p:spPr>
            <a:xfrm rot="10800000">
              <a:off x="12006225" y="1682425"/>
              <a:ext cx="117600" cy="102900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999999"/>
            </a:solidFill>
            <a:ln cap="flat" cmpd="sng" w="9525">
              <a:solidFill>
                <a:srgbClr val="99999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" name="Google Shape;91;p14"/>
          <p:cNvSpPr txBox="1"/>
          <p:nvPr/>
        </p:nvSpPr>
        <p:spPr>
          <a:xfrm>
            <a:off x="3534029" y="15002548"/>
            <a:ext cx="3743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2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Template Desain oleh:</a:t>
            </a:r>
            <a:endParaRPr sz="25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3556203" y="17300023"/>
            <a:ext cx="11037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d" sz="1600">
                <a:latin typeface="Roboto"/>
                <a:ea typeface="Roboto"/>
                <a:cs typeface="Roboto"/>
                <a:sym typeface="Roboto"/>
              </a:rPr>
              <a:t>Ayo Ajak saudara dan temanmu yang membutuhkan desain untuk mengunduh template desain di </a:t>
            </a:r>
            <a:r>
              <a:rPr lang="id" sz="1600"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9"/>
              </a:rPr>
              <a:t>pejuangdesain.com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