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bf5670a880_0_12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bf5670a88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87230af865_0_343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87230af865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hyperlink" Target="https://unsplash.com/it/foto/kkrXVKK-jhg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it/@abhishek_hajare?utm_source=unsplash&amp;utm_medium=referral&amp;utm_content=creditCopyText" TargetMode="External"/><Relationship Id="rId6" Type="http://schemas.openxmlformats.org/officeDocument/2006/relationships/hyperlink" Target="https://unsplash.com/it/@abhishek_hajare?utm_source=unsplash&amp;utm_medium=referral&amp;utm_content=creditCopyText" TargetMode="External"/><Relationship Id="rId7" Type="http://schemas.openxmlformats.org/officeDocument/2006/relationships/hyperlink" Target="https://unsplash.com/photos/kkrXVKK-jhg?utm_source=unsplash&amp;utm_medium=referral&amp;utm_content=creditCopyText" TargetMode="External"/><Relationship Id="rId8" Type="http://schemas.openxmlformats.org/officeDocument/2006/relationships/hyperlink" Target="https://unsplash.com/photos/kkrXVKK-jhg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17752891"/>
            <a:ext cx="1315075" cy="2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657506" y="13666807"/>
            <a:ext cx="104481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2000">
                <a:latin typeface="Patua One"/>
                <a:ea typeface="Patua One"/>
                <a:cs typeface="Patua One"/>
                <a:sym typeface="Patua One"/>
              </a:rPr>
              <a:t>Fresh Fruit </a:t>
            </a:r>
            <a:endParaRPr sz="12000">
              <a:latin typeface="Patua One"/>
              <a:ea typeface="Patua One"/>
              <a:cs typeface="Patua One"/>
              <a:sym typeface="Patua One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2000">
                <a:latin typeface="Patua One"/>
                <a:ea typeface="Patua One"/>
                <a:cs typeface="Patua One"/>
                <a:sym typeface="Patua One"/>
              </a:rPr>
              <a:t>Ready to </a:t>
            </a:r>
            <a:r>
              <a:rPr lang="id" sz="12000">
                <a:solidFill>
                  <a:srgbClr val="F08815"/>
                </a:solidFill>
                <a:latin typeface="Patua One"/>
                <a:ea typeface="Patua One"/>
                <a:cs typeface="Patua One"/>
                <a:sym typeface="Patua One"/>
              </a:rPr>
              <a:t>Drink</a:t>
            </a:r>
            <a:endParaRPr sz="12000">
              <a:solidFill>
                <a:srgbClr val="F08815"/>
              </a:solidFill>
              <a:latin typeface="Patua One"/>
              <a:ea typeface="Patua One"/>
              <a:cs typeface="Patua One"/>
              <a:sym typeface="Patua On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733706" y="12835507"/>
            <a:ext cx="3406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4200">
                <a:latin typeface="Roboto Medium"/>
                <a:ea typeface="Roboto Medium"/>
                <a:cs typeface="Roboto Medium"/>
                <a:sym typeface="Roboto Medium"/>
              </a:rPr>
              <a:t>NEW PROMO</a:t>
            </a:r>
            <a:endParaRPr sz="4200"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1125381" y="13050982"/>
            <a:ext cx="121800" cy="1928700"/>
          </a:xfrm>
          <a:prstGeom prst="rect">
            <a:avLst/>
          </a:prstGeom>
          <a:solidFill>
            <a:srgbClr val="F0881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4">
            <a:alphaModFix/>
          </a:blip>
          <a:srcRect b="0" l="22320" r="22320" t="0"/>
          <a:stretch/>
        </p:blipFill>
        <p:spPr>
          <a:xfrm rot="10800000">
            <a:off x="7641600" y="0"/>
            <a:ext cx="10455900" cy="12591900"/>
          </a:xfrm>
          <a:prstGeom prst="round2SameRect">
            <a:avLst>
              <a:gd fmla="val 42858" name="adj1"/>
              <a:gd fmla="val 0" name="adj2"/>
            </a:avLst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14478000" y="13666800"/>
            <a:ext cx="6022500" cy="6022500"/>
          </a:xfrm>
          <a:prstGeom prst="ellipse">
            <a:avLst/>
          </a:prstGeom>
          <a:solidFill>
            <a:srgbClr val="F0881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5748525" y="3657375"/>
            <a:ext cx="4060500" cy="40605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6242775" y="4888265"/>
            <a:ext cx="3072000" cy="19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1500">
                <a:solidFill>
                  <a:schemeClr val="lt1"/>
                </a:solidFill>
                <a:latin typeface="Patua One"/>
                <a:ea typeface="Patua One"/>
                <a:cs typeface="Patua One"/>
                <a:sym typeface="Patua One"/>
              </a:rPr>
              <a:t>50%</a:t>
            </a:r>
            <a:endParaRPr sz="11500">
              <a:solidFill>
                <a:schemeClr val="lt1"/>
              </a:solidFill>
              <a:latin typeface="Patua One"/>
              <a:ea typeface="Patua One"/>
              <a:cs typeface="Patua One"/>
              <a:sym typeface="Patua One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6942375" y="4577425"/>
            <a:ext cx="17871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DISCOUNT</a:t>
            </a:r>
            <a:endParaRPr sz="25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7337775" y="6554450"/>
            <a:ext cx="9963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OFF</a:t>
            </a:r>
            <a:endParaRPr sz="25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1855375" y="4192975"/>
            <a:ext cx="1338300" cy="1338300"/>
          </a:xfrm>
          <a:prstGeom prst="ellipse">
            <a:avLst/>
          </a:prstGeom>
          <a:noFill/>
          <a:ln cap="flat" cmpd="sng" w="114300">
            <a:solidFill>
              <a:srgbClr val="F088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14265075" y="11801375"/>
            <a:ext cx="1338300" cy="1338300"/>
          </a:xfrm>
          <a:prstGeom prst="ellipse">
            <a:avLst/>
          </a:prstGeom>
          <a:noFill/>
          <a:ln cap="flat" cmpd="sng" w="114300">
            <a:solidFill>
              <a:srgbClr val="F088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" name="Google Shape;66;p13"/>
          <p:cNvGrpSpPr/>
          <p:nvPr/>
        </p:nvGrpSpPr>
        <p:grpSpPr>
          <a:xfrm>
            <a:off x="-4320000" y="-4320000"/>
            <a:ext cx="26751325" cy="26737475"/>
            <a:chOff x="-4320000" y="-4320000"/>
            <a:chExt cx="26751325" cy="26737475"/>
          </a:xfrm>
        </p:grpSpPr>
        <p:sp>
          <p:nvSpPr>
            <p:cNvPr id="67" name="Google Shape;67;p13"/>
            <p:cNvSpPr/>
            <p:nvPr/>
          </p:nvSpPr>
          <p:spPr>
            <a:xfrm flipH="1" rot="10800000">
              <a:off x="-4307675" y="-4320000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 flipH="1">
              <a:off x="180975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 flipH="1">
              <a:off x="-43200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 flipH="1" rot="10800000">
              <a:off x="-4307675" y="18097475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76" name="Google Shape;7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257" y="16824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77" name="Google Shape;77;p14"/>
          <p:cNvSpPr txBox="1"/>
          <p:nvPr/>
        </p:nvSpPr>
        <p:spPr>
          <a:xfrm>
            <a:off x="3534025" y="13722025"/>
            <a:ext cx="43047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 u="sng">
                <a:solidFill>
                  <a:schemeClr val="hlink"/>
                </a:solidFill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6"/>
              </a:rPr>
              <a:t>ABHISHEK HAJARE</a:t>
            </a:r>
            <a:r>
              <a:rPr lang="id" sz="1600">
                <a:solidFill>
                  <a:schemeClr val="dk1"/>
                </a:solidFill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8387101" y="13673000"/>
            <a:ext cx="2451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Patua One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8387100" y="14089425"/>
            <a:ext cx="6547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https://fonts.google.com/specimen/Patua+One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85" name="Google Shape;85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86" name="Google Shape;86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7" name="Google Shape;87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8" name="Google Shape;88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89" name="Google Shape;89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" name="Google Shape;91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