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Lato"/>
      <p:bold r:id="rId31"/>
      <p:boldItalic r:id="rId32"/>
    </p:embeddedFont>
    <p:embeddedFont>
      <p:font typeface="Montserrat"/>
      <p:regular r:id="rId33"/>
      <p:bold r:id="rId34"/>
      <p:italic r:id="rId35"/>
      <p:boldItalic r:id="rId36"/>
    </p:embeddedFont>
    <p:embeddedFont>
      <p:font typeface="Inter"/>
      <p:regular r:id="rId37"/>
      <p:bold r:id="rId38"/>
    </p:embeddedFont>
    <p:embeddedFont>
      <p:font typeface="Fugaz One"/>
      <p:regular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0" roundtripDataSignature="AMtx7mirAouwenFiN/vBVCIM7hej1QfyQ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Montserrat-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schemas.openxmlformats.org/officeDocument/2006/relationships/font" Target="fonts/Montserrat-italic.fntdata"/><Relationship Id="rId12" Type="http://schemas.openxmlformats.org/officeDocument/2006/relationships/slide" Target="slides/slide8.xml"/><Relationship Id="rId34" Type="http://schemas.openxmlformats.org/officeDocument/2006/relationships/font" Target="fonts/Montserrat-bold.fntdata"/><Relationship Id="rId15" Type="http://schemas.openxmlformats.org/officeDocument/2006/relationships/slide" Target="slides/slide11.xml"/><Relationship Id="rId37" Type="http://schemas.openxmlformats.org/officeDocument/2006/relationships/font" Target="fonts/Inter-regular.fntdata"/><Relationship Id="rId14" Type="http://schemas.openxmlformats.org/officeDocument/2006/relationships/slide" Target="slides/slide10.xml"/><Relationship Id="rId36" Type="http://schemas.openxmlformats.org/officeDocument/2006/relationships/font" Target="fonts/Montserrat-boldItalic.fntdata"/><Relationship Id="rId17" Type="http://schemas.openxmlformats.org/officeDocument/2006/relationships/slide" Target="slides/slide13.xml"/><Relationship Id="rId39" Type="http://schemas.openxmlformats.org/officeDocument/2006/relationships/font" Target="fonts/FugazOne-regular.fntdata"/><Relationship Id="rId16" Type="http://schemas.openxmlformats.org/officeDocument/2006/relationships/slide" Target="slides/slide12.xml"/><Relationship Id="rId38" Type="http://schemas.openxmlformats.org/officeDocument/2006/relationships/font" Target="fonts/Inter-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67020657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67020657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67020657f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667020657f_0_1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g2667020657f_0_1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g2667020657f_0_1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2667020657f_0_2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g2667020657f_0_2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g2667020657f_0_2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2667020657f_0_2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g2667020657f_0_2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g2667020657f_0_2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2667020657f_0_3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g2667020657f_0_3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g2667020657f_0_3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667020657f_0_3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g2667020657f_0_3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g2667020657f_0_3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2667020657f_0_3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7" name="Google Shape;387;g2667020657f_0_3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 name="Google Shape;388;g2667020657f_0_3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2667020657f_0_4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4" name="Google Shape;454;g2667020657f_0_4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5" name="Google Shape;455;g2667020657f_0_4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2667020657f_0_4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g2667020657f_0_4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g2667020657f_0_4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2667020657f_0_4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g2667020657f_0_4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g2667020657f_0_4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2667020657f_0_4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g2667020657f_0_4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g2667020657f_0_4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2667020657f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g2667020657f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g2667020657f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2667020657f_0_4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5" name="Google Shape;515;g2667020657f_0_4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 name="Google Shape;516;g2667020657f_0_4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g2667020657f_0_5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1" name="Google Shape;551;g2667020657f_0_5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2" name="Google Shape;552;g2667020657f_0_5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2667020657f_0_5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5" name="Google Shape;575;g2667020657f_0_5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6" name="Google Shape;576;g2667020657f_0_5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2667020657f_0_5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2" name="Google Shape;612;g2667020657f_0_5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3" name="Google Shape;613;g2667020657f_0_5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2667020657f_0_6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2" name="Google Shape;642;g2667020657f_0_6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3" name="Google Shape;643;g2667020657f_0_6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g2667020657f_0_6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9" name="Google Shape;669;g2667020657f_0_6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0" name="Google Shape;670;g2667020657f_0_6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g2667020657f_0_7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0" name="Google Shape;740;g2667020657f_0_7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1" name="Google Shape;741;g2667020657f_0_7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2667020657f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 name="Google Shape;42;g2667020657f_0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 name="Google Shape;43;g2667020657f_0_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667020657f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g2667020657f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2667020657f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667020657f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2667020657f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2667020657f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667020657f_0_1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g2667020657f_0_1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g2667020657f_0_1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667020657f_0_1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g2667020657f_0_1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g2667020657f_0_1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667020657f_0_1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g2667020657f_0_1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g2667020657f_0_1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667020657f_0_1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g2667020657f_0_1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g2667020657f_0_1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27.png"/><Relationship Id="rId7" Type="http://schemas.openxmlformats.org/officeDocument/2006/relationships/image" Target="../media/image1.png"/><Relationship Id="rId8"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8.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53.png"/><Relationship Id="rId7" Type="http://schemas.openxmlformats.org/officeDocument/2006/relationships/image" Target="../media/image49.png"/><Relationship Id="rId8" Type="http://schemas.openxmlformats.org/officeDocument/2006/relationships/image" Target="../media/image5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2.png"/><Relationship Id="rId4" Type="http://schemas.openxmlformats.org/officeDocument/2006/relationships/image" Target="../media/image34.png"/><Relationship Id="rId11" Type="http://schemas.openxmlformats.org/officeDocument/2006/relationships/image" Target="../media/image95.png"/><Relationship Id="rId10" Type="http://schemas.openxmlformats.org/officeDocument/2006/relationships/image" Target="../media/image54.png"/><Relationship Id="rId9" Type="http://schemas.openxmlformats.org/officeDocument/2006/relationships/image" Target="../media/image92.png"/><Relationship Id="rId5" Type="http://schemas.openxmlformats.org/officeDocument/2006/relationships/image" Target="../media/image1.png"/><Relationship Id="rId6" Type="http://schemas.openxmlformats.org/officeDocument/2006/relationships/image" Target="../media/image69.png"/><Relationship Id="rId7" Type="http://schemas.openxmlformats.org/officeDocument/2006/relationships/image" Target="../media/image58.png"/><Relationship Id="rId8" Type="http://schemas.openxmlformats.org/officeDocument/2006/relationships/image" Target="../media/image1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10.png"/><Relationship Id="rId9" Type="http://schemas.openxmlformats.org/officeDocument/2006/relationships/image" Target="../media/image104.png"/><Relationship Id="rId5" Type="http://schemas.openxmlformats.org/officeDocument/2006/relationships/image" Target="../media/image3.png"/><Relationship Id="rId6" Type="http://schemas.openxmlformats.org/officeDocument/2006/relationships/image" Target="../media/image27.png"/><Relationship Id="rId7" Type="http://schemas.openxmlformats.org/officeDocument/2006/relationships/image" Target="../media/image1.png"/><Relationship Id="rId8" Type="http://schemas.openxmlformats.org/officeDocument/2006/relationships/image" Target="../media/image7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3.png"/><Relationship Id="rId4" Type="http://schemas.openxmlformats.org/officeDocument/2006/relationships/image" Target="../media/image8.png"/><Relationship Id="rId5" Type="http://schemas.openxmlformats.org/officeDocument/2006/relationships/image" Target="../media/image31.png"/><Relationship Id="rId6"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8.png"/><Relationship Id="rId4" Type="http://schemas.openxmlformats.org/officeDocument/2006/relationships/image" Target="../media/image6.png"/><Relationship Id="rId5" Type="http://schemas.openxmlformats.org/officeDocument/2006/relationships/image" Target="../media/image1.png"/></Relationships>
</file>

<file path=ppt/slides/_rels/slide15.xml.rels><?xml version="1.0" encoding="UTF-8" standalone="yes"?><Relationships xmlns="http://schemas.openxmlformats.org/package/2006/relationships"><Relationship Id="rId20" Type="http://schemas.openxmlformats.org/officeDocument/2006/relationships/image" Target="../media/image147.png"/><Relationship Id="rId22" Type="http://schemas.openxmlformats.org/officeDocument/2006/relationships/image" Target="../media/image94.png"/><Relationship Id="rId21" Type="http://schemas.openxmlformats.org/officeDocument/2006/relationships/image" Target="../media/image91.png"/><Relationship Id="rId24" Type="http://schemas.openxmlformats.org/officeDocument/2006/relationships/image" Target="../media/image126.png"/><Relationship Id="rId23" Type="http://schemas.openxmlformats.org/officeDocument/2006/relationships/image" Target="../media/image9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2.png"/><Relationship Id="rId4" Type="http://schemas.openxmlformats.org/officeDocument/2006/relationships/image" Target="../media/image34.png"/><Relationship Id="rId9" Type="http://schemas.openxmlformats.org/officeDocument/2006/relationships/image" Target="../media/image76.png"/><Relationship Id="rId26" Type="http://schemas.openxmlformats.org/officeDocument/2006/relationships/image" Target="../media/image98.png"/><Relationship Id="rId25" Type="http://schemas.openxmlformats.org/officeDocument/2006/relationships/image" Target="../media/image100.png"/><Relationship Id="rId28" Type="http://schemas.openxmlformats.org/officeDocument/2006/relationships/image" Target="../media/image101.png"/><Relationship Id="rId27" Type="http://schemas.openxmlformats.org/officeDocument/2006/relationships/image" Target="../media/image103.png"/><Relationship Id="rId5" Type="http://schemas.openxmlformats.org/officeDocument/2006/relationships/image" Target="../media/image1.png"/><Relationship Id="rId6" Type="http://schemas.openxmlformats.org/officeDocument/2006/relationships/image" Target="../media/image87.png"/><Relationship Id="rId29" Type="http://schemas.openxmlformats.org/officeDocument/2006/relationships/image" Target="../media/image109.png"/><Relationship Id="rId7" Type="http://schemas.openxmlformats.org/officeDocument/2006/relationships/image" Target="../media/image79.png"/><Relationship Id="rId8" Type="http://schemas.openxmlformats.org/officeDocument/2006/relationships/image" Target="../media/image78.png"/><Relationship Id="rId11" Type="http://schemas.openxmlformats.org/officeDocument/2006/relationships/image" Target="../media/image82.png"/><Relationship Id="rId10" Type="http://schemas.openxmlformats.org/officeDocument/2006/relationships/image" Target="../media/image89.png"/><Relationship Id="rId13" Type="http://schemas.openxmlformats.org/officeDocument/2006/relationships/image" Target="../media/image84.png"/><Relationship Id="rId12" Type="http://schemas.openxmlformats.org/officeDocument/2006/relationships/image" Target="../media/image86.png"/><Relationship Id="rId15" Type="http://schemas.openxmlformats.org/officeDocument/2006/relationships/image" Target="../media/image93.png"/><Relationship Id="rId14" Type="http://schemas.openxmlformats.org/officeDocument/2006/relationships/image" Target="../media/image88.png"/><Relationship Id="rId17" Type="http://schemas.openxmlformats.org/officeDocument/2006/relationships/image" Target="../media/image97.png"/><Relationship Id="rId16" Type="http://schemas.openxmlformats.org/officeDocument/2006/relationships/image" Target="../media/image164.png"/><Relationship Id="rId19" Type="http://schemas.openxmlformats.org/officeDocument/2006/relationships/image" Target="../media/image90.png"/><Relationship Id="rId18" Type="http://schemas.openxmlformats.org/officeDocument/2006/relationships/image" Target="../media/image9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10.png"/><Relationship Id="rId9" Type="http://schemas.openxmlformats.org/officeDocument/2006/relationships/image" Target="../media/image118.png"/><Relationship Id="rId5" Type="http://schemas.openxmlformats.org/officeDocument/2006/relationships/image" Target="../media/image3.png"/><Relationship Id="rId6" Type="http://schemas.openxmlformats.org/officeDocument/2006/relationships/image" Target="../media/image27.png"/><Relationship Id="rId7" Type="http://schemas.openxmlformats.org/officeDocument/2006/relationships/image" Target="../media/image1.png"/><Relationship Id="rId8" Type="http://schemas.openxmlformats.org/officeDocument/2006/relationships/image" Target="../media/image10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8.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115.png"/><Relationship Id="rId7" Type="http://schemas.openxmlformats.org/officeDocument/2006/relationships/image" Target="../media/image15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4.png"/><Relationship Id="rId4" Type="http://schemas.openxmlformats.org/officeDocument/2006/relationships/image" Target="../media/image116.png"/><Relationship Id="rId5" Type="http://schemas.openxmlformats.org/officeDocument/2006/relationships/image" Target="../media/image1.png"/><Relationship Id="rId6" Type="http://schemas.openxmlformats.org/officeDocument/2006/relationships/image" Target="../media/image119.png"/><Relationship Id="rId7" Type="http://schemas.openxmlformats.org/officeDocument/2006/relationships/image" Target="../media/image1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0.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2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124.png"/><Relationship Id="rId5" Type="http://schemas.openxmlformats.org/officeDocument/2006/relationships/image" Target="../media/image123.png"/><Relationship Id="rId6" Type="http://schemas.openxmlformats.org/officeDocument/2006/relationships/image" Target="../media/image125.png"/><Relationship Id="rId7" Type="http://schemas.openxmlformats.org/officeDocument/2006/relationships/image" Target="../media/image1.png"/><Relationship Id="rId8" Type="http://schemas.openxmlformats.org/officeDocument/2006/relationships/image" Target="../media/image14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8.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14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2.png"/><Relationship Id="rId4" Type="http://schemas.openxmlformats.org/officeDocument/2006/relationships/image" Target="../media/image34.png"/><Relationship Id="rId9" Type="http://schemas.openxmlformats.org/officeDocument/2006/relationships/image" Target="../media/image135.png"/><Relationship Id="rId5" Type="http://schemas.openxmlformats.org/officeDocument/2006/relationships/image" Target="../media/image1.png"/><Relationship Id="rId6" Type="http://schemas.openxmlformats.org/officeDocument/2006/relationships/image" Target="../media/image131.png"/><Relationship Id="rId7" Type="http://schemas.openxmlformats.org/officeDocument/2006/relationships/image" Target="../media/image139.png"/><Relationship Id="rId8" Type="http://schemas.openxmlformats.org/officeDocument/2006/relationships/image" Target="../media/image136.png"/><Relationship Id="rId11" Type="http://schemas.openxmlformats.org/officeDocument/2006/relationships/image" Target="../media/image195.png"/><Relationship Id="rId10" Type="http://schemas.openxmlformats.org/officeDocument/2006/relationships/image" Target="../media/image13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png"/><Relationship Id="rId4" Type="http://schemas.openxmlformats.org/officeDocument/2006/relationships/image" Target="../media/image10.png"/><Relationship Id="rId9" Type="http://schemas.openxmlformats.org/officeDocument/2006/relationships/image" Target="../media/image168.png"/><Relationship Id="rId5" Type="http://schemas.openxmlformats.org/officeDocument/2006/relationships/image" Target="../media/image3.png"/><Relationship Id="rId6" Type="http://schemas.openxmlformats.org/officeDocument/2006/relationships/image" Target="../media/image27.png"/><Relationship Id="rId7" Type="http://schemas.openxmlformats.org/officeDocument/2006/relationships/image" Target="../media/image1.png"/><Relationship Id="rId8" Type="http://schemas.openxmlformats.org/officeDocument/2006/relationships/image" Target="../media/image199.png"/><Relationship Id="rId10" Type="http://schemas.openxmlformats.org/officeDocument/2006/relationships/image" Target="../media/image16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8.png"/><Relationship Id="rId4" Type="http://schemas.openxmlformats.org/officeDocument/2006/relationships/image" Target="../media/image6.png"/><Relationship Id="rId9" Type="http://schemas.openxmlformats.org/officeDocument/2006/relationships/image" Target="../media/image154.png"/><Relationship Id="rId5" Type="http://schemas.openxmlformats.org/officeDocument/2006/relationships/image" Target="../media/image1.png"/><Relationship Id="rId6" Type="http://schemas.openxmlformats.org/officeDocument/2006/relationships/image" Target="../media/image156.png"/><Relationship Id="rId7" Type="http://schemas.openxmlformats.org/officeDocument/2006/relationships/image" Target="../media/image169.png"/><Relationship Id="rId8" Type="http://schemas.openxmlformats.org/officeDocument/2006/relationships/image" Target="../media/image157.png"/><Relationship Id="rId11" Type="http://schemas.openxmlformats.org/officeDocument/2006/relationships/image" Target="../media/image163.png"/><Relationship Id="rId10" Type="http://schemas.openxmlformats.org/officeDocument/2006/relationships/image" Target="../media/image159.png"/></Relationships>
</file>

<file path=ppt/slides/_rels/slide25.xml.rels><?xml version="1.0" encoding="UTF-8" standalone="yes"?><Relationships xmlns="http://schemas.openxmlformats.org/package/2006/relationships"><Relationship Id="rId20" Type="http://schemas.openxmlformats.org/officeDocument/2006/relationships/image" Target="../media/image173.png"/><Relationship Id="rId22" Type="http://schemas.openxmlformats.org/officeDocument/2006/relationships/image" Target="../media/image177.png"/><Relationship Id="rId21" Type="http://schemas.openxmlformats.org/officeDocument/2006/relationships/image" Target="../media/image176.png"/><Relationship Id="rId23" Type="http://schemas.openxmlformats.org/officeDocument/2006/relationships/image" Target="../media/image186.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5.png"/><Relationship Id="rId4" Type="http://schemas.openxmlformats.org/officeDocument/2006/relationships/image" Target="../media/image10.png"/><Relationship Id="rId9" Type="http://schemas.openxmlformats.org/officeDocument/2006/relationships/image" Target="../media/image166.png"/><Relationship Id="rId5" Type="http://schemas.openxmlformats.org/officeDocument/2006/relationships/image" Target="../media/image3.png"/><Relationship Id="rId6" Type="http://schemas.openxmlformats.org/officeDocument/2006/relationships/image" Target="../media/image27.png"/><Relationship Id="rId7" Type="http://schemas.openxmlformats.org/officeDocument/2006/relationships/image" Target="../media/image1.png"/><Relationship Id="rId8" Type="http://schemas.openxmlformats.org/officeDocument/2006/relationships/hyperlink" Target="https://eatemp.com/powerpoint-org-chart-template/" TargetMode="External"/><Relationship Id="rId11" Type="http://schemas.openxmlformats.org/officeDocument/2006/relationships/image" Target="../media/image170.png"/><Relationship Id="rId10" Type="http://schemas.openxmlformats.org/officeDocument/2006/relationships/image" Target="../media/image181.png"/><Relationship Id="rId13" Type="http://schemas.openxmlformats.org/officeDocument/2006/relationships/image" Target="../media/image167.png"/><Relationship Id="rId12" Type="http://schemas.openxmlformats.org/officeDocument/2006/relationships/image" Target="../media/image175.png"/><Relationship Id="rId15" Type="http://schemas.openxmlformats.org/officeDocument/2006/relationships/image" Target="../media/image192.png"/><Relationship Id="rId14" Type="http://schemas.openxmlformats.org/officeDocument/2006/relationships/image" Target="../media/image193.png"/><Relationship Id="rId17" Type="http://schemas.openxmlformats.org/officeDocument/2006/relationships/image" Target="../media/image191.png"/><Relationship Id="rId16" Type="http://schemas.openxmlformats.org/officeDocument/2006/relationships/image" Target="../media/image190.png"/><Relationship Id="rId19" Type="http://schemas.openxmlformats.org/officeDocument/2006/relationships/image" Target="../media/image171.png"/><Relationship Id="rId18" Type="http://schemas.openxmlformats.org/officeDocument/2006/relationships/image" Target="../media/image18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187.png"/><Relationship Id="rId6" Type="http://schemas.openxmlformats.org/officeDocument/2006/relationships/image" Target="../media/image1.png"/><Relationship Id="rId7" Type="http://schemas.openxmlformats.org/officeDocument/2006/relationships/hyperlink" Target="https://unsplash.com/" TargetMode="External"/><Relationship Id="rId8" Type="http://schemas.openxmlformats.org/officeDocument/2006/relationships/image" Target="../media/image19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8.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10.png"/><Relationship Id="rId10" Type="http://schemas.openxmlformats.org/officeDocument/2006/relationships/image" Target="../media/image26.png"/><Relationship Id="rId9" Type="http://schemas.openxmlformats.org/officeDocument/2006/relationships/image" Target="../media/image17.png"/><Relationship Id="rId5" Type="http://schemas.openxmlformats.org/officeDocument/2006/relationships/image" Target="../media/image3.png"/><Relationship Id="rId6" Type="http://schemas.openxmlformats.org/officeDocument/2006/relationships/image" Target="../media/image27.png"/><Relationship Id="rId7" Type="http://schemas.openxmlformats.org/officeDocument/2006/relationships/image" Target="../media/image38.png"/><Relationship Id="rId8"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8.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60.png"/><Relationship Id="rId7" Type="http://schemas.openxmlformats.org/officeDocument/2006/relationships/image" Target="../media/image8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3.png"/><Relationship Id="rId4" Type="http://schemas.openxmlformats.org/officeDocument/2006/relationships/image" Target="../media/image8.png"/><Relationship Id="rId5" Type="http://schemas.openxmlformats.org/officeDocument/2006/relationships/image" Target="../media/image31.png"/><Relationship Id="rId6" Type="http://schemas.openxmlformats.org/officeDocument/2006/relationships/image" Target="../media/image1.png"/><Relationship Id="rId7" Type="http://schemas.openxmlformats.org/officeDocument/2006/relationships/image" Target="../media/image3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2.png"/><Relationship Id="rId4" Type="http://schemas.openxmlformats.org/officeDocument/2006/relationships/image" Target="../media/image34.png"/><Relationship Id="rId5" Type="http://schemas.openxmlformats.org/officeDocument/2006/relationships/image" Target="../media/image56.png"/><Relationship Id="rId6" Type="http://schemas.openxmlformats.org/officeDocument/2006/relationships/image" Target="../media/image68.png"/><Relationship Id="rId7"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10.png"/><Relationship Id="rId10" Type="http://schemas.openxmlformats.org/officeDocument/2006/relationships/image" Target="../media/image43.png"/><Relationship Id="rId9" Type="http://schemas.openxmlformats.org/officeDocument/2006/relationships/image" Target="../media/image46.png"/><Relationship Id="rId5" Type="http://schemas.openxmlformats.org/officeDocument/2006/relationships/image" Target="../media/image3.png"/><Relationship Id="rId6" Type="http://schemas.openxmlformats.org/officeDocument/2006/relationships/image" Target="../media/image27.png"/><Relationship Id="rId7" Type="http://schemas.openxmlformats.org/officeDocument/2006/relationships/image" Target="../media/image1.png"/><Relationship Id="rId8"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15" name="Shape 15"/>
        <p:cNvGrpSpPr/>
        <p:nvPr/>
      </p:nvGrpSpPr>
      <p:grpSpPr>
        <a:xfrm>
          <a:off x="0" y="0"/>
          <a:ext cx="0" cy="0"/>
          <a:chOff x="0" y="0"/>
          <a:chExt cx="0" cy="0"/>
        </a:xfrm>
      </p:grpSpPr>
      <p:sp>
        <p:nvSpPr>
          <p:cNvPr id="16" name="Google Shape;16;g2667020657f_0_0"/>
          <p:cNvSpPr/>
          <p:nvPr/>
        </p:nvSpPr>
        <p:spPr>
          <a:xfrm>
            <a:off x="9856432" y="0"/>
            <a:ext cx="7582800" cy="13716000"/>
          </a:xfrm>
          <a:prstGeom prst="rect">
            <a:avLst/>
          </a:prstGeom>
          <a:solidFill>
            <a:srgbClr val="C7F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 name="Google Shape;17;g2667020657f_0_0"/>
          <p:cNvPicPr preferRelativeResize="0"/>
          <p:nvPr/>
        </p:nvPicPr>
        <p:blipFill rotWithShape="1">
          <a:blip r:embed="rId3">
            <a:alphaModFix/>
          </a:blip>
          <a:srcRect b="0" l="0" r="0" t="0"/>
          <a:stretch/>
        </p:blipFill>
        <p:spPr>
          <a:xfrm>
            <a:off x="20373346" y="9677400"/>
            <a:ext cx="3061083" cy="3060700"/>
          </a:xfrm>
          <a:prstGeom prst="rect">
            <a:avLst/>
          </a:prstGeom>
          <a:noFill/>
          <a:ln>
            <a:noFill/>
          </a:ln>
        </p:spPr>
      </p:pic>
      <p:pic>
        <p:nvPicPr>
          <p:cNvPr descr=" " id="18" name="Google Shape;18;g2667020657f_0_0"/>
          <p:cNvPicPr preferRelativeResize="0"/>
          <p:nvPr/>
        </p:nvPicPr>
        <p:blipFill rotWithShape="1">
          <a:blip r:embed="rId4">
            <a:alphaModFix/>
          </a:blip>
          <a:srcRect b="0" l="0" r="0" t="0"/>
          <a:stretch/>
        </p:blipFill>
        <p:spPr>
          <a:xfrm>
            <a:off x="21757819" y="11061700"/>
            <a:ext cx="2044956" cy="2044700"/>
          </a:xfrm>
          <a:prstGeom prst="rect">
            <a:avLst/>
          </a:prstGeom>
          <a:noFill/>
          <a:ln>
            <a:noFill/>
          </a:ln>
        </p:spPr>
      </p:pic>
      <p:pic>
        <p:nvPicPr>
          <p:cNvPr descr=" " id="19" name="Google Shape;19;g2667020657f_0_0"/>
          <p:cNvPicPr preferRelativeResize="0"/>
          <p:nvPr/>
        </p:nvPicPr>
        <p:blipFill rotWithShape="1">
          <a:blip r:embed="rId5">
            <a:alphaModFix/>
          </a:blip>
          <a:srcRect b="0" l="0" r="0" t="0"/>
          <a:stretch/>
        </p:blipFill>
        <p:spPr>
          <a:xfrm>
            <a:off x="736692" y="965200"/>
            <a:ext cx="1486086" cy="1485900"/>
          </a:xfrm>
          <a:prstGeom prst="rect">
            <a:avLst/>
          </a:prstGeom>
          <a:noFill/>
          <a:ln>
            <a:noFill/>
          </a:ln>
        </p:spPr>
      </p:pic>
      <p:pic>
        <p:nvPicPr>
          <p:cNvPr descr=" " id="20" name="Google Shape;20;g2667020657f_0_0"/>
          <p:cNvPicPr preferRelativeResize="0"/>
          <p:nvPr/>
        </p:nvPicPr>
        <p:blipFill rotWithShape="1">
          <a:blip r:embed="rId6">
            <a:alphaModFix/>
          </a:blip>
          <a:srcRect b="0" l="0" r="0" t="0"/>
          <a:stretch/>
        </p:blipFill>
        <p:spPr>
          <a:xfrm>
            <a:off x="2222778" y="406400"/>
            <a:ext cx="1117740" cy="1117600"/>
          </a:xfrm>
          <a:prstGeom prst="rect">
            <a:avLst/>
          </a:prstGeom>
          <a:noFill/>
          <a:ln>
            <a:noFill/>
          </a:ln>
        </p:spPr>
      </p:pic>
      <p:sp>
        <p:nvSpPr>
          <p:cNvPr id="21" name="Google Shape;21;g2667020657f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667020657f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3" name="Google Shape;23;g2667020657f_0_0"/>
          <p:cNvPicPr preferRelativeResize="0"/>
          <p:nvPr/>
        </p:nvPicPr>
        <p:blipFill rotWithShape="1">
          <a:blip r:embed="rId8">
            <a:alphaModFix/>
          </a:blip>
          <a:srcRect b="0" l="0" r="0" t="0"/>
          <a:stretch/>
        </p:blipFill>
        <p:spPr>
          <a:xfrm>
            <a:off x="13184248" y="2133600"/>
            <a:ext cx="10694737" cy="10134600"/>
          </a:xfrm>
          <a:prstGeom prst="rect">
            <a:avLst/>
          </a:prstGeom>
          <a:noFill/>
          <a:ln>
            <a:noFill/>
          </a:ln>
        </p:spPr>
      </p:pic>
      <p:sp>
        <p:nvSpPr>
          <p:cNvPr id="24" name="Google Shape;24;g2667020657f_0_0"/>
          <p:cNvSpPr/>
          <p:nvPr/>
        </p:nvSpPr>
        <p:spPr>
          <a:xfrm>
            <a:off x="533467" y="7200900"/>
            <a:ext cx="133917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FREE PRESENTATION TEMPLATE</a:t>
            </a:r>
            <a:endParaRPr b="0" i="0" sz="6400" u="none" cap="none" strike="noStrike">
              <a:solidFill>
                <a:schemeClr val="dk1"/>
              </a:solidFill>
              <a:latin typeface="Calibri"/>
              <a:ea typeface="Calibri"/>
              <a:cs typeface="Calibri"/>
              <a:sym typeface="Calibri"/>
            </a:endParaRPr>
          </a:p>
        </p:txBody>
      </p:sp>
      <p:sp>
        <p:nvSpPr>
          <p:cNvPr id="25" name="Google Shape;25;g2667020657f_0_0"/>
          <p:cNvSpPr/>
          <p:nvPr/>
        </p:nvSpPr>
        <p:spPr>
          <a:xfrm>
            <a:off x="533467" y="4572000"/>
            <a:ext cx="130275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12800"/>
              <a:buFont typeface="Fugaz One"/>
              <a:buNone/>
            </a:pPr>
            <a:r>
              <a:rPr b="0" i="0" lang="en-US" sz="12800" u="none" cap="none" strike="noStrike">
                <a:solidFill>
                  <a:srgbClr val="0DACBB"/>
                </a:solidFill>
                <a:latin typeface="Fugaz One"/>
                <a:ea typeface="Fugaz One"/>
                <a:cs typeface="Fugaz One"/>
                <a:sym typeface="Fugaz One"/>
              </a:rPr>
              <a:t>STOCK </a:t>
            </a:r>
            <a:r>
              <a:rPr b="0" i="0" lang="en-US" sz="12800" u="none" cap="none" strike="noStrike">
                <a:solidFill>
                  <a:srgbClr val="000000"/>
                </a:solidFill>
                <a:latin typeface="Fugaz One"/>
                <a:ea typeface="Fugaz One"/>
                <a:cs typeface="Fugaz One"/>
                <a:sym typeface="Fugaz One"/>
              </a:rPr>
              <a:t>MARKET</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218" name="Shape 218"/>
        <p:cNvGrpSpPr/>
        <p:nvPr/>
      </p:nvGrpSpPr>
      <p:grpSpPr>
        <a:xfrm>
          <a:off x="0" y="0"/>
          <a:ext cx="0" cy="0"/>
          <a:chOff x="0" y="0"/>
          <a:chExt cx="0" cy="0"/>
        </a:xfrm>
      </p:grpSpPr>
      <p:pic>
        <p:nvPicPr>
          <p:cNvPr descr=" " id="219" name="Google Shape;219;g2667020657f_0_194"/>
          <p:cNvPicPr preferRelativeResize="0"/>
          <p:nvPr/>
        </p:nvPicPr>
        <p:blipFill rotWithShape="1">
          <a:blip r:embed="rId3">
            <a:alphaModFix/>
          </a:blip>
          <a:srcRect b="0" l="0" r="0" t="0"/>
          <a:stretch/>
        </p:blipFill>
        <p:spPr>
          <a:xfrm>
            <a:off x="609676" y="9842500"/>
            <a:ext cx="3391324" cy="3390900"/>
          </a:xfrm>
          <a:prstGeom prst="rect">
            <a:avLst/>
          </a:prstGeom>
          <a:noFill/>
          <a:ln>
            <a:noFill/>
          </a:ln>
        </p:spPr>
      </p:pic>
      <p:pic>
        <p:nvPicPr>
          <p:cNvPr descr=" " id="220" name="Google Shape;220;g2667020657f_0_194"/>
          <p:cNvPicPr preferRelativeResize="0"/>
          <p:nvPr/>
        </p:nvPicPr>
        <p:blipFill rotWithShape="1">
          <a:blip r:embed="rId4">
            <a:alphaModFix/>
          </a:blip>
          <a:srcRect b="0" l="0" r="0" t="0"/>
          <a:stretch/>
        </p:blipFill>
        <p:spPr>
          <a:xfrm>
            <a:off x="20309838" y="1397000"/>
            <a:ext cx="3469183" cy="2041277"/>
          </a:xfrm>
          <a:prstGeom prst="rect">
            <a:avLst/>
          </a:prstGeom>
          <a:noFill/>
          <a:ln>
            <a:noFill/>
          </a:ln>
        </p:spPr>
      </p:pic>
      <p:sp>
        <p:nvSpPr>
          <p:cNvPr id="221" name="Google Shape;221;g2667020657f_0_1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g2667020657f_0_19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23" name="Google Shape;223;g2667020657f_0_194"/>
          <p:cNvSpPr/>
          <p:nvPr/>
        </p:nvSpPr>
        <p:spPr>
          <a:xfrm>
            <a:off x="9557945" y="1244600"/>
            <a:ext cx="71340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8000"/>
              <a:buFont typeface="Fugaz One"/>
              <a:buNone/>
            </a:pPr>
            <a:r>
              <a:rPr b="0" i="0" lang="en-US" sz="8000" u="none" cap="none" strike="noStrike">
                <a:solidFill>
                  <a:srgbClr val="0DACBB"/>
                </a:solidFill>
                <a:latin typeface="Fugaz One"/>
                <a:ea typeface="Fugaz One"/>
                <a:cs typeface="Fugaz One"/>
                <a:sym typeface="Fugaz One"/>
              </a:rPr>
              <a:t>PRICING PLAN</a:t>
            </a:r>
            <a:endParaRPr b="0" i="0" sz="8000" u="none" cap="none" strike="noStrike">
              <a:solidFill>
                <a:schemeClr val="dk1"/>
              </a:solidFill>
              <a:latin typeface="Calibri"/>
              <a:ea typeface="Calibri"/>
              <a:cs typeface="Calibri"/>
              <a:sym typeface="Calibri"/>
            </a:endParaRPr>
          </a:p>
        </p:txBody>
      </p:sp>
      <p:sp>
        <p:nvSpPr>
          <p:cNvPr id="224" name="Google Shape;224;g2667020657f_0_194"/>
          <p:cNvSpPr/>
          <p:nvPr/>
        </p:nvSpPr>
        <p:spPr>
          <a:xfrm>
            <a:off x="1778222" y="3632200"/>
            <a:ext cx="20843400" cy="85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667020657f_0_194"/>
          <p:cNvSpPr/>
          <p:nvPr/>
        </p:nvSpPr>
        <p:spPr>
          <a:xfrm>
            <a:off x="1778222" y="3632200"/>
            <a:ext cx="6439800" cy="85344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g2667020657f_0_194"/>
          <p:cNvPicPr preferRelativeResize="0"/>
          <p:nvPr/>
        </p:nvPicPr>
        <p:blipFill rotWithShape="1">
          <a:blip r:embed="rId6">
            <a:alphaModFix/>
          </a:blip>
          <a:srcRect b="0" l="0" r="0" t="0"/>
          <a:stretch/>
        </p:blipFill>
        <p:spPr>
          <a:xfrm>
            <a:off x="4185003" y="4089400"/>
            <a:ext cx="1626141" cy="1625600"/>
          </a:xfrm>
          <a:prstGeom prst="rect">
            <a:avLst/>
          </a:prstGeom>
          <a:noFill/>
          <a:ln>
            <a:noFill/>
          </a:ln>
        </p:spPr>
      </p:pic>
      <p:sp>
        <p:nvSpPr>
          <p:cNvPr id="227" name="Google Shape;227;g2667020657f_0_194"/>
          <p:cNvSpPr/>
          <p:nvPr/>
        </p:nvSpPr>
        <p:spPr>
          <a:xfrm>
            <a:off x="4007351" y="6019800"/>
            <a:ext cx="19815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0EAF2"/>
              </a:buClr>
              <a:buSzPts val="4800"/>
              <a:buFont typeface="Fugaz One"/>
              <a:buNone/>
            </a:pPr>
            <a:r>
              <a:rPr b="0" i="0" lang="en-US" sz="4800" u="none" cap="none" strike="noStrike">
                <a:solidFill>
                  <a:srgbClr val="50EAF2"/>
                </a:solidFill>
                <a:latin typeface="Fugaz One"/>
                <a:ea typeface="Fugaz One"/>
                <a:cs typeface="Fugaz One"/>
                <a:sym typeface="Fugaz One"/>
              </a:rPr>
              <a:t>BASIC</a:t>
            </a:r>
            <a:endParaRPr b="0" i="0" sz="4800" u="none" cap="none" strike="noStrike">
              <a:solidFill>
                <a:schemeClr val="dk1"/>
              </a:solidFill>
              <a:latin typeface="Calibri"/>
              <a:ea typeface="Calibri"/>
              <a:cs typeface="Calibri"/>
              <a:sym typeface="Calibri"/>
            </a:endParaRPr>
          </a:p>
        </p:txBody>
      </p:sp>
      <p:sp>
        <p:nvSpPr>
          <p:cNvPr id="228" name="Google Shape;228;g2667020657f_0_194"/>
          <p:cNvSpPr/>
          <p:nvPr/>
        </p:nvSpPr>
        <p:spPr>
          <a:xfrm>
            <a:off x="2235479" y="7213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9" name="Google Shape;229;g2667020657f_0_194"/>
          <p:cNvSpPr/>
          <p:nvPr/>
        </p:nvSpPr>
        <p:spPr>
          <a:xfrm>
            <a:off x="3080135" y="10820400"/>
            <a:ext cx="38358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$10/MONTH</a:t>
            </a:r>
            <a:endParaRPr b="0" i="0" sz="4800" u="none" cap="none" strike="noStrike">
              <a:solidFill>
                <a:schemeClr val="dk1"/>
              </a:solidFill>
              <a:latin typeface="Calibri"/>
              <a:ea typeface="Calibri"/>
              <a:cs typeface="Calibri"/>
              <a:sym typeface="Calibri"/>
            </a:endParaRPr>
          </a:p>
        </p:txBody>
      </p:sp>
      <p:sp>
        <p:nvSpPr>
          <p:cNvPr id="230" name="Google Shape;230;g2667020657f_0_194"/>
          <p:cNvSpPr/>
          <p:nvPr/>
        </p:nvSpPr>
        <p:spPr>
          <a:xfrm>
            <a:off x="8980022" y="3632200"/>
            <a:ext cx="6439800" cy="85344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g2667020657f_0_194"/>
          <p:cNvPicPr preferRelativeResize="0"/>
          <p:nvPr/>
        </p:nvPicPr>
        <p:blipFill rotWithShape="1">
          <a:blip r:embed="rId7">
            <a:alphaModFix/>
          </a:blip>
          <a:srcRect b="0" l="0" r="0" t="0"/>
          <a:stretch/>
        </p:blipFill>
        <p:spPr>
          <a:xfrm>
            <a:off x="11433196" y="4089400"/>
            <a:ext cx="1533354" cy="1625600"/>
          </a:xfrm>
          <a:prstGeom prst="rect">
            <a:avLst/>
          </a:prstGeom>
          <a:noFill/>
          <a:ln>
            <a:noFill/>
          </a:ln>
        </p:spPr>
      </p:pic>
      <p:sp>
        <p:nvSpPr>
          <p:cNvPr id="232" name="Google Shape;232;g2667020657f_0_194"/>
          <p:cNvSpPr/>
          <p:nvPr/>
        </p:nvSpPr>
        <p:spPr>
          <a:xfrm>
            <a:off x="11247256" y="6019800"/>
            <a:ext cx="19053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0EAF2"/>
              </a:buClr>
              <a:buSzPts val="4800"/>
              <a:buFont typeface="Fugaz One"/>
              <a:buNone/>
            </a:pPr>
            <a:r>
              <a:rPr b="0" i="0" lang="en-US" sz="4800" u="none" cap="none" strike="noStrike">
                <a:solidFill>
                  <a:srgbClr val="50EAF2"/>
                </a:solidFill>
                <a:latin typeface="Fugaz One"/>
                <a:ea typeface="Fugaz One"/>
                <a:cs typeface="Fugaz One"/>
                <a:sym typeface="Fugaz One"/>
              </a:rPr>
              <a:t>ELITE</a:t>
            </a:r>
            <a:endParaRPr b="0" i="0" sz="4800" u="none" cap="none" strike="noStrike">
              <a:solidFill>
                <a:schemeClr val="dk1"/>
              </a:solidFill>
              <a:latin typeface="Calibri"/>
              <a:ea typeface="Calibri"/>
              <a:cs typeface="Calibri"/>
              <a:sym typeface="Calibri"/>
            </a:endParaRPr>
          </a:p>
        </p:txBody>
      </p:sp>
      <p:sp>
        <p:nvSpPr>
          <p:cNvPr id="233" name="Google Shape;233;g2667020657f_0_194"/>
          <p:cNvSpPr/>
          <p:nvPr/>
        </p:nvSpPr>
        <p:spPr>
          <a:xfrm>
            <a:off x="9437280" y="7213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a:t>
            </a:r>
            <a:endParaRPr b="0" i="0" sz="3200" u="none" cap="none" strike="noStrike">
              <a:solidFill>
                <a:schemeClr val="dk1"/>
              </a:solidFill>
              <a:latin typeface="Calibri"/>
              <a:ea typeface="Calibri"/>
              <a:cs typeface="Calibri"/>
              <a:sym typeface="Calibri"/>
            </a:endParaRPr>
          </a:p>
        </p:txBody>
      </p:sp>
      <p:sp>
        <p:nvSpPr>
          <p:cNvPr id="234" name="Google Shape;234;g2667020657f_0_194"/>
          <p:cNvSpPr/>
          <p:nvPr/>
        </p:nvSpPr>
        <p:spPr>
          <a:xfrm>
            <a:off x="10243830" y="10820400"/>
            <a:ext cx="3912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$50/MONTH</a:t>
            </a:r>
            <a:endParaRPr b="0" i="0" sz="4800" u="none" cap="none" strike="noStrike">
              <a:solidFill>
                <a:schemeClr val="dk1"/>
              </a:solidFill>
              <a:latin typeface="Calibri"/>
              <a:ea typeface="Calibri"/>
              <a:cs typeface="Calibri"/>
              <a:sym typeface="Calibri"/>
            </a:endParaRPr>
          </a:p>
        </p:txBody>
      </p:sp>
      <p:sp>
        <p:nvSpPr>
          <p:cNvPr id="235" name="Google Shape;235;g2667020657f_0_194"/>
          <p:cNvSpPr/>
          <p:nvPr/>
        </p:nvSpPr>
        <p:spPr>
          <a:xfrm>
            <a:off x="16181822" y="3632200"/>
            <a:ext cx="6439800" cy="85344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6" name="Google Shape;236;g2667020657f_0_194"/>
          <p:cNvPicPr preferRelativeResize="0"/>
          <p:nvPr/>
        </p:nvPicPr>
        <p:blipFill rotWithShape="1">
          <a:blip r:embed="rId8">
            <a:alphaModFix/>
          </a:blip>
          <a:srcRect b="0" l="0" r="0" t="0"/>
          <a:stretch/>
        </p:blipFill>
        <p:spPr>
          <a:xfrm>
            <a:off x="18493192" y="4089400"/>
            <a:ext cx="1816963" cy="1625600"/>
          </a:xfrm>
          <a:prstGeom prst="rect">
            <a:avLst/>
          </a:prstGeom>
          <a:noFill/>
          <a:ln>
            <a:noFill/>
          </a:ln>
        </p:spPr>
      </p:pic>
      <p:sp>
        <p:nvSpPr>
          <p:cNvPr id="237" name="Google Shape;237;g2667020657f_0_194"/>
          <p:cNvSpPr/>
          <p:nvPr/>
        </p:nvSpPr>
        <p:spPr>
          <a:xfrm>
            <a:off x="17566296" y="6019800"/>
            <a:ext cx="36708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0EAF2"/>
              </a:buClr>
              <a:buSzPts val="4800"/>
              <a:buFont typeface="Fugaz One"/>
              <a:buNone/>
            </a:pPr>
            <a:r>
              <a:rPr b="0" i="0" lang="en-US" sz="4800" u="none" cap="none" strike="noStrike">
                <a:solidFill>
                  <a:srgbClr val="50EAF2"/>
                </a:solidFill>
                <a:latin typeface="Fugaz One"/>
                <a:ea typeface="Fugaz One"/>
                <a:cs typeface="Fugaz One"/>
                <a:sym typeface="Fugaz One"/>
              </a:rPr>
              <a:t>LEGENDARY</a:t>
            </a:r>
            <a:endParaRPr b="0" i="0" sz="4800" u="none" cap="none" strike="noStrike">
              <a:solidFill>
                <a:schemeClr val="dk1"/>
              </a:solidFill>
              <a:latin typeface="Calibri"/>
              <a:ea typeface="Calibri"/>
              <a:cs typeface="Calibri"/>
              <a:sym typeface="Calibri"/>
            </a:endParaRPr>
          </a:p>
        </p:txBody>
      </p:sp>
      <p:sp>
        <p:nvSpPr>
          <p:cNvPr id="238" name="Google Shape;238;g2667020657f_0_194"/>
          <p:cNvSpPr/>
          <p:nvPr/>
        </p:nvSpPr>
        <p:spPr>
          <a:xfrm>
            <a:off x="16639080" y="7213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39" name="Google Shape;239;g2667020657f_0_194"/>
          <p:cNvSpPr/>
          <p:nvPr/>
        </p:nvSpPr>
        <p:spPr>
          <a:xfrm>
            <a:off x="17280510" y="10820400"/>
            <a:ext cx="42423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244" name="Shape 244"/>
        <p:cNvGrpSpPr/>
        <p:nvPr/>
      </p:nvGrpSpPr>
      <p:grpSpPr>
        <a:xfrm>
          <a:off x="0" y="0"/>
          <a:ext cx="0" cy="0"/>
          <a:chOff x="0" y="0"/>
          <a:chExt cx="0" cy="0"/>
        </a:xfrm>
      </p:grpSpPr>
      <p:pic>
        <p:nvPicPr>
          <p:cNvPr descr=" " id="245" name="Google Shape;245;g2667020657f_0_219"/>
          <p:cNvPicPr preferRelativeResize="0"/>
          <p:nvPr/>
        </p:nvPicPr>
        <p:blipFill rotWithShape="1">
          <a:blip r:embed="rId3">
            <a:alphaModFix/>
          </a:blip>
          <a:srcRect b="0" l="0" r="0" t="0"/>
          <a:stretch/>
        </p:blipFill>
        <p:spPr>
          <a:xfrm>
            <a:off x="469959" y="660400"/>
            <a:ext cx="4470959" cy="4013200"/>
          </a:xfrm>
          <a:prstGeom prst="rect">
            <a:avLst/>
          </a:prstGeom>
          <a:noFill/>
          <a:ln>
            <a:noFill/>
          </a:ln>
        </p:spPr>
      </p:pic>
      <p:pic>
        <p:nvPicPr>
          <p:cNvPr descr=" " id="246" name="Google Shape;246;g2667020657f_0_219"/>
          <p:cNvPicPr preferRelativeResize="0"/>
          <p:nvPr/>
        </p:nvPicPr>
        <p:blipFill rotWithShape="1">
          <a:blip r:embed="rId4">
            <a:alphaModFix/>
          </a:blip>
          <a:srcRect b="0" l="0" r="0" t="0"/>
          <a:stretch/>
        </p:blipFill>
        <p:spPr>
          <a:xfrm>
            <a:off x="18442705" y="10693400"/>
            <a:ext cx="5042530" cy="2603500"/>
          </a:xfrm>
          <a:prstGeom prst="rect">
            <a:avLst/>
          </a:prstGeom>
          <a:noFill/>
          <a:ln>
            <a:noFill/>
          </a:ln>
        </p:spPr>
      </p:pic>
      <p:sp>
        <p:nvSpPr>
          <p:cNvPr id="247" name="Google Shape;247;g2667020657f_0_2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8" name="Google Shape;248;g2667020657f_0_2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49" name="Google Shape;249;g2667020657f_0_219"/>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250" name="Google Shape;250;g2667020657f_0_219"/>
          <p:cNvSpPr/>
          <p:nvPr/>
        </p:nvSpPr>
        <p:spPr>
          <a:xfrm>
            <a:off x="381048" y="3479800"/>
            <a:ext cx="5347500" cy="7836000"/>
          </a:xfrm>
          <a:prstGeom prst="rect">
            <a:avLst/>
          </a:prstGeom>
          <a:solidFill>
            <a:srgbClr val="F7FCDC"/>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667020657f_0_219"/>
          <p:cNvSpPr/>
          <p:nvPr/>
        </p:nvSpPr>
        <p:spPr>
          <a:xfrm>
            <a:off x="685886" y="4889500"/>
            <a:ext cx="4737600" cy="612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667020657f_0_219"/>
          <p:cNvSpPr/>
          <p:nvPr/>
        </p:nvSpPr>
        <p:spPr>
          <a:xfrm>
            <a:off x="685886"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667020657f_0_219"/>
          <p:cNvSpPr/>
          <p:nvPr/>
        </p:nvSpPr>
        <p:spPr>
          <a:xfrm>
            <a:off x="685886"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667020657f_0_219"/>
          <p:cNvSpPr/>
          <p:nvPr/>
        </p:nvSpPr>
        <p:spPr>
          <a:xfrm>
            <a:off x="609676" y="4889500"/>
            <a:ext cx="4890000" cy="82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eclipse</a:t>
            </a:r>
            <a:endParaRPr b="0" i="0" sz="3600" u="none" cap="none" strike="noStrike">
              <a:solidFill>
                <a:schemeClr val="dk1"/>
              </a:solidFill>
              <a:latin typeface="Calibri"/>
              <a:ea typeface="Calibri"/>
              <a:cs typeface="Calibri"/>
              <a:sym typeface="Calibri"/>
            </a:endParaRPr>
          </a:p>
        </p:txBody>
      </p:sp>
      <p:sp>
        <p:nvSpPr>
          <p:cNvPr id="255" name="Google Shape;255;g2667020657f_0_219"/>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6" name="Google Shape;256;g2667020657f_0_219"/>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57" name="Google Shape;257;g2667020657f_0_219"/>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58" name="Google Shape;258;g2667020657f_0_219"/>
          <p:cNvSpPr/>
          <p:nvPr/>
        </p:nvSpPr>
        <p:spPr>
          <a:xfrm>
            <a:off x="685886"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667020657f_0_219"/>
          <p:cNvSpPr/>
          <p:nvPr/>
        </p:nvSpPr>
        <p:spPr>
          <a:xfrm>
            <a:off x="685886"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667020657f_0_219"/>
          <p:cNvSpPr/>
          <p:nvPr/>
        </p:nvSpPr>
        <p:spPr>
          <a:xfrm>
            <a:off x="609676" y="9169400"/>
            <a:ext cx="4890000" cy="82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quest</a:t>
            </a:r>
            <a:endParaRPr b="0" i="0" sz="3600" u="none" cap="none" strike="noStrike">
              <a:solidFill>
                <a:schemeClr val="dk1"/>
              </a:solidFill>
              <a:latin typeface="Calibri"/>
              <a:ea typeface="Calibri"/>
              <a:cs typeface="Calibri"/>
              <a:sym typeface="Calibri"/>
            </a:endParaRPr>
          </a:p>
        </p:txBody>
      </p:sp>
      <p:sp>
        <p:nvSpPr>
          <p:cNvPr id="261" name="Google Shape;261;g2667020657f_0_219"/>
          <p:cNvSpPr/>
          <p:nvPr/>
        </p:nvSpPr>
        <p:spPr>
          <a:xfrm>
            <a:off x="618144" y="10045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62" name="Google Shape;262;g2667020657f_0_219"/>
          <p:cNvSpPr/>
          <p:nvPr/>
        </p:nvSpPr>
        <p:spPr>
          <a:xfrm>
            <a:off x="6477810" y="3479800"/>
            <a:ext cx="5347500" cy="7836000"/>
          </a:xfrm>
          <a:prstGeom prst="rect">
            <a:avLst/>
          </a:prstGeom>
          <a:solidFill>
            <a:srgbClr val="F7FCDC"/>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667020657f_0_219"/>
          <p:cNvSpPr/>
          <p:nvPr/>
        </p:nvSpPr>
        <p:spPr>
          <a:xfrm>
            <a:off x="6782648" y="4889500"/>
            <a:ext cx="4737600" cy="612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667020657f_0_219"/>
          <p:cNvSpPr/>
          <p:nvPr/>
        </p:nvSpPr>
        <p:spPr>
          <a:xfrm>
            <a:off x="6782648"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667020657f_0_219"/>
          <p:cNvSpPr/>
          <p:nvPr/>
        </p:nvSpPr>
        <p:spPr>
          <a:xfrm>
            <a:off x="6782648"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667020657f_0_219"/>
          <p:cNvSpPr/>
          <p:nvPr/>
        </p:nvSpPr>
        <p:spPr>
          <a:xfrm>
            <a:off x="6706438" y="4889500"/>
            <a:ext cx="4890000" cy="82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eclipse</a:t>
            </a:r>
            <a:endParaRPr b="0" i="0" sz="3600" u="none" cap="none" strike="noStrike">
              <a:solidFill>
                <a:schemeClr val="dk1"/>
              </a:solidFill>
              <a:latin typeface="Calibri"/>
              <a:ea typeface="Calibri"/>
              <a:cs typeface="Calibri"/>
              <a:sym typeface="Calibri"/>
            </a:endParaRPr>
          </a:p>
        </p:txBody>
      </p:sp>
      <p:sp>
        <p:nvSpPr>
          <p:cNvPr id="267" name="Google Shape;267;g2667020657f_0_219"/>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8" name="Google Shape;268;g2667020657f_0_219"/>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69" name="Google Shape;269;g2667020657f_0_219"/>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70" name="Google Shape;270;g2667020657f_0_219"/>
          <p:cNvSpPr/>
          <p:nvPr/>
        </p:nvSpPr>
        <p:spPr>
          <a:xfrm>
            <a:off x="6782648"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667020657f_0_219"/>
          <p:cNvSpPr/>
          <p:nvPr/>
        </p:nvSpPr>
        <p:spPr>
          <a:xfrm>
            <a:off x="6782648"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667020657f_0_219"/>
          <p:cNvSpPr/>
          <p:nvPr/>
        </p:nvSpPr>
        <p:spPr>
          <a:xfrm>
            <a:off x="6706438" y="9169400"/>
            <a:ext cx="4890000" cy="82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quest</a:t>
            </a:r>
            <a:endParaRPr b="0" i="0" sz="3600" u="none" cap="none" strike="noStrike">
              <a:solidFill>
                <a:schemeClr val="dk1"/>
              </a:solidFill>
              <a:latin typeface="Calibri"/>
              <a:ea typeface="Calibri"/>
              <a:cs typeface="Calibri"/>
              <a:sym typeface="Calibri"/>
            </a:endParaRPr>
          </a:p>
        </p:txBody>
      </p:sp>
      <p:sp>
        <p:nvSpPr>
          <p:cNvPr id="273" name="Google Shape;273;g2667020657f_0_219"/>
          <p:cNvSpPr/>
          <p:nvPr/>
        </p:nvSpPr>
        <p:spPr>
          <a:xfrm>
            <a:off x="6714906" y="10045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74" name="Google Shape;274;g2667020657f_0_219"/>
          <p:cNvSpPr/>
          <p:nvPr/>
        </p:nvSpPr>
        <p:spPr>
          <a:xfrm>
            <a:off x="12574572" y="3479800"/>
            <a:ext cx="5347500" cy="7836000"/>
          </a:xfrm>
          <a:prstGeom prst="rect">
            <a:avLst/>
          </a:prstGeom>
          <a:solidFill>
            <a:srgbClr val="F7FCDC"/>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667020657f_0_219"/>
          <p:cNvSpPr/>
          <p:nvPr/>
        </p:nvSpPr>
        <p:spPr>
          <a:xfrm>
            <a:off x="12879410" y="4889500"/>
            <a:ext cx="4737600" cy="612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667020657f_0_219"/>
          <p:cNvSpPr/>
          <p:nvPr/>
        </p:nvSpPr>
        <p:spPr>
          <a:xfrm>
            <a:off x="12879410"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667020657f_0_219"/>
          <p:cNvSpPr/>
          <p:nvPr/>
        </p:nvSpPr>
        <p:spPr>
          <a:xfrm>
            <a:off x="12879410"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667020657f_0_219"/>
          <p:cNvSpPr/>
          <p:nvPr/>
        </p:nvSpPr>
        <p:spPr>
          <a:xfrm>
            <a:off x="12803200" y="4889500"/>
            <a:ext cx="4890000" cy="82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eclipse</a:t>
            </a:r>
            <a:endParaRPr b="0" i="0" sz="3600" u="none" cap="none" strike="noStrike">
              <a:solidFill>
                <a:schemeClr val="dk1"/>
              </a:solidFill>
              <a:latin typeface="Calibri"/>
              <a:ea typeface="Calibri"/>
              <a:cs typeface="Calibri"/>
              <a:sym typeface="Calibri"/>
            </a:endParaRPr>
          </a:p>
        </p:txBody>
      </p:sp>
      <p:sp>
        <p:nvSpPr>
          <p:cNvPr id="279" name="Google Shape;279;g2667020657f_0_219"/>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80" name="Google Shape;280;g2667020657f_0_219"/>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81" name="Google Shape;281;g2667020657f_0_219"/>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82" name="Google Shape;282;g2667020657f_0_219"/>
          <p:cNvSpPr/>
          <p:nvPr/>
        </p:nvSpPr>
        <p:spPr>
          <a:xfrm>
            <a:off x="12879410"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667020657f_0_219"/>
          <p:cNvSpPr/>
          <p:nvPr/>
        </p:nvSpPr>
        <p:spPr>
          <a:xfrm>
            <a:off x="12879410"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667020657f_0_219"/>
          <p:cNvSpPr/>
          <p:nvPr/>
        </p:nvSpPr>
        <p:spPr>
          <a:xfrm>
            <a:off x="12803200" y="9169400"/>
            <a:ext cx="4890000" cy="82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quest</a:t>
            </a:r>
            <a:endParaRPr b="0" i="0" sz="3600" u="none" cap="none" strike="noStrike">
              <a:solidFill>
                <a:schemeClr val="dk1"/>
              </a:solidFill>
              <a:latin typeface="Calibri"/>
              <a:ea typeface="Calibri"/>
              <a:cs typeface="Calibri"/>
              <a:sym typeface="Calibri"/>
            </a:endParaRPr>
          </a:p>
        </p:txBody>
      </p:sp>
      <p:sp>
        <p:nvSpPr>
          <p:cNvPr id="285" name="Google Shape;285;g2667020657f_0_219"/>
          <p:cNvSpPr/>
          <p:nvPr/>
        </p:nvSpPr>
        <p:spPr>
          <a:xfrm>
            <a:off x="12811668" y="10045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86" name="Google Shape;286;g2667020657f_0_219"/>
          <p:cNvSpPr/>
          <p:nvPr/>
        </p:nvSpPr>
        <p:spPr>
          <a:xfrm>
            <a:off x="18671334" y="3479800"/>
            <a:ext cx="5347500" cy="7836000"/>
          </a:xfrm>
          <a:prstGeom prst="rect">
            <a:avLst/>
          </a:prstGeom>
          <a:solidFill>
            <a:srgbClr val="F7FCDC"/>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667020657f_0_219"/>
          <p:cNvSpPr/>
          <p:nvPr/>
        </p:nvSpPr>
        <p:spPr>
          <a:xfrm>
            <a:off x="18976172" y="4889500"/>
            <a:ext cx="4737600" cy="612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667020657f_0_219"/>
          <p:cNvSpPr/>
          <p:nvPr/>
        </p:nvSpPr>
        <p:spPr>
          <a:xfrm>
            <a:off x="18976172"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667020657f_0_219"/>
          <p:cNvSpPr/>
          <p:nvPr/>
        </p:nvSpPr>
        <p:spPr>
          <a:xfrm>
            <a:off x="18976172"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667020657f_0_219"/>
          <p:cNvSpPr/>
          <p:nvPr/>
        </p:nvSpPr>
        <p:spPr>
          <a:xfrm>
            <a:off x="18899962" y="4889500"/>
            <a:ext cx="4890000" cy="82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eclipse</a:t>
            </a:r>
            <a:endParaRPr b="0" i="0" sz="3600" u="none" cap="none" strike="noStrike">
              <a:solidFill>
                <a:schemeClr val="dk1"/>
              </a:solidFill>
              <a:latin typeface="Calibri"/>
              <a:ea typeface="Calibri"/>
              <a:cs typeface="Calibri"/>
              <a:sym typeface="Calibri"/>
            </a:endParaRPr>
          </a:p>
        </p:txBody>
      </p:sp>
      <p:sp>
        <p:nvSpPr>
          <p:cNvPr id="291" name="Google Shape;291;g2667020657f_0_219"/>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92" name="Google Shape;292;g2667020657f_0_219"/>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93" name="Google Shape;293;g2667020657f_0_219"/>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94" name="Google Shape;294;g2667020657f_0_219"/>
          <p:cNvSpPr/>
          <p:nvPr/>
        </p:nvSpPr>
        <p:spPr>
          <a:xfrm>
            <a:off x="18976172"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667020657f_0_219"/>
          <p:cNvSpPr/>
          <p:nvPr/>
        </p:nvSpPr>
        <p:spPr>
          <a:xfrm>
            <a:off x="18976172"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667020657f_0_219"/>
          <p:cNvSpPr/>
          <p:nvPr/>
        </p:nvSpPr>
        <p:spPr>
          <a:xfrm>
            <a:off x="18899962" y="9169400"/>
            <a:ext cx="4890000" cy="82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quest</a:t>
            </a:r>
            <a:endParaRPr b="0" i="0" sz="3600" u="none" cap="none" strike="noStrike">
              <a:solidFill>
                <a:schemeClr val="dk1"/>
              </a:solidFill>
              <a:latin typeface="Calibri"/>
              <a:ea typeface="Calibri"/>
              <a:cs typeface="Calibri"/>
              <a:sym typeface="Calibri"/>
            </a:endParaRPr>
          </a:p>
        </p:txBody>
      </p:sp>
      <p:sp>
        <p:nvSpPr>
          <p:cNvPr id="297" name="Google Shape;297;g2667020657f_0_219"/>
          <p:cNvSpPr/>
          <p:nvPr/>
        </p:nvSpPr>
        <p:spPr>
          <a:xfrm>
            <a:off x="18908430" y="10045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98" name="Google Shape;298;g2667020657f_0_219"/>
          <p:cNvSpPr/>
          <p:nvPr/>
        </p:nvSpPr>
        <p:spPr>
          <a:xfrm>
            <a:off x="1994149" y="2146300"/>
            <a:ext cx="2133900" cy="2133600"/>
          </a:xfrm>
          <a:prstGeom prst="roundRect">
            <a:avLst>
              <a:gd fmla="val 198429" name="adj"/>
            </a:avLst>
          </a:prstGeom>
          <a:solidFill>
            <a:srgbClr val="50EAF2"/>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667020657f_0_219"/>
          <p:cNvSpPr/>
          <p:nvPr/>
        </p:nvSpPr>
        <p:spPr>
          <a:xfrm>
            <a:off x="2730841" y="2470150"/>
            <a:ext cx="9993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Fugaz One"/>
              <a:buNone/>
            </a:pPr>
            <a:r>
              <a:rPr b="0" i="0" lang="en-US" sz="8000" u="none" cap="none" strike="noStrike">
                <a:solidFill>
                  <a:srgbClr val="FFFFFF"/>
                </a:solidFill>
                <a:latin typeface="Fugaz One"/>
                <a:ea typeface="Fugaz One"/>
                <a:cs typeface="Fugaz One"/>
                <a:sym typeface="Fugaz One"/>
              </a:rPr>
              <a:t>S</a:t>
            </a:r>
            <a:endParaRPr b="0" i="0" sz="8000" u="none" cap="none" strike="noStrike">
              <a:solidFill>
                <a:schemeClr val="dk1"/>
              </a:solidFill>
              <a:latin typeface="Calibri"/>
              <a:ea typeface="Calibri"/>
              <a:cs typeface="Calibri"/>
              <a:sym typeface="Calibri"/>
            </a:endParaRPr>
          </a:p>
        </p:txBody>
      </p:sp>
      <p:sp>
        <p:nvSpPr>
          <p:cNvPr id="300" name="Google Shape;300;g2667020657f_0_219"/>
          <p:cNvSpPr/>
          <p:nvPr/>
        </p:nvSpPr>
        <p:spPr>
          <a:xfrm>
            <a:off x="8090911" y="2146300"/>
            <a:ext cx="2133900" cy="2133600"/>
          </a:xfrm>
          <a:prstGeom prst="roundRect">
            <a:avLst>
              <a:gd fmla="val 198429" name="adj"/>
            </a:avLst>
          </a:prstGeom>
          <a:solidFill>
            <a:srgbClr val="50EAF2"/>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667020657f_0_219"/>
          <p:cNvSpPr/>
          <p:nvPr/>
        </p:nvSpPr>
        <p:spPr>
          <a:xfrm>
            <a:off x="8649781" y="2470150"/>
            <a:ext cx="13548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Fugaz One"/>
              <a:buNone/>
            </a:pPr>
            <a:r>
              <a:rPr b="0" i="0" lang="en-US" sz="8000" u="none" cap="none" strike="noStrike">
                <a:solidFill>
                  <a:srgbClr val="FFFFFF"/>
                </a:solidFill>
                <a:latin typeface="Fugaz One"/>
                <a:ea typeface="Fugaz One"/>
                <a:cs typeface="Fugaz One"/>
                <a:sym typeface="Fugaz One"/>
              </a:rPr>
              <a:t>W</a:t>
            </a:r>
            <a:endParaRPr b="0" i="0" sz="8000" u="none" cap="none" strike="noStrike">
              <a:solidFill>
                <a:schemeClr val="dk1"/>
              </a:solidFill>
              <a:latin typeface="Calibri"/>
              <a:ea typeface="Calibri"/>
              <a:cs typeface="Calibri"/>
              <a:sym typeface="Calibri"/>
            </a:endParaRPr>
          </a:p>
        </p:txBody>
      </p:sp>
      <p:sp>
        <p:nvSpPr>
          <p:cNvPr id="302" name="Google Shape;302;g2667020657f_0_219"/>
          <p:cNvSpPr/>
          <p:nvPr/>
        </p:nvSpPr>
        <p:spPr>
          <a:xfrm>
            <a:off x="14187673" y="2146300"/>
            <a:ext cx="2133900" cy="2133600"/>
          </a:xfrm>
          <a:prstGeom prst="roundRect">
            <a:avLst>
              <a:gd fmla="val 198429" name="adj"/>
            </a:avLst>
          </a:prstGeom>
          <a:solidFill>
            <a:srgbClr val="50EAF2"/>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667020657f_0_219"/>
          <p:cNvSpPr/>
          <p:nvPr/>
        </p:nvSpPr>
        <p:spPr>
          <a:xfrm>
            <a:off x="14911664" y="2470150"/>
            <a:ext cx="10245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Fugaz One"/>
              <a:buNone/>
            </a:pPr>
            <a:r>
              <a:rPr b="0" i="0" lang="en-US" sz="8000" u="none" cap="none" strike="noStrike">
                <a:solidFill>
                  <a:srgbClr val="FFFFFF"/>
                </a:solidFill>
                <a:latin typeface="Fugaz One"/>
                <a:ea typeface="Fugaz One"/>
                <a:cs typeface="Fugaz One"/>
                <a:sym typeface="Fugaz One"/>
              </a:rPr>
              <a:t>O</a:t>
            </a:r>
            <a:endParaRPr b="0" i="0" sz="8000" u="none" cap="none" strike="noStrike">
              <a:solidFill>
                <a:schemeClr val="dk1"/>
              </a:solidFill>
              <a:latin typeface="Calibri"/>
              <a:ea typeface="Calibri"/>
              <a:cs typeface="Calibri"/>
              <a:sym typeface="Calibri"/>
            </a:endParaRPr>
          </a:p>
        </p:txBody>
      </p:sp>
      <p:sp>
        <p:nvSpPr>
          <p:cNvPr id="304" name="Google Shape;304;g2667020657f_0_219"/>
          <p:cNvSpPr/>
          <p:nvPr/>
        </p:nvSpPr>
        <p:spPr>
          <a:xfrm>
            <a:off x="20284435" y="2146300"/>
            <a:ext cx="2133900" cy="2133600"/>
          </a:xfrm>
          <a:prstGeom prst="roundRect">
            <a:avLst>
              <a:gd fmla="val 198429" name="adj"/>
            </a:avLst>
          </a:prstGeom>
          <a:solidFill>
            <a:srgbClr val="50EAF2"/>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667020657f_0_219"/>
          <p:cNvSpPr/>
          <p:nvPr/>
        </p:nvSpPr>
        <p:spPr>
          <a:xfrm>
            <a:off x="20995724" y="2470150"/>
            <a:ext cx="10500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Fugaz One"/>
              <a:buNone/>
            </a:pPr>
            <a:r>
              <a:rPr b="0" i="0" lang="en-US" sz="8000" u="none" cap="none" strike="noStrike">
                <a:solidFill>
                  <a:srgbClr val="FFFFFF"/>
                </a:solidFill>
                <a:latin typeface="Fugaz One"/>
                <a:ea typeface="Fugaz One"/>
                <a:cs typeface="Fugaz One"/>
                <a:sym typeface="Fugaz On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310" name="Shape 310"/>
        <p:cNvGrpSpPr/>
        <p:nvPr/>
      </p:nvGrpSpPr>
      <p:grpSpPr>
        <a:xfrm>
          <a:off x="0" y="0"/>
          <a:ext cx="0" cy="0"/>
          <a:chOff x="0" y="0"/>
          <a:chExt cx="0" cy="0"/>
        </a:xfrm>
      </p:grpSpPr>
      <p:sp>
        <p:nvSpPr>
          <p:cNvPr id="311" name="Google Shape;311;g2667020657f_0_284"/>
          <p:cNvSpPr/>
          <p:nvPr/>
        </p:nvSpPr>
        <p:spPr>
          <a:xfrm>
            <a:off x="4509064" y="1155700"/>
            <a:ext cx="16092900" cy="3873600"/>
          </a:xfrm>
          <a:prstGeom prst="rect">
            <a:avLst/>
          </a:prstGeom>
          <a:solidFill>
            <a:srgbClr val="C7F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2" name="Google Shape;312;g2667020657f_0_284"/>
          <p:cNvPicPr preferRelativeResize="0"/>
          <p:nvPr/>
        </p:nvPicPr>
        <p:blipFill rotWithShape="1">
          <a:blip r:embed="rId3">
            <a:alphaModFix/>
          </a:blip>
          <a:srcRect b="0" l="0" r="0" t="0"/>
          <a:stretch/>
        </p:blipFill>
        <p:spPr>
          <a:xfrm>
            <a:off x="20373346" y="9677400"/>
            <a:ext cx="3061083" cy="3060700"/>
          </a:xfrm>
          <a:prstGeom prst="rect">
            <a:avLst/>
          </a:prstGeom>
          <a:noFill/>
          <a:ln>
            <a:noFill/>
          </a:ln>
        </p:spPr>
      </p:pic>
      <p:pic>
        <p:nvPicPr>
          <p:cNvPr descr=" " id="313" name="Google Shape;313;g2667020657f_0_284"/>
          <p:cNvPicPr preferRelativeResize="0"/>
          <p:nvPr/>
        </p:nvPicPr>
        <p:blipFill rotWithShape="1">
          <a:blip r:embed="rId4">
            <a:alphaModFix/>
          </a:blip>
          <a:srcRect b="0" l="0" r="0" t="0"/>
          <a:stretch/>
        </p:blipFill>
        <p:spPr>
          <a:xfrm>
            <a:off x="21757819" y="11061700"/>
            <a:ext cx="2044956" cy="2044700"/>
          </a:xfrm>
          <a:prstGeom prst="rect">
            <a:avLst/>
          </a:prstGeom>
          <a:noFill/>
          <a:ln>
            <a:noFill/>
          </a:ln>
        </p:spPr>
      </p:pic>
      <p:pic>
        <p:nvPicPr>
          <p:cNvPr descr=" " id="314" name="Google Shape;314;g2667020657f_0_284"/>
          <p:cNvPicPr preferRelativeResize="0"/>
          <p:nvPr/>
        </p:nvPicPr>
        <p:blipFill rotWithShape="1">
          <a:blip r:embed="rId5">
            <a:alphaModFix/>
          </a:blip>
          <a:srcRect b="0" l="0" r="0" t="0"/>
          <a:stretch/>
        </p:blipFill>
        <p:spPr>
          <a:xfrm>
            <a:off x="736692" y="965200"/>
            <a:ext cx="1486086" cy="1485900"/>
          </a:xfrm>
          <a:prstGeom prst="rect">
            <a:avLst/>
          </a:prstGeom>
          <a:noFill/>
          <a:ln>
            <a:noFill/>
          </a:ln>
        </p:spPr>
      </p:pic>
      <p:pic>
        <p:nvPicPr>
          <p:cNvPr descr=" " id="315" name="Google Shape;315;g2667020657f_0_284"/>
          <p:cNvPicPr preferRelativeResize="0"/>
          <p:nvPr/>
        </p:nvPicPr>
        <p:blipFill rotWithShape="1">
          <a:blip r:embed="rId6">
            <a:alphaModFix/>
          </a:blip>
          <a:srcRect b="0" l="0" r="0" t="0"/>
          <a:stretch/>
        </p:blipFill>
        <p:spPr>
          <a:xfrm>
            <a:off x="2222778" y="406400"/>
            <a:ext cx="1117740" cy="1117600"/>
          </a:xfrm>
          <a:prstGeom prst="rect">
            <a:avLst/>
          </a:prstGeom>
          <a:noFill/>
          <a:ln>
            <a:noFill/>
          </a:ln>
        </p:spPr>
      </p:pic>
      <p:sp>
        <p:nvSpPr>
          <p:cNvPr id="316" name="Google Shape;316;g2667020657f_0_2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7" name="Google Shape;317;g2667020657f_0_28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18" name="Google Shape;318;g2667020657f_0_284"/>
          <p:cNvPicPr preferRelativeResize="0"/>
          <p:nvPr/>
        </p:nvPicPr>
        <p:blipFill rotWithShape="1">
          <a:blip r:embed="rId8">
            <a:alphaModFix/>
          </a:blip>
          <a:srcRect b="0" l="0" r="0" t="0"/>
          <a:stretch/>
        </p:blipFill>
        <p:spPr>
          <a:xfrm>
            <a:off x="17286861" y="787400"/>
            <a:ext cx="6084060" cy="12369800"/>
          </a:xfrm>
          <a:prstGeom prst="rect">
            <a:avLst/>
          </a:prstGeom>
          <a:noFill/>
          <a:ln>
            <a:noFill/>
          </a:ln>
        </p:spPr>
      </p:pic>
      <p:pic>
        <p:nvPicPr>
          <p:cNvPr descr=" " id="319" name="Google Shape;319;g2667020657f_0_284"/>
          <p:cNvPicPr preferRelativeResize="0"/>
          <p:nvPr/>
        </p:nvPicPr>
        <p:blipFill rotWithShape="1">
          <a:blip r:embed="rId9">
            <a:alphaModFix/>
          </a:blip>
          <a:srcRect b="0" l="0" r="0" t="0"/>
          <a:stretch/>
        </p:blipFill>
        <p:spPr>
          <a:xfrm>
            <a:off x="685886" y="787400"/>
            <a:ext cx="6084060" cy="12369800"/>
          </a:xfrm>
          <a:prstGeom prst="rect">
            <a:avLst/>
          </a:prstGeom>
          <a:noFill/>
          <a:ln>
            <a:noFill/>
          </a:ln>
        </p:spPr>
      </p:pic>
      <p:sp>
        <p:nvSpPr>
          <p:cNvPr id="320" name="Google Shape;320;g2667020657f_0_284"/>
          <p:cNvSpPr/>
          <p:nvPr/>
        </p:nvSpPr>
        <p:spPr>
          <a:xfrm>
            <a:off x="8548168" y="2235200"/>
            <a:ext cx="59781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Fugaz One"/>
              <a:buNone/>
            </a:pPr>
            <a:r>
              <a:rPr b="0" i="0" lang="en-US" sz="8000" u="none" cap="none" strike="noStrike">
                <a:solidFill>
                  <a:srgbClr val="0E0E0E"/>
                </a:solidFill>
                <a:latin typeface="Fugaz One"/>
                <a:ea typeface="Fugaz One"/>
                <a:cs typeface="Fugaz One"/>
                <a:sym typeface="Fugaz One"/>
              </a:rPr>
              <a:t>SOME DATA</a:t>
            </a:r>
            <a:endParaRPr b="0" i="0" sz="8000" u="none" cap="none" strike="noStrike">
              <a:solidFill>
                <a:schemeClr val="dk1"/>
              </a:solidFill>
              <a:latin typeface="Calibri"/>
              <a:ea typeface="Calibri"/>
              <a:cs typeface="Calibri"/>
              <a:sym typeface="Calibri"/>
            </a:endParaRPr>
          </a:p>
        </p:txBody>
      </p:sp>
      <p:sp>
        <p:nvSpPr>
          <p:cNvPr id="321" name="Google Shape;321;g2667020657f_0_284"/>
          <p:cNvSpPr/>
          <p:nvPr/>
        </p:nvSpPr>
        <p:spPr>
          <a:xfrm>
            <a:off x="7900387" y="5029200"/>
            <a:ext cx="8573700" cy="814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667020657f_0_284"/>
          <p:cNvSpPr/>
          <p:nvPr/>
        </p:nvSpPr>
        <p:spPr>
          <a:xfrm>
            <a:off x="7900387" y="5029200"/>
            <a:ext cx="85737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667020657f_0_284"/>
          <p:cNvSpPr/>
          <p:nvPr/>
        </p:nvSpPr>
        <p:spPr>
          <a:xfrm>
            <a:off x="7900387" y="5187950"/>
            <a:ext cx="3620100" cy="20955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667020657f_0_284"/>
          <p:cNvSpPr/>
          <p:nvPr/>
        </p:nvSpPr>
        <p:spPr>
          <a:xfrm>
            <a:off x="8662483" y="5492750"/>
            <a:ext cx="24345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8000"/>
              <a:buFont typeface="Fugaz One"/>
              <a:buNone/>
            </a:pPr>
            <a:r>
              <a:rPr b="0" i="0" lang="en-US" sz="8000" u="none" cap="none" strike="noStrike">
                <a:solidFill>
                  <a:srgbClr val="0DACBB"/>
                </a:solidFill>
                <a:latin typeface="Fugaz One"/>
                <a:ea typeface="Fugaz One"/>
                <a:cs typeface="Fugaz One"/>
                <a:sym typeface="Fugaz One"/>
              </a:rPr>
              <a:t>70%</a:t>
            </a:r>
            <a:endParaRPr b="0" i="0" sz="8000" u="none" cap="none" strike="noStrike">
              <a:solidFill>
                <a:schemeClr val="dk1"/>
              </a:solidFill>
              <a:latin typeface="Calibri"/>
              <a:ea typeface="Calibri"/>
              <a:cs typeface="Calibri"/>
              <a:sym typeface="Calibri"/>
            </a:endParaRPr>
          </a:p>
        </p:txBody>
      </p:sp>
      <p:sp>
        <p:nvSpPr>
          <p:cNvPr id="325" name="Google Shape;325;g2667020657f_0_284"/>
          <p:cNvSpPr/>
          <p:nvPr/>
        </p:nvSpPr>
        <p:spPr>
          <a:xfrm>
            <a:off x="11723565" y="5029200"/>
            <a:ext cx="47505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667020657f_0_284"/>
          <p:cNvSpPr/>
          <p:nvPr/>
        </p:nvSpPr>
        <p:spPr>
          <a:xfrm>
            <a:off x="11723565" y="5029200"/>
            <a:ext cx="4902900" cy="14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enchanted creatures</a:t>
            </a:r>
            <a:endParaRPr b="0" i="0" sz="3600" u="none" cap="none" strike="noStrike">
              <a:solidFill>
                <a:schemeClr val="dk1"/>
              </a:solidFill>
              <a:latin typeface="Calibri"/>
              <a:ea typeface="Calibri"/>
              <a:cs typeface="Calibri"/>
              <a:sym typeface="Calibri"/>
            </a:endParaRPr>
          </a:p>
        </p:txBody>
      </p:sp>
      <p:sp>
        <p:nvSpPr>
          <p:cNvPr id="327" name="Google Shape;327;g2667020657f_0_284"/>
          <p:cNvSpPr/>
          <p:nvPr/>
        </p:nvSpPr>
        <p:spPr>
          <a:xfrm>
            <a:off x="11723565" y="6477000"/>
            <a:ext cx="48858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328" name="Google Shape;328;g2667020657f_0_284"/>
          <p:cNvSpPr/>
          <p:nvPr/>
        </p:nvSpPr>
        <p:spPr>
          <a:xfrm>
            <a:off x="7900387" y="8051800"/>
            <a:ext cx="85737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667020657f_0_284"/>
          <p:cNvSpPr/>
          <p:nvPr/>
        </p:nvSpPr>
        <p:spPr>
          <a:xfrm>
            <a:off x="7900387" y="8210550"/>
            <a:ext cx="3708900" cy="20955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667020657f_0_284"/>
          <p:cNvSpPr/>
          <p:nvPr/>
        </p:nvSpPr>
        <p:spPr>
          <a:xfrm>
            <a:off x="8662483" y="8515350"/>
            <a:ext cx="25233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8000"/>
              <a:buFont typeface="Fugaz One"/>
              <a:buNone/>
            </a:pPr>
            <a:r>
              <a:rPr b="0" i="0" lang="en-US" sz="8000" u="none" cap="none" strike="noStrike">
                <a:solidFill>
                  <a:srgbClr val="0DACBB"/>
                </a:solidFill>
                <a:latin typeface="Fugaz One"/>
                <a:ea typeface="Fugaz One"/>
                <a:cs typeface="Fugaz One"/>
                <a:sym typeface="Fugaz One"/>
              </a:rPr>
              <a:t>60%</a:t>
            </a:r>
            <a:endParaRPr b="0" i="0" sz="8000" u="none" cap="none" strike="noStrike">
              <a:solidFill>
                <a:schemeClr val="dk1"/>
              </a:solidFill>
              <a:latin typeface="Calibri"/>
              <a:ea typeface="Calibri"/>
              <a:cs typeface="Calibri"/>
              <a:sym typeface="Calibri"/>
            </a:endParaRPr>
          </a:p>
        </p:txBody>
      </p:sp>
      <p:sp>
        <p:nvSpPr>
          <p:cNvPr id="331" name="Google Shape;331;g2667020657f_0_284"/>
          <p:cNvSpPr/>
          <p:nvPr/>
        </p:nvSpPr>
        <p:spPr>
          <a:xfrm>
            <a:off x="11812476" y="8051800"/>
            <a:ext cx="46614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667020657f_0_284"/>
          <p:cNvSpPr/>
          <p:nvPr/>
        </p:nvSpPr>
        <p:spPr>
          <a:xfrm>
            <a:off x="11812476" y="8051800"/>
            <a:ext cx="4813800" cy="14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magic-wielding individuals</a:t>
            </a:r>
            <a:endParaRPr b="0" i="0" sz="3600" u="none" cap="none" strike="noStrike">
              <a:solidFill>
                <a:schemeClr val="dk1"/>
              </a:solidFill>
              <a:latin typeface="Calibri"/>
              <a:ea typeface="Calibri"/>
              <a:cs typeface="Calibri"/>
              <a:sym typeface="Calibri"/>
            </a:endParaRPr>
          </a:p>
        </p:txBody>
      </p:sp>
      <p:sp>
        <p:nvSpPr>
          <p:cNvPr id="333" name="Google Shape;333;g2667020657f_0_284"/>
          <p:cNvSpPr/>
          <p:nvPr/>
        </p:nvSpPr>
        <p:spPr>
          <a:xfrm>
            <a:off x="11812476" y="9499600"/>
            <a:ext cx="4797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34" name="Google Shape;334;g2667020657f_0_284"/>
          <p:cNvSpPr/>
          <p:nvPr/>
        </p:nvSpPr>
        <p:spPr>
          <a:xfrm>
            <a:off x="7900387" y="11074400"/>
            <a:ext cx="85737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667020657f_0_284"/>
          <p:cNvSpPr/>
          <p:nvPr/>
        </p:nvSpPr>
        <p:spPr>
          <a:xfrm>
            <a:off x="7900387" y="11074400"/>
            <a:ext cx="3708900" cy="20955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667020657f_0_284"/>
          <p:cNvSpPr/>
          <p:nvPr/>
        </p:nvSpPr>
        <p:spPr>
          <a:xfrm>
            <a:off x="8662483" y="11379200"/>
            <a:ext cx="25233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8000"/>
              <a:buFont typeface="Fugaz One"/>
              <a:buNone/>
            </a:pPr>
            <a:r>
              <a:rPr b="0" i="0" lang="en-US" sz="8000" u="none" cap="none" strike="noStrike">
                <a:solidFill>
                  <a:srgbClr val="0DACBB"/>
                </a:solidFill>
                <a:latin typeface="Fugaz One"/>
                <a:ea typeface="Fugaz One"/>
                <a:cs typeface="Fugaz One"/>
                <a:sym typeface="Fugaz One"/>
              </a:rPr>
              <a:t>90%</a:t>
            </a:r>
            <a:endParaRPr b="0" i="0" sz="8000" u="none" cap="none" strike="noStrike">
              <a:solidFill>
                <a:schemeClr val="dk1"/>
              </a:solidFill>
              <a:latin typeface="Calibri"/>
              <a:ea typeface="Calibri"/>
              <a:cs typeface="Calibri"/>
              <a:sym typeface="Calibri"/>
            </a:endParaRPr>
          </a:p>
        </p:txBody>
      </p:sp>
      <p:sp>
        <p:nvSpPr>
          <p:cNvPr id="337" name="Google Shape;337;g2667020657f_0_284"/>
          <p:cNvSpPr/>
          <p:nvPr/>
        </p:nvSpPr>
        <p:spPr>
          <a:xfrm>
            <a:off x="11812476" y="11252200"/>
            <a:ext cx="46614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667020657f_0_284"/>
          <p:cNvSpPr/>
          <p:nvPr/>
        </p:nvSpPr>
        <p:spPr>
          <a:xfrm>
            <a:off x="11812476" y="11252200"/>
            <a:ext cx="4813800" cy="8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spells cast</a:t>
            </a:r>
            <a:endParaRPr b="0" i="0" sz="3600" u="none" cap="none" strike="noStrike">
              <a:solidFill>
                <a:schemeClr val="dk1"/>
              </a:solidFill>
              <a:latin typeface="Calibri"/>
              <a:ea typeface="Calibri"/>
              <a:cs typeface="Calibri"/>
              <a:sym typeface="Calibri"/>
            </a:endParaRPr>
          </a:p>
        </p:txBody>
      </p:sp>
      <p:sp>
        <p:nvSpPr>
          <p:cNvPr id="339" name="Google Shape;339;g2667020657f_0_284"/>
          <p:cNvSpPr/>
          <p:nvPr/>
        </p:nvSpPr>
        <p:spPr>
          <a:xfrm>
            <a:off x="11812476" y="12026900"/>
            <a:ext cx="4797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344" name="Shape 344"/>
        <p:cNvGrpSpPr/>
        <p:nvPr/>
      </p:nvGrpSpPr>
      <p:grpSpPr>
        <a:xfrm>
          <a:off x="0" y="0"/>
          <a:ext cx="0" cy="0"/>
          <a:chOff x="0" y="0"/>
          <a:chExt cx="0" cy="0"/>
        </a:xfrm>
      </p:grpSpPr>
      <p:sp>
        <p:nvSpPr>
          <p:cNvPr id="345" name="Google Shape;345;g2667020657f_0_317"/>
          <p:cNvSpPr/>
          <p:nvPr/>
        </p:nvSpPr>
        <p:spPr>
          <a:xfrm>
            <a:off x="-2044956" y="-1574800"/>
            <a:ext cx="9653100" cy="9651900"/>
          </a:xfrm>
          <a:prstGeom prst="roundRect">
            <a:avLst>
              <a:gd fmla="val 16667" name="adj"/>
            </a:avLst>
          </a:prstGeom>
          <a:solidFill>
            <a:srgbClr val="C7F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6" name="Google Shape;346;g2667020657f_0_317"/>
          <p:cNvPicPr preferRelativeResize="0"/>
          <p:nvPr/>
        </p:nvPicPr>
        <p:blipFill rotWithShape="1">
          <a:blip r:embed="rId3">
            <a:alphaModFix/>
          </a:blip>
          <a:srcRect b="0" l="0" r="0" t="0"/>
          <a:stretch/>
        </p:blipFill>
        <p:spPr>
          <a:xfrm>
            <a:off x="15940492" y="10706100"/>
            <a:ext cx="5639492" cy="861752"/>
          </a:xfrm>
          <a:prstGeom prst="rect">
            <a:avLst/>
          </a:prstGeom>
          <a:noFill/>
          <a:ln>
            <a:noFill/>
          </a:ln>
        </p:spPr>
      </p:pic>
      <p:pic>
        <p:nvPicPr>
          <p:cNvPr descr=" " id="347" name="Google Shape;347;g2667020657f_0_317"/>
          <p:cNvPicPr preferRelativeResize="0"/>
          <p:nvPr/>
        </p:nvPicPr>
        <p:blipFill rotWithShape="1">
          <a:blip r:embed="rId4">
            <a:alphaModFix/>
          </a:blip>
          <a:srcRect b="0" l="0" r="0" t="0"/>
          <a:stretch/>
        </p:blipFill>
        <p:spPr>
          <a:xfrm>
            <a:off x="4157633" y="2497088"/>
            <a:ext cx="1833261" cy="6343390"/>
          </a:xfrm>
          <a:prstGeom prst="rect">
            <a:avLst/>
          </a:prstGeom>
          <a:noFill/>
          <a:ln>
            <a:noFill/>
          </a:ln>
        </p:spPr>
      </p:pic>
      <p:pic>
        <p:nvPicPr>
          <p:cNvPr descr=" " id="348" name="Google Shape;348;g2667020657f_0_317"/>
          <p:cNvPicPr preferRelativeResize="0"/>
          <p:nvPr/>
        </p:nvPicPr>
        <p:blipFill rotWithShape="1">
          <a:blip r:embed="rId5">
            <a:alphaModFix/>
          </a:blip>
          <a:srcRect b="0" l="0" r="0" t="0"/>
          <a:stretch/>
        </p:blipFill>
        <p:spPr>
          <a:xfrm>
            <a:off x="20487661" y="1943100"/>
            <a:ext cx="2182552" cy="2615183"/>
          </a:xfrm>
          <a:prstGeom prst="rect">
            <a:avLst/>
          </a:prstGeom>
          <a:noFill/>
          <a:ln>
            <a:noFill/>
          </a:ln>
        </p:spPr>
      </p:pic>
      <p:sp>
        <p:nvSpPr>
          <p:cNvPr id="349" name="Google Shape;349;g2667020657f_0_3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0" name="Google Shape;350;g2667020657f_0_31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1" name="Google Shape;351;g2667020657f_0_317"/>
          <p:cNvSpPr/>
          <p:nvPr/>
        </p:nvSpPr>
        <p:spPr>
          <a:xfrm>
            <a:off x="4305838" y="3403600"/>
            <a:ext cx="15762600" cy="702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667020657f_0_317"/>
          <p:cNvSpPr/>
          <p:nvPr/>
        </p:nvSpPr>
        <p:spPr>
          <a:xfrm>
            <a:off x="4305838" y="3403600"/>
            <a:ext cx="15762600" cy="565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667020657f_0_317"/>
          <p:cNvSpPr/>
          <p:nvPr/>
        </p:nvSpPr>
        <p:spPr>
          <a:xfrm>
            <a:off x="6026903" y="3403600"/>
            <a:ext cx="13336800" cy="548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24000"/>
              <a:buFont typeface="Fugaz One"/>
              <a:buNone/>
            </a:pPr>
            <a:r>
              <a:rPr b="0" i="0" lang="en-US" sz="24000" u="none" cap="none" strike="noStrike">
                <a:solidFill>
                  <a:srgbClr val="0DACBB"/>
                </a:solidFill>
                <a:latin typeface="Fugaz One"/>
                <a:ea typeface="Fugaz One"/>
                <a:cs typeface="Fugaz One"/>
                <a:sym typeface="Fugaz One"/>
              </a:rPr>
              <a:t>234,567</a:t>
            </a:r>
            <a:endParaRPr b="0" i="0" sz="24000" u="none" cap="none" strike="noStrike">
              <a:solidFill>
                <a:schemeClr val="dk1"/>
              </a:solidFill>
              <a:latin typeface="Calibri"/>
              <a:ea typeface="Calibri"/>
              <a:cs typeface="Calibri"/>
              <a:sym typeface="Calibri"/>
            </a:endParaRPr>
          </a:p>
        </p:txBody>
      </p:sp>
      <p:sp>
        <p:nvSpPr>
          <p:cNvPr id="354" name="Google Shape;354;g2667020657f_0_317"/>
          <p:cNvSpPr/>
          <p:nvPr/>
        </p:nvSpPr>
        <p:spPr>
          <a:xfrm>
            <a:off x="4170355" y="80772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55" name="Google Shape;355;g2667020657f_0_317"/>
          <p:cNvSpPr/>
          <p:nvPr/>
        </p:nvSpPr>
        <p:spPr>
          <a:xfrm>
            <a:off x="7483352" y="94615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360" name="Shape 360"/>
        <p:cNvGrpSpPr/>
        <p:nvPr/>
      </p:nvGrpSpPr>
      <p:grpSpPr>
        <a:xfrm>
          <a:off x="0" y="0"/>
          <a:ext cx="0" cy="0"/>
          <a:chOff x="0" y="0"/>
          <a:chExt cx="0" cy="0"/>
        </a:xfrm>
      </p:grpSpPr>
      <p:pic>
        <p:nvPicPr>
          <p:cNvPr descr=" " id="361" name="Google Shape;361;g2667020657f_0_332"/>
          <p:cNvPicPr preferRelativeResize="0"/>
          <p:nvPr/>
        </p:nvPicPr>
        <p:blipFill rotWithShape="1">
          <a:blip r:embed="rId3">
            <a:alphaModFix/>
          </a:blip>
          <a:srcRect b="0" l="0" r="0" t="0"/>
          <a:stretch/>
        </p:blipFill>
        <p:spPr>
          <a:xfrm>
            <a:off x="609676" y="9842500"/>
            <a:ext cx="3391324" cy="3390900"/>
          </a:xfrm>
          <a:prstGeom prst="rect">
            <a:avLst/>
          </a:prstGeom>
          <a:noFill/>
          <a:ln>
            <a:noFill/>
          </a:ln>
        </p:spPr>
      </p:pic>
      <p:pic>
        <p:nvPicPr>
          <p:cNvPr descr=" " id="362" name="Google Shape;362;g2667020657f_0_332"/>
          <p:cNvPicPr preferRelativeResize="0"/>
          <p:nvPr/>
        </p:nvPicPr>
        <p:blipFill rotWithShape="1">
          <a:blip r:embed="rId4">
            <a:alphaModFix/>
          </a:blip>
          <a:srcRect b="0" l="0" r="0" t="0"/>
          <a:stretch/>
        </p:blipFill>
        <p:spPr>
          <a:xfrm>
            <a:off x="20309838" y="1397000"/>
            <a:ext cx="3469183" cy="2041277"/>
          </a:xfrm>
          <a:prstGeom prst="rect">
            <a:avLst/>
          </a:prstGeom>
          <a:noFill/>
          <a:ln>
            <a:noFill/>
          </a:ln>
        </p:spPr>
      </p:pic>
      <p:sp>
        <p:nvSpPr>
          <p:cNvPr id="363" name="Google Shape;363;g2667020657f_0_3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4" name="Google Shape;364;g2667020657f_0_33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65" name="Google Shape;365;g2667020657f_0_332"/>
          <p:cNvSpPr/>
          <p:nvPr/>
        </p:nvSpPr>
        <p:spPr>
          <a:xfrm>
            <a:off x="3391324" y="2476500"/>
            <a:ext cx="7875000" cy="37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667020657f_0_332"/>
          <p:cNvSpPr/>
          <p:nvPr/>
        </p:nvSpPr>
        <p:spPr>
          <a:xfrm>
            <a:off x="2400600" y="2476500"/>
            <a:ext cx="9856500" cy="29973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667020657f_0_332"/>
          <p:cNvSpPr/>
          <p:nvPr/>
        </p:nvSpPr>
        <p:spPr>
          <a:xfrm>
            <a:off x="2620761" y="2781300"/>
            <a:ext cx="8874300" cy="2929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DACBB"/>
              </a:buClr>
              <a:buSzPts val="12800"/>
              <a:buFont typeface="Fugaz One"/>
              <a:buNone/>
            </a:pPr>
            <a:r>
              <a:rPr b="0" i="0" lang="en-US" sz="12800" u="none" cap="none" strike="noStrike">
                <a:solidFill>
                  <a:srgbClr val="0DACBB"/>
                </a:solidFill>
                <a:latin typeface="Fugaz One"/>
                <a:ea typeface="Fugaz One"/>
                <a:cs typeface="Fugaz One"/>
                <a:sym typeface="Fugaz One"/>
              </a:rPr>
              <a:t>233 COINS</a:t>
            </a:r>
            <a:endParaRPr b="0" i="0" sz="12800" u="none" cap="none" strike="noStrike">
              <a:solidFill>
                <a:schemeClr val="dk1"/>
              </a:solidFill>
              <a:latin typeface="Calibri"/>
              <a:ea typeface="Calibri"/>
              <a:cs typeface="Calibri"/>
              <a:sym typeface="Calibri"/>
            </a:endParaRPr>
          </a:p>
        </p:txBody>
      </p:sp>
      <p:sp>
        <p:nvSpPr>
          <p:cNvPr id="368" name="Google Shape;368;g2667020657f_0_332"/>
          <p:cNvSpPr/>
          <p:nvPr/>
        </p:nvSpPr>
        <p:spPr>
          <a:xfrm>
            <a:off x="3391324" y="57785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667020657f_0_332"/>
          <p:cNvSpPr/>
          <p:nvPr/>
        </p:nvSpPr>
        <p:spPr>
          <a:xfrm>
            <a:off x="3323582" y="57785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70" name="Google Shape;370;g2667020657f_0_332"/>
          <p:cNvSpPr/>
          <p:nvPr/>
        </p:nvSpPr>
        <p:spPr>
          <a:xfrm>
            <a:off x="3391324" y="7226300"/>
            <a:ext cx="7875000" cy="37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667020657f_0_332"/>
          <p:cNvSpPr/>
          <p:nvPr/>
        </p:nvSpPr>
        <p:spPr>
          <a:xfrm>
            <a:off x="2095762" y="7226300"/>
            <a:ext cx="10466100" cy="29973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667020657f_0_332"/>
          <p:cNvSpPr/>
          <p:nvPr/>
        </p:nvSpPr>
        <p:spPr>
          <a:xfrm>
            <a:off x="2315923" y="7531100"/>
            <a:ext cx="9483900" cy="2929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DACBB"/>
              </a:buClr>
              <a:buSzPts val="12800"/>
              <a:buFont typeface="Fugaz One"/>
              <a:buNone/>
            </a:pPr>
            <a:r>
              <a:rPr b="0" i="0" lang="en-US" sz="12800" u="none" cap="none" strike="noStrike">
                <a:solidFill>
                  <a:srgbClr val="0DACBB"/>
                </a:solidFill>
                <a:latin typeface="Fugaz One"/>
                <a:ea typeface="Fugaz One"/>
                <a:cs typeface="Fugaz One"/>
                <a:sym typeface="Fugaz One"/>
              </a:rPr>
              <a:t>456 HOURS</a:t>
            </a:r>
            <a:endParaRPr b="0" i="0" sz="12800" u="none" cap="none" strike="noStrike">
              <a:solidFill>
                <a:schemeClr val="dk1"/>
              </a:solidFill>
              <a:latin typeface="Calibri"/>
              <a:ea typeface="Calibri"/>
              <a:cs typeface="Calibri"/>
              <a:sym typeface="Calibri"/>
            </a:endParaRPr>
          </a:p>
        </p:txBody>
      </p:sp>
      <p:sp>
        <p:nvSpPr>
          <p:cNvPr id="373" name="Google Shape;373;g2667020657f_0_332"/>
          <p:cNvSpPr/>
          <p:nvPr/>
        </p:nvSpPr>
        <p:spPr>
          <a:xfrm>
            <a:off x="3391324" y="105283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667020657f_0_332"/>
          <p:cNvSpPr/>
          <p:nvPr/>
        </p:nvSpPr>
        <p:spPr>
          <a:xfrm>
            <a:off x="3323582" y="105283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75" name="Google Shape;375;g2667020657f_0_332"/>
          <p:cNvSpPr/>
          <p:nvPr/>
        </p:nvSpPr>
        <p:spPr>
          <a:xfrm>
            <a:off x="13552594" y="2476500"/>
            <a:ext cx="7875000" cy="37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667020657f_0_332"/>
          <p:cNvSpPr/>
          <p:nvPr/>
        </p:nvSpPr>
        <p:spPr>
          <a:xfrm>
            <a:off x="15025978" y="2476500"/>
            <a:ext cx="4928100" cy="29973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667020657f_0_332"/>
          <p:cNvSpPr/>
          <p:nvPr/>
        </p:nvSpPr>
        <p:spPr>
          <a:xfrm>
            <a:off x="15246139" y="2781300"/>
            <a:ext cx="3945900" cy="2929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DACBB"/>
              </a:buClr>
              <a:buSzPts val="12800"/>
              <a:buFont typeface="Fugaz One"/>
              <a:buNone/>
            </a:pPr>
            <a:r>
              <a:rPr b="0" i="0" lang="en-US" sz="12800" u="none" cap="none" strike="noStrike">
                <a:solidFill>
                  <a:srgbClr val="0DACBB"/>
                </a:solidFill>
                <a:latin typeface="Fugaz One"/>
                <a:ea typeface="Fugaz One"/>
                <a:cs typeface="Fugaz One"/>
                <a:sym typeface="Fugaz One"/>
              </a:rPr>
              <a:t>85%</a:t>
            </a:r>
            <a:endParaRPr b="0" i="0" sz="12800" u="none" cap="none" strike="noStrike">
              <a:solidFill>
                <a:schemeClr val="dk1"/>
              </a:solidFill>
              <a:latin typeface="Calibri"/>
              <a:ea typeface="Calibri"/>
              <a:cs typeface="Calibri"/>
              <a:sym typeface="Calibri"/>
            </a:endParaRPr>
          </a:p>
        </p:txBody>
      </p:sp>
      <p:sp>
        <p:nvSpPr>
          <p:cNvPr id="378" name="Google Shape;378;g2667020657f_0_332"/>
          <p:cNvSpPr/>
          <p:nvPr/>
        </p:nvSpPr>
        <p:spPr>
          <a:xfrm>
            <a:off x="13552594" y="57785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667020657f_0_332"/>
          <p:cNvSpPr/>
          <p:nvPr/>
        </p:nvSpPr>
        <p:spPr>
          <a:xfrm>
            <a:off x="13484852" y="57785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80" name="Google Shape;380;g2667020657f_0_332"/>
          <p:cNvSpPr/>
          <p:nvPr/>
        </p:nvSpPr>
        <p:spPr>
          <a:xfrm>
            <a:off x="13552594" y="7226300"/>
            <a:ext cx="7875000" cy="37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667020657f_0_332"/>
          <p:cNvSpPr/>
          <p:nvPr/>
        </p:nvSpPr>
        <p:spPr>
          <a:xfrm>
            <a:off x="13774872" y="7226300"/>
            <a:ext cx="7430400" cy="29973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667020657f_0_332"/>
          <p:cNvSpPr/>
          <p:nvPr/>
        </p:nvSpPr>
        <p:spPr>
          <a:xfrm>
            <a:off x="13995032" y="7531100"/>
            <a:ext cx="6448200" cy="2929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DACBB"/>
              </a:buClr>
              <a:buSzPts val="12800"/>
              <a:buFont typeface="Fugaz One"/>
              <a:buNone/>
            </a:pPr>
            <a:r>
              <a:rPr b="0" i="0" lang="en-US" sz="12800" u="none" cap="none" strike="noStrike">
                <a:solidFill>
                  <a:srgbClr val="0DACBB"/>
                </a:solidFill>
                <a:latin typeface="Fugaz One"/>
                <a:ea typeface="Fugaz One"/>
                <a:cs typeface="Fugaz One"/>
                <a:sym typeface="Fugaz One"/>
              </a:rPr>
              <a:t>434 KM</a:t>
            </a:r>
            <a:endParaRPr b="0" i="0" sz="12800" u="none" cap="none" strike="noStrike">
              <a:solidFill>
                <a:schemeClr val="dk1"/>
              </a:solidFill>
              <a:latin typeface="Calibri"/>
              <a:ea typeface="Calibri"/>
              <a:cs typeface="Calibri"/>
              <a:sym typeface="Calibri"/>
            </a:endParaRPr>
          </a:p>
        </p:txBody>
      </p:sp>
      <p:sp>
        <p:nvSpPr>
          <p:cNvPr id="383" name="Google Shape;383;g2667020657f_0_332"/>
          <p:cNvSpPr/>
          <p:nvPr/>
        </p:nvSpPr>
        <p:spPr>
          <a:xfrm>
            <a:off x="13552594" y="105283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667020657f_0_332"/>
          <p:cNvSpPr/>
          <p:nvPr/>
        </p:nvSpPr>
        <p:spPr>
          <a:xfrm>
            <a:off x="13484852" y="105283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389" name="Shape 389"/>
        <p:cNvGrpSpPr/>
        <p:nvPr/>
      </p:nvGrpSpPr>
      <p:grpSpPr>
        <a:xfrm>
          <a:off x="0" y="0"/>
          <a:ext cx="0" cy="0"/>
          <a:chOff x="0" y="0"/>
          <a:chExt cx="0" cy="0"/>
        </a:xfrm>
      </p:grpSpPr>
      <p:pic>
        <p:nvPicPr>
          <p:cNvPr descr=" " id="390" name="Google Shape;390;g2667020657f_0_360"/>
          <p:cNvPicPr preferRelativeResize="0"/>
          <p:nvPr/>
        </p:nvPicPr>
        <p:blipFill rotWithShape="1">
          <a:blip r:embed="rId3">
            <a:alphaModFix/>
          </a:blip>
          <a:srcRect b="0" l="0" r="0" t="0"/>
          <a:stretch/>
        </p:blipFill>
        <p:spPr>
          <a:xfrm>
            <a:off x="469959" y="660400"/>
            <a:ext cx="4470959" cy="4013200"/>
          </a:xfrm>
          <a:prstGeom prst="rect">
            <a:avLst/>
          </a:prstGeom>
          <a:noFill/>
          <a:ln>
            <a:noFill/>
          </a:ln>
        </p:spPr>
      </p:pic>
      <p:pic>
        <p:nvPicPr>
          <p:cNvPr descr=" " id="391" name="Google Shape;391;g2667020657f_0_360"/>
          <p:cNvPicPr preferRelativeResize="0"/>
          <p:nvPr/>
        </p:nvPicPr>
        <p:blipFill rotWithShape="1">
          <a:blip r:embed="rId4">
            <a:alphaModFix/>
          </a:blip>
          <a:srcRect b="0" l="0" r="0" t="0"/>
          <a:stretch/>
        </p:blipFill>
        <p:spPr>
          <a:xfrm>
            <a:off x="18442705" y="10693400"/>
            <a:ext cx="5042530" cy="2603500"/>
          </a:xfrm>
          <a:prstGeom prst="rect">
            <a:avLst/>
          </a:prstGeom>
          <a:noFill/>
          <a:ln>
            <a:noFill/>
          </a:ln>
        </p:spPr>
      </p:pic>
      <p:sp>
        <p:nvSpPr>
          <p:cNvPr id="392" name="Google Shape;392;g2667020657f_0_3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3" name="Google Shape;393;g2667020657f_0_36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94" name="Google Shape;394;g2667020657f_0_360"/>
          <p:cNvSpPr/>
          <p:nvPr/>
        </p:nvSpPr>
        <p:spPr>
          <a:xfrm>
            <a:off x="9361070" y="1447800"/>
            <a:ext cx="67530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8000"/>
              <a:buFont typeface="Fugaz One"/>
              <a:buNone/>
            </a:pPr>
            <a:r>
              <a:rPr b="0" i="0" lang="en-US" sz="8000" u="none" cap="none" strike="noStrike">
                <a:solidFill>
                  <a:srgbClr val="0DACBB"/>
                </a:solidFill>
                <a:latin typeface="Fugaz One"/>
                <a:ea typeface="Fugaz One"/>
                <a:cs typeface="Fugaz One"/>
                <a:sym typeface="Fugaz One"/>
              </a:rPr>
              <a:t>SOME GRAPH</a:t>
            </a:r>
            <a:endParaRPr b="0" i="0" sz="8000" u="none" cap="none" strike="noStrike">
              <a:solidFill>
                <a:schemeClr val="dk1"/>
              </a:solidFill>
              <a:latin typeface="Calibri"/>
              <a:ea typeface="Calibri"/>
              <a:cs typeface="Calibri"/>
              <a:sym typeface="Calibri"/>
            </a:endParaRPr>
          </a:p>
        </p:txBody>
      </p:sp>
      <p:sp>
        <p:nvSpPr>
          <p:cNvPr id="395" name="Google Shape;395;g2667020657f_0_360"/>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667020657f_0_360"/>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EAF2"/>
              </a:buClr>
              <a:buSzPts val="1820"/>
              <a:buFont typeface="Lato"/>
              <a:buNone/>
            </a:pPr>
            <a:r>
              <a:rPr b="0" i="0" lang="en-US" sz="1820" u="none" cap="none" strike="noStrike">
                <a:solidFill>
                  <a:srgbClr val="50EAF2"/>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97" name="Google Shape;397;g2667020657f_0_360"/>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EAF2"/>
              </a:buClr>
              <a:buSzPts val="2185"/>
              <a:buFont typeface="Lato"/>
              <a:buNone/>
            </a:pPr>
            <a:r>
              <a:rPr b="0" i="0" lang="en-US" sz="2185" u="none" cap="none" strike="noStrike">
                <a:solidFill>
                  <a:srgbClr val="50EAF2"/>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98" name="Google Shape;398;g2667020657f_0_360"/>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EAF2"/>
              </a:buClr>
              <a:buSzPts val="2185"/>
              <a:buFont typeface="Lato"/>
              <a:buNone/>
            </a:pPr>
            <a:r>
              <a:rPr b="0" i="0" lang="en-US" sz="2185" u="none" cap="none" strike="noStrike">
                <a:solidFill>
                  <a:srgbClr val="50EAF2"/>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99" name="Google Shape;399;g2667020657f_0_360"/>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EAF2"/>
              </a:buClr>
              <a:buSzPts val="2185"/>
              <a:buFont typeface="Lato"/>
              <a:buNone/>
            </a:pPr>
            <a:r>
              <a:rPr b="0" i="0" lang="en-US" sz="2185" u="none" cap="none" strike="noStrike">
                <a:solidFill>
                  <a:srgbClr val="50EAF2"/>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00" name="Google Shape;400;g2667020657f_0_360"/>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EAF2"/>
              </a:buClr>
              <a:buSzPts val="2185"/>
              <a:buFont typeface="Lato"/>
              <a:buNone/>
            </a:pPr>
            <a:r>
              <a:rPr b="0" i="0" lang="en-US" sz="2185" u="none" cap="none" strike="noStrike">
                <a:solidFill>
                  <a:srgbClr val="50EAF2"/>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1" name="Google Shape;401;g2667020657f_0_360"/>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EAF2"/>
              </a:buClr>
              <a:buSzPts val="2185"/>
              <a:buFont typeface="Lato"/>
              <a:buNone/>
            </a:pPr>
            <a:r>
              <a:rPr b="0" i="0" lang="en-US" sz="2185" u="none" cap="none" strike="noStrike">
                <a:solidFill>
                  <a:srgbClr val="50EAF2"/>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2" name="Google Shape;402;g2667020657f_0_360"/>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EAF2"/>
              </a:buClr>
              <a:buSzPts val="2185"/>
              <a:buFont typeface="Lato"/>
              <a:buNone/>
            </a:pPr>
            <a:r>
              <a:rPr b="0" i="0" lang="en-US" sz="2185" u="none" cap="none" strike="noStrike">
                <a:solidFill>
                  <a:srgbClr val="50EAF2"/>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3" name="Google Shape;403;g2667020657f_0_360"/>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EAF2"/>
              </a:buClr>
              <a:buSzPts val="2185"/>
              <a:buFont typeface="Lato"/>
              <a:buNone/>
            </a:pPr>
            <a:r>
              <a:rPr b="0" i="0" lang="en-US" sz="2185" u="none" cap="none" strike="noStrike">
                <a:solidFill>
                  <a:srgbClr val="50EAF2"/>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4" name="Google Shape;404;g2667020657f_0_360"/>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EAF2"/>
              </a:buClr>
              <a:buSzPts val="2185"/>
              <a:buFont typeface="Lato"/>
              <a:buNone/>
            </a:pPr>
            <a:r>
              <a:rPr b="0" i="0" lang="en-US" sz="2185" u="none" cap="none" strike="noStrike">
                <a:solidFill>
                  <a:srgbClr val="50EAF2"/>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05" name="Google Shape;405;g2667020657f_0_360"/>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EAF2"/>
              </a:buClr>
              <a:buSzPts val="1820"/>
              <a:buFont typeface="Lato"/>
              <a:buNone/>
            </a:pPr>
            <a:r>
              <a:rPr b="0" i="0" lang="en-US" sz="1820" u="none" cap="none" strike="noStrike">
                <a:solidFill>
                  <a:srgbClr val="50EAF2"/>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06" name="Google Shape;406;g2667020657f_0_360"/>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EAF2"/>
              </a:buClr>
              <a:buSzPts val="1820"/>
              <a:buFont typeface="Lato"/>
              <a:buNone/>
            </a:pPr>
            <a:r>
              <a:rPr b="0" i="0" lang="en-US" sz="1820" u="none" cap="none" strike="noStrike">
                <a:solidFill>
                  <a:srgbClr val="50EAF2"/>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07" name="Google Shape;407;g2667020657f_0_360"/>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EAF2"/>
              </a:buClr>
              <a:buSzPts val="1820"/>
              <a:buFont typeface="Lato"/>
              <a:buNone/>
            </a:pPr>
            <a:r>
              <a:rPr b="0" i="0" lang="en-US" sz="1820" u="none" cap="none" strike="noStrike">
                <a:solidFill>
                  <a:srgbClr val="50EAF2"/>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08" name="Google Shape;408;g2667020657f_0_360"/>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EAF2"/>
              </a:buClr>
              <a:buSzPts val="1820"/>
              <a:buFont typeface="Lato"/>
              <a:buNone/>
            </a:pPr>
            <a:r>
              <a:rPr b="0" i="0" lang="en-US" sz="1820" u="none" cap="none" strike="noStrike">
                <a:solidFill>
                  <a:srgbClr val="50EAF2"/>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09" name="Google Shape;409;g2667020657f_0_360"/>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EAF2"/>
              </a:buClr>
              <a:buSzPts val="1820"/>
              <a:buFont typeface="Lato"/>
              <a:buNone/>
            </a:pPr>
            <a:r>
              <a:rPr b="0" i="0" lang="en-US" sz="1820" u="none" cap="none" strike="noStrike">
                <a:solidFill>
                  <a:srgbClr val="50EAF2"/>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10" name="Google Shape;410;g2667020657f_0_360"/>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EAF2"/>
              </a:buClr>
              <a:buSzPts val="1820"/>
              <a:buFont typeface="Lato"/>
              <a:buNone/>
            </a:pPr>
            <a:r>
              <a:rPr b="0" i="0" lang="en-US" sz="1820" u="none" cap="none" strike="noStrike">
                <a:solidFill>
                  <a:srgbClr val="50EAF2"/>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1" name="Google Shape;411;g2667020657f_0_360"/>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EAF2"/>
              </a:buClr>
              <a:buSzPts val="1820"/>
              <a:buFont typeface="Lato"/>
              <a:buNone/>
            </a:pPr>
            <a:r>
              <a:rPr b="0" i="0" lang="en-US" sz="1820" u="none" cap="none" strike="noStrike">
                <a:solidFill>
                  <a:srgbClr val="50EAF2"/>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2" name="Google Shape;412;g2667020657f_0_360"/>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EAF2"/>
              </a:buClr>
              <a:buSzPts val="1820"/>
              <a:buFont typeface="Lato"/>
              <a:buNone/>
            </a:pPr>
            <a:r>
              <a:rPr b="0" i="0" lang="en-US" sz="1820" u="none" cap="none" strike="noStrike">
                <a:solidFill>
                  <a:srgbClr val="50EAF2"/>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3" name="Google Shape;413;g2667020657f_0_360"/>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EAF2"/>
              </a:buClr>
              <a:buSzPts val="1820"/>
              <a:buFont typeface="Lato"/>
              <a:buNone/>
            </a:pPr>
            <a:r>
              <a:rPr b="0" i="0" lang="en-US" sz="1820" u="none" cap="none" strike="noStrike">
                <a:solidFill>
                  <a:srgbClr val="50EAF2"/>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4" name="Google Shape;414;g2667020657f_0_360"/>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0EAF2"/>
              </a:buClr>
              <a:buSzPts val="1820"/>
              <a:buFont typeface="Lato"/>
              <a:buNone/>
            </a:pPr>
            <a:r>
              <a:rPr b="0" i="0" lang="en-US" sz="1820" u="none" cap="none" strike="noStrike">
                <a:solidFill>
                  <a:srgbClr val="50EAF2"/>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15" name="Google Shape;415;g2667020657f_0_360"/>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416" name="Google Shape;416;g2667020657f_0_360"/>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417" name="Google Shape;417;g2667020657f_0_360"/>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418" name="Google Shape;418;g2667020657f_0_360"/>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419" name="Google Shape;419;g2667020657f_0_360"/>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420" name="Google Shape;420;g2667020657f_0_360"/>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421" name="Google Shape;421;g2667020657f_0_360"/>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22" name="Google Shape;422;g2667020657f_0_360"/>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23" name="Google Shape;423;g2667020657f_0_360"/>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424" name="Google Shape;424;g2667020657f_0_360"/>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425" name="Google Shape;425;g2667020657f_0_360"/>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26" name="Google Shape;426;g2667020657f_0_360"/>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27" name="Google Shape;427;g2667020657f_0_360"/>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28" name="Google Shape;428;g2667020657f_0_360"/>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29" name="Google Shape;429;g2667020657f_0_360"/>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30" name="Google Shape;430;g2667020657f_0_360"/>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31" name="Google Shape;431;g2667020657f_0_360"/>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32" name="Google Shape;432;g2667020657f_0_360"/>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33" name="Google Shape;433;g2667020657f_0_360"/>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34" name="Google Shape;434;g2667020657f_0_360"/>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35" name="Google Shape;435;g2667020657f_0_360"/>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36" name="Google Shape;436;g2667020657f_0_360"/>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37" name="Google Shape;437;g2667020657f_0_36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667020657f_0_36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9" name="Google Shape;439;g2667020657f_0_360"/>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40" name="Google Shape;440;g2667020657f_0_360"/>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41" name="Google Shape;441;g2667020657f_0_360"/>
          <p:cNvSpPr/>
          <p:nvPr/>
        </p:nvSpPr>
        <p:spPr>
          <a:xfrm>
            <a:off x="16175472" y="6365379"/>
            <a:ext cx="2045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667020657f_0_360"/>
          <p:cNvSpPr/>
          <p:nvPr/>
        </p:nvSpPr>
        <p:spPr>
          <a:xfrm>
            <a:off x="16175472" y="6292850"/>
            <a:ext cx="224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34.574</a:t>
            </a:r>
            <a:endParaRPr b="0" i="0" sz="4800" u="none" cap="none" strike="noStrike">
              <a:solidFill>
                <a:schemeClr val="dk1"/>
              </a:solidFill>
              <a:latin typeface="Calibri"/>
              <a:ea typeface="Calibri"/>
              <a:cs typeface="Calibri"/>
              <a:sym typeface="Calibri"/>
            </a:endParaRPr>
          </a:p>
        </p:txBody>
      </p:sp>
      <p:sp>
        <p:nvSpPr>
          <p:cNvPr id="443" name="Google Shape;443;g2667020657f_0_360"/>
          <p:cNvSpPr/>
          <p:nvPr/>
        </p:nvSpPr>
        <p:spPr>
          <a:xfrm>
            <a:off x="16753394" y="71818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44" name="Google Shape;444;g2667020657f_0_360"/>
          <p:cNvSpPr/>
          <p:nvPr/>
        </p:nvSpPr>
        <p:spPr>
          <a:xfrm>
            <a:off x="13260457"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667020657f_0_360"/>
          <p:cNvSpPr/>
          <p:nvPr/>
        </p:nvSpPr>
        <p:spPr>
          <a:xfrm>
            <a:off x="13260457"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2667020657f_0_360"/>
          <p:cNvSpPr/>
          <p:nvPr/>
        </p:nvSpPr>
        <p:spPr>
          <a:xfrm>
            <a:off x="13158845" y="10515600"/>
            <a:ext cx="8078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TREASURE FOUND</a:t>
            </a:r>
            <a:endParaRPr b="0" i="0" sz="4800" u="none" cap="none" strike="noStrike">
              <a:solidFill>
                <a:schemeClr val="dk1"/>
              </a:solidFill>
              <a:latin typeface="Calibri"/>
              <a:ea typeface="Calibri"/>
              <a:cs typeface="Calibri"/>
              <a:sym typeface="Calibri"/>
            </a:endParaRPr>
          </a:p>
        </p:txBody>
      </p:sp>
      <p:sp>
        <p:nvSpPr>
          <p:cNvPr id="447" name="Google Shape;447;g2667020657f_0_360"/>
          <p:cNvSpPr/>
          <p:nvPr/>
        </p:nvSpPr>
        <p:spPr>
          <a:xfrm>
            <a:off x="13192716" y="11506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48" name="Google Shape;448;g2667020657f_0_360"/>
          <p:cNvSpPr/>
          <p:nvPr/>
        </p:nvSpPr>
        <p:spPr>
          <a:xfrm>
            <a:off x="3251606"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667020657f_0_360"/>
          <p:cNvSpPr/>
          <p:nvPr/>
        </p:nvSpPr>
        <p:spPr>
          <a:xfrm>
            <a:off x="3251606"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667020657f_0_360"/>
          <p:cNvSpPr/>
          <p:nvPr/>
        </p:nvSpPr>
        <p:spPr>
          <a:xfrm>
            <a:off x="3149994" y="10515600"/>
            <a:ext cx="8078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SPELLCASTING PROGRESS</a:t>
            </a:r>
            <a:endParaRPr b="0" i="0" sz="4800" u="none" cap="none" strike="noStrike">
              <a:solidFill>
                <a:schemeClr val="dk1"/>
              </a:solidFill>
              <a:latin typeface="Calibri"/>
              <a:ea typeface="Calibri"/>
              <a:cs typeface="Calibri"/>
              <a:sym typeface="Calibri"/>
            </a:endParaRPr>
          </a:p>
        </p:txBody>
      </p:sp>
      <p:sp>
        <p:nvSpPr>
          <p:cNvPr id="451" name="Google Shape;451;g2667020657f_0_360"/>
          <p:cNvSpPr/>
          <p:nvPr/>
        </p:nvSpPr>
        <p:spPr>
          <a:xfrm>
            <a:off x="3183865" y="11506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456" name="Shape 456"/>
        <p:cNvGrpSpPr/>
        <p:nvPr/>
      </p:nvGrpSpPr>
      <p:grpSpPr>
        <a:xfrm>
          <a:off x="0" y="0"/>
          <a:ext cx="0" cy="0"/>
          <a:chOff x="0" y="0"/>
          <a:chExt cx="0" cy="0"/>
        </a:xfrm>
      </p:grpSpPr>
      <p:pic>
        <p:nvPicPr>
          <p:cNvPr descr=" " id="457" name="Google Shape;457;g2667020657f_0_426"/>
          <p:cNvPicPr preferRelativeResize="0"/>
          <p:nvPr/>
        </p:nvPicPr>
        <p:blipFill rotWithShape="1">
          <a:blip r:embed="rId3">
            <a:alphaModFix/>
          </a:blip>
          <a:srcRect b="0" l="0" r="0" t="0"/>
          <a:stretch/>
        </p:blipFill>
        <p:spPr>
          <a:xfrm>
            <a:off x="20373346" y="9677400"/>
            <a:ext cx="3061083" cy="3060700"/>
          </a:xfrm>
          <a:prstGeom prst="rect">
            <a:avLst/>
          </a:prstGeom>
          <a:noFill/>
          <a:ln>
            <a:noFill/>
          </a:ln>
        </p:spPr>
      </p:pic>
      <p:pic>
        <p:nvPicPr>
          <p:cNvPr descr=" " id="458" name="Google Shape;458;g2667020657f_0_426"/>
          <p:cNvPicPr preferRelativeResize="0"/>
          <p:nvPr/>
        </p:nvPicPr>
        <p:blipFill rotWithShape="1">
          <a:blip r:embed="rId4">
            <a:alphaModFix/>
          </a:blip>
          <a:srcRect b="0" l="0" r="0" t="0"/>
          <a:stretch/>
        </p:blipFill>
        <p:spPr>
          <a:xfrm>
            <a:off x="21757819" y="11061700"/>
            <a:ext cx="2044956" cy="2044700"/>
          </a:xfrm>
          <a:prstGeom prst="rect">
            <a:avLst/>
          </a:prstGeom>
          <a:noFill/>
          <a:ln>
            <a:noFill/>
          </a:ln>
        </p:spPr>
      </p:pic>
      <p:pic>
        <p:nvPicPr>
          <p:cNvPr descr=" " id="459" name="Google Shape;459;g2667020657f_0_426"/>
          <p:cNvPicPr preferRelativeResize="0"/>
          <p:nvPr/>
        </p:nvPicPr>
        <p:blipFill rotWithShape="1">
          <a:blip r:embed="rId5">
            <a:alphaModFix/>
          </a:blip>
          <a:srcRect b="0" l="0" r="0" t="0"/>
          <a:stretch/>
        </p:blipFill>
        <p:spPr>
          <a:xfrm>
            <a:off x="736692" y="965200"/>
            <a:ext cx="1486086" cy="1485900"/>
          </a:xfrm>
          <a:prstGeom prst="rect">
            <a:avLst/>
          </a:prstGeom>
          <a:noFill/>
          <a:ln>
            <a:noFill/>
          </a:ln>
        </p:spPr>
      </p:pic>
      <p:pic>
        <p:nvPicPr>
          <p:cNvPr descr=" " id="460" name="Google Shape;460;g2667020657f_0_426"/>
          <p:cNvPicPr preferRelativeResize="0"/>
          <p:nvPr/>
        </p:nvPicPr>
        <p:blipFill rotWithShape="1">
          <a:blip r:embed="rId6">
            <a:alphaModFix/>
          </a:blip>
          <a:srcRect b="0" l="0" r="0" t="0"/>
          <a:stretch/>
        </p:blipFill>
        <p:spPr>
          <a:xfrm>
            <a:off x="2222778" y="406400"/>
            <a:ext cx="1117740" cy="1117600"/>
          </a:xfrm>
          <a:prstGeom prst="rect">
            <a:avLst/>
          </a:prstGeom>
          <a:noFill/>
          <a:ln>
            <a:noFill/>
          </a:ln>
        </p:spPr>
      </p:pic>
      <p:sp>
        <p:nvSpPr>
          <p:cNvPr id="461" name="Google Shape;461;g2667020657f_0_4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2" name="Google Shape;462;g2667020657f_0_42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63" name="Google Shape;463;g2667020657f_0_426"/>
          <p:cNvSpPr/>
          <p:nvPr/>
        </p:nvSpPr>
        <p:spPr>
          <a:xfrm>
            <a:off x="13450981" y="5753100"/>
            <a:ext cx="87387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667020657f_0_426"/>
          <p:cNvSpPr/>
          <p:nvPr/>
        </p:nvSpPr>
        <p:spPr>
          <a:xfrm>
            <a:off x="13450981" y="5753100"/>
            <a:ext cx="87387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667020657f_0_426"/>
          <p:cNvSpPr/>
          <p:nvPr/>
        </p:nvSpPr>
        <p:spPr>
          <a:xfrm>
            <a:off x="13450981" y="5753100"/>
            <a:ext cx="8941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A WEB APPLICATION</a:t>
            </a:r>
            <a:endParaRPr b="0" i="0" sz="4800" u="none" cap="none" strike="noStrike">
              <a:solidFill>
                <a:schemeClr val="dk1"/>
              </a:solidFill>
              <a:latin typeface="Calibri"/>
              <a:ea typeface="Calibri"/>
              <a:cs typeface="Calibri"/>
              <a:sym typeface="Calibri"/>
            </a:endParaRPr>
          </a:p>
        </p:txBody>
      </p:sp>
      <p:sp>
        <p:nvSpPr>
          <p:cNvPr id="466" name="Google Shape;466;g2667020657f_0_426"/>
          <p:cNvSpPr/>
          <p:nvPr/>
        </p:nvSpPr>
        <p:spPr>
          <a:xfrm>
            <a:off x="13450981" y="68453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67" name="Google Shape;467;g2667020657f_0_426"/>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68" name="Google Shape;468;g2667020657f_0_426"/>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469" name="Google Shape;469;g2667020657f_0_426"/>
          <p:cNvSpPr/>
          <p:nvPr/>
        </p:nvSpPr>
        <p:spPr>
          <a:xfrm>
            <a:off x="6338092" y="1524000"/>
            <a:ext cx="120624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8000"/>
              <a:buFont typeface="Fugaz One"/>
              <a:buNone/>
            </a:pPr>
            <a:r>
              <a:rPr b="0" i="0" lang="en-US" sz="8000" u="none" cap="none" strike="noStrike">
                <a:solidFill>
                  <a:srgbClr val="0DACBB"/>
                </a:solidFill>
                <a:latin typeface="Fugaz One"/>
                <a:ea typeface="Fugaz One"/>
                <a:cs typeface="Fugaz One"/>
                <a:sym typeface="Fugaz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474" name="Shape 474"/>
        <p:cNvGrpSpPr/>
        <p:nvPr/>
      </p:nvGrpSpPr>
      <p:grpSpPr>
        <a:xfrm>
          <a:off x="0" y="0"/>
          <a:ext cx="0" cy="0"/>
          <a:chOff x="0" y="0"/>
          <a:chExt cx="0" cy="0"/>
        </a:xfrm>
      </p:grpSpPr>
      <p:pic>
        <p:nvPicPr>
          <p:cNvPr descr=" " id="475" name="Google Shape;475;g2667020657f_0_443"/>
          <p:cNvPicPr preferRelativeResize="0"/>
          <p:nvPr/>
        </p:nvPicPr>
        <p:blipFill rotWithShape="1">
          <a:blip r:embed="rId3">
            <a:alphaModFix/>
          </a:blip>
          <a:srcRect b="0" l="0" r="0" t="0"/>
          <a:stretch/>
        </p:blipFill>
        <p:spPr>
          <a:xfrm>
            <a:off x="609676" y="9842500"/>
            <a:ext cx="3391324" cy="3390900"/>
          </a:xfrm>
          <a:prstGeom prst="rect">
            <a:avLst/>
          </a:prstGeom>
          <a:noFill/>
          <a:ln>
            <a:noFill/>
          </a:ln>
        </p:spPr>
      </p:pic>
      <p:pic>
        <p:nvPicPr>
          <p:cNvPr descr=" " id="476" name="Google Shape;476;g2667020657f_0_443"/>
          <p:cNvPicPr preferRelativeResize="0"/>
          <p:nvPr/>
        </p:nvPicPr>
        <p:blipFill rotWithShape="1">
          <a:blip r:embed="rId4">
            <a:alphaModFix/>
          </a:blip>
          <a:srcRect b="0" l="0" r="0" t="0"/>
          <a:stretch/>
        </p:blipFill>
        <p:spPr>
          <a:xfrm>
            <a:off x="20309838" y="1397000"/>
            <a:ext cx="3469183" cy="2041277"/>
          </a:xfrm>
          <a:prstGeom prst="rect">
            <a:avLst/>
          </a:prstGeom>
          <a:noFill/>
          <a:ln>
            <a:noFill/>
          </a:ln>
        </p:spPr>
      </p:pic>
      <p:sp>
        <p:nvSpPr>
          <p:cNvPr id="477" name="Google Shape;477;g2667020657f_0_4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8" name="Google Shape;478;g2667020657f_0_44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79" name="Google Shape;479;g2667020657f_0_443"/>
          <p:cNvSpPr/>
          <p:nvPr/>
        </p:nvSpPr>
        <p:spPr>
          <a:xfrm>
            <a:off x="2946768" y="4660900"/>
            <a:ext cx="87387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667020657f_0_443"/>
          <p:cNvSpPr/>
          <p:nvPr/>
        </p:nvSpPr>
        <p:spPr>
          <a:xfrm>
            <a:off x="2946768" y="4660900"/>
            <a:ext cx="87387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667020657f_0_443"/>
          <p:cNvSpPr/>
          <p:nvPr/>
        </p:nvSpPr>
        <p:spPr>
          <a:xfrm>
            <a:off x="2946768" y="4660900"/>
            <a:ext cx="8941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AN MOBILE APP</a:t>
            </a:r>
            <a:endParaRPr b="0" i="0" sz="4800" u="none" cap="none" strike="noStrike">
              <a:solidFill>
                <a:schemeClr val="dk1"/>
              </a:solidFill>
              <a:latin typeface="Calibri"/>
              <a:ea typeface="Calibri"/>
              <a:cs typeface="Calibri"/>
              <a:sym typeface="Calibri"/>
            </a:endParaRPr>
          </a:p>
        </p:txBody>
      </p:sp>
      <p:sp>
        <p:nvSpPr>
          <p:cNvPr id="482" name="Google Shape;482;g2667020657f_0_443"/>
          <p:cNvSpPr/>
          <p:nvPr/>
        </p:nvSpPr>
        <p:spPr>
          <a:xfrm>
            <a:off x="2946768" y="57531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3" name="Google Shape;483;g2667020657f_0_443"/>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84" name="Google Shape;484;g2667020657f_0_443"/>
          <p:cNvSpPr/>
          <p:nvPr/>
        </p:nvSpPr>
        <p:spPr>
          <a:xfrm>
            <a:off x="2946768" y="2159000"/>
            <a:ext cx="129513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8000"/>
              <a:buFont typeface="Fugaz One"/>
              <a:buNone/>
            </a:pPr>
            <a:r>
              <a:rPr b="0" i="0" lang="en-US" sz="8000" u="none" cap="none" strike="noStrike">
                <a:solidFill>
                  <a:srgbClr val="0DACBB"/>
                </a:solidFill>
                <a:latin typeface="Fugaz One"/>
                <a:ea typeface="Fugaz One"/>
                <a:cs typeface="Fugaz One"/>
                <a:sym typeface="Fugaz One"/>
              </a:rPr>
              <a:t>THE FUTURE OF FANTASY</a:t>
            </a:r>
            <a:endParaRPr b="0" i="0" sz="8000" u="none" cap="none" strike="noStrike">
              <a:solidFill>
                <a:schemeClr val="dk1"/>
              </a:solidFill>
              <a:latin typeface="Calibri"/>
              <a:ea typeface="Calibri"/>
              <a:cs typeface="Calibri"/>
              <a:sym typeface="Calibri"/>
            </a:endParaRPr>
          </a:p>
        </p:txBody>
      </p:sp>
      <p:pic>
        <p:nvPicPr>
          <p:cNvPr descr=" " id="485" name="Google Shape;485;g2667020657f_0_443"/>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86" name="Google Shape;486;g2667020657f_0_443"/>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491" name="Shape 491"/>
        <p:cNvGrpSpPr/>
        <p:nvPr/>
      </p:nvGrpSpPr>
      <p:grpSpPr>
        <a:xfrm>
          <a:off x="0" y="0"/>
          <a:ext cx="0" cy="0"/>
          <a:chOff x="0" y="0"/>
          <a:chExt cx="0" cy="0"/>
        </a:xfrm>
      </p:grpSpPr>
      <p:pic>
        <p:nvPicPr>
          <p:cNvPr descr=" " id="492" name="Google Shape;492;g2667020657f_0_459"/>
          <p:cNvPicPr preferRelativeResize="0"/>
          <p:nvPr/>
        </p:nvPicPr>
        <p:blipFill rotWithShape="1">
          <a:blip r:embed="rId3">
            <a:alphaModFix/>
          </a:blip>
          <a:srcRect b="0" l="0" r="0" t="0"/>
          <a:stretch/>
        </p:blipFill>
        <p:spPr>
          <a:xfrm>
            <a:off x="19446130" y="660400"/>
            <a:ext cx="4470959" cy="4013200"/>
          </a:xfrm>
          <a:prstGeom prst="rect">
            <a:avLst/>
          </a:prstGeom>
          <a:noFill/>
          <a:ln>
            <a:noFill/>
          </a:ln>
        </p:spPr>
      </p:pic>
      <p:pic>
        <p:nvPicPr>
          <p:cNvPr descr=" " id="493" name="Google Shape;493;g2667020657f_0_459"/>
          <p:cNvPicPr preferRelativeResize="0"/>
          <p:nvPr/>
        </p:nvPicPr>
        <p:blipFill rotWithShape="1">
          <a:blip r:embed="rId4">
            <a:alphaModFix/>
          </a:blip>
          <a:srcRect b="0" l="0" r="0" t="0"/>
          <a:stretch/>
        </p:blipFill>
        <p:spPr>
          <a:xfrm>
            <a:off x="901813" y="10693400"/>
            <a:ext cx="5042530" cy="2603500"/>
          </a:xfrm>
          <a:prstGeom prst="rect">
            <a:avLst/>
          </a:prstGeom>
          <a:noFill/>
          <a:ln>
            <a:noFill/>
          </a:ln>
        </p:spPr>
      </p:pic>
      <p:sp>
        <p:nvSpPr>
          <p:cNvPr id="494" name="Google Shape;494;g2667020657f_0_4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5" name="Google Shape;495;g2667020657f_0_45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96" name="Google Shape;496;g2667020657f_0_459"/>
          <p:cNvSpPr/>
          <p:nvPr/>
        </p:nvSpPr>
        <p:spPr>
          <a:xfrm>
            <a:off x="876410" y="8369300"/>
            <a:ext cx="57156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667020657f_0_459"/>
          <p:cNvSpPr/>
          <p:nvPr/>
        </p:nvSpPr>
        <p:spPr>
          <a:xfrm>
            <a:off x="876410" y="8369300"/>
            <a:ext cx="57156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667020657f_0_459"/>
          <p:cNvSpPr/>
          <p:nvPr/>
        </p:nvSpPr>
        <p:spPr>
          <a:xfrm>
            <a:off x="876410" y="8369300"/>
            <a:ext cx="59190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A WEB APPLICATION</a:t>
            </a:r>
            <a:endParaRPr b="0" i="0" sz="4800" u="none" cap="none" strike="noStrike">
              <a:solidFill>
                <a:schemeClr val="dk1"/>
              </a:solidFill>
              <a:latin typeface="Calibri"/>
              <a:ea typeface="Calibri"/>
              <a:cs typeface="Calibri"/>
              <a:sym typeface="Calibri"/>
            </a:endParaRPr>
          </a:p>
        </p:txBody>
      </p:sp>
      <p:sp>
        <p:nvSpPr>
          <p:cNvPr id="499" name="Google Shape;499;g2667020657f_0_459"/>
          <p:cNvSpPr/>
          <p:nvPr/>
        </p:nvSpPr>
        <p:spPr>
          <a:xfrm>
            <a:off x="876410" y="103505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00" name="Google Shape;500;g2667020657f_0_459"/>
          <p:cNvSpPr/>
          <p:nvPr/>
        </p:nvSpPr>
        <p:spPr>
          <a:xfrm>
            <a:off x="876410" y="1536700"/>
            <a:ext cx="7692900" cy="628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8000"/>
              <a:buFont typeface="Fugaz One"/>
              <a:buNone/>
            </a:pPr>
            <a:r>
              <a:rPr b="0" i="0" lang="en-US" sz="8000" u="none" cap="none" strike="noStrike">
                <a:solidFill>
                  <a:srgbClr val="0DACBB"/>
                </a:solidFill>
                <a:latin typeface="Fugaz One"/>
                <a:ea typeface="Fugaz One"/>
                <a:cs typeface="Fugaz One"/>
                <a:sym typeface="Fugaz On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DACBB"/>
              </a:buClr>
              <a:buSzPts val="8000"/>
              <a:buFont typeface="Fugaz One"/>
              <a:buNone/>
            </a:pPr>
            <a:r>
              <a:rPr b="0" i="0" lang="en-US" sz="8000" u="none" cap="none" strike="noStrike">
                <a:solidFill>
                  <a:srgbClr val="0DACBB"/>
                </a:solidFill>
                <a:latin typeface="Fugaz One"/>
                <a:ea typeface="Fugaz One"/>
                <a:cs typeface="Fugaz One"/>
                <a:sym typeface="Fugaz On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DACBB"/>
              </a:buClr>
              <a:buSzPts val="8000"/>
              <a:buFont typeface="Fugaz One"/>
              <a:buNone/>
            </a:pPr>
            <a:r>
              <a:rPr b="0" i="0" lang="en-US" sz="8000" u="none" cap="none" strike="noStrike">
                <a:solidFill>
                  <a:srgbClr val="0DACBB"/>
                </a:solidFill>
                <a:latin typeface="Fugaz One"/>
                <a:ea typeface="Fugaz One"/>
                <a:cs typeface="Fugaz One"/>
                <a:sym typeface="Fugaz On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DACBB"/>
              </a:buClr>
              <a:buSzPts val="8000"/>
              <a:buFont typeface="Fugaz One"/>
              <a:buNone/>
            </a:pPr>
            <a:r>
              <a:rPr b="0" i="0" lang="en-US" sz="8000" u="none" cap="none" strike="noStrike">
                <a:solidFill>
                  <a:srgbClr val="0DACBB"/>
                </a:solidFill>
                <a:latin typeface="Fugaz One"/>
                <a:ea typeface="Fugaz One"/>
                <a:cs typeface="Fugaz One"/>
                <a:sym typeface="Fugaz One"/>
              </a:rPr>
              <a:t>WONDER</a:t>
            </a:r>
            <a:endParaRPr b="0" i="0" sz="8000" u="none" cap="none" strike="noStrike">
              <a:solidFill>
                <a:schemeClr val="dk1"/>
              </a:solidFill>
              <a:latin typeface="Calibri"/>
              <a:ea typeface="Calibri"/>
              <a:cs typeface="Calibri"/>
              <a:sym typeface="Calibri"/>
            </a:endParaRPr>
          </a:p>
        </p:txBody>
      </p:sp>
      <p:sp>
        <p:nvSpPr>
          <p:cNvPr id="501" name="Google Shape;501;g2667020657f_0_459"/>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02" name="Google Shape;502;g2667020657f_0_459"/>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503" name="Google Shape;503;g2667020657f_0_459"/>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508" name="Shape 508"/>
        <p:cNvGrpSpPr/>
        <p:nvPr/>
      </p:nvGrpSpPr>
      <p:grpSpPr>
        <a:xfrm>
          <a:off x="0" y="0"/>
          <a:ext cx="0" cy="0"/>
          <a:chOff x="0" y="0"/>
          <a:chExt cx="0" cy="0"/>
        </a:xfrm>
      </p:grpSpPr>
      <p:pic>
        <p:nvPicPr>
          <p:cNvPr descr=" " id="509" name="Google Shape;509;g2667020657f_0_47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0" name="Google Shape;510;g2667020657f_0_4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g2667020657f_0_47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2" name="Google Shape;512;g2667020657f_0_475"/>
          <p:cNvSpPr/>
          <p:nvPr/>
        </p:nvSpPr>
        <p:spPr>
          <a:xfrm>
            <a:off x="15559445" y="1003300"/>
            <a:ext cx="89886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8000"/>
              <a:buFont typeface="Fugaz One"/>
              <a:buNone/>
            </a:pPr>
            <a:r>
              <a:rPr b="0" i="0" lang="en-US" sz="8000" u="none" cap="none" strike="noStrike">
                <a:solidFill>
                  <a:srgbClr val="0DACBB"/>
                </a:solidFill>
                <a:latin typeface="Fugaz One"/>
                <a:ea typeface="Fugaz One"/>
                <a:cs typeface="Fugaz One"/>
                <a:sym typeface="Fugaz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30" name="Shape 30"/>
        <p:cNvGrpSpPr/>
        <p:nvPr/>
      </p:nvGrpSpPr>
      <p:grpSpPr>
        <a:xfrm>
          <a:off x="0" y="0"/>
          <a:ext cx="0" cy="0"/>
          <a:chOff x="0" y="0"/>
          <a:chExt cx="0" cy="0"/>
        </a:xfrm>
      </p:grpSpPr>
      <p:sp>
        <p:nvSpPr>
          <p:cNvPr id="31" name="Google Shape;31;g2667020657f_0_14"/>
          <p:cNvSpPr/>
          <p:nvPr/>
        </p:nvSpPr>
        <p:spPr>
          <a:xfrm rot="10800000">
            <a:off x="15756425" y="-787300"/>
            <a:ext cx="9653100" cy="9651900"/>
          </a:xfrm>
          <a:prstGeom prst="roundRect">
            <a:avLst>
              <a:gd fmla="val 16667" name="adj"/>
            </a:avLst>
          </a:prstGeom>
          <a:solidFill>
            <a:srgbClr val="C7F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667020657f_0_14"/>
          <p:cNvPicPr preferRelativeResize="0"/>
          <p:nvPr/>
        </p:nvPicPr>
        <p:blipFill rotWithShape="1">
          <a:blip r:embed="rId3">
            <a:alphaModFix/>
          </a:blip>
          <a:srcRect b="0" l="0" r="0" t="0"/>
          <a:stretch/>
        </p:blipFill>
        <p:spPr>
          <a:xfrm>
            <a:off x="2807063" y="10706100"/>
            <a:ext cx="5639492" cy="861749"/>
          </a:xfrm>
          <a:prstGeom prst="rect">
            <a:avLst/>
          </a:prstGeom>
          <a:noFill/>
          <a:ln>
            <a:noFill/>
          </a:ln>
        </p:spPr>
      </p:pic>
      <p:pic>
        <p:nvPicPr>
          <p:cNvPr descr=" " id="33" name="Google Shape;33;g2667020657f_0_14"/>
          <p:cNvPicPr preferRelativeResize="0"/>
          <p:nvPr/>
        </p:nvPicPr>
        <p:blipFill rotWithShape="1">
          <a:blip r:embed="rId4">
            <a:alphaModFix/>
          </a:blip>
          <a:srcRect b="0" l="0" r="0" t="0"/>
          <a:stretch/>
        </p:blipFill>
        <p:spPr>
          <a:xfrm>
            <a:off x="18396153" y="2497087"/>
            <a:ext cx="1833261" cy="6343393"/>
          </a:xfrm>
          <a:prstGeom prst="rect">
            <a:avLst/>
          </a:prstGeom>
          <a:noFill/>
          <a:ln>
            <a:noFill/>
          </a:ln>
        </p:spPr>
      </p:pic>
      <p:pic>
        <p:nvPicPr>
          <p:cNvPr descr=" " id="34" name="Google Shape;34;g2667020657f_0_14"/>
          <p:cNvPicPr preferRelativeResize="0"/>
          <p:nvPr/>
        </p:nvPicPr>
        <p:blipFill rotWithShape="1">
          <a:blip r:embed="rId5">
            <a:alphaModFix/>
          </a:blip>
          <a:srcRect b="0" l="0" r="0" t="0"/>
          <a:stretch/>
        </p:blipFill>
        <p:spPr>
          <a:xfrm>
            <a:off x="1716835" y="1943100"/>
            <a:ext cx="2182552" cy="2615188"/>
          </a:xfrm>
          <a:prstGeom prst="rect">
            <a:avLst/>
          </a:prstGeom>
          <a:noFill/>
          <a:ln>
            <a:noFill/>
          </a:ln>
        </p:spPr>
      </p:pic>
      <p:sp>
        <p:nvSpPr>
          <p:cNvPr id="35" name="Google Shape;35;g2667020657f_0_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 name="Google Shape;36;g2667020657f_0_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7" name="Google Shape;37;g2667020657f_0_14"/>
          <p:cNvSpPr/>
          <p:nvPr/>
        </p:nvSpPr>
        <p:spPr>
          <a:xfrm>
            <a:off x="2146568" y="4800600"/>
            <a:ext cx="85821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12800"/>
              <a:buFont typeface="Fugaz One"/>
              <a:buNone/>
            </a:pPr>
            <a:r>
              <a:rPr b="0" i="0" lang="en-US" sz="12800" u="none" cap="none" strike="noStrike">
                <a:solidFill>
                  <a:srgbClr val="0DACBB"/>
                </a:solidFill>
                <a:latin typeface="Fugaz One"/>
                <a:ea typeface="Fugaz One"/>
                <a:cs typeface="Fugaz One"/>
                <a:sym typeface="Fugaz One"/>
              </a:rPr>
              <a:t>WELCOME</a:t>
            </a:r>
            <a:endParaRPr b="0" i="0" sz="12800" u="none" cap="none" strike="noStrike">
              <a:solidFill>
                <a:schemeClr val="dk1"/>
              </a:solidFill>
              <a:latin typeface="Calibri"/>
              <a:ea typeface="Calibri"/>
              <a:cs typeface="Calibri"/>
              <a:sym typeface="Calibri"/>
            </a:endParaRPr>
          </a:p>
        </p:txBody>
      </p:sp>
      <p:sp>
        <p:nvSpPr>
          <p:cNvPr id="38" name="Google Shape;38;g2667020657f_0_14"/>
          <p:cNvSpPr/>
          <p:nvPr/>
        </p:nvSpPr>
        <p:spPr>
          <a:xfrm>
            <a:off x="2146568" y="7251700"/>
            <a:ext cx="11427300" cy="254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9" name="Google Shape;39;g2667020657f_0_14"/>
          <p:cNvPicPr preferRelativeResize="0"/>
          <p:nvPr/>
        </p:nvPicPr>
        <p:blipFill rotWithShape="1">
          <a:blip r:embed="rId7">
            <a:alphaModFix/>
          </a:blip>
          <a:srcRect b="0" l="0" r="0" t="0"/>
          <a:stretch/>
        </p:blipFill>
        <p:spPr>
          <a:xfrm>
            <a:off x="13971746" y="2590800"/>
            <a:ext cx="8853006" cy="91694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517" name="Shape 517"/>
        <p:cNvGrpSpPr/>
        <p:nvPr/>
      </p:nvGrpSpPr>
      <p:grpSpPr>
        <a:xfrm>
          <a:off x="0" y="0"/>
          <a:ext cx="0" cy="0"/>
          <a:chOff x="0" y="0"/>
          <a:chExt cx="0" cy="0"/>
        </a:xfrm>
      </p:grpSpPr>
      <p:pic>
        <p:nvPicPr>
          <p:cNvPr descr=" " id="518" name="Google Shape;518;g2667020657f_0_483"/>
          <p:cNvPicPr preferRelativeResize="0"/>
          <p:nvPr/>
        </p:nvPicPr>
        <p:blipFill rotWithShape="1">
          <a:blip r:embed="rId3">
            <a:alphaModFix/>
          </a:blip>
          <a:srcRect b="0" l="0" r="0" t="0"/>
          <a:stretch/>
        </p:blipFill>
        <p:spPr>
          <a:xfrm>
            <a:off x="952619" y="9677400"/>
            <a:ext cx="3061083" cy="3060700"/>
          </a:xfrm>
          <a:prstGeom prst="rect">
            <a:avLst/>
          </a:prstGeom>
          <a:noFill/>
          <a:ln>
            <a:noFill/>
          </a:ln>
        </p:spPr>
      </p:pic>
      <p:pic>
        <p:nvPicPr>
          <p:cNvPr descr=" " id="519" name="Google Shape;519;g2667020657f_0_483"/>
          <p:cNvPicPr preferRelativeResize="0"/>
          <p:nvPr/>
        </p:nvPicPr>
        <p:blipFill rotWithShape="1">
          <a:blip r:embed="rId4">
            <a:alphaModFix/>
          </a:blip>
          <a:srcRect b="0" l="0" r="0" t="0"/>
          <a:stretch/>
        </p:blipFill>
        <p:spPr>
          <a:xfrm>
            <a:off x="584273" y="11061700"/>
            <a:ext cx="2044956" cy="2044700"/>
          </a:xfrm>
          <a:prstGeom prst="rect">
            <a:avLst/>
          </a:prstGeom>
          <a:noFill/>
          <a:ln>
            <a:noFill/>
          </a:ln>
        </p:spPr>
      </p:pic>
      <p:pic>
        <p:nvPicPr>
          <p:cNvPr descr=" " id="520" name="Google Shape;520;g2667020657f_0_483"/>
          <p:cNvPicPr preferRelativeResize="0"/>
          <p:nvPr/>
        </p:nvPicPr>
        <p:blipFill rotWithShape="1">
          <a:blip r:embed="rId5">
            <a:alphaModFix/>
          </a:blip>
          <a:srcRect b="0" l="0" r="0" t="0"/>
          <a:stretch/>
        </p:blipFill>
        <p:spPr>
          <a:xfrm>
            <a:off x="22164270" y="965200"/>
            <a:ext cx="1486086" cy="1485900"/>
          </a:xfrm>
          <a:prstGeom prst="rect">
            <a:avLst/>
          </a:prstGeom>
          <a:noFill/>
          <a:ln>
            <a:noFill/>
          </a:ln>
        </p:spPr>
      </p:pic>
      <p:pic>
        <p:nvPicPr>
          <p:cNvPr descr=" " id="521" name="Google Shape;521;g2667020657f_0_483"/>
          <p:cNvPicPr preferRelativeResize="0"/>
          <p:nvPr/>
        </p:nvPicPr>
        <p:blipFill rotWithShape="1">
          <a:blip r:embed="rId6">
            <a:alphaModFix/>
          </a:blip>
          <a:srcRect b="0" l="0" r="0" t="0"/>
          <a:stretch/>
        </p:blipFill>
        <p:spPr>
          <a:xfrm>
            <a:off x="21046530" y="406400"/>
            <a:ext cx="1117740" cy="1117600"/>
          </a:xfrm>
          <a:prstGeom prst="rect">
            <a:avLst/>
          </a:prstGeom>
          <a:noFill/>
          <a:ln>
            <a:noFill/>
          </a:ln>
        </p:spPr>
      </p:pic>
      <p:sp>
        <p:nvSpPr>
          <p:cNvPr id="522" name="Google Shape;522;g2667020657f_0_4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3" name="Google Shape;523;g2667020657f_0_48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24" name="Google Shape;524;g2667020657f_0_483"/>
          <p:cNvPicPr preferRelativeResize="0"/>
          <p:nvPr/>
        </p:nvPicPr>
        <p:blipFill rotWithShape="1">
          <a:blip r:embed="rId8">
            <a:alphaModFix/>
          </a:blip>
          <a:srcRect b="0" l="0" r="0" t="0"/>
          <a:stretch/>
        </p:blipFill>
        <p:spPr>
          <a:xfrm>
            <a:off x="0" y="0"/>
            <a:ext cx="24387048" cy="5867400"/>
          </a:xfrm>
          <a:prstGeom prst="rect">
            <a:avLst/>
          </a:prstGeom>
          <a:noFill/>
          <a:ln>
            <a:noFill/>
          </a:ln>
        </p:spPr>
      </p:pic>
      <p:sp>
        <p:nvSpPr>
          <p:cNvPr id="525" name="Google Shape;525;g2667020657f_0_483"/>
          <p:cNvSpPr/>
          <p:nvPr/>
        </p:nvSpPr>
        <p:spPr>
          <a:xfrm>
            <a:off x="1244756" y="6870700"/>
            <a:ext cx="85608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667020657f_0_483"/>
          <p:cNvSpPr/>
          <p:nvPr/>
        </p:nvSpPr>
        <p:spPr>
          <a:xfrm>
            <a:off x="1244756" y="7035800"/>
            <a:ext cx="2349900" cy="29973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667020657f_0_483"/>
          <p:cNvSpPr/>
          <p:nvPr/>
        </p:nvSpPr>
        <p:spPr>
          <a:xfrm>
            <a:off x="2006851" y="7340600"/>
            <a:ext cx="13674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12800"/>
              <a:buFont typeface="Fugaz One"/>
              <a:buNone/>
            </a:pPr>
            <a:r>
              <a:rPr b="0" i="0" lang="en-US" sz="12800" u="none" cap="none" strike="noStrike">
                <a:solidFill>
                  <a:srgbClr val="0DACBB"/>
                </a:solidFill>
                <a:latin typeface="Fugaz One"/>
                <a:ea typeface="Fugaz One"/>
                <a:cs typeface="Fugaz One"/>
                <a:sym typeface="Fugaz One"/>
              </a:rPr>
              <a:t>1</a:t>
            </a:r>
            <a:endParaRPr b="0" i="0" sz="12800" u="none" cap="none" strike="noStrike">
              <a:solidFill>
                <a:schemeClr val="dk1"/>
              </a:solidFill>
              <a:latin typeface="Calibri"/>
              <a:ea typeface="Calibri"/>
              <a:cs typeface="Calibri"/>
              <a:sym typeface="Calibri"/>
            </a:endParaRPr>
          </a:p>
        </p:txBody>
      </p:sp>
      <p:sp>
        <p:nvSpPr>
          <p:cNvPr id="528" name="Google Shape;528;g2667020657f_0_483"/>
          <p:cNvSpPr/>
          <p:nvPr/>
        </p:nvSpPr>
        <p:spPr>
          <a:xfrm>
            <a:off x="3797775" y="6870700"/>
            <a:ext cx="60078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667020657f_0_483"/>
          <p:cNvSpPr/>
          <p:nvPr/>
        </p:nvSpPr>
        <p:spPr>
          <a:xfrm>
            <a:off x="3797775" y="6870700"/>
            <a:ext cx="62112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DISCOVER THE SECRETS</a:t>
            </a:r>
            <a:endParaRPr b="0" i="0" sz="4800" u="none" cap="none" strike="noStrike">
              <a:solidFill>
                <a:schemeClr val="dk1"/>
              </a:solidFill>
              <a:latin typeface="Calibri"/>
              <a:ea typeface="Calibri"/>
              <a:cs typeface="Calibri"/>
              <a:sym typeface="Calibri"/>
            </a:endParaRPr>
          </a:p>
        </p:txBody>
      </p:sp>
      <p:sp>
        <p:nvSpPr>
          <p:cNvPr id="530" name="Google Shape;530;g2667020657f_0_483"/>
          <p:cNvSpPr/>
          <p:nvPr/>
        </p:nvSpPr>
        <p:spPr>
          <a:xfrm>
            <a:off x="3797775" y="8750300"/>
            <a:ext cx="61434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31" name="Google Shape;531;g2667020657f_0_483"/>
          <p:cNvSpPr/>
          <p:nvPr/>
        </p:nvSpPr>
        <p:spPr>
          <a:xfrm>
            <a:off x="5525191" y="10668000"/>
            <a:ext cx="85608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667020657f_0_483"/>
          <p:cNvSpPr/>
          <p:nvPr/>
        </p:nvSpPr>
        <p:spPr>
          <a:xfrm>
            <a:off x="5525191" y="11074400"/>
            <a:ext cx="2565600" cy="29973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667020657f_0_483"/>
          <p:cNvSpPr/>
          <p:nvPr/>
        </p:nvSpPr>
        <p:spPr>
          <a:xfrm>
            <a:off x="6287286" y="11379200"/>
            <a:ext cx="15834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12800"/>
              <a:buFont typeface="Fugaz One"/>
              <a:buNone/>
            </a:pPr>
            <a:r>
              <a:rPr b="0" i="0" lang="en-US" sz="12800" u="none" cap="none" strike="noStrike">
                <a:solidFill>
                  <a:srgbClr val="0DACBB"/>
                </a:solidFill>
                <a:latin typeface="Fugaz One"/>
                <a:ea typeface="Fugaz One"/>
                <a:cs typeface="Fugaz One"/>
                <a:sym typeface="Fugaz One"/>
              </a:rPr>
              <a:t>3</a:t>
            </a:r>
            <a:endParaRPr b="0" i="0" sz="12800" u="none" cap="none" strike="noStrike">
              <a:solidFill>
                <a:schemeClr val="dk1"/>
              </a:solidFill>
              <a:latin typeface="Calibri"/>
              <a:ea typeface="Calibri"/>
              <a:cs typeface="Calibri"/>
              <a:sym typeface="Calibri"/>
            </a:endParaRPr>
          </a:p>
        </p:txBody>
      </p:sp>
      <p:sp>
        <p:nvSpPr>
          <p:cNvPr id="534" name="Google Shape;534;g2667020657f_0_483"/>
          <p:cNvSpPr/>
          <p:nvPr/>
        </p:nvSpPr>
        <p:spPr>
          <a:xfrm>
            <a:off x="8294137" y="10668000"/>
            <a:ext cx="57918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667020657f_0_483"/>
          <p:cNvSpPr/>
          <p:nvPr/>
        </p:nvSpPr>
        <p:spPr>
          <a:xfrm>
            <a:off x="8294137" y="10668000"/>
            <a:ext cx="59952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MEET THE CREATURES</a:t>
            </a:r>
            <a:endParaRPr b="0" i="0" sz="4800" u="none" cap="none" strike="noStrike">
              <a:solidFill>
                <a:schemeClr val="dk1"/>
              </a:solidFill>
              <a:latin typeface="Calibri"/>
              <a:ea typeface="Calibri"/>
              <a:cs typeface="Calibri"/>
              <a:sym typeface="Calibri"/>
            </a:endParaRPr>
          </a:p>
        </p:txBody>
      </p:sp>
      <p:sp>
        <p:nvSpPr>
          <p:cNvPr id="536" name="Google Shape;536;g2667020657f_0_483"/>
          <p:cNvSpPr/>
          <p:nvPr/>
        </p:nvSpPr>
        <p:spPr>
          <a:xfrm>
            <a:off x="8294137" y="12547600"/>
            <a:ext cx="5927400" cy="206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37" name="Google Shape;537;g2667020657f_0_483"/>
          <p:cNvSpPr/>
          <p:nvPr/>
        </p:nvSpPr>
        <p:spPr>
          <a:xfrm>
            <a:off x="14289286" y="10668000"/>
            <a:ext cx="85608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667020657f_0_483"/>
          <p:cNvSpPr/>
          <p:nvPr/>
        </p:nvSpPr>
        <p:spPr>
          <a:xfrm>
            <a:off x="14289286" y="10833100"/>
            <a:ext cx="2540400" cy="29973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667020657f_0_483"/>
          <p:cNvSpPr/>
          <p:nvPr/>
        </p:nvSpPr>
        <p:spPr>
          <a:xfrm>
            <a:off x="15051381" y="11137900"/>
            <a:ext cx="15582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12800"/>
              <a:buFont typeface="Fugaz One"/>
              <a:buNone/>
            </a:pPr>
            <a:r>
              <a:rPr b="0" i="0" lang="en-US" sz="12800" u="none" cap="none" strike="noStrike">
                <a:solidFill>
                  <a:srgbClr val="0DACBB"/>
                </a:solidFill>
                <a:latin typeface="Fugaz One"/>
                <a:ea typeface="Fugaz One"/>
                <a:cs typeface="Fugaz One"/>
                <a:sym typeface="Fugaz One"/>
              </a:rPr>
              <a:t>4</a:t>
            </a:r>
            <a:endParaRPr b="0" i="0" sz="12800" u="none" cap="none" strike="noStrike">
              <a:solidFill>
                <a:schemeClr val="dk1"/>
              </a:solidFill>
              <a:latin typeface="Calibri"/>
              <a:ea typeface="Calibri"/>
              <a:cs typeface="Calibri"/>
              <a:sym typeface="Calibri"/>
            </a:endParaRPr>
          </a:p>
        </p:txBody>
      </p:sp>
      <p:sp>
        <p:nvSpPr>
          <p:cNvPr id="540" name="Google Shape;540;g2667020657f_0_483"/>
          <p:cNvSpPr/>
          <p:nvPr/>
        </p:nvSpPr>
        <p:spPr>
          <a:xfrm>
            <a:off x="17032829" y="10668000"/>
            <a:ext cx="58173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667020657f_0_483"/>
          <p:cNvSpPr/>
          <p:nvPr/>
        </p:nvSpPr>
        <p:spPr>
          <a:xfrm>
            <a:off x="17032829" y="10668000"/>
            <a:ext cx="60207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UNCOVER THE MAGIC</a:t>
            </a:r>
            <a:endParaRPr b="0" i="0" sz="4800" u="none" cap="none" strike="noStrike">
              <a:solidFill>
                <a:schemeClr val="dk1"/>
              </a:solidFill>
              <a:latin typeface="Calibri"/>
              <a:ea typeface="Calibri"/>
              <a:cs typeface="Calibri"/>
              <a:sym typeface="Calibri"/>
            </a:endParaRPr>
          </a:p>
        </p:txBody>
      </p:sp>
      <p:sp>
        <p:nvSpPr>
          <p:cNvPr id="542" name="Google Shape;542;g2667020657f_0_483"/>
          <p:cNvSpPr/>
          <p:nvPr/>
        </p:nvSpPr>
        <p:spPr>
          <a:xfrm>
            <a:off x="17032829" y="12547600"/>
            <a:ext cx="59529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43" name="Google Shape;543;g2667020657f_0_483"/>
          <p:cNvSpPr/>
          <p:nvPr/>
        </p:nvSpPr>
        <p:spPr>
          <a:xfrm>
            <a:off x="10008851" y="6870700"/>
            <a:ext cx="85608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667020657f_0_483"/>
          <p:cNvSpPr/>
          <p:nvPr/>
        </p:nvSpPr>
        <p:spPr>
          <a:xfrm>
            <a:off x="10008851" y="7035800"/>
            <a:ext cx="2565600" cy="29973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667020657f_0_483"/>
          <p:cNvSpPr/>
          <p:nvPr/>
        </p:nvSpPr>
        <p:spPr>
          <a:xfrm>
            <a:off x="10770946" y="7340600"/>
            <a:ext cx="15834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12800"/>
              <a:buFont typeface="Fugaz One"/>
              <a:buNone/>
            </a:pPr>
            <a:r>
              <a:rPr b="0" i="0" lang="en-US" sz="12800" u="none" cap="none" strike="noStrike">
                <a:solidFill>
                  <a:srgbClr val="0DACBB"/>
                </a:solidFill>
                <a:latin typeface="Fugaz One"/>
                <a:ea typeface="Fugaz One"/>
                <a:cs typeface="Fugaz One"/>
                <a:sym typeface="Fugaz One"/>
              </a:rPr>
              <a:t>2</a:t>
            </a:r>
            <a:endParaRPr b="0" i="0" sz="12800" u="none" cap="none" strike="noStrike">
              <a:solidFill>
                <a:schemeClr val="dk1"/>
              </a:solidFill>
              <a:latin typeface="Calibri"/>
              <a:ea typeface="Calibri"/>
              <a:cs typeface="Calibri"/>
              <a:sym typeface="Calibri"/>
            </a:endParaRPr>
          </a:p>
        </p:txBody>
      </p:sp>
      <p:sp>
        <p:nvSpPr>
          <p:cNvPr id="546" name="Google Shape;546;g2667020657f_0_483"/>
          <p:cNvSpPr/>
          <p:nvPr/>
        </p:nvSpPr>
        <p:spPr>
          <a:xfrm>
            <a:off x="12777797" y="6870700"/>
            <a:ext cx="57918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667020657f_0_483"/>
          <p:cNvSpPr/>
          <p:nvPr/>
        </p:nvSpPr>
        <p:spPr>
          <a:xfrm>
            <a:off x="12777797" y="6870700"/>
            <a:ext cx="59952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FIND YOUR OWN PATH</a:t>
            </a:r>
            <a:endParaRPr b="0" i="0" sz="4800" u="none" cap="none" strike="noStrike">
              <a:solidFill>
                <a:schemeClr val="dk1"/>
              </a:solidFill>
              <a:latin typeface="Calibri"/>
              <a:ea typeface="Calibri"/>
              <a:cs typeface="Calibri"/>
              <a:sym typeface="Calibri"/>
            </a:endParaRPr>
          </a:p>
        </p:txBody>
      </p:sp>
      <p:sp>
        <p:nvSpPr>
          <p:cNvPr id="548" name="Google Shape;548;g2667020657f_0_483"/>
          <p:cNvSpPr/>
          <p:nvPr/>
        </p:nvSpPr>
        <p:spPr>
          <a:xfrm>
            <a:off x="12777797" y="8750300"/>
            <a:ext cx="59274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553" name="Shape 553"/>
        <p:cNvGrpSpPr/>
        <p:nvPr/>
      </p:nvGrpSpPr>
      <p:grpSpPr>
        <a:xfrm>
          <a:off x="0" y="0"/>
          <a:ext cx="0" cy="0"/>
          <a:chOff x="0" y="0"/>
          <a:chExt cx="0" cy="0"/>
        </a:xfrm>
      </p:grpSpPr>
      <p:sp>
        <p:nvSpPr>
          <p:cNvPr id="554" name="Google Shape;554;g2667020657f_0_518"/>
          <p:cNvSpPr/>
          <p:nvPr/>
        </p:nvSpPr>
        <p:spPr>
          <a:xfrm>
            <a:off x="15280010" y="6172200"/>
            <a:ext cx="5588700" cy="7239000"/>
          </a:xfrm>
          <a:prstGeom prst="rect">
            <a:avLst/>
          </a:prstGeom>
          <a:solidFill>
            <a:srgbClr val="C7F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5" name="Google Shape;555;g2667020657f_0_518"/>
          <p:cNvPicPr preferRelativeResize="0"/>
          <p:nvPr/>
        </p:nvPicPr>
        <p:blipFill rotWithShape="1">
          <a:blip r:embed="rId3">
            <a:alphaModFix/>
          </a:blip>
          <a:srcRect b="0" l="0" r="0" t="0"/>
          <a:stretch/>
        </p:blipFill>
        <p:spPr>
          <a:xfrm>
            <a:off x="609676" y="9842500"/>
            <a:ext cx="3391324" cy="3390900"/>
          </a:xfrm>
          <a:prstGeom prst="rect">
            <a:avLst/>
          </a:prstGeom>
          <a:noFill/>
          <a:ln>
            <a:noFill/>
          </a:ln>
        </p:spPr>
      </p:pic>
      <p:pic>
        <p:nvPicPr>
          <p:cNvPr descr=" " id="556" name="Google Shape;556;g2667020657f_0_518"/>
          <p:cNvPicPr preferRelativeResize="0"/>
          <p:nvPr/>
        </p:nvPicPr>
        <p:blipFill rotWithShape="1">
          <a:blip r:embed="rId4">
            <a:alphaModFix/>
          </a:blip>
          <a:srcRect b="0" l="0" r="0" t="0"/>
          <a:stretch/>
        </p:blipFill>
        <p:spPr>
          <a:xfrm>
            <a:off x="20309838" y="1397000"/>
            <a:ext cx="3469183" cy="2041277"/>
          </a:xfrm>
          <a:prstGeom prst="rect">
            <a:avLst/>
          </a:prstGeom>
          <a:noFill/>
          <a:ln>
            <a:noFill/>
          </a:ln>
        </p:spPr>
      </p:pic>
      <p:sp>
        <p:nvSpPr>
          <p:cNvPr id="557" name="Google Shape;557;g2667020657f_0_5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g2667020657f_0_5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59" name="Google Shape;559;g2667020657f_0_518"/>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560" name="Google Shape;560;g2667020657f_0_518"/>
          <p:cNvSpPr/>
          <p:nvPr/>
        </p:nvSpPr>
        <p:spPr>
          <a:xfrm>
            <a:off x="6192024" y="1250950"/>
            <a:ext cx="150090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8000"/>
              <a:buFont typeface="Fugaz One"/>
              <a:buNone/>
            </a:pPr>
            <a:r>
              <a:rPr b="0" i="0" lang="en-US" sz="8000" u="none" cap="none" strike="noStrike">
                <a:solidFill>
                  <a:srgbClr val="0DACBB"/>
                </a:solidFill>
                <a:latin typeface="Fugaz One"/>
                <a:ea typeface="Fugaz One"/>
                <a:cs typeface="Fugaz One"/>
                <a:sym typeface="Fugaz One"/>
              </a:rPr>
              <a:t>FANTASY REALM AT A GLANCE</a:t>
            </a:r>
            <a:endParaRPr b="0" i="0" sz="8000" u="none" cap="none" strike="noStrike">
              <a:solidFill>
                <a:schemeClr val="dk1"/>
              </a:solidFill>
              <a:latin typeface="Calibri"/>
              <a:ea typeface="Calibri"/>
              <a:cs typeface="Calibri"/>
              <a:sym typeface="Calibri"/>
            </a:endParaRPr>
          </a:p>
        </p:txBody>
      </p:sp>
      <p:sp>
        <p:nvSpPr>
          <p:cNvPr id="561" name="Google Shape;561;g2667020657f_0_518"/>
          <p:cNvSpPr/>
          <p:nvPr/>
        </p:nvSpPr>
        <p:spPr>
          <a:xfrm>
            <a:off x="16118315" y="363855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667020657f_0_518"/>
          <p:cNvSpPr/>
          <p:nvPr/>
        </p:nvSpPr>
        <p:spPr>
          <a:xfrm>
            <a:off x="16118315" y="363855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667020657f_0_518"/>
          <p:cNvSpPr/>
          <p:nvPr/>
        </p:nvSpPr>
        <p:spPr>
          <a:xfrm>
            <a:off x="16118315" y="363855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THE FOREST</a:t>
            </a:r>
            <a:endParaRPr b="0" i="0" sz="4800" u="none" cap="none" strike="noStrike">
              <a:solidFill>
                <a:schemeClr val="dk1"/>
              </a:solidFill>
              <a:latin typeface="Calibri"/>
              <a:ea typeface="Calibri"/>
              <a:cs typeface="Calibri"/>
              <a:sym typeface="Calibri"/>
            </a:endParaRPr>
          </a:p>
        </p:txBody>
      </p:sp>
      <p:sp>
        <p:nvSpPr>
          <p:cNvPr id="564" name="Google Shape;564;g2667020657f_0_518"/>
          <p:cNvSpPr/>
          <p:nvPr/>
        </p:nvSpPr>
        <p:spPr>
          <a:xfrm>
            <a:off x="16118315" y="46291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65" name="Google Shape;565;g2667020657f_0_518"/>
          <p:cNvSpPr/>
          <p:nvPr/>
        </p:nvSpPr>
        <p:spPr>
          <a:xfrm>
            <a:off x="16118315" y="680720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667020657f_0_518"/>
          <p:cNvSpPr/>
          <p:nvPr/>
        </p:nvSpPr>
        <p:spPr>
          <a:xfrm>
            <a:off x="16118315" y="680720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667020657f_0_518"/>
          <p:cNvSpPr/>
          <p:nvPr/>
        </p:nvSpPr>
        <p:spPr>
          <a:xfrm>
            <a:off x="16118315" y="680720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THE CRYSTAL CAVES</a:t>
            </a:r>
            <a:endParaRPr b="0" i="0" sz="4800" u="none" cap="none" strike="noStrike">
              <a:solidFill>
                <a:schemeClr val="dk1"/>
              </a:solidFill>
              <a:latin typeface="Calibri"/>
              <a:ea typeface="Calibri"/>
              <a:cs typeface="Calibri"/>
              <a:sym typeface="Calibri"/>
            </a:endParaRPr>
          </a:p>
        </p:txBody>
      </p:sp>
      <p:sp>
        <p:nvSpPr>
          <p:cNvPr id="568" name="Google Shape;568;g2667020657f_0_518"/>
          <p:cNvSpPr/>
          <p:nvPr/>
        </p:nvSpPr>
        <p:spPr>
          <a:xfrm>
            <a:off x="16118315" y="77978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69" name="Google Shape;569;g2667020657f_0_518"/>
          <p:cNvSpPr/>
          <p:nvPr/>
        </p:nvSpPr>
        <p:spPr>
          <a:xfrm>
            <a:off x="16118315" y="996950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667020657f_0_518"/>
          <p:cNvSpPr/>
          <p:nvPr/>
        </p:nvSpPr>
        <p:spPr>
          <a:xfrm>
            <a:off x="16118315" y="9969500"/>
            <a:ext cx="6935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667020657f_0_518"/>
          <p:cNvSpPr/>
          <p:nvPr/>
        </p:nvSpPr>
        <p:spPr>
          <a:xfrm>
            <a:off x="16118315" y="996950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THE DRAGON'S LAIR</a:t>
            </a:r>
            <a:endParaRPr b="0" i="0" sz="4800" u="none" cap="none" strike="noStrike">
              <a:solidFill>
                <a:schemeClr val="dk1"/>
              </a:solidFill>
              <a:latin typeface="Calibri"/>
              <a:ea typeface="Calibri"/>
              <a:cs typeface="Calibri"/>
              <a:sym typeface="Calibri"/>
            </a:endParaRPr>
          </a:p>
        </p:txBody>
      </p:sp>
      <p:sp>
        <p:nvSpPr>
          <p:cNvPr id="572" name="Google Shape;572;g2667020657f_0_518"/>
          <p:cNvSpPr/>
          <p:nvPr/>
        </p:nvSpPr>
        <p:spPr>
          <a:xfrm>
            <a:off x="16118315" y="109601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577" name="Shape 577"/>
        <p:cNvGrpSpPr/>
        <p:nvPr/>
      </p:nvGrpSpPr>
      <p:grpSpPr>
        <a:xfrm>
          <a:off x="0" y="0"/>
          <a:ext cx="0" cy="0"/>
          <a:chOff x="0" y="0"/>
          <a:chExt cx="0" cy="0"/>
        </a:xfrm>
      </p:grpSpPr>
      <p:pic>
        <p:nvPicPr>
          <p:cNvPr descr=" " id="578" name="Google Shape;578;g2667020657f_0_541"/>
          <p:cNvPicPr preferRelativeResize="0"/>
          <p:nvPr/>
        </p:nvPicPr>
        <p:blipFill rotWithShape="1">
          <a:blip r:embed="rId3">
            <a:alphaModFix/>
          </a:blip>
          <a:srcRect b="0" l="0" r="0" t="0"/>
          <a:stretch/>
        </p:blipFill>
        <p:spPr>
          <a:xfrm>
            <a:off x="469959" y="660400"/>
            <a:ext cx="4470959" cy="4013200"/>
          </a:xfrm>
          <a:prstGeom prst="rect">
            <a:avLst/>
          </a:prstGeom>
          <a:noFill/>
          <a:ln>
            <a:noFill/>
          </a:ln>
        </p:spPr>
      </p:pic>
      <p:pic>
        <p:nvPicPr>
          <p:cNvPr descr=" " id="579" name="Google Shape;579;g2667020657f_0_541"/>
          <p:cNvPicPr preferRelativeResize="0"/>
          <p:nvPr/>
        </p:nvPicPr>
        <p:blipFill rotWithShape="1">
          <a:blip r:embed="rId4">
            <a:alphaModFix/>
          </a:blip>
          <a:srcRect b="0" l="0" r="0" t="0"/>
          <a:stretch/>
        </p:blipFill>
        <p:spPr>
          <a:xfrm>
            <a:off x="18442705" y="10693400"/>
            <a:ext cx="5042530" cy="2603500"/>
          </a:xfrm>
          <a:prstGeom prst="rect">
            <a:avLst/>
          </a:prstGeom>
          <a:noFill/>
          <a:ln>
            <a:noFill/>
          </a:ln>
        </p:spPr>
      </p:pic>
      <p:sp>
        <p:nvSpPr>
          <p:cNvPr id="580" name="Google Shape;580;g2667020657f_0_5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2667020657f_0_54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2" name="Google Shape;582;g2667020657f_0_541"/>
          <p:cNvSpPr/>
          <p:nvPr/>
        </p:nvSpPr>
        <p:spPr>
          <a:xfrm>
            <a:off x="2286286" y="908050"/>
            <a:ext cx="73755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8000"/>
              <a:buFont typeface="Fugaz One"/>
              <a:buNone/>
            </a:pPr>
            <a:r>
              <a:rPr b="0" i="0" lang="en-US" sz="8000" u="none" cap="none" strike="noStrike">
                <a:solidFill>
                  <a:srgbClr val="0DACBB"/>
                </a:solidFill>
                <a:latin typeface="Fugaz One"/>
                <a:ea typeface="Fugaz One"/>
                <a:cs typeface="Fugaz One"/>
                <a:sym typeface="Fugaz One"/>
              </a:rPr>
              <a:t>THE TIMELINE</a:t>
            </a:r>
            <a:endParaRPr b="0" i="0" sz="8000" u="none" cap="none" strike="noStrike">
              <a:solidFill>
                <a:schemeClr val="dk1"/>
              </a:solidFill>
              <a:latin typeface="Calibri"/>
              <a:ea typeface="Calibri"/>
              <a:cs typeface="Calibri"/>
              <a:sym typeface="Calibri"/>
            </a:endParaRPr>
          </a:p>
        </p:txBody>
      </p:sp>
      <p:sp>
        <p:nvSpPr>
          <p:cNvPr id="583" name="Google Shape;583;g2667020657f_0_541"/>
          <p:cNvSpPr/>
          <p:nvPr/>
        </p:nvSpPr>
        <p:spPr>
          <a:xfrm>
            <a:off x="0" y="66675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g2667020657f_0_541"/>
          <p:cNvPicPr preferRelativeResize="0"/>
          <p:nvPr/>
        </p:nvPicPr>
        <p:blipFill rotWithShape="1">
          <a:blip r:embed="rId6">
            <a:alphaModFix/>
          </a:blip>
          <a:srcRect b="0" l="0" r="0" t="0"/>
          <a:stretch/>
        </p:blipFill>
        <p:spPr>
          <a:xfrm>
            <a:off x="0" y="6654800"/>
            <a:ext cx="24387048" cy="12700"/>
          </a:xfrm>
          <a:prstGeom prst="rect">
            <a:avLst/>
          </a:prstGeom>
          <a:noFill/>
          <a:ln>
            <a:noFill/>
          </a:ln>
        </p:spPr>
      </p:pic>
      <p:sp>
        <p:nvSpPr>
          <p:cNvPr id="585" name="Google Shape;585;g2667020657f_0_541"/>
          <p:cNvSpPr/>
          <p:nvPr/>
        </p:nvSpPr>
        <p:spPr>
          <a:xfrm>
            <a:off x="2248181" y="3695700"/>
            <a:ext cx="19890600" cy="706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667020657f_0_541"/>
          <p:cNvPicPr preferRelativeResize="0"/>
          <p:nvPr/>
        </p:nvPicPr>
        <p:blipFill rotWithShape="1">
          <a:blip r:embed="rId7">
            <a:alphaModFix/>
          </a:blip>
          <a:srcRect b="0" l="0" r="0" t="0"/>
          <a:stretch/>
        </p:blipFill>
        <p:spPr>
          <a:xfrm>
            <a:off x="3726161" y="3695700"/>
            <a:ext cx="1621747" cy="1625600"/>
          </a:xfrm>
          <a:prstGeom prst="rect">
            <a:avLst/>
          </a:prstGeom>
          <a:noFill/>
          <a:ln>
            <a:noFill/>
          </a:ln>
        </p:spPr>
      </p:pic>
      <p:pic>
        <p:nvPicPr>
          <p:cNvPr descr=" " id="587" name="Google Shape;587;g2667020657f_0_541"/>
          <p:cNvPicPr preferRelativeResize="0"/>
          <p:nvPr/>
        </p:nvPicPr>
        <p:blipFill rotWithShape="1">
          <a:blip r:embed="rId8">
            <a:alphaModFix/>
          </a:blip>
          <a:srcRect b="0" l="0" r="0" t="0"/>
          <a:stretch/>
        </p:blipFill>
        <p:spPr>
          <a:xfrm>
            <a:off x="8832838" y="3695700"/>
            <a:ext cx="1478126" cy="1625600"/>
          </a:xfrm>
          <a:prstGeom prst="rect">
            <a:avLst/>
          </a:prstGeom>
          <a:noFill/>
          <a:ln>
            <a:noFill/>
          </a:ln>
        </p:spPr>
      </p:pic>
      <p:pic>
        <p:nvPicPr>
          <p:cNvPr descr=" " id="588" name="Google Shape;588;g2667020657f_0_541"/>
          <p:cNvPicPr preferRelativeResize="0"/>
          <p:nvPr/>
        </p:nvPicPr>
        <p:blipFill rotWithShape="1">
          <a:blip r:embed="rId9">
            <a:alphaModFix/>
          </a:blip>
          <a:srcRect b="0" l="0" r="0" t="0"/>
          <a:stretch/>
        </p:blipFill>
        <p:spPr>
          <a:xfrm>
            <a:off x="13937651" y="3695700"/>
            <a:ext cx="1625803" cy="1625600"/>
          </a:xfrm>
          <a:prstGeom prst="rect">
            <a:avLst/>
          </a:prstGeom>
          <a:noFill/>
          <a:ln>
            <a:noFill/>
          </a:ln>
        </p:spPr>
      </p:pic>
      <p:pic>
        <p:nvPicPr>
          <p:cNvPr descr=" " id="589" name="Google Shape;589;g2667020657f_0_541"/>
          <p:cNvPicPr preferRelativeResize="0"/>
          <p:nvPr/>
        </p:nvPicPr>
        <p:blipFill rotWithShape="1">
          <a:blip r:embed="rId10">
            <a:alphaModFix/>
          </a:blip>
          <a:srcRect b="0" l="0" r="0" t="0"/>
          <a:stretch/>
        </p:blipFill>
        <p:spPr>
          <a:xfrm>
            <a:off x="19040734" y="3695700"/>
            <a:ext cx="1626200" cy="1625600"/>
          </a:xfrm>
          <a:prstGeom prst="rect">
            <a:avLst/>
          </a:prstGeom>
          <a:noFill/>
          <a:ln>
            <a:noFill/>
          </a:ln>
        </p:spPr>
      </p:pic>
      <p:pic>
        <p:nvPicPr>
          <p:cNvPr descr=" " id="590" name="Google Shape;590;g2667020657f_0_541"/>
          <p:cNvPicPr preferRelativeResize="0"/>
          <p:nvPr/>
        </p:nvPicPr>
        <p:blipFill rotWithShape="1">
          <a:blip r:embed="rId11">
            <a:alphaModFix/>
          </a:blip>
          <a:srcRect b="0" l="0" r="0" t="0"/>
          <a:stretch/>
        </p:blipFill>
        <p:spPr>
          <a:xfrm>
            <a:off x="4439205" y="5626100"/>
            <a:ext cx="190524" cy="2095500"/>
          </a:xfrm>
          <a:prstGeom prst="rect">
            <a:avLst/>
          </a:prstGeom>
          <a:noFill/>
          <a:ln>
            <a:noFill/>
          </a:ln>
        </p:spPr>
      </p:pic>
      <p:pic>
        <p:nvPicPr>
          <p:cNvPr descr=" " id="591" name="Google Shape;591;g2667020657f_0_541"/>
          <p:cNvPicPr preferRelativeResize="0"/>
          <p:nvPr/>
        </p:nvPicPr>
        <p:blipFill rotWithShape="1">
          <a:blip r:embed="rId11">
            <a:alphaModFix/>
          </a:blip>
          <a:srcRect b="0" l="0" r="0" t="0"/>
          <a:stretch/>
        </p:blipFill>
        <p:spPr>
          <a:xfrm>
            <a:off x="9545243" y="5626100"/>
            <a:ext cx="190524" cy="2095500"/>
          </a:xfrm>
          <a:prstGeom prst="rect">
            <a:avLst/>
          </a:prstGeom>
          <a:noFill/>
          <a:ln>
            <a:noFill/>
          </a:ln>
        </p:spPr>
      </p:pic>
      <p:pic>
        <p:nvPicPr>
          <p:cNvPr descr=" " id="592" name="Google Shape;592;g2667020657f_0_541"/>
          <p:cNvPicPr preferRelativeResize="0"/>
          <p:nvPr/>
        </p:nvPicPr>
        <p:blipFill rotWithShape="1">
          <a:blip r:embed="rId11">
            <a:alphaModFix/>
          </a:blip>
          <a:srcRect b="0" l="0" r="0" t="0"/>
          <a:stretch/>
        </p:blipFill>
        <p:spPr>
          <a:xfrm>
            <a:off x="14651281" y="5626100"/>
            <a:ext cx="190524" cy="2095500"/>
          </a:xfrm>
          <a:prstGeom prst="rect">
            <a:avLst/>
          </a:prstGeom>
          <a:noFill/>
          <a:ln>
            <a:noFill/>
          </a:ln>
        </p:spPr>
      </p:pic>
      <p:pic>
        <p:nvPicPr>
          <p:cNvPr descr=" " id="593" name="Google Shape;593;g2667020657f_0_541"/>
          <p:cNvPicPr preferRelativeResize="0"/>
          <p:nvPr/>
        </p:nvPicPr>
        <p:blipFill rotWithShape="1">
          <a:blip r:embed="rId11">
            <a:alphaModFix/>
          </a:blip>
          <a:srcRect b="0" l="0" r="0" t="0"/>
          <a:stretch/>
        </p:blipFill>
        <p:spPr>
          <a:xfrm>
            <a:off x="19757319" y="5626100"/>
            <a:ext cx="190524" cy="2095500"/>
          </a:xfrm>
          <a:prstGeom prst="rect">
            <a:avLst/>
          </a:prstGeom>
          <a:noFill/>
          <a:ln>
            <a:noFill/>
          </a:ln>
        </p:spPr>
      </p:pic>
      <p:sp>
        <p:nvSpPr>
          <p:cNvPr id="594" name="Google Shape;594;g2667020657f_0_541"/>
          <p:cNvSpPr/>
          <p:nvPr/>
        </p:nvSpPr>
        <p:spPr>
          <a:xfrm>
            <a:off x="2248181" y="8026400"/>
            <a:ext cx="45726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667020657f_0_541"/>
          <p:cNvSpPr/>
          <p:nvPr/>
        </p:nvSpPr>
        <p:spPr>
          <a:xfrm>
            <a:off x="2248181" y="8026400"/>
            <a:ext cx="45726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667020657f_0_541"/>
          <p:cNvSpPr/>
          <p:nvPr/>
        </p:nvSpPr>
        <p:spPr>
          <a:xfrm>
            <a:off x="2171971" y="8026400"/>
            <a:ext cx="4725000" cy="82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2020</a:t>
            </a:r>
            <a:endParaRPr b="0" i="0" sz="3600" u="none" cap="none" strike="noStrike">
              <a:solidFill>
                <a:schemeClr val="dk1"/>
              </a:solidFill>
              <a:latin typeface="Calibri"/>
              <a:ea typeface="Calibri"/>
              <a:cs typeface="Calibri"/>
              <a:sym typeface="Calibri"/>
            </a:endParaRPr>
          </a:p>
        </p:txBody>
      </p:sp>
      <p:sp>
        <p:nvSpPr>
          <p:cNvPr id="597" name="Google Shape;597;g2667020657f_0_541"/>
          <p:cNvSpPr/>
          <p:nvPr/>
        </p:nvSpPr>
        <p:spPr>
          <a:xfrm>
            <a:off x="2180439" y="8902700"/>
            <a:ext cx="47082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volcanic eruption devastates a nearby city, forcing its inhabitants.</a:t>
            </a:r>
            <a:endParaRPr b="0" i="0" sz="3200" u="none" cap="none" strike="noStrike">
              <a:solidFill>
                <a:schemeClr val="dk1"/>
              </a:solidFill>
              <a:latin typeface="Calibri"/>
              <a:ea typeface="Calibri"/>
              <a:cs typeface="Calibri"/>
              <a:sym typeface="Calibri"/>
            </a:endParaRPr>
          </a:p>
        </p:txBody>
      </p:sp>
      <p:sp>
        <p:nvSpPr>
          <p:cNvPr id="598" name="Google Shape;598;g2667020657f_0_541"/>
          <p:cNvSpPr/>
          <p:nvPr/>
        </p:nvSpPr>
        <p:spPr>
          <a:xfrm>
            <a:off x="7354219" y="8026400"/>
            <a:ext cx="45726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667020657f_0_541"/>
          <p:cNvSpPr/>
          <p:nvPr/>
        </p:nvSpPr>
        <p:spPr>
          <a:xfrm>
            <a:off x="7354219" y="8026400"/>
            <a:ext cx="45726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667020657f_0_541"/>
          <p:cNvSpPr/>
          <p:nvPr/>
        </p:nvSpPr>
        <p:spPr>
          <a:xfrm>
            <a:off x="7278010" y="8026400"/>
            <a:ext cx="4725000" cy="82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2021</a:t>
            </a:r>
            <a:endParaRPr b="0" i="0" sz="3600" u="none" cap="none" strike="noStrike">
              <a:solidFill>
                <a:schemeClr val="dk1"/>
              </a:solidFill>
              <a:latin typeface="Calibri"/>
              <a:ea typeface="Calibri"/>
              <a:cs typeface="Calibri"/>
              <a:sym typeface="Calibri"/>
            </a:endParaRPr>
          </a:p>
        </p:txBody>
      </p:sp>
      <p:sp>
        <p:nvSpPr>
          <p:cNvPr id="601" name="Google Shape;601;g2667020657f_0_541"/>
          <p:cNvSpPr/>
          <p:nvPr/>
        </p:nvSpPr>
        <p:spPr>
          <a:xfrm>
            <a:off x="7286477" y="8902700"/>
            <a:ext cx="47082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602" name="Google Shape;602;g2667020657f_0_541"/>
          <p:cNvSpPr/>
          <p:nvPr/>
        </p:nvSpPr>
        <p:spPr>
          <a:xfrm>
            <a:off x="12460257" y="8026400"/>
            <a:ext cx="45726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667020657f_0_541"/>
          <p:cNvSpPr/>
          <p:nvPr/>
        </p:nvSpPr>
        <p:spPr>
          <a:xfrm>
            <a:off x="12460257" y="8026400"/>
            <a:ext cx="45726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667020657f_0_541"/>
          <p:cNvSpPr/>
          <p:nvPr/>
        </p:nvSpPr>
        <p:spPr>
          <a:xfrm>
            <a:off x="12384048" y="8026400"/>
            <a:ext cx="4725000" cy="82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2022</a:t>
            </a:r>
            <a:endParaRPr b="0" i="0" sz="3600" u="none" cap="none" strike="noStrike">
              <a:solidFill>
                <a:schemeClr val="dk1"/>
              </a:solidFill>
              <a:latin typeface="Calibri"/>
              <a:ea typeface="Calibri"/>
              <a:cs typeface="Calibri"/>
              <a:sym typeface="Calibri"/>
            </a:endParaRPr>
          </a:p>
        </p:txBody>
      </p:sp>
      <p:sp>
        <p:nvSpPr>
          <p:cNvPr id="605" name="Google Shape;605;g2667020657f_0_541"/>
          <p:cNvSpPr/>
          <p:nvPr/>
        </p:nvSpPr>
        <p:spPr>
          <a:xfrm>
            <a:off x="12392516" y="8902700"/>
            <a:ext cx="47082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606" name="Google Shape;606;g2667020657f_0_541"/>
          <p:cNvSpPr/>
          <p:nvPr/>
        </p:nvSpPr>
        <p:spPr>
          <a:xfrm>
            <a:off x="17566296" y="8026400"/>
            <a:ext cx="45726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667020657f_0_541"/>
          <p:cNvSpPr/>
          <p:nvPr/>
        </p:nvSpPr>
        <p:spPr>
          <a:xfrm>
            <a:off x="17566296" y="8026400"/>
            <a:ext cx="45726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667020657f_0_541"/>
          <p:cNvSpPr/>
          <p:nvPr/>
        </p:nvSpPr>
        <p:spPr>
          <a:xfrm>
            <a:off x="17490086" y="8026400"/>
            <a:ext cx="4725000" cy="82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2023</a:t>
            </a:r>
            <a:endParaRPr b="0" i="0" sz="3600" u="none" cap="none" strike="noStrike">
              <a:solidFill>
                <a:schemeClr val="dk1"/>
              </a:solidFill>
              <a:latin typeface="Calibri"/>
              <a:ea typeface="Calibri"/>
              <a:cs typeface="Calibri"/>
              <a:sym typeface="Calibri"/>
            </a:endParaRPr>
          </a:p>
        </p:txBody>
      </p:sp>
      <p:sp>
        <p:nvSpPr>
          <p:cNvPr id="609" name="Google Shape;609;g2667020657f_0_541"/>
          <p:cNvSpPr/>
          <p:nvPr/>
        </p:nvSpPr>
        <p:spPr>
          <a:xfrm>
            <a:off x="17498554" y="8902700"/>
            <a:ext cx="47082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powerful sorcerer and a cunning thief cross paths, leading to a partnership.</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614" name="Shape 614"/>
        <p:cNvGrpSpPr/>
        <p:nvPr/>
      </p:nvGrpSpPr>
      <p:grpSpPr>
        <a:xfrm>
          <a:off x="0" y="0"/>
          <a:ext cx="0" cy="0"/>
          <a:chOff x="0" y="0"/>
          <a:chExt cx="0" cy="0"/>
        </a:xfrm>
      </p:grpSpPr>
      <p:pic>
        <p:nvPicPr>
          <p:cNvPr descr=" " id="615" name="Google Shape;615;g2667020657f_0_577"/>
          <p:cNvPicPr preferRelativeResize="0"/>
          <p:nvPr/>
        </p:nvPicPr>
        <p:blipFill rotWithShape="1">
          <a:blip r:embed="rId3">
            <a:alphaModFix/>
          </a:blip>
          <a:srcRect b="0" l="0" r="0" t="0"/>
          <a:stretch/>
        </p:blipFill>
        <p:spPr>
          <a:xfrm>
            <a:off x="20373346" y="9677400"/>
            <a:ext cx="3061083" cy="3060700"/>
          </a:xfrm>
          <a:prstGeom prst="rect">
            <a:avLst/>
          </a:prstGeom>
          <a:noFill/>
          <a:ln>
            <a:noFill/>
          </a:ln>
        </p:spPr>
      </p:pic>
      <p:pic>
        <p:nvPicPr>
          <p:cNvPr descr=" " id="616" name="Google Shape;616;g2667020657f_0_577"/>
          <p:cNvPicPr preferRelativeResize="0"/>
          <p:nvPr/>
        </p:nvPicPr>
        <p:blipFill rotWithShape="1">
          <a:blip r:embed="rId4">
            <a:alphaModFix/>
          </a:blip>
          <a:srcRect b="0" l="0" r="0" t="0"/>
          <a:stretch/>
        </p:blipFill>
        <p:spPr>
          <a:xfrm>
            <a:off x="21757819" y="11061700"/>
            <a:ext cx="2044956" cy="2044700"/>
          </a:xfrm>
          <a:prstGeom prst="rect">
            <a:avLst/>
          </a:prstGeom>
          <a:noFill/>
          <a:ln>
            <a:noFill/>
          </a:ln>
        </p:spPr>
      </p:pic>
      <p:pic>
        <p:nvPicPr>
          <p:cNvPr descr=" " id="617" name="Google Shape;617;g2667020657f_0_577"/>
          <p:cNvPicPr preferRelativeResize="0"/>
          <p:nvPr/>
        </p:nvPicPr>
        <p:blipFill rotWithShape="1">
          <a:blip r:embed="rId5">
            <a:alphaModFix/>
          </a:blip>
          <a:srcRect b="0" l="0" r="0" t="0"/>
          <a:stretch/>
        </p:blipFill>
        <p:spPr>
          <a:xfrm>
            <a:off x="736692" y="965200"/>
            <a:ext cx="1486086" cy="1485900"/>
          </a:xfrm>
          <a:prstGeom prst="rect">
            <a:avLst/>
          </a:prstGeom>
          <a:noFill/>
          <a:ln>
            <a:noFill/>
          </a:ln>
        </p:spPr>
      </p:pic>
      <p:pic>
        <p:nvPicPr>
          <p:cNvPr descr=" " id="618" name="Google Shape;618;g2667020657f_0_577"/>
          <p:cNvPicPr preferRelativeResize="0"/>
          <p:nvPr/>
        </p:nvPicPr>
        <p:blipFill rotWithShape="1">
          <a:blip r:embed="rId6">
            <a:alphaModFix/>
          </a:blip>
          <a:srcRect b="0" l="0" r="0" t="0"/>
          <a:stretch/>
        </p:blipFill>
        <p:spPr>
          <a:xfrm>
            <a:off x="2222778" y="406400"/>
            <a:ext cx="1117740" cy="1117600"/>
          </a:xfrm>
          <a:prstGeom prst="rect">
            <a:avLst/>
          </a:prstGeom>
          <a:noFill/>
          <a:ln>
            <a:noFill/>
          </a:ln>
        </p:spPr>
      </p:pic>
      <p:sp>
        <p:nvSpPr>
          <p:cNvPr id="619" name="Google Shape;619;g2667020657f_0_5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g2667020657f_0_57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21" name="Google Shape;621;g2667020657f_0_577"/>
          <p:cNvSpPr/>
          <p:nvPr/>
        </p:nvSpPr>
        <p:spPr>
          <a:xfrm>
            <a:off x="9894537" y="1536700"/>
            <a:ext cx="54828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8000"/>
              <a:buFont typeface="Fugaz One"/>
              <a:buNone/>
            </a:pPr>
            <a:r>
              <a:rPr b="0" i="0" lang="en-US" sz="8000" u="none" cap="none" strike="noStrike">
                <a:solidFill>
                  <a:srgbClr val="0DACBB"/>
                </a:solidFill>
                <a:latin typeface="Fugaz One"/>
                <a:ea typeface="Fugaz One"/>
                <a:cs typeface="Fugaz One"/>
                <a:sym typeface="Fugaz One"/>
              </a:rPr>
              <a:t>OUR TEAM</a:t>
            </a:r>
            <a:endParaRPr b="0" i="0" sz="8000" u="none" cap="none" strike="noStrike">
              <a:solidFill>
                <a:schemeClr val="dk1"/>
              </a:solidFill>
              <a:latin typeface="Calibri"/>
              <a:ea typeface="Calibri"/>
              <a:cs typeface="Calibri"/>
              <a:sym typeface="Calibri"/>
            </a:endParaRPr>
          </a:p>
        </p:txBody>
      </p:sp>
      <p:sp>
        <p:nvSpPr>
          <p:cNvPr id="622" name="Google Shape;622;g2667020657f_0_577"/>
          <p:cNvSpPr/>
          <p:nvPr/>
        </p:nvSpPr>
        <p:spPr>
          <a:xfrm>
            <a:off x="2070359" y="38989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g2667020657f_0_577"/>
          <p:cNvPicPr preferRelativeResize="0"/>
          <p:nvPr/>
        </p:nvPicPr>
        <p:blipFill rotWithShape="1">
          <a:blip r:embed="rId8">
            <a:alphaModFix/>
          </a:blip>
          <a:srcRect b="0" l="0" r="0" t="0"/>
          <a:stretch/>
        </p:blipFill>
        <p:spPr>
          <a:xfrm>
            <a:off x="2070359" y="3898900"/>
            <a:ext cx="6096762" cy="6096000"/>
          </a:xfrm>
          <a:prstGeom prst="rect">
            <a:avLst/>
          </a:prstGeom>
          <a:noFill/>
          <a:ln>
            <a:noFill/>
          </a:ln>
        </p:spPr>
      </p:pic>
      <p:sp>
        <p:nvSpPr>
          <p:cNvPr id="624" name="Google Shape;624;g2667020657f_0_577"/>
          <p:cNvSpPr/>
          <p:nvPr/>
        </p:nvSpPr>
        <p:spPr>
          <a:xfrm>
            <a:off x="2070359" y="101981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667020657f_0_577"/>
          <p:cNvSpPr/>
          <p:nvPr/>
        </p:nvSpPr>
        <p:spPr>
          <a:xfrm>
            <a:off x="2070359" y="101981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667020657f_0_577"/>
          <p:cNvSpPr/>
          <p:nvPr/>
        </p:nvSpPr>
        <p:spPr>
          <a:xfrm>
            <a:off x="1968746" y="101981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ELDRUIN</a:t>
            </a:r>
            <a:endParaRPr b="0" i="0" sz="4800" u="none" cap="none" strike="noStrike">
              <a:solidFill>
                <a:schemeClr val="dk1"/>
              </a:solidFill>
              <a:latin typeface="Calibri"/>
              <a:ea typeface="Calibri"/>
              <a:cs typeface="Calibri"/>
              <a:sym typeface="Calibri"/>
            </a:endParaRPr>
          </a:p>
        </p:txBody>
      </p:sp>
      <p:sp>
        <p:nvSpPr>
          <p:cNvPr id="627" name="Google Shape;627;g2667020657f_0_577"/>
          <p:cNvSpPr/>
          <p:nvPr/>
        </p:nvSpPr>
        <p:spPr>
          <a:xfrm>
            <a:off x="2002617" y="112395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628" name="Google Shape;628;g2667020657f_0_577"/>
          <p:cNvSpPr/>
          <p:nvPr/>
        </p:nvSpPr>
        <p:spPr>
          <a:xfrm>
            <a:off x="9145143" y="38989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667020657f_0_577"/>
          <p:cNvPicPr preferRelativeResize="0"/>
          <p:nvPr/>
        </p:nvPicPr>
        <p:blipFill rotWithShape="1">
          <a:blip r:embed="rId9">
            <a:alphaModFix/>
          </a:blip>
          <a:srcRect b="0" l="0" r="0" t="0"/>
          <a:stretch/>
        </p:blipFill>
        <p:spPr>
          <a:xfrm>
            <a:off x="9145143" y="3898900"/>
            <a:ext cx="6096762" cy="6096000"/>
          </a:xfrm>
          <a:prstGeom prst="rect">
            <a:avLst/>
          </a:prstGeom>
          <a:noFill/>
          <a:ln>
            <a:noFill/>
          </a:ln>
        </p:spPr>
      </p:pic>
      <p:sp>
        <p:nvSpPr>
          <p:cNvPr id="630" name="Google Shape;630;g2667020657f_0_577"/>
          <p:cNvSpPr/>
          <p:nvPr/>
        </p:nvSpPr>
        <p:spPr>
          <a:xfrm>
            <a:off x="9145143" y="101981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667020657f_0_577"/>
          <p:cNvSpPr/>
          <p:nvPr/>
        </p:nvSpPr>
        <p:spPr>
          <a:xfrm>
            <a:off x="9145143" y="101981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g2667020657f_0_577"/>
          <p:cNvSpPr/>
          <p:nvPr/>
        </p:nvSpPr>
        <p:spPr>
          <a:xfrm>
            <a:off x="9043530" y="101981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ELEMENTALEN</a:t>
            </a:r>
            <a:endParaRPr b="0" i="0" sz="4800" u="none" cap="none" strike="noStrike">
              <a:solidFill>
                <a:schemeClr val="dk1"/>
              </a:solidFill>
              <a:latin typeface="Calibri"/>
              <a:ea typeface="Calibri"/>
              <a:cs typeface="Calibri"/>
              <a:sym typeface="Calibri"/>
            </a:endParaRPr>
          </a:p>
        </p:txBody>
      </p:sp>
      <p:sp>
        <p:nvSpPr>
          <p:cNvPr id="633" name="Google Shape;633;g2667020657f_0_577"/>
          <p:cNvSpPr/>
          <p:nvPr/>
        </p:nvSpPr>
        <p:spPr>
          <a:xfrm>
            <a:off x="9077401" y="112395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634" name="Google Shape;634;g2667020657f_0_577"/>
          <p:cNvSpPr/>
          <p:nvPr/>
        </p:nvSpPr>
        <p:spPr>
          <a:xfrm>
            <a:off x="16219927" y="38989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5" name="Google Shape;635;g2667020657f_0_577"/>
          <p:cNvPicPr preferRelativeResize="0"/>
          <p:nvPr/>
        </p:nvPicPr>
        <p:blipFill rotWithShape="1">
          <a:blip r:embed="rId10">
            <a:alphaModFix/>
          </a:blip>
          <a:srcRect b="0" l="0" r="0" t="0"/>
          <a:stretch/>
        </p:blipFill>
        <p:spPr>
          <a:xfrm>
            <a:off x="16219927" y="3898900"/>
            <a:ext cx="6096762" cy="6096000"/>
          </a:xfrm>
          <a:prstGeom prst="rect">
            <a:avLst/>
          </a:prstGeom>
          <a:noFill/>
          <a:ln>
            <a:noFill/>
          </a:ln>
        </p:spPr>
      </p:pic>
      <p:sp>
        <p:nvSpPr>
          <p:cNvPr id="636" name="Google Shape;636;g2667020657f_0_577"/>
          <p:cNvSpPr/>
          <p:nvPr/>
        </p:nvSpPr>
        <p:spPr>
          <a:xfrm>
            <a:off x="16219927" y="101981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2667020657f_0_577"/>
          <p:cNvSpPr/>
          <p:nvPr/>
        </p:nvSpPr>
        <p:spPr>
          <a:xfrm>
            <a:off x="16219927" y="101981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667020657f_0_577"/>
          <p:cNvSpPr/>
          <p:nvPr/>
        </p:nvSpPr>
        <p:spPr>
          <a:xfrm>
            <a:off x="16118315" y="101981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LUNARIA</a:t>
            </a:r>
            <a:endParaRPr b="0" i="0" sz="4800" u="none" cap="none" strike="noStrike">
              <a:solidFill>
                <a:schemeClr val="dk1"/>
              </a:solidFill>
              <a:latin typeface="Calibri"/>
              <a:ea typeface="Calibri"/>
              <a:cs typeface="Calibri"/>
              <a:sym typeface="Calibri"/>
            </a:endParaRPr>
          </a:p>
        </p:txBody>
      </p:sp>
      <p:sp>
        <p:nvSpPr>
          <p:cNvPr id="639" name="Google Shape;639;g2667020657f_0_577"/>
          <p:cNvSpPr/>
          <p:nvPr/>
        </p:nvSpPr>
        <p:spPr>
          <a:xfrm>
            <a:off x="16152185" y="112395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644" name="Shape 644"/>
        <p:cNvGrpSpPr/>
        <p:nvPr/>
      </p:nvGrpSpPr>
      <p:grpSpPr>
        <a:xfrm>
          <a:off x="0" y="0"/>
          <a:ext cx="0" cy="0"/>
          <a:chOff x="0" y="0"/>
          <a:chExt cx="0" cy="0"/>
        </a:xfrm>
      </p:grpSpPr>
      <p:sp>
        <p:nvSpPr>
          <p:cNvPr id="645" name="Google Shape;645;g2667020657f_0_606"/>
          <p:cNvSpPr/>
          <p:nvPr/>
        </p:nvSpPr>
        <p:spPr>
          <a:xfrm>
            <a:off x="0" y="0"/>
            <a:ext cx="7798800" cy="9626700"/>
          </a:xfrm>
          <a:prstGeom prst="rect">
            <a:avLst/>
          </a:prstGeom>
          <a:solidFill>
            <a:srgbClr val="50EA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g2667020657f_0_606"/>
          <p:cNvPicPr preferRelativeResize="0"/>
          <p:nvPr/>
        </p:nvPicPr>
        <p:blipFill rotWithShape="1">
          <a:blip r:embed="rId3">
            <a:alphaModFix/>
          </a:blip>
          <a:srcRect b="0" l="0" r="0" t="0"/>
          <a:stretch/>
        </p:blipFill>
        <p:spPr>
          <a:xfrm>
            <a:off x="609676" y="9842500"/>
            <a:ext cx="3391324" cy="3390900"/>
          </a:xfrm>
          <a:prstGeom prst="rect">
            <a:avLst/>
          </a:prstGeom>
          <a:noFill/>
          <a:ln>
            <a:noFill/>
          </a:ln>
        </p:spPr>
      </p:pic>
      <p:pic>
        <p:nvPicPr>
          <p:cNvPr descr=" " id="647" name="Google Shape;647;g2667020657f_0_606"/>
          <p:cNvPicPr preferRelativeResize="0"/>
          <p:nvPr/>
        </p:nvPicPr>
        <p:blipFill rotWithShape="1">
          <a:blip r:embed="rId4">
            <a:alphaModFix/>
          </a:blip>
          <a:srcRect b="0" l="0" r="0" t="0"/>
          <a:stretch/>
        </p:blipFill>
        <p:spPr>
          <a:xfrm>
            <a:off x="20309838" y="1397000"/>
            <a:ext cx="3469183" cy="2041277"/>
          </a:xfrm>
          <a:prstGeom prst="rect">
            <a:avLst/>
          </a:prstGeom>
          <a:noFill/>
          <a:ln>
            <a:noFill/>
          </a:ln>
        </p:spPr>
      </p:pic>
      <p:sp>
        <p:nvSpPr>
          <p:cNvPr id="648" name="Google Shape;648;g2667020657f_0_6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g2667020657f_0_60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50" name="Google Shape;650;g2667020657f_0_606"/>
          <p:cNvSpPr/>
          <p:nvPr/>
        </p:nvSpPr>
        <p:spPr>
          <a:xfrm>
            <a:off x="9462683"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667020657f_0_606"/>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g2667020657f_0_606"/>
          <p:cNvPicPr preferRelativeResize="0"/>
          <p:nvPr/>
        </p:nvPicPr>
        <p:blipFill rotWithShape="1">
          <a:blip r:embed="rId6">
            <a:alphaModFix/>
          </a:blip>
          <a:srcRect b="0" l="0" r="0" t="0"/>
          <a:stretch/>
        </p:blipFill>
        <p:spPr>
          <a:xfrm>
            <a:off x="9572104" y="2108200"/>
            <a:ext cx="1406958" cy="1016000"/>
          </a:xfrm>
          <a:prstGeom prst="rect">
            <a:avLst/>
          </a:prstGeom>
          <a:noFill/>
          <a:ln>
            <a:noFill/>
          </a:ln>
        </p:spPr>
      </p:pic>
      <p:pic>
        <p:nvPicPr>
          <p:cNvPr descr=" " id="653" name="Google Shape;653;g2667020657f_0_606"/>
          <p:cNvPicPr preferRelativeResize="0"/>
          <p:nvPr/>
        </p:nvPicPr>
        <p:blipFill rotWithShape="1">
          <a:blip r:embed="rId7">
            <a:alphaModFix/>
          </a:blip>
          <a:srcRect b="0" l="0" r="0" t="0"/>
          <a:stretch/>
        </p:blipFill>
        <p:spPr>
          <a:xfrm>
            <a:off x="10237480" y="3429000"/>
            <a:ext cx="38105" cy="1625600"/>
          </a:xfrm>
          <a:prstGeom prst="rect">
            <a:avLst/>
          </a:prstGeom>
          <a:noFill/>
          <a:ln>
            <a:noFill/>
          </a:ln>
        </p:spPr>
      </p:pic>
      <p:sp>
        <p:nvSpPr>
          <p:cNvPr id="654" name="Google Shape;654;g2667020657f_0_606"/>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5" name="Google Shape;655;g2667020657f_0_606"/>
          <p:cNvPicPr preferRelativeResize="0"/>
          <p:nvPr/>
        </p:nvPicPr>
        <p:blipFill rotWithShape="1">
          <a:blip r:embed="rId8">
            <a:alphaModFix/>
          </a:blip>
          <a:srcRect b="0" l="0" r="0" t="0"/>
          <a:stretch/>
        </p:blipFill>
        <p:spPr>
          <a:xfrm>
            <a:off x="9767521" y="5359400"/>
            <a:ext cx="1016127" cy="1016000"/>
          </a:xfrm>
          <a:prstGeom prst="rect">
            <a:avLst/>
          </a:prstGeom>
          <a:noFill/>
          <a:ln>
            <a:noFill/>
          </a:ln>
        </p:spPr>
      </p:pic>
      <p:pic>
        <p:nvPicPr>
          <p:cNvPr descr=" " id="656" name="Google Shape;656;g2667020657f_0_606"/>
          <p:cNvPicPr preferRelativeResize="0"/>
          <p:nvPr/>
        </p:nvPicPr>
        <p:blipFill rotWithShape="1">
          <a:blip r:embed="rId7">
            <a:alphaModFix/>
          </a:blip>
          <a:srcRect b="0" l="0" r="0" t="0"/>
          <a:stretch/>
        </p:blipFill>
        <p:spPr>
          <a:xfrm>
            <a:off x="10237480" y="6680200"/>
            <a:ext cx="38105" cy="1625600"/>
          </a:xfrm>
          <a:prstGeom prst="rect">
            <a:avLst/>
          </a:prstGeom>
          <a:noFill/>
          <a:ln>
            <a:noFill/>
          </a:ln>
        </p:spPr>
      </p:pic>
      <p:sp>
        <p:nvSpPr>
          <p:cNvPr id="657" name="Google Shape;657;g2667020657f_0_606"/>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8" name="Google Shape;658;g2667020657f_0_606"/>
          <p:cNvPicPr preferRelativeResize="0"/>
          <p:nvPr/>
        </p:nvPicPr>
        <p:blipFill rotWithShape="1">
          <a:blip r:embed="rId9">
            <a:alphaModFix/>
          </a:blip>
          <a:srcRect b="0" l="0" r="0" t="0"/>
          <a:stretch/>
        </p:blipFill>
        <p:spPr>
          <a:xfrm>
            <a:off x="9767521" y="8610600"/>
            <a:ext cx="1016127" cy="1016000"/>
          </a:xfrm>
          <a:prstGeom prst="rect">
            <a:avLst/>
          </a:prstGeom>
          <a:noFill/>
          <a:ln>
            <a:noFill/>
          </a:ln>
        </p:spPr>
      </p:pic>
      <p:pic>
        <p:nvPicPr>
          <p:cNvPr descr=" " id="659" name="Google Shape;659;g2667020657f_0_606"/>
          <p:cNvPicPr preferRelativeResize="0"/>
          <p:nvPr/>
        </p:nvPicPr>
        <p:blipFill rotWithShape="1">
          <a:blip r:embed="rId7">
            <a:alphaModFix/>
          </a:blip>
          <a:srcRect b="0" l="0" r="0" t="0"/>
          <a:stretch/>
        </p:blipFill>
        <p:spPr>
          <a:xfrm>
            <a:off x="10237480" y="9931400"/>
            <a:ext cx="38105" cy="1625600"/>
          </a:xfrm>
          <a:prstGeom prst="rect">
            <a:avLst/>
          </a:prstGeom>
          <a:noFill/>
          <a:ln>
            <a:noFill/>
          </a:ln>
        </p:spPr>
      </p:pic>
      <p:sp>
        <p:nvSpPr>
          <p:cNvPr id="660" name="Google Shape;660;g2667020657f_0_606"/>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g2667020657f_0_606"/>
          <p:cNvPicPr preferRelativeResize="0"/>
          <p:nvPr/>
        </p:nvPicPr>
        <p:blipFill rotWithShape="1">
          <a:blip r:embed="rId10">
            <a:alphaModFix/>
          </a:blip>
          <a:srcRect b="0" l="0" r="0" t="0"/>
          <a:stretch/>
        </p:blipFill>
        <p:spPr>
          <a:xfrm>
            <a:off x="9767772" y="11861800"/>
            <a:ext cx="1015622" cy="1016000"/>
          </a:xfrm>
          <a:prstGeom prst="rect">
            <a:avLst/>
          </a:prstGeom>
          <a:noFill/>
          <a:ln>
            <a:noFill/>
          </a:ln>
        </p:spPr>
      </p:pic>
      <p:sp>
        <p:nvSpPr>
          <p:cNvPr id="662" name="Google Shape;662;g2667020657f_0_606"/>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63" name="Google Shape;663;g2667020657f_0_606"/>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64" name="Google Shape;664;g2667020657f_0_606"/>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65" name="Google Shape;665;g2667020657f_0_606"/>
          <p:cNvSpPr/>
          <p:nvPr/>
        </p:nvSpPr>
        <p:spPr>
          <a:xfrm>
            <a:off x="16188173" y="692150"/>
            <a:ext cx="74136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8000"/>
              <a:buFont typeface="Fugaz One"/>
              <a:buNone/>
            </a:pPr>
            <a:r>
              <a:rPr b="0" i="0" lang="en-US" sz="8000" u="none" cap="none" strike="noStrike">
                <a:solidFill>
                  <a:srgbClr val="0DACBB"/>
                </a:solidFill>
                <a:latin typeface="Fugaz One"/>
                <a:ea typeface="Fugaz One"/>
                <a:cs typeface="Fugaz One"/>
                <a:sym typeface="Fugaz One"/>
              </a:rPr>
              <a:t>THE MYSTERY</a:t>
            </a:r>
            <a:endParaRPr b="0" i="0" sz="8000" u="none" cap="none" strike="noStrike">
              <a:solidFill>
                <a:schemeClr val="dk1"/>
              </a:solidFill>
              <a:latin typeface="Calibri"/>
              <a:ea typeface="Calibri"/>
              <a:cs typeface="Calibri"/>
              <a:sym typeface="Calibri"/>
            </a:endParaRPr>
          </a:p>
        </p:txBody>
      </p:sp>
      <p:pic>
        <p:nvPicPr>
          <p:cNvPr descr=" " id="666" name="Google Shape;666;g2667020657f_0_606"/>
          <p:cNvPicPr preferRelativeResize="0"/>
          <p:nvPr/>
        </p:nvPicPr>
        <p:blipFill rotWithShape="1">
          <a:blip r:embed="rId11">
            <a:alphaModFix/>
          </a:blip>
          <a:srcRect b="0" l="0" r="0" t="0"/>
          <a:stretch/>
        </p:blipFill>
        <p:spPr>
          <a:xfrm>
            <a:off x="317540" y="2730500"/>
            <a:ext cx="8903813" cy="95250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671" name="Shape 671"/>
        <p:cNvGrpSpPr/>
        <p:nvPr/>
      </p:nvGrpSpPr>
      <p:grpSpPr>
        <a:xfrm>
          <a:off x="0" y="0"/>
          <a:ext cx="0" cy="0"/>
          <a:chOff x="0" y="0"/>
          <a:chExt cx="0" cy="0"/>
        </a:xfrm>
      </p:grpSpPr>
      <p:pic>
        <p:nvPicPr>
          <p:cNvPr descr=" " id="672" name="Google Shape;672;g2667020657f_0_632"/>
          <p:cNvPicPr preferRelativeResize="0"/>
          <p:nvPr/>
        </p:nvPicPr>
        <p:blipFill rotWithShape="1">
          <a:blip r:embed="rId3">
            <a:alphaModFix/>
          </a:blip>
          <a:srcRect b="0" l="0" r="0" t="0"/>
          <a:stretch/>
        </p:blipFill>
        <p:spPr>
          <a:xfrm>
            <a:off x="20373346" y="9677400"/>
            <a:ext cx="3061083" cy="3060700"/>
          </a:xfrm>
          <a:prstGeom prst="rect">
            <a:avLst/>
          </a:prstGeom>
          <a:noFill/>
          <a:ln>
            <a:noFill/>
          </a:ln>
        </p:spPr>
      </p:pic>
      <p:pic>
        <p:nvPicPr>
          <p:cNvPr descr=" " id="673" name="Google Shape;673;g2667020657f_0_632"/>
          <p:cNvPicPr preferRelativeResize="0"/>
          <p:nvPr/>
        </p:nvPicPr>
        <p:blipFill rotWithShape="1">
          <a:blip r:embed="rId4">
            <a:alphaModFix/>
          </a:blip>
          <a:srcRect b="0" l="0" r="0" t="0"/>
          <a:stretch/>
        </p:blipFill>
        <p:spPr>
          <a:xfrm>
            <a:off x="21757819" y="11061700"/>
            <a:ext cx="2044956" cy="2044700"/>
          </a:xfrm>
          <a:prstGeom prst="rect">
            <a:avLst/>
          </a:prstGeom>
          <a:noFill/>
          <a:ln>
            <a:noFill/>
          </a:ln>
        </p:spPr>
      </p:pic>
      <p:pic>
        <p:nvPicPr>
          <p:cNvPr descr=" " id="674" name="Google Shape;674;g2667020657f_0_632"/>
          <p:cNvPicPr preferRelativeResize="0"/>
          <p:nvPr/>
        </p:nvPicPr>
        <p:blipFill rotWithShape="1">
          <a:blip r:embed="rId5">
            <a:alphaModFix/>
          </a:blip>
          <a:srcRect b="0" l="0" r="0" t="0"/>
          <a:stretch/>
        </p:blipFill>
        <p:spPr>
          <a:xfrm>
            <a:off x="736692" y="965200"/>
            <a:ext cx="1486086" cy="1485900"/>
          </a:xfrm>
          <a:prstGeom prst="rect">
            <a:avLst/>
          </a:prstGeom>
          <a:noFill/>
          <a:ln>
            <a:noFill/>
          </a:ln>
        </p:spPr>
      </p:pic>
      <p:pic>
        <p:nvPicPr>
          <p:cNvPr descr=" " id="675" name="Google Shape;675;g2667020657f_0_632"/>
          <p:cNvPicPr preferRelativeResize="0"/>
          <p:nvPr/>
        </p:nvPicPr>
        <p:blipFill rotWithShape="1">
          <a:blip r:embed="rId6">
            <a:alphaModFix/>
          </a:blip>
          <a:srcRect b="0" l="0" r="0" t="0"/>
          <a:stretch/>
        </p:blipFill>
        <p:spPr>
          <a:xfrm>
            <a:off x="2222778" y="406400"/>
            <a:ext cx="1117740" cy="1117600"/>
          </a:xfrm>
          <a:prstGeom prst="rect">
            <a:avLst/>
          </a:prstGeom>
          <a:noFill/>
          <a:ln>
            <a:noFill/>
          </a:ln>
        </p:spPr>
      </p:pic>
      <p:sp>
        <p:nvSpPr>
          <p:cNvPr id="676" name="Google Shape;676;g2667020657f_0_6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7" name="Google Shape;677;g2667020657f_0_63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78" name="Google Shape;678;g2667020657f_0_632"/>
          <p:cNvSpPr/>
          <p:nvPr/>
        </p:nvSpPr>
        <p:spPr>
          <a:xfrm>
            <a:off x="7747968" y="12801600"/>
            <a:ext cx="8061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To download more editable chart, </a:t>
            </a:r>
            <a:r>
              <a:rPr b="0" i="0" lang="en-US" sz="3200" u="sng" cap="none" strike="noStrike">
                <a:solidFill>
                  <a:srgbClr val="000000"/>
                </a:solidFill>
                <a:latin typeface="Montserrat"/>
                <a:ea typeface="Montserrat"/>
                <a:cs typeface="Montserrat"/>
                <a:sym typeface="Montserrat"/>
                <a:hlinkClick r:id="rId8">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79" name="Google Shape;679;g2667020657f_0_632"/>
          <p:cNvSpPr/>
          <p:nvPr/>
        </p:nvSpPr>
        <p:spPr>
          <a:xfrm>
            <a:off x="8186173" y="939800"/>
            <a:ext cx="99537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8000"/>
              <a:buFont typeface="Fugaz One"/>
              <a:buNone/>
            </a:pPr>
            <a:r>
              <a:rPr b="0" i="0" lang="en-US" sz="8000" u="none" cap="none" strike="noStrike">
                <a:solidFill>
                  <a:srgbClr val="0DACBB"/>
                </a:solidFill>
                <a:latin typeface="Fugaz One"/>
                <a:ea typeface="Fugaz One"/>
                <a:cs typeface="Fugaz One"/>
                <a:sym typeface="Fugaz One"/>
              </a:rPr>
              <a:t>THE ORGANIZATION</a:t>
            </a:r>
            <a:endParaRPr b="0" i="0" sz="8000" u="none" cap="none" strike="noStrike">
              <a:solidFill>
                <a:schemeClr val="dk1"/>
              </a:solidFill>
              <a:latin typeface="Calibri"/>
              <a:ea typeface="Calibri"/>
              <a:cs typeface="Calibri"/>
              <a:sym typeface="Calibri"/>
            </a:endParaRPr>
          </a:p>
        </p:txBody>
      </p:sp>
      <p:sp>
        <p:nvSpPr>
          <p:cNvPr id="680" name="Google Shape;680;g2667020657f_0_632"/>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2667020657f_0_632"/>
          <p:cNvSpPr/>
          <p:nvPr/>
        </p:nvSpPr>
        <p:spPr>
          <a:xfrm>
            <a:off x="10173972" y="3352800"/>
            <a:ext cx="5487000" cy="16638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2" name="Google Shape;682;g2667020657f_0_632"/>
          <p:cNvPicPr preferRelativeResize="0"/>
          <p:nvPr/>
        </p:nvPicPr>
        <p:blipFill rotWithShape="1">
          <a:blip r:embed="rId9">
            <a:alphaModFix/>
          </a:blip>
          <a:srcRect b="0" l="0" r="0" t="0"/>
          <a:stretch/>
        </p:blipFill>
        <p:spPr>
          <a:xfrm>
            <a:off x="10478810" y="3625850"/>
            <a:ext cx="1117740" cy="1117600"/>
          </a:xfrm>
          <a:prstGeom prst="rect">
            <a:avLst/>
          </a:prstGeom>
          <a:noFill/>
          <a:ln>
            <a:noFill/>
          </a:ln>
        </p:spPr>
      </p:pic>
      <p:sp>
        <p:nvSpPr>
          <p:cNvPr id="683" name="Google Shape;683;g2667020657f_0_632"/>
          <p:cNvSpPr/>
          <p:nvPr/>
        </p:nvSpPr>
        <p:spPr>
          <a:xfrm>
            <a:off x="11799775" y="35560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g2667020657f_0_632"/>
          <p:cNvSpPr/>
          <p:nvPr/>
        </p:nvSpPr>
        <p:spPr>
          <a:xfrm>
            <a:off x="11799775" y="3556000"/>
            <a:ext cx="3708900" cy="8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chloe ng</a:t>
            </a:r>
            <a:endParaRPr b="0" i="0" sz="3600" u="none" cap="none" strike="noStrike">
              <a:solidFill>
                <a:schemeClr val="dk1"/>
              </a:solidFill>
              <a:latin typeface="Calibri"/>
              <a:ea typeface="Calibri"/>
              <a:cs typeface="Calibri"/>
              <a:sym typeface="Calibri"/>
            </a:endParaRPr>
          </a:p>
        </p:txBody>
      </p:sp>
      <p:sp>
        <p:nvSpPr>
          <p:cNvPr id="685" name="Google Shape;685;g2667020657f_0_632"/>
          <p:cNvSpPr/>
          <p:nvPr/>
        </p:nvSpPr>
        <p:spPr>
          <a:xfrm>
            <a:off x="11799775" y="4330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86" name="Google Shape;686;g2667020657f_0_632"/>
          <p:cNvSpPr/>
          <p:nvPr/>
        </p:nvSpPr>
        <p:spPr>
          <a:xfrm>
            <a:off x="787498" y="5715000"/>
            <a:ext cx="5487000" cy="16638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7" name="Google Shape;687;g2667020657f_0_632"/>
          <p:cNvPicPr preferRelativeResize="0"/>
          <p:nvPr/>
        </p:nvPicPr>
        <p:blipFill rotWithShape="1">
          <a:blip r:embed="rId10">
            <a:alphaModFix/>
          </a:blip>
          <a:srcRect b="0" l="0" r="0" t="0"/>
          <a:stretch/>
        </p:blipFill>
        <p:spPr>
          <a:xfrm>
            <a:off x="1092337" y="5988050"/>
            <a:ext cx="1117740" cy="1117600"/>
          </a:xfrm>
          <a:prstGeom prst="rect">
            <a:avLst/>
          </a:prstGeom>
          <a:noFill/>
          <a:ln>
            <a:noFill/>
          </a:ln>
        </p:spPr>
      </p:pic>
      <p:sp>
        <p:nvSpPr>
          <p:cNvPr id="688" name="Google Shape;688;g2667020657f_0_632"/>
          <p:cNvSpPr/>
          <p:nvPr/>
        </p:nvSpPr>
        <p:spPr>
          <a:xfrm>
            <a:off x="2413302" y="59182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g2667020657f_0_632"/>
          <p:cNvSpPr/>
          <p:nvPr/>
        </p:nvSpPr>
        <p:spPr>
          <a:xfrm>
            <a:off x="2413302" y="5918200"/>
            <a:ext cx="3708900" cy="8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valtorin</a:t>
            </a:r>
            <a:endParaRPr b="0" i="0" sz="3600" u="none" cap="none" strike="noStrike">
              <a:solidFill>
                <a:schemeClr val="dk1"/>
              </a:solidFill>
              <a:latin typeface="Calibri"/>
              <a:ea typeface="Calibri"/>
              <a:cs typeface="Calibri"/>
              <a:sym typeface="Calibri"/>
            </a:endParaRPr>
          </a:p>
        </p:txBody>
      </p:sp>
      <p:sp>
        <p:nvSpPr>
          <p:cNvPr id="690" name="Google Shape;690;g2667020657f_0_632"/>
          <p:cNvSpPr/>
          <p:nvPr/>
        </p:nvSpPr>
        <p:spPr>
          <a:xfrm>
            <a:off x="2413302" y="6692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91" name="Google Shape;691;g2667020657f_0_632"/>
          <p:cNvSpPr/>
          <p:nvPr/>
        </p:nvSpPr>
        <p:spPr>
          <a:xfrm>
            <a:off x="3835879" y="8051800"/>
            <a:ext cx="5487000" cy="16638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2" name="Google Shape;692;g2667020657f_0_632"/>
          <p:cNvPicPr preferRelativeResize="0"/>
          <p:nvPr/>
        </p:nvPicPr>
        <p:blipFill rotWithShape="1">
          <a:blip r:embed="rId11">
            <a:alphaModFix/>
          </a:blip>
          <a:srcRect b="0" l="0" r="0" t="0"/>
          <a:stretch/>
        </p:blipFill>
        <p:spPr>
          <a:xfrm>
            <a:off x="4140718" y="8324850"/>
            <a:ext cx="1117740" cy="1117600"/>
          </a:xfrm>
          <a:prstGeom prst="rect">
            <a:avLst/>
          </a:prstGeom>
          <a:noFill/>
          <a:ln>
            <a:noFill/>
          </a:ln>
        </p:spPr>
      </p:pic>
      <p:sp>
        <p:nvSpPr>
          <p:cNvPr id="693" name="Google Shape;693;g2667020657f_0_632"/>
          <p:cNvSpPr/>
          <p:nvPr/>
        </p:nvSpPr>
        <p:spPr>
          <a:xfrm>
            <a:off x="5461683" y="82550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g2667020657f_0_632"/>
          <p:cNvSpPr/>
          <p:nvPr/>
        </p:nvSpPr>
        <p:spPr>
          <a:xfrm>
            <a:off x="5461683" y="8255000"/>
            <a:ext cx="3708900" cy="8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lucian</a:t>
            </a:r>
            <a:endParaRPr b="0" i="0" sz="3600" u="none" cap="none" strike="noStrike">
              <a:solidFill>
                <a:schemeClr val="dk1"/>
              </a:solidFill>
              <a:latin typeface="Calibri"/>
              <a:ea typeface="Calibri"/>
              <a:cs typeface="Calibri"/>
              <a:sym typeface="Calibri"/>
            </a:endParaRPr>
          </a:p>
        </p:txBody>
      </p:sp>
      <p:sp>
        <p:nvSpPr>
          <p:cNvPr id="695" name="Google Shape;695;g2667020657f_0_632"/>
          <p:cNvSpPr/>
          <p:nvPr/>
        </p:nvSpPr>
        <p:spPr>
          <a:xfrm>
            <a:off x="5461683" y="9029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96" name="Google Shape;696;g2667020657f_0_632"/>
          <p:cNvSpPr/>
          <p:nvPr/>
        </p:nvSpPr>
        <p:spPr>
          <a:xfrm>
            <a:off x="3835879" y="10439400"/>
            <a:ext cx="5487000" cy="16638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7" name="Google Shape;697;g2667020657f_0_632"/>
          <p:cNvPicPr preferRelativeResize="0"/>
          <p:nvPr/>
        </p:nvPicPr>
        <p:blipFill rotWithShape="1">
          <a:blip r:embed="rId12">
            <a:alphaModFix/>
          </a:blip>
          <a:srcRect b="0" l="0" r="0" t="0"/>
          <a:stretch/>
        </p:blipFill>
        <p:spPr>
          <a:xfrm>
            <a:off x="4140718" y="10712450"/>
            <a:ext cx="1117740" cy="1117600"/>
          </a:xfrm>
          <a:prstGeom prst="rect">
            <a:avLst/>
          </a:prstGeom>
          <a:noFill/>
          <a:ln>
            <a:noFill/>
          </a:ln>
        </p:spPr>
      </p:pic>
      <p:sp>
        <p:nvSpPr>
          <p:cNvPr id="698" name="Google Shape;698;g2667020657f_0_632"/>
          <p:cNvSpPr/>
          <p:nvPr/>
        </p:nvSpPr>
        <p:spPr>
          <a:xfrm>
            <a:off x="5461683" y="106426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g2667020657f_0_632"/>
          <p:cNvSpPr/>
          <p:nvPr/>
        </p:nvSpPr>
        <p:spPr>
          <a:xfrm>
            <a:off x="5461683" y="10642600"/>
            <a:ext cx="3708900" cy="8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cedric</a:t>
            </a:r>
            <a:endParaRPr b="0" i="0" sz="3600" u="none" cap="none" strike="noStrike">
              <a:solidFill>
                <a:schemeClr val="dk1"/>
              </a:solidFill>
              <a:latin typeface="Calibri"/>
              <a:ea typeface="Calibri"/>
              <a:cs typeface="Calibri"/>
              <a:sym typeface="Calibri"/>
            </a:endParaRPr>
          </a:p>
        </p:txBody>
      </p:sp>
      <p:sp>
        <p:nvSpPr>
          <p:cNvPr id="700" name="Google Shape;700;g2667020657f_0_632"/>
          <p:cNvSpPr/>
          <p:nvPr/>
        </p:nvSpPr>
        <p:spPr>
          <a:xfrm>
            <a:off x="5461683" y="11417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701" name="Google Shape;701;g2667020657f_0_632"/>
          <p:cNvSpPr/>
          <p:nvPr/>
        </p:nvSpPr>
        <p:spPr>
          <a:xfrm>
            <a:off x="15343518" y="8077200"/>
            <a:ext cx="5487000" cy="16638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2" name="Google Shape;702;g2667020657f_0_632"/>
          <p:cNvPicPr preferRelativeResize="0"/>
          <p:nvPr/>
        </p:nvPicPr>
        <p:blipFill rotWithShape="1">
          <a:blip r:embed="rId13">
            <a:alphaModFix/>
          </a:blip>
          <a:srcRect b="0" l="0" r="0" t="0"/>
          <a:stretch/>
        </p:blipFill>
        <p:spPr>
          <a:xfrm>
            <a:off x="15648356" y="8350250"/>
            <a:ext cx="1117740" cy="1117600"/>
          </a:xfrm>
          <a:prstGeom prst="rect">
            <a:avLst/>
          </a:prstGeom>
          <a:noFill/>
          <a:ln>
            <a:noFill/>
          </a:ln>
        </p:spPr>
      </p:pic>
      <p:sp>
        <p:nvSpPr>
          <p:cNvPr id="703" name="Google Shape;703;g2667020657f_0_632"/>
          <p:cNvSpPr/>
          <p:nvPr/>
        </p:nvSpPr>
        <p:spPr>
          <a:xfrm>
            <a:off x="16969321" y="8280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g2667020657f_0_632"/>
          <p:cNvSpPr/>
          <p:nvPr/>
        </p:nvSpPr>
        <p:spPr>
          <a:xfrm>
            <a:off x="16969321" y="8280400"/>
            <a:ext cx="3708900" cy="8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elvina</a:t>
            </a:r>
            <a:endParaRPr b="0" i="0" sz="3600" u="none" cap="none" strike="noStrike">
              <a:solidFill>
                <a:schemeClr val="dk1"/>
              </a:solidFill>
              <a:latin typeface="Calibri"/>
              <a:ea typeface="Calibri"/>
              <a:cs typeface="Calibri"/>
              <a:sym typeface="Calibri"/>
            </a:endParaRPr>
          </a:p>
        </p:txBody>
      </p:sp>
      <p:sp>
        <p:nvSpPr>
          <p:cNvPr id="705" name="Google Shape;705;g2667020657f_0_632"/>
          <p:cNvSpPr/>
          <p:nvPr/>
        </p:nvSpPr>
        <p:spPr>
          <a:xfrm>
            <a:off x="16969321" y="9055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706" name="Google Shape;706;g2667020657f_0_632"/>
          <p:cNvSpPr/>
          <p:nvPr/>
        </p:nvSpPr>
        <p:spPr>
          <a:xfrm>
            <a:off x="15343518" y="10439400"/>
            <a:ext cx="5487000" cy="16638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7" name="Google Shape;707;g2667020657f_0_632"/>
          <p:cNvPicPr preferRelativeResize="0"/>
          <p:nvPr/>
        </p:nvPicPr>
        <p:blipFill rotWithShape="1">
          <a:blip r:embed="rId14">
            <a:alphaModFix/>
          </a:blip>
          <a:srcRect b="0" l="0" r="0" t="0"/>
          <a:stretch/>
        </p:blipFill>
        <p:spPr>
          <a:xfrm>
            <a:off x="15648356" y="10712450"/>
            <a:ext cx="1117740" cy="1117600"/>
          </a:xfrm>
          <a:prstGeom prst="rect">
            <a:avLst/>
          </a:prstGeom>
          <a:noFill/>
          <a:ln>
            <a:noFill/>
          </a:ln>
        </p:spPr>
      </p:pic>
      <p:sp>
        <p:nvSpPr>
          <p:cNvPr id="708" name="Google Shape;708;g2667020657f_0_632"/>
          <p:cNvSpPr/>
          <p:nvPr/>
        </p:nvSpPr>
        <p:spPr>
          <a:xfrm>
            <a:off x="16969321" y="106426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g2667020657f_0_632"/>
          <p:cNvSpPr/>
          <p:nvPr/>
        </p:nvSpPr>
        <p:spPr>
          <a:xfrm>
            <a:off x="16969321" y="10642600"/>
            <a:ext cx="3708900" cy="8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seraphina</a:t>
            </a:r>
            <a:endParaRPr b="0" i="0" sz="3600" u="none" cap="none" strike="noStrike">
              <a:solidFill>
                <a:schemeClr val="dk1"/>
              </a:solidFill>
              <a:latin typeface="Calibri"/>
              <a:ea typeface="Calibri"/>
              <a:cs typeface="Calibri"/>
              <a:sym typeface="Calibri"/>
            </a:endParaRPr>
          </a:p>
        </p:txBody>
      </p:sp>
      <p:sp>
        <p:nvSpPr>
          <p:cNvPr id="710" name="Google Shape;710;g2667020657f_0_632"/>
          <p:cNvSpPr/>
          <p:nvPr/>
        </p:nvSpPr>
        <p:spPr>
          <a:xfrm>
            <a:off x="16969321" y="11417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711" name="Google Shape;711;g2667020657f_0_632"/>
          <p:cNvSpPr/>
          <p:nvPr/>
        </p:nvSpPr>
        <p:spPr>
          <a:xfrm>
            <a:off x="6681035" y="5715000"/>
            <a:ext cx="5487000" cy="16638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2" name="Google Shape;712;g2667020657f_0_632"/>
          <p:cNvPicPr preferRelativeResize="0"/>
          <p:nvPr/>
        </p:nvPicPr>
        <p:blipFill rotWithShape="1">
          <a:blip r:embed="rId15">
            <a:alphaModFix/>
          </a:blip>
          <a:srcRect b="0" l="0" r="0" t="0"/>
          <a:stretch/>
        </p:blipFill>
        <p:spPr>
          <a:xfrm>
            <a:off x="6985873" y="5988050"/>
            <a:ext cx="1117740" cy="1117600"/>
          </a:xfrm>
          <a:prstGeom prst="rect">
            <a:avLst/>
          </a:prstGeom>
          <a:noFill/>
          <a:ln>
            <a:noFill/>
          </a:ln>
        </p:spPr>
      </p:pic>
      <p:sp>
        <p:nvSpPr>
          <p:cNvPr id="713" name="Google Shape;713;g2667020657f_0_632"/>
          <p:cNvSpPr/>
          <p:nvPr/>
        </p:nvSpPr>
        <p:spPr>
          <a:xfrm>
            <a:off x="8306838" y="59182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g2667020657f_0_632"/>
          <p:cNvSpPr/>
          <p:nvPr/>
        </p:nvSpPr>
        <p:spPr>
          <a:xfrm>
            <a:off x="8306838" y="5918200"/>
            <a:ext cx="3708900" cy="8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aurielle</a:t>
            </a:r>
            <a:endParaRPr b="0" i="0" sz="3600" u="none" cap="none" strike="noStrike">
              <a:solidFill>
                <a:schemeClr val="dk1"/>
              </a:solidFill>
              <a:latin typeface="Calibri"/>
              <a:ea typeface="Calibri"/>
              <a:cs typeface="Calibri"/>
              <a:sym typeface="Calibri"/>
            </a:endParaRPr>
          </a:p>
        </p:txBody>
      </p:sp>
      <p:sp>
        <p:nvSpPr>
          <p:cNvPr id="715" name="Google Shape;715;g2667020657f_0_632"/>
          <p:cNvSpPr/>
          <p:nvPr/>
        </p:nvSpPr>
        <p:spPr>
          <a:xfrm>
            <a:off x="8306838" y="6692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716" name="Google Shape;716;g2667020657f_0_632"/>
          <p:cNvSpPr/>
          <p:nvPr/>
        </p:nvSpPr>
        <p:spPr>
          <a:xfrm>
            <a:off x="18468108" y="5715000"/>
            <a:ext cx="5487000" cy="16638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7" name="Google Shape;717;g2667020657f_0_632"/>
          <p:cNvPicPr preferRelativeResize="0"/>
          <p:nvPr/>
        </p:nvPicPr>
        <p:blipFill rotWithShape="1">
          <a:blip r:embed="rId16">
            <a:alphaModFix/>
          </a:blip>
          <a:srcRect b="0" l="0" r="0" t="0"/>
          <a:stretch/>
        </p:blipFill>
        <p:spPr>
          <a:xfrm>
            <a:off x="18772946" y="5988050"/>
            <a:ext cx="1117740" cy="1117600"/>
          </a:xfrm>
          <a:prstGeom prst="rect">
            <a:avLst/>
          </a:prstGeom>
          <a:noFill/>
          <a:ln>
            <a:noFill/>
          </a:ln>
        </p:spPr>
      </p:pic>
      <p:sp>
        <p:nvSpPr>
          <p:cNvPr id="718" name="Google Shape;718;g2667020657f_0_632"/>
          <p:cNvSpPr/>
          <p:nvPr/>
        </p:nvSpPr>
        <p:spPr>
          <a:xfrm>
            <a:off x="20093911" y="59182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g2667020657f_0_632"/>
          <p:cNvSpPr/>
          <p:nvPr/>
        </p:nvSpPr>
        <p:spPr>
          <a:xfrm>
            <a:off x="20093911" y="5918200"/>
            <a:ext cx="3708900" cy="8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dariana</a:t>
            </a:r>
            <a:endParaRPr b="0" i="0" sz="3600" u="none" cap="none" strike="noStrike">
              <a:solidFill>
                <a:schemeClr val="dk1"/>
              </a:solidFill>
              <a:latin typeface="Calibri"/>
              <a:ea typeface="Calibri"/>
              <a:cs typeface="Calibri"/>
              <a:sym typeface="Calibri"/>
            </a:endParaRPr>
          </a:p>
        </p:txBody>
      </p:sp>
      <p:sp>
        <p:nvSpPr>
          <p:cNvPr id="720" name="Google Shape;720;g2667020657f_0_632"/>
          <p:cNvSpPr/>
          <p:nvPr/>
        </p:nvSpPr>
        <p:spPr>
          <a:xfrm>
            <a:off x="20093911" y="6692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721" name="Google Shape;721;g2667020657f_0_632"/>
          <p:cNvSpPr/>
          <p:nvPr/>
        </p:nvSpPr>
        <p:spPr>
          <a:xfrm>
            <a:off x="12574572" y="5715000"/>
            <a:ext cx="5487000" cy="16638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2" name="Google Shape;722;g2667020657f_0_632"/>
          <p:cNvPicPr preferRelativeResize="0"/>
          <p:nvPr/>
        </p:nvPicPr>
        <p:blipFill rotWithShape="1">
          <a:blip r:embed="rId17">
            <a:alphaModFix/>
          </a:blip>
          <a:srcRect b="0" l="0" r="0" t="0"/>
          <a:stretch/>
        </p:blipFill>
        <p:spPr>
          <a:xfrm>
            <a:off x="12879410" y="5988050"/>
            <a:ext cx="1117740" cy="1117600"/>
          </a:xfrm>
          <a:prstGeom prst="rect">
            <a:avLst/>
          </a:prstGeom>
          <a:noFill/>
          <a:ln>
            <a:noFill/>
          </a:ln>
        </p:spPr>
      </p:pic>
      <p:sp>
        <p:nvSpPr>
          <p:cNvPr id="723" name="Google Shape;723;g2667020657f_0_632"/>
          <p:cNvSpPr/>
          <p:nvPr/>
        </p:nvSpPr>
        <p:spPr>
          <a:xfrm>
            <a:off x="14200375" y="59182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g2667020657f_0_632"/>
          <p:cNvSpPr/>
          <p:nvPr/>
        </p:nvSpPr>
        <p:spPr>
          <a:xfrm>
            <a:off x="14200375" y="5918200"/>
            <a:ext cx="3708900" cy="8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theronis</a:t>
            </a:r>
            <a:endParaRPr b="0" i="0" sz="3600" u="none" cap="none" strike="noStrike">
              <a:solidFill>
                <a:schemeClr val="dk1"/>
              </a:solidFill>
              <a:latin typeface="Calibri"/>
              <a:ea typeface="Calibri"/>
              <a:cs typeface="Calibri"/>
              <a:sym typeface="Calibri"/>
            </a:endParaRPr>
          </a:p>
        </p:txBody>
      </p:sp>
      <p:sp>
        <p:nvSpPr>
          <p:cNvPr id="725" name="Google Shape;725;g2667020657f_0_632"/>
          <p:cNvSpPr/>
          <p:nvPr/>
        </p:nvSpPr>
        <p:spPr>
          <a:xfrm>
            <a:off x="14200375" y="6692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726" name="Google Shape;726;g2667020657f_0_632"/>
          <p:cNvPicPr preferRelativeResize="0"/>
          <p:nvPr/>
        </p:nvPicPr>
        <p:blipFill rotWithShape="1">
          <a:blip r:embed="rId18">
            <a:alphaModFix/>
          </a:blip>
          <a:srcRect b="0" l="0" r="0" t="0"/>
          <a:stretch/>
        </p:blipFill>
        <p:spPr>
          <a:xfrm>
            <a:off x="3353219" y="5295900"/>
            <a:ext cx="17680610" cy="12700"/>
          </a:xfrm>
          <a:prstGeom prst="rect">
            <a:avLst/>
          </a:prstGeom>
          <a:noFill/>
          <a:ln>
            <a:noFill/>
          </a:ln>
        </p:spPr>
      </p:pic>
      <p:pic>
        <p:nvPicPr>
          <p:cNvPr descr=" " id="727" name="Google Shape;727;g2667020657f_0_632"/>
          <p:cNvPicPr preferRelativeResize="0"/>
          <p:nvPr/>
        </p:nvPicPr>
        <p:blipFill rotWithShape="1">
          <a:blip r:embed="rId19">
            <a:alphaModFix/>
          </a:blip>
          <a:srcRect b="0" l="0" r="0" t="0"/>
          <a:stretch/>
        </p:blipFill>
        <p:spPr>
          <a:xfrm>
            <a:off x="13006426" y="4902200"/>
            <a:ext cx="12702" cy="406400"/>
          </a:xfrm>
          <a:prstGeom prst="rect">
            <a:avLst/>
          </a:prstGeom>
          <a:noFill/>
          <a:ln>
            <a:noFill/>
          </a:ln>
        </p:spPr>
      </p:pic>
      <p:pic>
        <p:nvPicPr>
          <p:cNvPr descr=" " id="728" name="Google Shape;728;g2667020657f_0_632"/>
          <p:cNvPicPr preferRelativeResize="0"/>
          <p:nvPr/>
        </p:nvPicPr>
        <p:blipFill rotWithShape="1">
          <a:blip r:embed="rId20">
            <a:alphaModFix/>
          </a:blip>
          <a:srcRect b="0" l="0" r="0" t="0"/>
          <a:stretch/>
        </p:blipFill>
        <p:spPr>
          <a:xfrm>
            <a:off x="3353219" y="5308600"/>
            <a:ext cx="12702" cy="419100"/>
          </a:xfrm>
          <a:prstGeom prst="rect">
            <a:avLst/>
          </a:prstGeom>
          <a:noFill/>
          <a:ln>
            <a:noFill/>
          </a:ln>
        </p:spPr>
      </p:pic>
      <p:pic>
        <p:nvPicPr>
          <p:cNvPr descr=" " id="729" name="Google Shape;729;g2667020657f_0_632"/>
          <p:cNvPicPr preferRelativeResize="0"/>
          <p:nvPr/>
        </p:nvPicPr>
        <p:blipFill rotWithShape="1">
          <a:blip r:embed="rId20">
            <a:alphaModFix/>
          </a:blip>
          <a:srcRect b="0" l="0" r="0" t="0"/>
          <a:stretch/>
        </p:blipFill>
        <p:spPr>
          <a:xfrm>
            <a:off x="9513489" y="5308600"/>
            <a:ext cx="12702" cy="419100"/>
          </a:xfrm>
          <a:prstGeom prst="rect">
            <a:avLst/>
          </a:prstGeom>
          <a:noFill/>
          <a:ln>
            <a:noFill/>
          </a:ln>
        </p:spPr>
      </p:pic>
      <p:pic>
        <p:nvPicPr>
          <p:cNvPr descr=" " id="730" name="Google Shape;730;g2667020657f_0_632"/>
          <p:cNvPicPr preferRelativeResize="0"/>
          <p:nvPr/>
        </p:nvPicPr>
        <p:blipFill rotWithShape="1">
          <a:blip r:embed="rId20">
            <a:alphaModFix/>
          </a:blip>
          <a:srcRect b="0" l="0" r="0" t="0"/>
          <a:stretch/>
        </p:blipFill>
        <p:spPr>
          <a:xfrm>
            <a:off x="15407026" y="5308600"/>
            <a:ext cx="12702" cy="419100"/>
          </a:xfrm>
          <a:prstGeom prst="rect">
            <a:avLst/>
          </a:prstGeom>
          <a:noFill/>
          <a:ln>
            <a:noFill/>
          </a:ln>
        </p:spPr>
      </p:pic>
      <p:pic>
        <p:nvPicPr>
          <p:cNvPr descr=" " id="731" name="Google Shape;731;g2667020657f_0_632"/>
          <p:cNvPicPr preferRelativeResize="0"/>
          <p:nvPr/>
        </p:nvPicPr>
        <p:blipFill rotWithShape="1">
          <a:blip r:embed="rId20">
            <a:alphaModFix/>
          </a:blip>
          <a:srcRect b="0" l="0" r="0" t="0"/>
          <a:stretch/>
        </p:blipFill>
        <p:spPr>
          <a:xfrm>
            <a:off x="21021127" y="5308600"/>
            <a:ext cx="12702" cy="419100"/>
          </a:xfrm>
          <a:prstGeom prst="rect">
            <a:avLst/>
          </a:prstGeom>
          <a:noFill/>
          <a:ln>
            <a:noFill/>
          </a:ln>
        </p:spPr>
      </p:pic>
      <p:pic>
        <p:nvPicPr>
          <p:cNvPr descr=" " id="732" name="Google Shape;732;g2667020657f_0_632"/>
          <p:cNvPicPr preferRelativeResize="0"/>
          <p:nvPr/>
        </p:nvPicPr>
        <p:blipFill rotWithShape="1">
          <a:blip r:embed="rId21">
            <a:alphaModFix/>
          </a:blip>
          <a:srcRect b="0" l="0" r="0" t="0"/>
          <a:stretch/>
        </p:blipFill>
        <p:spPr>
          <a:xfrm>
            <a:off x="9513489" y="7124700"/>
            <a:ext cx="12702" cy="4165600"/>
          </a:xfrm>
          <a:prstGeom prst="rect">
            <a:avLst/>
          </a:prstGeom>
          <a:noFill/>
          <a:ln>
            <a:noFill/>
          </a:ln>
        </p:spPr>
      </p:pic>
      <p:pic>
        <p:nvPicPr>
          <p:cNvPr descr=" " id="733" name="Google Shape;733;g2667020657f_0_632"/>
          <p:cNvPicPr preferRelativeResize="0"/>
          <p:nvPr/>
        </p:nvPicPr>
        <p:blipFill rotWithShape="1">
          <a:blip r:embed="rId22">
            <a:alphaModFix/>
          </a:blip>
          <a:srcRect b="0" l="0" r="0" t="0"/>
          <a:stretch/>
        </p:blipFill>
        <p:spPr>
          <a:xfrm>
            <a:off x="9322965" y="8813800"/>
            <a:ext cx="203225" cy="12700"/>
          </a:xfrm>
          <a:prstGeom prst="rect">
            <a:avLst/>
          </a:prstGeom>
          <a:noFill/>
          <a:ln>
            <a:noFill/>
          </a:ln>
        </p:spPr>
      </p:pic>
      <p:pic>
        <p:nvPicPr>
          <p:cNvPr descr=" " id="734" name="Google Shape;734;g2667020657f_0_632"/>
          <p:cNvPicPr preferRelativeResize="0"/>
          <p:nvPr/>
        </p:nvPicPr>
        <p:blipFill rotWithShape="1">
          <a:blip r:embed="rId22">
            <a:alphaModFix/>
          </a:blip>
          <a:srcRect b="0" l="0" r="0" t="0"/>
          <a:stretch/>
        </p:blipFill>
        <p:spPr>
          <a:xfrm>
            <a:off x="20830603" y="8813800"/>
            <a:ext cx="203225" cy="12700"/>
          </a:xfrm>
          <a:prstGeom prst="rect">
            <a:avLst/>
          </a:prstGeom>
          <a:noFill/>
          <a:ln>
            <a:noFill/>
          </a:ln>
        </p:spPr>
      </p:pic>
      <p:pic>
        <p:nvPicPr>
          <p:cNvPr descr=" " id="735" name="Google Shape;735;g2667020657f_0_632"/>
          <p:cNvPicPr preferRelativeResize="0"/>
          <p:nvPr/>
        </p:nvPicPr>
        <p:blipFill rotWithShape="1">
          <a:blip r:embed="rId22">
            <a:alphaModFix/>
          </a:blip>
          <a:srcRect b="0" l="0" r="0" t="0"/>
          <a:stretch/>
        </p:blipFill>
        <p:spPr>
          <a:xfrm>
            <a:off x="9322965" y="11277600"/>
            <a:ext cx="203225" cy="12700"/>
          </a:xfrm>
          <a:prstGeom prst="rect">
            <a:avLst/>
          </a:prstGeom>
          <a:noFill/>
          <a:ln>
            <a:noFill/>
          </a:ln>
        </p:spPr>
      </p:pic>
      <p:pic>
        <p:nvPicPr>
          <p:cNvPr descr=" " id="736" name="Google Shape;736;g2667020657f_0_632"/>
          <p:cNvPicPr preferRelativeResize="0"/>
          <p:nvPr/>
        </p:nvPicPr>
        <p:blipFill rotWithShape="1">
          <a:blip r:embed="rId22">
            <a:alphaModFix/>
          </a:blip>
          <a:srcRect b="0" l="0" r="0" t="0"/>
          <a:stretch/>
        </p:blipFill>
        <p:spPr>
          <a:xfrm>
            <a:off x="20830603" y="11277600"/>
            <a:ext cx="203225" cy="12700"/>
          </a:xfrm>
          <a:prstGeom prst="rect">
            <a:avLst/>
          </a:prstGeom>
          <a:noFill/>
          <a:ln>
            <a:noFill/>
          </a:ln>
        </p:spPr>
      </p:pic>
      <p:pic>
        <p:nvPicPr>
          <p:cNvPr descr=" " id="737" name="Google Shape;737;g2667020657f_0_632"/>
          <p:cNvPicPr preferRelativeResize="0"/>
          <p:nvPr/>
        </p:nvPicPr>
        <p:blipFill rotWithShape="1">
          <a:blip r:embed="rId23">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742" name="Shape 742"/>
        <p:cNvGrpSpPr/>
        <p:nvPr/>
      </p:nvGrpSpPr>
      <p:grpSpPr>
        <a:xfrm>
          <a:off x="0" y="0"/>
          <a:ext cx="0" cy="0"/>
          <a:chOff x="0" y="0"/>
          <a:chExt cx="0" cy="0"/>
        </a:xfrm>
      </p:grpSpPr>
      <p:sp>
        <p:nvSpPr>
          <p:cNvPr id="743" name="Google Shape;743;g2667020657f_0_702"/>
          <p:cNvSpPr/>
          <p:nvPr/>
        </p:nvSpPr>
        <p:spPr>
          <a:xfrm rot="10800000">
            <a:off x="11704626" y="-1397100"/>
            <a:ext cx="13704900" cy="13703400"/>
          </a:xfrm>
          <a:prstGeom prst="roundRect">
            <a:avLst>
              <a:gd fmla="val 16667" name="adj"/>
            </a:avLst>
          </a:prstGeom>
          <a:solidFill>
            <a:srgbClr val="C7F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4" name="Google Shape;744;g2667020657f_0_702"/>
          <p:cNvPicPr preferRelativeResize="0"/>
          <p:nvPr/>
        </p:nvPicPr>
        <p:blipFill rotWithShape="1">
          <a:blip r:embed="rId3">
            <a:alphaModFix/>
          </a:blip>
          <a:srcRect b="0" l="0" r="0" t="0"/>
          <a:stretch/>
        </p:blipFill>
        <p:spPr>
          <a:xfrm>
            <a:off x="2807063" y="10706100"/>
            <a:ext cx="5639492" cy="861764"/>
          </a:xfrm>
          <a:prstGeom prst="rect">
            <a:avLst/>
          </a:prstGeom>
          <a:noFill/>
          <a:ln>
            <a:noFill/>
          </a:ln>
        </p:spPr>
      </p:pic>
      <p:pic>
        <p:nvPicPr>
          <p:cNvPr descr=" " id="745" name="Google Shape;745;g2667020657f_0_702"/>
          <p:cNvPicPr preferRelativeResize="0"/>
          <p:nvPr/>
        </p:nvPicPr>
        <p:blipFill rotWithShape="1">
          <a:blip r:embed="rId4">
            <a:alphaModFix/>
          </a:blip>
          <a:srcRect b="0" l="0" r="0" t="0"/>
          <a:stretch/>
        </p:blipFill>
        <p:spPr>
          <a:xfrm>
            <a:off x="18396153" y="2497088"/>
            <a:ext cx="1833261" cy="6343401"/>
          </a:xfrm>
          <a:prstGeom prst="rect">
            <a:avLst/>
          </a:prstGeom>
          <a:noFill/>
          <a:ln>
            <a:noFill/>
          </a:ln>
        </p:spPr>
      </p:pic>
      <p:pic>
        <p:nvPicPr>
          <p:cNvPr descr=" " id="746" name="Google Shape;746;g2667020657f_0_702"/>
          <p:cNvPicPr preferRelativeResize="0"/>
          <p:nvPr/>
        </p:nvPicPr>
        <p:blipFill rotWithShape="1">
          <a:blip r:embed="rId5">
            <a:alphaModFix/>
          </a:blip>
          <a:srcRect b="0" l="0" r="0" t="0"/>
          <a:stretch/>
        </p:blipFill>
        <p:spPr>
          <a:xfrm>
            <a:off x="952619" y="889000"/>
            <a:ext cx="2184673" cy="1739900"/>
          </a:xfrm>
          <a:prstGeom prst="rect">
            <a:avLst/>
          </a:prstGeom>
          <a:noFill/>
          <a:ln>
            <a:noFill/>
          </a:ln>
        </p:spPr>
      </p:pic>
      <p:sp>
        <p:nvSpPr>
          <p:cNvPr id="747" name="Google Shape;747;g2667020657f_0_7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8" name="Google Shape;748;g2667020657f_0_70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49" name="Google Shape;749;g2667020657f_0_702"/>
          <p:cNvSpPr/>
          <p:nvPr/>
        </p:nvSpPr>
        <p:spPr>
          <a:xfrm>
            <a:off x="2476810" y="3467100"/>
            <a:ext cx="9738000" cy="331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8000"/>
              <a:buFont typeface="Fugaz One"/>
              <a:buNone/>
            </a:pPr>
            <a:r>
              <a:rPr b="0" i="0" lang="en-US" sz="8000" u="none" cap="none" strike="noStrike">
                <a:solidFill>
                  <a:srgbClr val="0DACBB"/>
                </a:solidFill>
                <a:latin typeface="Fugaz One"/>
                <a:ea typeface="Fugaz One"/>
                <a:cs typeface="Fugaz One"/>
                <a:sym typeface="Fugaz On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DACBB"/>
              </a:buClr>
              <a:buSzPts val="8000"/>
              <a:buFont typeface="Fugaz One"/>
              <a:buNone/>
            </a:pPr>
            <a:r>
              <a:rPr b="0" i="0" lang="en-US" sz="8000" u="none" cap="none" strike="noStrike">
                <a:solidFill>
                  <a:srgbClr val="0DACBB"/>
                </a:solidFill>
                <a:latin typeface="Fugaz One"/>
                <a:ea typeface="Fugaz One"/>
                <a:cs typeface="Fugaz One"/>
                <a:sym typeface="Fugaz One"/>
              </a:rPr>
              <a:t>CHOOSING EATEMP</a:t>
            </a:r>
            <a:endParaRPr b="0" i="0" sz="8000" u="none" cap="none" strike="noStrike">
              <a:solidFill>
                <a:schemeClr val="dk1"/>
              </a:solidFill>
              <a:latin typeface="Calibri"/>
              <a:ea typeface="Calibri"/>
              <a:cs typeface="Calibri"/>
              <a:sym typeface="Calibri"/>
            </a:endParaRPr>
          </a:p>
        </p:txBody>
      </p:sp>
      <p:sp>
        <p:nvSpPr>
          <p:cNvPr id="750" name="Google Shape;750;g2667020657f_0_702"/>
          <p:cNvSpPr/>
          <p:nvPr/>
        </p:nvSpPr>
        <p:spPr>
          <a:xfrm>
            <a:off x="2476810" y="6921500"/>
            <a:ext cx="9636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51" name="Google Shape;751;g2667020657f_0_702"/>
          <p:cNvSpPr/>
          <p:nvPr/>
        </p:nvSpPr>
        <p:spPr>
          <a:xfrm rot="-5400000">
            <a:off x="22204446" y="8326925"/>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52" name="Google Shape;752;g2667020657f_0_702"/>
          <p:cNvPicPr preferRelativeResize="0"/>
          <p:nvPr/>
        </p:nvPicPr>
        <p:blipFill rotWithShape="1">
          <a:blip r:embed="rId8">
            <a:alphaModFix/>
          </a:blip>
          <a:srcRect b="0" l="0" r="0" t="0"/>
          <a:stretch/>
        </p:blipFill>
        <p:spPr>
          <a:xfrm>
            <a:off x="12193524" y="1866900"/>
            <a:ext cx="10707438" cy="9969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44" name="Shape 44"/>
        <p:cNvGrpSpPr/>
        <p:nvPr/>
      </p:nvGrpSpPr>
      <p:grpSpPr>
        <a:xfrm>
          <a:off x="0" y="0"/>
          <a:ext cx="0" cy="0"/>
          <a:chOff x="0" y="0"/>
          <a:chExt cx="0" cy="0"/>
        </a:xfrm>
      </p:grpSpPr>
      <p:sp>
        <p:nvSpPr>
          <p:cNvPr id="45" name="Google Shape;45;g2667020657f_0_27"/>
          <p:cNvSpPr/>
          <p:nvPr/>
        </p:nvSpPr>
        <p:spPr>
          <a:xfrm>
            <a:off x="203225" y="6286500"/>
            <a:ext cx="7582800" cy="8559900"/>
          </a:xfrm>
          <a:prstGeom prst="rect">
            <a:avLst/>
          </a:prstGeom>
          <a:solidFill>
            <a:srgbClr val="C7F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 name="Google Shape;46;g2667020657f_0_27"/>
          <p:cNvPicPr preferRelativeResize="0"/>
          <p:nvPr/>
        </p:nvPicPr>
        <p:blipFill rotWithShape="1">
          <a:blip r:embed="rId3">
            <a:alphaModFix/>
          </a:blip>
          <a:srcRect b="0" l="0" r="0" t="0"/>
          <a:stretch/>
        </p:blipFill>
        <p:spPr>
          <a:xfrm>
            <a:off x="609676" y="9842500"/>
            <a:ext cx="3391324" cy="3390900"/>
          </a:xfrm>
          <a:prstGeom prst="rect">
            <a:avLst/>
          </a:prstGeom>
          <a:noFill/>
          <a:ln>
            <a:noFill/>
          </a:ln>
        </p:spPr>
      </p:pic>
      <p:pic>
        <p:nvPicPr>
          <p:cNvPr descr=" " id="47" name="Google Shape;47;g2667020657f_0_27"/>
          <p:cNvPicPr preferRelativeResize="0"/>
          <p:nvPr/>
        </p:nvPicPr>
        <p:blipFill rotWithShape="1">
          <a:blip r:embed="rId4">
            <a:alphaModFix/>
          </a:blip>
          <a:srcRect b="0" l="0" r="0" t="0"/>
          <a:stretch/>
        </p:blipFill>
        <p:spPr>
          <a:xfrm>
            <a:off x="20309838" y="1397000"/>
            <a:ext cx="3469183" cy="2041271"/>
          </a:xfrm>
          <a:prstGeom prst="rect">
            <a:avLst/>
          </a:prstGeom>
          <a:noFill/>
          <a:ln>
            <a:noFill/>
          </a:ln>
        </p:spPr>
      </p:pic>
      <p:sp>
        <p:nvSpPr>
          <p:cNvPr id="48" name="Google Shape;48;g2667020657f_0_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 name="Google Shape;49;g2667020657f_0_2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0" name="Google Shape;50;g2667020657f_0_27"/>
          <p:cNvSpPr/>
          <p:nvPr/>
        </p:nvSpPr>
        <p:spPr>
          <a:xfrm>
            <a:off x="3899387" y="920750"/>
            <a:ext cx="171303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12800"/>
              <a:buFont typeface="Fugaz One"/>
              <a:buNone/>
            </a:pPr>
            <a:r>
              <a:rPr b="0" i="0" lang="en-US" sz="12800" u="none" cap="none" strike="noStrike">
                <a:solidFill>
                  <a:srgbClr val="0DACBB"/>
                </a:solidFill>
                <a:latin typeface="Fugaz One"/>
                <a:ea typeface="Fugaz One"/>
                <a:cs typeface="Fugaz One"/>
                <a:sym typeface="Fugaz One"/>
              </a:rPr>
              <a:t>TABLE OF CONTENTS</a:t>
            </a:r>
            <a:endParaRPr b="0" i="0" sz="12800" u="none" cap="none" strike="noStrike">
              <a:solidFill>
                <a:schemeClr val="dk1"/>
              </a:solidFill>
              <a:latin typeface="Calibri"/>
              <a:ea typeface="Calibri"/>
              <a:cs typeface="Calibri"/>
              <a:sym typeface="Calibri"/>
            </a:endParaRPr>
          </a:p>
        </p:txBody>
      </p:sp>
      <p:sp>
        <p:nvSpPr>
          <p:cNvPr id="51" name="Google Shape;51;g2667020657f_0_27"/>
          <p:cNvSpPr/>
          <p:nvPr/>
        </p:nvSpPr>
        <p:spPr>
          <a:xfrm>
            <a:off x="9373772"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667020657f_0_27"/>
          <p:cNvSpPr/>
          <p:nvPr/>
        </p:nvSpPr>
        <p:spPr>
          <a:xfrm>
            <a:off x="9373772" y="4521200"/>
            <a:ext cx="1625700" cy="1625700"/>
          </a:xfrm>
          <a:prstGeom prst="roundRect">
            <a:avLst>
              <a:gd fmla="val 781313" name="adj"/>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667020657f_0_27"/>
          <p:cNvSpPr/>
          <p:nvPr/>
        </p:nvSpPr>
        <p:spPr>
          <a:xfrm>
            <a:off x="9723065" y="4787900"/>
            <a:ext cx="9273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Fugaz One"/>
              <a:buNone/>
            </a:pPr>
            <a:r>
              <a:rPr b="0" i="0" lang="en-US" sz="4800" u="none" cap="none" strike="noStrike">
                <a:solidFill>
                  <a:srgbClr val="000000"/>
                </a:solidFill>
                <a:latin typeface="Fugaz One"/>
                <a:ea typeface="Fugaz One"/>
                <a:cs typeface="Fugaz One"/>
                <a:sym typeface="Fugaz One"/>
              </a:rPr>
              <a:t>01</a:t>
            </a:r>
            <a:endParaRPr b="0" i="0" sz="4800" u="none" cap="none" strike="noStrike">
              <a:solidFill>
                <a:schemeClr val="dk1"/>
              </a:solidFill>
              <a:latin typeface="Calibri"/>
              <a:ea typeface="Calibri"/>
              <a:cs typeface="Calibri"/>
              <a:sym typeface="Calibri"/>
            </a:endParaRPr>
          </a:p>
        </p:txBody>
      </p:sp>
      <p:sp>
        <p:nvSpPr>
          <p:cNvPr id="54" name="Google Shape;54;g2667020657f_0_27"/>
          <p:cNvSpPr/>
          <p:nvPr/>
        </p:nvSpPr>
        <p:spPr>
          <a:xfrm>
            <a:off x="11202800" y="45974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667020657f_0_27"/>
          <p:cNvSpPr/>
          <p:nvPr/>
        </p:nvSpPr>
        <p:spPr>
          <a:xfrm>
            <a:off x="11202800" y="4597400"/>
            <a:ext cx="5690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INTRODUCTION</a:t>
            </a:r>
            <a:endParaRPr b="0" i="0" sz="4800" u="none" cap="none" strike="noStrike">
              <a:solidFill>
                <a:schemeClr val="dk1"/>
              </a:solidFill>
              <a:latin typeface="Calibri"/>
              <a:ea typeface="Calibri"/>
              <a:cs typeface="Calibri"/>
              <a:sym typeface="Calibri"/>
            </a:endParaRPr>
          </a:p>
        </p:txBody>
      </p:sp>
      <p:sp>
        <p:nvSpPr>
          <p:cNvPr id="56" name="Google Shape;56;g2667020657f_0_27"/>
          <p:cNvSpPr/>
          <p:nvPr/>
        </p:nvSpPr>
        <p:spPr>
          <a:xfrm>
            <a:off x="11202800" y="55880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7" name="Google Shape;57;g2667020657f_0_27"/>
          <p:cNvSpPr/>
          <p:nvPr/>
        </p:nvSpPr>
        <p:spPr>
          <a:xfrm>
            <a:off x="16842305"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667020657f_0_27"/>
          <p:cNvSpPr/>
          <p:nvPr/>
        </p:nvSpPr>
        <p:spPr>
          <a:xfrm>
            <a:off x="16842305" y="4521200"/>
            <a:ext cx="1625700" cy="16257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667020657f_0_27"/>
          <p:cNvSpPr/>
          <p:nvPr/>
        </p:nvSpPr>
        <p:spPr>
          <a:xfrm>
            <a:off x="17153494" y="4787900"/>
            <a:ext cx="10035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Fugaz One"/>
              <a:buNone/>
            </a:pPr>
            <a:r>
              <a:rPr b="0" i="0" lang="en-US" sz="4800" u="none" cap="none" strike="noStrike">
                <a:solidFill>
                  <a:srgbClr val="000000"/>
                </a:solidFill>
                <a:latin typeface="Fugaz One"/>
                <a:ea typeface="Fugaz One"/>
                <a:cs typeface="Fugaz One"/>
                <a:sym typeface="Fugaz One"/>
              </a:rPr>
              <a:t>02</a:t>
            </a:r>
            <a:endParaRPr b="0" i="0" sz="4800" u="none" cap="none" strike="noStrike">
              <a:solidFill>
                <a:schemeClr val="dk1"/>
              </a:solidFill>
              <a:latin typeface="Calibri"/>
              <a:ea typeface="Calibri"/>
              <a:cs typeface="Calibri"/>
              <a:sym typeface="Calibri"/>
            </a:endParaRPr>
          </a:p>
        </p:txBody>
      </p:sp>
      <p:sp>
        <p:nvSpPr>
          <p:cNvPr id="60" name="Google Shape;60;g2667020657f_0_27"/>
          <p:cNvSpPr/>
          <p:nvPr/>
        </p:nvSpPr>
        <p:spPr>
          <a:xfrm>
            <a:off x="18671334" y="45974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667020657f_0_27"/>
          <p:cNvSpPr/>
          <p:nvPr/>
        </p:nvSpPr>
        <p:spPr>
          <a:xfrm>
            <a:off x="18671334" y="4597400"/>
            <a:ext cx="5690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ENCOUNTERS</a:t>
            </a:r>
            <a:endParaRPr b="0" i="0" sz="4800" u="none" cap="none" strike="noStrike">
              <a:solidFill>
                <a:schemeClr val="dk1"/>
              </a:solidFill>
              <a:latin typeface="Calibri"/>
              <a:ea typeface="Calibri"/>
              <a:cs typeface="Calibri"/>
              <a:sym typeface="Calibri"/>
            </a:endParaRPr>
          </a:p>
        </p:txBody>
      </p:sp>
      <p:sp>
        <p:nvSpPr>
          <p:cNvPr id="62" name="Google Shape;62;g2667020657f_0_27"/>
          <p:cNvSpPr/>
          <p:nvPr/>
        </p:nvSpPr>
        <p:spPr>
          <a:xfrm>
            <a:off x="18671334" y="55880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63" name="Google Shape;63;g2667020657f_0_27"/>
          <p:cNvSpPr/>
          <p:nvPr/>
        </p:nvSpPr>
        <p:spPr>
          <a:xfrm>
            <a:off x="9373772"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667020657f_0_27"/>
          <p:cNvSpPr/>
          <p:nvPr/>
        </p:nvSpPr>
        <p:spPr>
          <a:xfrm>
            <a:off x="9373772" y="7505700"/>
            <a:ext cx="1625700" cy="16257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667020657f_0_27"/>
          <p:cNvSpPr/>
          <p:nvPr/>
        </p:nvSpPr>
        <p:spPr>
          <a:xfrm>
            <a:off x="9684960" y="7772400"/>
            <a:ext cx="10035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Fugaz One"/>
              <a:buNone/>
            </a:pPr>
            <a:r>
              <a:rPr b="0" i="0" lang="en-US" sz="4800" u="none" cap="none" strike="noStrike">
                <a:solidFill>
                  <a:srgbClr val="000000"/>
                </a:solidFill>
                <a:latin typeface="Fugaz One"/>
                <a:ea typeface="Fugaz One"/>
                <a:cs typeface="Fugaz One"/>
                <a:sym typeface="Fugaz One"/>
              </a:rPr>
              <a:t>03</a:t>
            </a:r>
            <a:endParaRPr b="0" i="0" sz="4800" u="none" cap="none" strike="noStrike">
              <a:solidFill>
                <a:schemeClr val="dk1"/>
              </a:solidFill>
              <a:latin typeface="Calibri"/>
              <a:ea typeface="Calibri"/>
              <a:cs typeface="Calibri"/>
              <a:sym typeface="Calibri"/>
            </a:endParaRPr>
          </a:p>
        </p:txBody>
      </p:sp>
      <p:sp>
        <p:nvSpPr>
          <p:cNvPr id="66" name="Google Shape;66;g2667020657f_0_27"/>
          <p:cNvSpPr/>
          <p:nvPr/>
        </p:nvSpPr>
        <p:spPr>
          <a:xfrm>
            <a:off x="11202800" y="75819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667020657f_0_27"/>
          <p:cNvSpPr/>
          <p:nvPr/>
        </p:nvSpPr>
        <p:spPr>
          <a:xfrm>
            <a:off x="11202800" y="7581900"/>
            <a:ext cx="5690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WONDERS</a:t>
            </a:r>
            <a:endParaRPr b="0" i="0" sz="4800" u="none" cap="none" strike="noStrike">
              <a:solidFill>
                <a:schemeClr val="dk1"/>
              </a:solidFill>
              <a:latin typeface="Calibri"/>
              <a:ea typeface="Calibri"/>
              <a:cs typeface="Calibri"/>
              <a:sym typeface="Calibri"/>
            </a:endParaRPr>
          </a:p>
        </p:txBody>
      </p:sp>
      <p:sp>
        <p:nvSpPr>
          <p:cNvPr id="68" name="Google Shape;68;g2667020657f_0_27"/>
          <p:cNvSpPr/>
          <p:nvPr/>
        </p:nvSpPr>
        <p:spPr>
          <a:xfrm>
            <a:off x="11202800" y="85725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9" name="Google Shape;69;g2667020657f_0_27"/>
          <p:cNvSpPr/>
          <p:nvPr/>
        </p:nvSpPr>
        <p:spPr>
          <a:xfrm>
            <a:off x="16842305"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667020657f_0_27"/>
          <p:cNvSpPr/>
          <p:nvPr/>
        </p:nvSpPr>
        <p:spPr>
          <a:xfrm>
            <a:off x="16842305" y="7505700"/>
            <a:ext cx="1625700" cy="1625700"/>
          </a:xfrm>
          <a:prstGeom prst="roundRect">
            <a:avLst>
              <a:gd fmla="val 781313" name="adj"/>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667020657f_0_27"/>
          <p:cNvSpPr/>
          <p:nvPr/>
        </p:nvSpPr>
        <p:spPr>
          <a:xfrm>
            <a:off x="17159845" y="7772400"/>
            <a:ext cx="9906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Fugaz One"/>
              <a:buNone/>
            </a:pPr>
            <a:r>
              <a:rPr b="0" i="0" lang="en-US" sz="4800" u="none" cap="none" strike="noStrike">
                <a:solidFill>
                  <a:srgbClr val="000000"/>
                </a:solidFill>
                <a:latin typeface="Fugaz One"/>
                <a:ea typeface="Fugaz One"/>
                <a:cs typeface="Fugaz One"/>
                <a:sym typeface="Fugaz One"/>
              </a:rPr>
              <a:t>04</a:t>
            </a:r>
            <a:endParaRPr b="0" i="0" sz="4800" u="none" cap="none" strike="noStrike">
              <a:solidFill>
                <a:schemeClr val="dk1"/>
              </a:solidFill>
              <a:latin typeface="Calibri"/>
              <a:ea typeface="Calibri"/>
              <a:cs typeface="Calibri"/>
              <a:sym typeface="Calibri"/>
            </a:endParaRPr>
          </a:p>
        </p:txBody>
      </p:sp>
      <p:sp>
        <p:nvSpPr>
          <p:cNvPr id="72" name="Google Shape;72;g2667020657f_0_27"/>
          <p:cNvSpPr/>
          <p:nvPr/>
        </p:nvSpPr>
        <p:spPr>
          <a:xfrm>
            <a:off x="18671334" y="75819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667020657f_0_27"/>
          <p:cNvSpPr/>
          <p:nvPr/>
        </p:nvSpPr>
        <p:spPr>
          <a:xfrm>
            <a:off x="18671334" y="7581900"/>
            <a:ext cx="5690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MAGIC</a:t>
            </a:r>
            <a:endParaRPr b="0" i="0" sz="4800" u="none" cap="none" strike="noStrike">
              <a:solidFill>
                <a:schemeClr val="dk1"/>
              </a:solidFill>
              <a:latin typeface="Calibri"/>
              <a:ea typeface="Calibri"/>
              <a:cs typeface="Calibri"/>
              <a:sym typeface="Calibri"/>
            </a:endParaRPr>
          </a:p>
        </p:txBody>
      </p:sp>
      <p:sp>
        <p:nvSpPr>
          <p:cNvPr id="74" name="Google Shape;74;g2667020657f_0_27"/>
          <p:cNvSpPr/>
          <p:nvPr/>
        </p:nvSpPr>
        <p:spPr>
          <a:xfrm>
            <a:off x="18671334" y="85725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sp>
        <p:nvSpPr>
          <p:cNvPr id="75" name="Google Shape;75;g2667020657f_0_27"/>
          <p:cNvSpPr/>
          <p:nvPr/>
        </p:nvSpPr>
        <p:spPr>
          <a:xfrm>
            <a:off x="9373772"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667020657f_0_27"/>
          <p:cNvSpPr/>
          <p:nvPr/>
        </p:nvSpPr>
        <p:spPr>
          <a:xfrm>
            <a:off x="9373772" y="10490200"/>
            <a:ext cx="1625700" cy="1625700"/>
          </a:xfrm>
          <a:prstGeom prst="roundRect">
            <a:avLst>
              <a:gd fmla="val 781313" name="adj"/>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667020657f_0_27"/>
          <p:cNvSpPr/>
          <p:nvPr/>
        </p:nvSpPr>
        <p:spPr>
          <a:xfrm>
            <a:off x="9684960" y="10756900"/>
            <a:ext cx="10035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Fugaz One"/>
              <a:buNone/>
            </a:pPr>
            <a:r>
              <a:rPr b="0" i="0" lang="en-US" sz="4800" u="none" cap="none" strike="noStrike">
                <a:solidFill>
                  <a:srgbClr val="000000"/>
                </a:solidFill>
                <a:latin typeface="Fugaz One"/>
                <a:ea typeface="Fugaz One"/>
                <a:cs typeface="Fugaz One"/>
                <a:sym typeface="Fugaz One"/>
              </a:rPr>
              <a:t>05</a:t>
            </a:r>
            <a:endParaRPr b="0" i="0" sz="4800" u="none" cap="none" strike="noStrike">
              <a:solidFill>
                <a:schemeClr val="dk1"/>
              </a:solidFill>
              <a:latin typeface="Calibri"/>
              <a:ea typeface="Calibri"/>
              <a:cs typeface="Calibri"/>
              <a:sym typeface="Calibri"/>
            </a:endParaRPr>
          </a:p>
        </p:txBody>
      </p:sp>
      <p:sp>
        <p:nvSpPr>
          <p:cNvPr id="78" name="Google Shape;78;g2667020657f_0_27"/>
          <p:cNvSpPr/>
          <p:nvPr/>
        </p:nvSpPr>
        <p:spPr>
          <a:xfrm>
            <a:off x="11202800" y="105664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667020657f_0_27"/>
          <p:cNvSpPr/>
          <p:nvPr/>
        </p:nvSpPr>
        <p:spPr>
          <a:xfrm>
            <a:off x="11202800" y="10566400"/>
            <a:ext cx="5690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ADVENTURE</a:t>
            </a:r>
            <a:endParaRPr b="0" i="0" sz="4800" u="none" cap="none" strike="noStrike">
              <a:solidFill>
                <a:schemeClr val="dk1"/>
              </a:solidFill>
              <a:latin typeface="Calibri"/>
              <a:ea typeface="Calibri"/>
              <a:cs typeface="Calibri"/>
              <a:sym typeface="Calibri"/>
            </a:endParaRPr>
          </a:p>
        </p:txBody>
      </p:sp>
      <p:sp>
        <p:nvSpPr>
          <p:cNvPr id="80" name="Google Shape;80;g2667020657f_0_27"/>
          <p:cNvSpPr/>
          <p:nvPr/>
        </p:nvSpPr>
        <p:spPr>
          <a:xfrm>
            <a:off x="11202800" y="115570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Happily Ever After</a:t>
            </a:r>
            <a:endParaRPr b="0" i="0" sz="3200" u="none" cap="none" strike="noStrike">
              <a:solidFill>
                <a:schemeClr val="dk1"/>
              </a:solidFill>
              <a:latin typeface="Calibri"/>
              <a:ea typeface="Calibri"/>
              <a:cs typeface="Calibri"/>
              <a:sym typeface="Calibri"/>
            </a:endParaRPr>
          </a:p>
        </p:txBody>
      </p:sp>
      <p:sp>
        <p:nvSpPr>
          <p:cNvPr id="81" name="Google Shape;81;g2667020657f_0_27"/>
          <p:cNvSpPr/>
          <p:nvPr/>
        </p:nvSpPr>
        <p:spPr>
          <a:xfrm>
            <a:off x="16842305"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667020657f_0_27"/>
          <p:cNvSpPr/>
          <p:nvPr/>
        </p:nvSpPr>
        <p:spPr>
          <a:xfrm>
            <a:off x="16842305" y="10490200"/>
            <a:ext cx="1625700" cy="16257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667020657f_0_27"/>
          <p:cNvSpPr/>
          <p:nvPr/>
        </p:nvSpPr>
        <p:spPr>
          <a:xfrm>
            <a:off x="17153494" y="10756900"/>
            <a:ext cx="10035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Fugaz One"/>
              <a:buNone/>
            </a:pPr>
            <a:r>
              <a:rPr b="0" i="0" lang="en-US" sz="4800" u="none" cap="none" strike="noStrike">
                <a:solidFill>
                  <a:srgbClr val="000000"/>
                </a:solidFill>
                <a:latin typeface="Fugaz One"/>
                <a:ea typeface="Fugaz One"/>
                <a:cs typeface="Fugaz One"/>
                <a:sym typeface="Fugaz One"/>
              </a:rPr>
              <a:t>06</a:t>
            </a:r>
            <a:endParaRPr b="0" i="0" sz="4800" u="none" cap="none" strike="noStrike">
              <a:solidFill>
                <a:schemeClr val="dk1"/>
              </a:solidFill>
              <a:latin typeface="Calibri"/>
              <a:ea typeface="Calibri"/>
              <a:cs typeface="Calibri"/>
              <a:sym typeface="Calibri"/>
            </a:endParaRPr>
          </a:p>
        </p:txBody>
      </p:sp>
      <p:sp>
        <p:nvSpPr>
          <p:cNvPr id="84" name="Google Shape;84;g2667020657f_0_27"/>
          <p:cNvSpPr/>
          <p:nvPr/>
        </p:nvSpPr>
        <p:spPr>
          <a:xfrm>
            <a:off x="18671334" y="105664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667020657f_0_27"/>
          <p:cNvSpPr/>
          <p:nvPr/>
        </p:nvSpPr>
        <p:spPr>
          <a:xfrm>
            <a:off x="18671334" y="10566400"/>
            <a:ext cx="5690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CONCLUSION</a:t>
            </a:r>
            <a:endParaRPr b="0" i="0" sz="4800" u="none" cap="none" strike="noStrike">
              <a:solidFill>
                <a:schemeClr val="dk1"/>
              </a:solidFill>
              <a:latin typeface="Calibri"/>
              <a:ea typeface="Calibri"/>
              <a:cs typeface="Calibri"/>
              <a:sym typeface="Calibri"/>
            </a:endParaRPr>
          </a:p>
        </p:txBody>
      </p:sp>
      <p:sp>
        <p:nvSpPr>
          <p:cNvPr id="86" name="Google Shape;86;g2667020657f_0_27"/>
          <p:cNvSpPr/>
          <p:nvPr/>
        </p:nvSpPr>
        <p:spPr>
          <a:xfrm>
            <a:off x="18671334" y="115570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Embrace the Fantasy</a:t>
            </a:r>
            <a:endParaRPr b="0" i="0" sz="3200" u="none" cap="none" strike="noStrike">
              <a:solidFill>
                <a:schemeClr val="dk1"/>
              </a:solidFill>
              <a:latin typeface="Calibri"/>
              <a:ea typeface="Calibri"/>
              <a:cs typeface="Calibri"/>
              <a:sym typeface="Calibri"/>
            </a:endParaRPr>
          </a:p>
        </p:txBody>
      </p:sp>
      <p:pic>
        <p:nvPicPr>
          <p:cNvPr descr=" " id="87" name="Google Shape;87;g2667020657f_0_27"/>
          <p:cNvPicPr preferRelativeResize="0"/>
          <p:nvPr/>
        </p:nvPicPr>
        <p:blipFill rotWithShape="1">
          <a:blip r:embed="rId6">
            <a:alphaModFix/>
          </a:blip>
          <a:srcRect b="0" l="0" r="0" t="0"/>
          <a:stretch/>
        </p:blipFill>
        <p:spPr>
          <a:xfrm>
            <a:off x="609676" y="3619500"/>
            <a:ext cx="8586273" cy="939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92" name="Shape 92"/>
        <p:cNvGrpSpPr/>
        <p:nvPr/>
      </p:nvGrpSpPr>
      <p:grpSpPr>
        <a:xfrm>
          <a:off x="0" y="0"/>
          <a:ext cx="0" cy="0"/>
          <a:chOff x="0" y="0"/>
          <a:chExt cx="0" cy="0"/>
        </a:xfrm>
      </p:grpSpPr>
      <p:pic>
        <p:nvPicPr>
          <p:cNvPr descr=" " id="93" name="Google Shape;93;g2667020657f_0_74"/>
          <p:cNvPicPr preferRelativeResize="0"/>
          <p:nvPr/>
        </p:nvPicPr>
        <p:blipFill rotWithShape="1">
          <a:blip r:embed="rId3">
            <a:alphaModFix/>
          </a:blip>
          <a:srcRect b="0" l="0" r="0" t="0"/>
          <a:stretch/>
        </p:blipFill>
        <p:spPr>
          <a:xfrm>
            <a:off x="19026978" y="2044700"/>
            <a:ext cx="5360070" cy="4813300"/>
          </a:xfrm>
          <a:prstGeom prst="rect">
            <a:avLst/>
          </a:prstGeom>
          <a:noFill/>
          <a:ln>
            <a:noFill/>
          </a:ln>
        </p:spPr>
      </p:pic>
      <p:pic>
        <p:nvPicPr>
          <p:cNvPr descr=" " id="94" name="Google Shape;94;g2667020657f_0_74"/>
          <p:cNvPicPr preferRelativeResize="0"/>
          <p:nvPr/>
        </p:nvPicPr>
        <p:blipFill rotWithShape="1">
          <a:blip r:embed="rId4">
            <a:alphaModFix/>
          </a:blip>
          <a:srcRect b="0" l="0" r="0" t="0"/>
          <a:stretch/>
        </p:blipFill>
        <p:spPr>
          <a:xfrm>
            <a:off x="711289" y="9029700"/>
            <a:ext cx="6719140" cy="3467100"/>
          </a:xfrm>
          <a:prstGeom prst="rect">
            <a:avLst/>
          </a:prstGeom>
          <a:noFill/>
          <a:ln>
            <a:noFill/>
          </a:ln>
        </p:spPr>
      </p:pic>
      <p:sp>
        <p:nvSpPr>
          <p:cNvPr id="95" name="Google Shape;95;g2667020657f_0_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667020657f_0_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7" name="Google Shape;97;g2667020657f_0_74"/>
          <p:cNvSpPr/>
          <p:nvPr/>
        </p:nvSpPr>
        <p:spPr>
          <a:xfrm>
            <a:off x="2959470" y="3162300"/>
            <a:ext cx="183876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8000"/>
              <a:buFont typeface="Fugaz One"/>
              <a:buNone/>
            </a:pPr>
            <a:r>
              <a:rPr b="0" i="0" lang="en-US" sz="8000" u="none" cap="none" strike="noStrike">
                <a:solidFill>
                  <a:srgbClr val="0DACBB"/>
                </a:solidFill>
                <a:latin typeface="Fugaz One"/>
                <a:ea typeface="Fugaz One"/>
                <a:cs typeface="Fugaz One"/>
                <a:sym typeface="Fugaz One"/>
              </a:rPr>
              <a:t>THE REALM OF THE EXTRAORDINARY</a:t>
            </a:r>
            <a:endParaRPr b="0" i="0" sz="8000" u="none" cap="none" strike="noStrike">
              <a:solidFill>
                <a:schemeClr val="dk1"/>
              </a:solidFill>
              <a:latin typeface="Calibri"/>
              <a:ea typeface="Calibri"/>
              <a:cs typeface="Calibri"/>
              <a:sym typeface="Calibri"/>
            </a:endParaRPr>
          </a:p>
        </p:txBody>
      </p:sp>
      <p:sp>
        <p:nvSpPr>
          <p:cNvPr id="98" name="Google Shape;98;g2667020657f_0_74"/>
          <p:cNvSpPr/>
          <p:nvPr/>
        </p:nvSpPr>
        <p:spPr>
          <a:xfrm>
            <a:off x="2959470" y="546735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9" name="Google Shape;99;g2667020657f_0_74"/>
          <p:cNvSpPr/>
          <p:nvPr/>
        </p:nvSpPr>
        <p:spPr>
          <a:xfrm>
            <a:off x="12701588" y="546735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104" name="Shape 104"/>
        <p:cNvGrpSpPr/>
        <p:nvPr/>
      </p:nvGrpSpPr>
      <p:grpSpPr>
        <a:xfrm>
          <a:off x="0" y="0"/>
          <a:ext cx="0" cy="0"/>
          <a:chOff x="0" y="0"/>
          <a:chExt cx="0" cy="0"/>
        </a:xfrm>
      </p:grpSpPr>
      <p:sp>
        <p:nvSpPr>
          <p:cNvPr id="105" name="Google Shape;105;g2667020657f_0_85"/>
          <p:cNvSpPr/>
          <p:nvPr/>
        </p:nvSpPr>
        <p:spPr>
          <a:xfrm>
            <a:off x="0" y="4902200"/>
            <a:ext cx="7951200" cy="4648200"/>
          </a:xfrm>
          <a:prstGeom prst="rect">
            <a:avLst/>
          </a:prstGeom>
          <a:solidFill>
            <a:srgbClr val="50EA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2667020657f_0_85"/>
          <p:cNvPicPr preferRelativeResize="0"/>
          <p:nvPr/>
        </p:nvPicPr>
        <p:blipFill rotWithShape="1">
          <a:blip r:embed="rId3">
            <a:alphaModFix/>
          </a:blip>
          <a:srcRect b="0" l="0" r="0" t="0"/>
          <a:stretch/>
        </p:blipFill>
        <p:spPr>
          <a:xfrm>
            <a:off x="20373346" y="9677400"/>
            <a:ext cx="3061083" cy="3060700"/>
          </a:xfrm>
          <a:prstGeom prst="rect">
            <a:avLst/>
          </a:prstGeom>
          <a:noFill/>
          <a:ln>
            <a:noFill/>
          </a:ln>
        </p:spPr>
      </p:pic>
      <p:pic>
        <p:nvPicPr>
          <p:cNvPr descr=" " id="107" name="Google Shape;107;g2667020657f_0_85"/>
          <p:cNvPicPr preferRelativeResize="0"/>
          <p:nvPr/>
        </p:nvPicPr>
        <p:blipFill rotWithShape="1">
          <a:blip r:embed="rId4">
            <a:alphaModFix/>
          </a:blip>
          <a:srcRect b="0" l="0" r="0" t="0"/>
          <a:stretch/>
        </p:blipFill>
        <p:spPr>
          <a:xfrm>
            <a:off x="21757819" y="11061700"/>
            <a:ext cx="2044956" cy="2044700"/>
          </a:xfrm>
          <a:prstGeom prst="rect">
            <a:avLst/>
          </a:prstGeom>
          <a:noFill/>
          <a:ln>
            <a:noFill/>
          </a:ln>
        </p:spPr>
      </p:pic>
      <p:pic>
        <p:nvPicPr>
          <p:cNvPr descr=" " id="108" name="Google Shape;108;g2667020657f_0_85"/>
          <p:cNvPicPr preferRelativeResize="0"/>
          <p:nvPr/>
        </p:nvPicPr>
        <p:blipFill rotWithShape="1">
          <a:blip r:embed="rId5">
            <a:alphaModFix/>
          </a:blip>
          <a:srcRect b="0" l="0" r="0" t="0"/>
          <a:stretch/>
        </p:blipFill>
        <p:spPr>
          <a:xfrm>
            <a:off x="736692" y="965200"/>
            <a:ext cx="1486086" cy="1485900"/>
          </a:xfrm>
          <a:prstGeom prst="rect">
            <a:avLst/>
          </a:prstGeom>
          <a:noFill/>
          <a:ln>
            <a:noFill/>
          </a:ln>
        </p:spPr>
      </p:pic>
      <p:pic>
        <p:nvPicPr>
          <p:cNvPr descr=" " id="109" name="Google Shape;109;g2667020657f_0_85"/>
          <p:cNvPicPr preferRelativeResize="0"/>
          <p:nvPr/>
        </p:nvPicPr>
        <p:blipFill rotWithShape="1">
          <a:blip r:embed="rId6">
            <a:alphaModFix/>
          </a:blip>
          <a:srcRect b="0" l="0" r="0" t="0"/>
          <a:stretch/>
        </p:blipFill>
        <p:spPr>
          <a:xfrm>
            <a:off x="2222778" y="406400"/>
            <a:ext cx="1117740" cy="1117600"/>
          </a:xfrm>
          <a:prstGeom prst="rect">
            <a:avLst/>
          </a:prstGeom>
          <a:noFill/>
          <a:ln>
            <a:noFill/>
          </a:ln>
        </p:spPr>
      </p:pic>
      <p:pic>
        <p:nvPicPr>
          <p:cNvPr descr=" " id="110" name="Google Shape;110;g2667020657f_0_85"/>
          <p:cNvPicPr preferRelativeResize="0"/>
          <p:nvPr/>
        </p:nvPicPr>
        <p:blipFill rotWithShape="1">
          <a:blip r:embed="rId7">
            <a:alphaModFix/>
          </a:blip>
          <a:srcRect b="0" l="0" r="0" t="0"/>
          <a:stretch/>
        </p:blipFill>
        <p:spPr>
          <a:xfrm>
            <a:off x="6274584" y="0"/>
            <a:ext cx="18112464" cy="13716000"/>
          </a:xfrm>
          <a:prstGeom prst="rect">
            <a:avLst/>
          </a:prstGeom>
          <a:noFill/>
          <a:ln>
            <a:noFill/>
          </a:ln>
        </p:spPr>
      </p:pic>
      <p:sp>
        <p:nvSpPr>
          <p:cNvPr id="111" name="Google Shape;111;g2667020657f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2667020657f_0_8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13" name="Google Shape;113;g2667020657f_0_85"/>
          <p:cNvSpPr/>
          <p:nvPr/>
        </p:nvSpPr>
        <p:spPr>
          <a:xfrm>
            <a:off x="1778222" y="1435100"/>
            <a:ext cx="7875000" cy="5460900"/>
          </a:xfrm>
          <a:prstGeom prst="rect">
            <a:avLst/>
          </a:prstGeom>
          <a:solidFill>
            <a:srgbClr val="C7FB01"/>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667020657f_0_85"/>
          <p:cNvPicPr preferRelativeResize="0"/>
          <p:nvPr/>
        </p:nvPicPr>
        <p:blipFill rotWithShape="1">
          <a:blip r:embed="rId9">
            <a:alphaModFix/>
          </a:blip>
          <a:srcRect b="0" l="0" r="0" t="0"/>
          <a:stretch/>
        </p:blipFill>
        <p:spPr>
          <a:xfrm>
            <a:off x="4902286" y="1739900"/>
            <a:ext cx="1626861" cy="1625600"/>
          </a:xfrm>
          <a:prstGeom prst="rect">
            <a:avLst/>
          </a:prstGeom>
          <a:noFill/>
          <a:ln>
            <a:noFill/>
          </a:ln>
        </p:spPr>
      </p:pic>
      <p:sp>
        <p:nvSpPr>
          <p:cNvPr id="115" name="Google Shape;115;g2667020657f_0_85"/>
          <p:cNvSpPr/>
          <p:nvPr/>
        </p:nvSpPr>
        <p:spPr>
          <a:xfrm>
            <a:off x="2184673" y="3670300"/>
            <a:ext cx="70620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2667020657f_0_85"/>
          <p:cNvSpPr/>
          <p:nvPr/>
        </p:nvSpPr>
        <p:spPr>
          <a:xfrm>
            <a:off x="2083060" y="3670300"/>
            <a:ext cx="72654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UNICORN SIGHTINGS</a:t>
            </a:r>
            <a:endParaRPr b="0" i="0" sz="4800" u="none" cap="none" strike="noStrike">
              <a:solidFill>
                <a:schemeClr val="dk1"/>
              </a:solidFill>
              <a:latin typeface="Calibri"/>
              <a:ea typeface="Calibri"/>
              <a:cs typeface="Calibri"/>
              <a:sym typeface="Calibri"/>
            </a:endParaRPr>
          </a:p>
        </p:txBody>
      </p:sp>
      <p:sp>
        <p:nvSpPr>
          <p:cNvPr id="117" name="Google Shape;117;g2667020657f_0_85"/>
          <p:cNvSpPr/>
          <p:nvPr/>
        </p:nvSpPr>
        <p:spPr>
          <a:xfrm>
            <a:off x="2116931" y="4660900"/>
            <a:ext cx="71976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8" name="Google Shape;118;g2667020657f_0_85"/>
          <p:cNvSpPr/>
          <p:nvPr/>
        </p:nvSpPr>
        <p:spPr>
          <a:xfrm>
            <a:off x="1778222" y="7797800"/>
            <a:ext cx="7875000" cy="5460900"/>
          </a:xfrm>
          <a:prstGeom prst="rect">
            <a:avLst/>
          </a:prstGeom>
          <a:solidFill>
            <a:srgbClr val="C7FB01"/>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g2667020657f_0_85"/>
          <p:cNvPicPr preferRelativeResize="0"/>
          <p:nvPr/>
        </p:nvPicPr>
        <p:blipFill rotWithShape="1">
          <a:blip r:embed="rId10">
            <a:alphaModFix/>
          </a:blip>
          <a:srcRect b="0" l="0" r="0" t="0"/>
          <a:stretch/>
        </p:blipFill>
        <p:spPr>
          <a:xfrm>
            <a:off x="4889578" y="8102600"/>
            <a:ext cx="1652276" cy="1625606"/>
          </a:xfrm>
          <a:prstGeom prst="rect">
            <a:avLst/>
          </a:prstGeom>
          <a:noFill/>
          <a:ln>
            <a:noFill/>
          </a:ln>
        </p:spPr>
      </p:pic>
      <p:sp>
        <p:nvSpPr>
          <p:cNvPr id="120" name="Google Shape;120;g2667020657f_0_85"/>
          <p:cNvSpPr/>
          <p:nvPr/>
        </p:nvSpPr>
        <p:spPr>
          <a:xfrm>
            <a:off x="2184673" y="10033006"/>
            <a:ext cx="70620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667020657f_0_85"/>
          <p:cNvSpPr/>
          <p:nvPr/>
        </p:nvSpPr>
        <p:spPr>
          <a:xfrm>
            <a:off x="2083060" y="10033006"/>
            <a:ext cx="72654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DRAGON TAMING</a:t>
            </a:r>
            <a:endParaRPr b="0" i="0" sz="4800" u="none" cap="none" strike="noStrike">
              <a:solidFill>
                <a:schemeClr val="dk1"/>
              </a:solidFill>
              <a:latin typeface="Calibri"/>
              <a:ea typeface="Calibri"/>
              <a:cs typeface="Calibri"/>
              <a:sym typeface="Calibri"/>
            </a:endParaRPr>
          </a:p>
        </p:txBody>
      </p:sp>
      <p:sp>
        <p:nvSpPr>
          <p:cNvPr id="122" name="Google Shape;122;g2667020657f_0_85"/>
          <p:cNvSpPr/>
          <p:nvPr/>
        </p:nvSpPr>
        <p:spPr>
          <a:xfrm>
            <a:off x="2116931" y="11023606"/>
            <a:ext cx="71976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127" name="Shape 127"/>
        <p:cNvGrpSpPr/>
        <p:nvPr/>
      </p:nvGrpSpPr>
      <p:grpSpPr>
        <a:xfrm>
          <a:off x="0" y="0"/>
          <a:ext cx="0" cy="0"/>
          <a:chOff x="0" y="0"/>
          <a:chExt cx="0" cy="0"/>
        </a:xfrm>
      </p:grpSpPr>
      <p:sp>
        <p:nvSpPr>
          <p:cNvPr id="128" name="Google Shape;128;g2667020657f_0_107"/>
          <p:cNvSpPr/>
          <p:nvPr/>
        </p:nvSpPr>
        <p:spPr>
          <a:xfrm>
            <a:off x="-2616527" y="-2616200"/>
            <a:ext cx="12816000" cy="12814200"/>
          </a:xfrm>
          <a:prstGeom prst="roundRect">
            <a:avLst>
              <a:gd fmla="val 16667" name="adj"/>
            </a:avLst>
          </a:prstGeom>
          <a:solidFill>
            <a:srgbClr val="C7F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667020657f_0_107"/>
          <p:cNvPicPr preferRelativeResize="0"/>
          <p:nvPr/>
        </p:nvPicPr>
        <p:blipFill rotWithShape="1">
          <a:blip r:embed="rId3">
            <a:alphaModFix/>
          </a:blip>
          <a:srcRect b="0" l="0" r="0" t="0"/>
          <a:stretch/>
        </p:blipFill>
        <p:spPr>
          <a:xfrm>
            <a:off x="609676" y="9842500"/>
            <a:ext cx="3391324" cy="3390900"/>
          </a:xfrm>
          <a:prstGeom prst="rect">
            <a:avLst/>
          </a:prstGeom>
          <a:noFill/>
          <a:ln>
            <a:noFill/>
          </a:ln>
        </p:spPr>
      </p:pic>
      <p:pic>
        <p:nvPicPr>
          <p:cNvPr descr=" " id="130" name="Google Shape;130;g2667020657f_0_107"/>
          <p:cNvPicPr preferRelativeResize="0"/>
          <p:nvPr/>
        </p:nvPicPr>
        <p:blipFill rotWithShape="1">
          <a:blip r:embed="rId4">
            <a:alphaModFix/>
          </a:blip>
          <a:srcRect b="0" l="0" r="0" t="0"/>
          <a:stretch/>
        </p:blipFill>
        <p:spPr>
          <a:xfrm>
            <a:off x="20309838" y="1397000"/>
            <a:ext cx="3469183" cy="2041271"/>
          </a:xfrm>
          <a:prstGeom prst="rect">
            <a:avLst/>
          </a:prstGeom>
          <a:noFill/>
          <a:ln>
            <a:noFill/>
          </a:ln>
        </p:spPr>
      </p:pic>
      <p:sp>
        <p:nvSpPr>
          <p:cNvPr id="131" name="Google Shape;131;g2667020657f_0_1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g2667020657f_0_10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33" name="Google Shape;133;g2667020657f_0_107"/>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2667020657f_0_107"/>
          <p:cNvPicPr preferRelativeResize="0"/>
          <p:nvPr/>
        </p:nvPicPr>
        <p:blipFill rotWithShape="1">
          <a:blip r:embed="rId6">
            <a:alphaModFix/>
          </a:blip>
          <a:srcRect b="0" l="0" r="0" t="0"/>
          <a:stretch/>
        </p:blipFill>
        <p:spPr>
          <a:xfrm>
            <a:off x="2934067" y="1384300"/>
            <a:ext cx="8129016" cy="7531100"/>
          </a:xfrm>
          <a:prstGeom prst="rect">
            <a:avLst/>
          </a:prstGeom>
          <a:noFill/>
          <a:ln>
            <a:noFill/>
          </a:ln>
        </p:spPr>
      </p:pic>
      <p:sp>
        <p:nvSpPr>
          <p:cNvPr id="135" name="Google Shape;135;g2667020657f_0_107"/>
          <p:cNvSpPr/>
          <p:nvPr/>
        </p:nvSpPr>
        <p:spPr>
          <a:xfrm>
            <a:off x="2934067" y="9525000"/>
            <a:ext cx="8129100" cy="14985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667020657f_0_107"/>
          <p:cNvSpPr/>
          <p:nvPr/>
        </p:nvSpPr>
        <p:spPr>
          <a:xfrm>
            <a:off x="3696162" y="9829800"/>
            <a:ext cx="62745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UNICORN SIGHTINGS</a:t>
            </a:r>
            <a:endParaRPr b="0" i="0" sz="4800" u="none" cap="none" strike="noStrike">
              <a:solidFill>
                <a:schemeClr val="dk1"/>
              </a:solidFill>
              <a:latin typeface="Calibri"/>
              <a:ea typeface="Calibri"/>
              <a:cs typeface="Calibri"/>
              <a:sym typeface="Calibri"/>
            </a:endParaRPr>
          </a:p>
        </p:txBody>
      </p:sp>
      <p:sp>
        <p:nvSpPr>
          <p:cNvPr id="137" name="Google Shape;137;g2667020657f_0_107"/>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667020657f_0_107"/>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9" name="Google Shape;139;g2667020657f_0_107"/>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g2667020657f_0_107"/>
          <p:cNvPicPr preferRelativeResize="0"/>
          <p:nvPr/>
        </p:nvPicPr>
        <p:blipFill rotWithShape="1">
          <a:blip r:embed="rId7">
            <a:alphaModFix/>
          </a:blip>
          <a:srcRect b="0" l="0" r="0" t="0"/>
          <a:stretch/>
        </p:blipFill>
        <p:spPr>
          <a:xfrm>
            <a:off x="13323965" y="1384300"/>
            <a:ext cx="8129016" cy="7531100"/>
          </a:xfrm>
          <a:prstGeom prst="rect">
            <a:avLst/>
          </a:prstGeom>
          <a:noFill/>
          <a:ln>
            <a:noFill/>
          </a:ln>
        </p:spPr>
      </p:pic>
      <p:sp>
        <p:nvSpPr>
          <p:cNvPr id="141" name="Google Shape;141;g2667020657f_0_107"/>
          <p:cNvSpPr/>
          <p:nvPr/>
        </p:nvSpPr>
        <p:spPr>
          <a:xfrm>
            <a:off x="13323965" y="9525000"/>
            <a:ext cx="8129100" cy="14985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667020657f_0_107"/>
          <p:cNvSpPr/>
          <p:nvPr/>
        </p:nvSpPr>
        <p:spPr>
          <a:xfrm>
            <a:off x="14086061" y="9829800"/>
            <a:ext cx="5106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DRAGON TAMING</a:t>
            </a:r>
            <a:endParaRPr b="0" i="0" sz="4800" u="none" cap="none" strike="noStrike">
              <a:solidFill>
                <a:schemeClr val="dk1"/>
              </a:solidFill>
              <a:latin typeface="Calibri"/>
              <a:ea typeface="Calibri"/>
              <a:cs typeface="Calibri"/>
              <a:sym typeface="Calibri"/>
            </a:endParaRPr>
          </a:p>
        </p:txBody>
      </p:sp>
      <p:sp>
        <p:nvSpPr>
          <p:cNvPr id="143" name="Google Shape;143;g2667020657f_0_107"/>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667020657f_0_107"/>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149" name="Shape 149"/>
        <p:cNvGrpSpPr/>
        <p:nvPr/>
      </p:nvGrpSpPr>
      <p:grpSpPr>
        <a:xfrm>
          <a:off x="0" y="0"/>
          <a:ext cx="0" cy="0"/>
          <a:chOff x="0" y="0"/>
          <a:chExt cx="0" cy="0"/>
        </a:xfrm>
      </p:grpSpPr>
      <p:sp>
        <p:nvSpPr>
          <p:cNvPr id="150" name="Google Shape;150;g2667020657f_0_128"/>
          <p:cNvSpPr/>
          <p:nvPr/>
        </p:nvSpPr>
        <p:spPr>
          <a:xfrm>
            <a:off x="17363070" y="6223000"/>
            <a:ext cx="9653100" cy="9651900"/>
          </a:xfrm>
          <a:prstGeom prst="roundRect">
            <a:avLst>
              <a:gd fmla="val 16667" name="adj"/>
            </a:avLst>
          </a:prstGeom>
          <a:solidFill>
            <a:srgbClr val="C7F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g2667020657f_0_128"/>
          <p:cNvPicPr preferRelativeResize="0"/>
          <p:nvPr/>
        </p:nvPicPr>
        <p:blipFill rotWithShape="1">
          <a:blip r:embed="rId3">
            <a:alphaModFix/>
          </a:blip>
          <a:srcRect b="0" l="0" r="0" t="0"/>
          <a:stretch/>
        </p:blipFill>
        <p:spPr>
          <a:xfrm>
            <a:off x="1384473" y="11899900"/>
            <a:ext cx="5639492" cy="861752"/>
          </a:xfrm>
          <a:prstGeom prst="rect">
            <a:avLst/>
          </a:prstGeom>
          <a:noFill/>
          <a:ln>
            <a:noFill/>
          </a:ln>
        </p:spPr>
      </p:pic>
      <p:pic>
        <p:nvPicPr>
          <p:cNvPr descr=" " id="152" name="Google Shape;152;g2667020657f_0_128"/>
          <p:cNvPicPr preferRelativeResize="0"/>
          <p:nvPr/>
        </p:nvPicPr>
        <p:blipFill rotWithShape="1">
          <a:blip r:embed="rId4">
            <a:alphaModFix/>
          </a:blip>
          <a:srcRect b="0" l="0" r="0" t="0"/>
          <a:stretch/>
        </p:blipFill>
        <p:spPr>
          <a:xfrm>
            <a:off x="4157633" y="2497088"/>
            <a:ext cx="1833261" cy="6343396"/>
          </a:xfrm>
          <a:prstGeom prst="rect">
            <a:avLst/>
          </a:prstGeom>
          <a:noFill/>
          <a:ln>
            <a:noFill/>
          </a:ln>
        </p:spPr>
      </p:pic>
      <p:pic>
        <p:nvPicPr>
          <p:cNvPr descr=" " id="153" name="Google Shape;153;g2667020657f_0_128"/>
          <p:cNvPicPr preferRelativeResize="0"/>
          <p:nvPr/>
        </p:nvPicPr>
        <p:blipFill rotWithShape="1">
          <a:blip r:embed="rId5">
            <a:alphaModFix/>
          </a:blip>
          <a:srcRect b="0" l="0" r="0" t="0"/>
          <a:stretch/>
        </p:blipFill>
        <p:spPr>
          <a:xfrm>
            <a:off x="20487661" y="1943100"/>
            <a:ext cx="2182552" cy="2615189"/>
          </a:xfrm>
          <a:prstGeom prst="rect">
            <a:avLst/>
          </a:prstGeom>
          <a:noFill/>
          <a:ln>
            <a:noFill/>
          </a:ln>
        </p:spPr>
      </p:pic>
      <p:sp>
        <p:nvSpPr>
          <p:cNvPr id="154" name="Google Shape;154;g2667020657f_0_1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g2667020657f_0_12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6" name="Google Shape;156;g2667020657f_0_128"/>
          <p:cNvPicPr preferRelativeResize="0"/>
          <p:nvPr/>
        </p:nvPicPr>
        <p:blipFill rotWithShape="1">
          <a:blip r:embed="rId7">
            <a:alphaModFix/>
          </a:blip>
          <a:srcRect b="0" l="0" r="0" t="0"/>
          <a:stretch/>
        </p:blipFill>
        <p:spPr>
          <a:xfrm>
            <a:off x="863708" y="1316515"/>
            <a:ext cx="6068312" cy="4556472"/>
          </a:xfrm>
          <a:prstGeom prst="rect">
            <a:avLst/>
          </a:prstGeom>
          <a:noFill/>
          <a:ln>
            <a:noFill/>
          </a:ln>
        </p:spPr>
      </p:pic>
      <p:sp>
        <p:nvSpPr>
          <p:cNvPr id="157" name="Google Shape;157;g2667020657f_0_128"/>
          <p:cNvSpPr/>
          <p:nvPr/>
        </p:nvSpPr>
        <p:spPr>
          <a:xfrm>
            <a:off x="5842730" y="4699000"/>
            <a:ext cx="13603500" cy="720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667020657f_0_128"/>
          <p:cNvSpPr/>
          <p:nvPr/>
        </p:nvSpPr>
        <p:spPr>
          <a:xfrm>
            <a:off x="5842730" y="4699000"/>
            <a:ext cx="13806600" cy="64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9" name="Google Shape;159;g2667020657f_0_128"/>
          <p:cNvSpPr/>
          <p:nvPr/>
        </p:nvSpPr>
        <p:spPr>
          <a:xfrm>
            <a:off x="15280010" y="11226800"/>
            <a:ext cx="4318500" cy="8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164" name="Shape 164"/>
        <p:cNvGrpSpPr/>
        <p:nvPr/>
      </p:nvGrpSpPr>
      <p:grpSpPr>
        <a:xfrm>
          <a:off x="0" y="0"/>
          <a:ext cx="0" cy="0"/>
          <a:chOff x="0" y="0"/>
          <a:chExt cx="0" cy="0"/>
        </a:xfrm>
      </p:grpSpPr>
      <p:pic>
        <p:nvPicPr>
          <p:cNvPr descr=" " id="165" name="Google Shape;165;g2667020657f_0_142"/>
          <p:cNvPicPr preferRelativeResize="0"/>
          <p:nvPr/>
        </p:nvPicPr>
        <p:blipFill rotWithShape="1">
          <a:blip r:embed="rId3">
            <a:alphaModFix/>
          </a:blip>
          <a:srcRect b="0" l="0" r="0" t="0"/>
          <a:stretch/>
        </p:blipFill>
        <p:spPr>
          <a:xfrm>
            <a:off x="469959" y="660400"/>
            <a:ext cx="4470959" cy="4013200"/>
          </a:xfrm>
          <a:prstGeom prst="rect">
            <a:avLst/>
          </a:prstGeom>
          <a:noFill/>
          <a:ln>
            <a:noFill/>
          </a:ln>
        </p:spPr>
      </p:pic>
      <p:pic>
        <p:nvPicPr>
          <p:cNvPr descr=" " id="166" name="Google Shape;166;g2667020657f_0_142"/>
          <p:cNvPicPr preferRelativeResize="0"/>
          <p:nvPr/>
        </p:nvPicPr>
        <p:blipFill rotWithShape="1">
          <a:blip r:embed="rId4">
            <a:alphaModFix/>
          </a:blip>
          <a:srcRect b="0" l="0" r="0" t="0"/>
          <a:stretch/>
        </p:blipFill>
        <p:spPr>
          <a:xfrm>
            <a:off x="18442705" y="10693400"/>
            <a:ext cx="5042530" cy="2603500"/>
          </a:xfrm>
          <a:prstGeom prst="rect">
            <a:avLst/>
          </a:prstGeom>
          <a:noFill/>
          <a:ln>
            <a:noFill/>
          </a:ln>
        </p:spPr>
      </p:pic>
      <p:pic>
        <p:nvPicPr>
          <p:cNvPr descr=" " id="167" name="Google Shape;167;g2667020657f_0_142"/>
          <p:cNvPicPr preferRelativeResize="0"/>
          <p:nvPr/>
        </p:nvPicPr>
        <p:blipFill rotWithShape="1">
          <a:blip r:embed="rId5">
            <a:alphaModFix/>
          </a:blip>
          <a:srcRect b="0" l="0" r="0" t="0"/>
          <a:stretch/>
        </p:blipFill>
        <p:spPr>
          <a:xfrm>
            <a:off x="16270734" y="5727700"/>
            <a:ext cx="7049381" cy="6400800"/>
          </a:xfrm>
          <a:prstGeom prst="rect">
            <a:avLst/>
          </a:prstGeom>
          <a:noFill/>
          <a:ln>
            <a:noFill/>
          </a:ln>
        </p:spPr>
      </p:pic>
      <p:pic>
        <p:nvPicPr>
          <p:cNvPr descr=" " id="168" name="Google Shape;168;g2667020657f_0_142"/>
          <p:cNvPicPr preferRelativeResize="0"/>
          <p:nvPr/>
        </p:nvPicPr>
        <p:blipFill rotWithShape="1">
          <a:blip r:embed="rId6">
            <a:alphaModFix/>
          </a:blip>
          <a:srcRect b="0" l="0" r="0" t="0"/>
          <a:stretch/>
        </p:blipFill>
        <p:spPr>
          <a:xfrm>
            <a:off x="889111" y="5727700"/>
            <a:ext cx="14835454" cy="6400800"/>
          </a:xfrm>
          <a:prstGeom prst="rect">
            <a:avLst/>
          </a:prstGeom>
          <a:noFill/>
          <a:ln>
            <a:noFill/>
          </a:ln>
        </p:spPr>
      </p:pic>
      <p:sp>
        <p:nvSpPr>
          <p:cNvPr id="169" name="Google Shape;169;g2667020657f_0_1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g2667020657f_0_14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71" name="Google Shape;171;g2667020657f_0_142"/>
          <p:cNvSpPr/>
          <p:nvPr/>
        </p:nvSpPr>
        <p:spPr>
          <a:xfrm>
            <a:off x="1079635" y="2247900"/>
            <a:ext cx="70494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667020657f_0_142"/>
          <p:cNvSpPr/>
          <p:nvPr/>
        </p:nvSpPr>
        <p:spPr>
          <a:xfrm>
            <a:off x="1079635" y="2247900"/>
            <a:ext cx="7049400" cy="14985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667020657f_0_142"/>
          <p:cNvSpPr/>
          <p:nvPr/>
        </p:nvSpPr>
        <p:spPr>
          <a:xfrm>
            <a:off x="1841730" y="2552700"/>
            <a:ext cx="5106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DRAGON TAMING </a:t>
            </a:r>
            <a:endParaRPr b="0" i="0" sz="4800" u="none" cap="none" strike="noStrike">
              <a:solidFill>
                <a:schemeClr val="dk1"/>
              </a:solidFill>
              <a:latin typeface="Calibri"/>
              <a:ea typeface="Calibri"/>
              <a:cs typeface="Calibri"/>
              <a:sym typeface="Calibri"/>
            </a:endParaRPr>
          </a:p>
        </p:txBody>
      </p:sp>
      <p:sp>
        <p:nvSpPr>
          <p:cNvPr id="174" name="Google Shape;174;g2667020657f_0_142"/>
          <p:cNvSpPr/>
          <p:nvPr/>
        </p:nvSpPr>
        <p:spPr>
          <a:xfrm>
            <a:off x="1079635" y="4051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5" name="Google Shape;175;g2667020657f_0_142"/>
          <p:cNvSpPr/>
          <p:nvPr/>
        </p:nvSpPr>
        <p:spPr>
          <a:xfrm>
            <a:off x="8675184" y="2247900"/>
            <a:ext cx="70494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667020657f_0_142"/>
          <p:cNvSpPr/>
          <p:nvPr/>
        </p:nvSpPr>
        <p:spPr>
          <a:xfrm>
            <a:off x="8675184" y="2247900"/>
            <a:ext cx="7049400" cy="14985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667020657f_0_142"/>
          <p:cNvSpPr/>
          <p:nvPr/>
        </p:nvSpPr>
        <p:spPr>
          <a:xfrm>
            <a:off x="9437280" y="2552700"/>
            <a:ext cx="2794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THE ART</a:t>
            </a:r>
            <a:endParaRPr b="0" i="0" sz="4800" u="none" cap="none" strike="noStrike">
              <a:solidFill>
                <a:schemeClr val="dk1"/>
              </a:solidFill>
              <a:latin typeface="Calibri"/>
              <a:ea typeface="Calibri"/>
              <a:cs typeface="Calibri"/>
              <a:sym typeface="Calibri"/>
            </a:endParaRPr>
          </a:p>
        </p:txBody>
      </p:sp>
      <p:sp>
        <p:nvSpPr>
          <p:cNvPr id="178" name="Google Shape;178;g2667020657f_0_142"/>
          <p:cNvSpPr/>
          <p:nvPr/>
        </p:nvSpPr>
        <p:spPr>
          <a:xfrm>
            <a:off x="8675184" y="4051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79" name="Google Shape;179;g2667020657f_0_142"/>
          <p:cNvSpPr/>
          <p:nvPr/>
        </p:nvSpPr>
        <p:spPr>
          <a:xfrm>
            <a:off x="16270734" y="2247900"/>
            <a:ext cx="70494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667020657f_0_142"/>
          <p:cNvSpPr/>
          <p:nvPr/>
        </p:nvSpPr>
        <p:spPr>
          <a:xfrm>
            <a:off x="16270734" y="2247900"/>
            <a:ext cx="7049400" cy="1498500"/>
          </a:xfrm>
          <a:prstGeom prst="rect">
            <a:avLst/>
          </a:prstGeom>
          <a:solidFill>
            <a:srgbClr val="F7FCDC"/>
          </a:solidFill>
          <a:ln cap="flat" cmpd="sng" w="50800">
            <a:solidFill>
              <a:srgbClr val="C6FA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667020657f_0_142"/>
          <p:cNvSpPr/>
          <p:nvPr/>
        </p:nvSpPr>
        <p:spPr>
          <a:xfrm>
            <a:off x="17032829" y="2552700"/>
            <a:ext cx="5106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DRAGON TAMING </a:t>
            </a:r>
            <a:endParaRPr b="0" i="0" sz="4800" u="none" cap="none" strike="noStrike">
              <a:solidFill>
                <a:schemeClr val="dk1"/>
              </a:solidFill>
              <a:latin typeface="Calibri"/>
              <a:ea typeface="Calibri"/>
              <a:cs typeface="Calibri"/>
              <a:sym typeface="Calibri"/>
            </a:endParaRPr>
          </a:p>
        </p:txBody>
      </p:sp>
      <p:sp>
        <p:nvSpPr>
          <p:cNvPr id="182" name="Google Shape;182;g2667020657f_0_142"/>
          <p:cNvSpPr/>
          <p:nvPr/>
        </p:nvSpPr>
        <p:spPr>
          <a:xfrm>
            <a:off x="16270734" y="4051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CDC"/>
        </a:solidFill>
      </p:bgPr>
    </p:bg>
    <p:spTree>
      <p:nvGrpSpPr>
        <p:cNvPr id="187" name="Shape 187"/>
        <p:cNvGrpSpPr/>
        <p:nvPr/>
      </p:nvGrpSpPr>
      <p:grpSpPr>
        <a:xfrm>
          <a:off x="0" y="0"/>
          <a:ext cx="0" cy="0"/>
          <a:chOff x="0" y="0"/>
          <a:chExt cx="0" cy="0"/>
        </a:xfrm>
      </p:grpSpPr>
      <p:pic>
        <p:nvPicPr>
          <p:cNvPr descr=" " id="188" name="Google Shape;188;g2667020657f_0_164"/>
          <p:cNvPicPr preferRelativeResize="0"/>
          <p:nvPr/>
        </p:nvPicPr>
        <p:blipFill rotWithShape="1">
          <a:blip r:embed="rId3">
            <a:alphaModFix/>
          </a:blip>
          <a:srcRect b="0" l="0" r="0" t="0"/>
          <a:stretch/>
        </p:blipFill>
        <p:spPr>
          <a:xfrm>
            <a:off x="20373346" y="9677400"/>
            <a:ext cx="3061083" cy="3060700"/>
          </a:xfrm>
          <a:prstGeom prst="rect">
            <a:avLst/>
          </a:prstGeom>
          <a:noFill/>
          <a:ln>
            <a:noFill/>
          </a:ln>
        </p:spPr>
      </p:pic>
      <p:pic>
        <p:nvPicPr>
          <p:cNvPr descr=" " id="189" name="Google Shape;189;g2667020657f_0_164"/>
          <p:cNvPicPr preferRelativeResize="0"/>
          <p:nvPr/>
        </p:nvPicPr>
        <p:blipFill rotWithShape="1">
          <a:blip r:embed="rId4">
            <a:alphaModFix/>
          </a:blip>
          <a:srcRect b="0" l="0" r="0" t="0"/>
          <a:stretch/>
        </p:blipFill>
        <p:spPr>
          <a:xfrm>
            <a:off x="21757819" y="11061700"/>
            <a:ext cx="2044956" cy="2044700"/>
          </a:xfrm>
          <a:prstGeom prst="rect">
            <a:avLst/>
          </a:prstGeom>
          <a:noFill/>
          <a:ln>
            <a:noFill/>
          </a:ln>
        </p:spPr>
      </p:pic>
      <p:pic>
        <p:nvPicPr>
          <p:cNvPr descr=" " id="190" name="Google Shape;190;g2667020657f_0_164"/>
          <p:cNvPicPr preferRelativeResize="0"/>
          <p:nvPr/>
        </p:nvPicPr>
        <p:blipFill rotWithShape="1">
          <a:blip r:embed="rId5">
            <a:alphaModFix/>
          </a:blip>
          <a:srcRect b="0" l="0" r="0" t="0"/>
          <a:stretch/>
        </p:blipFill>
        <p:spPr>
          <a:xfrm>
            <a:off x="736692" y="965200"/>
            <a:ext cx="1486086" cy="1485900"/>
          </a:xfrm>
          <a:prstGeom prst="rect">
            <a:avLst/>
          </a:prstGeom>
          <a:noFill/>
          <a:ln>
            <a:noFill/>
          </a:ln>
        </p:spPr>
      </p:pic>
      <p:pic>
        <p:nvPicPr>
          <p:cNvPr descr=" " id="191" name="Google Shape;191;g2667020657f_0_164"/>
          <p:cNvPicPr preferRelativeResize="0"/>
          <p:nvPr/>
        </p:nvPicPr>
        <p:blipFill rotWithShape="1">
          <a:blip r:embed="rId6">
            <a:alphaModFix/>
          </a:blip>
          <a:srcRect b="0" l="0" r="0" t="0"/>
          <a:stretch/>
        </p:blipFill>
        <p:spPr>
          <a:xfrm>
            <a:off x="2222778" y="406400"/>
            <a:ext cx="1117740" cy="1117600"/>
          </a:xfrm>
          <a:prstGeom prst="rect">
            <a:avLst/>
          </a:prstGeom>
          <a:noFill/>
          <a:ln>
            <a:noFill/>
          </a:ln>
        </p:spPr>
      </p:pic>
      <p:sp>
        <p:nvSpPr>
          <p:cNvPr id="192" name="Google Shape;192;g2667020657f_0_164"/>
          <p:cNvSpPr/>
          <p:nvPr/>
        </p:nvSpPr>
        <p:spPr>
          <a:xfrm>
            <a:off x="2870559" y="1397000"/>
            <a:ext cx="189972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DACBB"/>
              </a:buClr>
              <a:buSzPts val="8000"/>
              <a:buFont typeface="Fugaz One"/>
              <a:buNone/>
            </a:pPr>
            <a:r>
              <a:rPr b="0" i="0" lang="en-US" sz="8000" u="none" cap="none" strike="noStrike">
                <a:solidFill>
                  <a:srgbClr val="0DACBB"/>
                </a:solidFill>
                <a:latin typeface="Fugaz One"/>
                <a:ea typeface="Fugaz One"/>
                <a:cs typeface="Fugaz One"/>
                <a:sym typeface="Fugaz One"/>
              </a:rPr>
              <a:t>THE MAGIC OF DRAGONS: A RESEARCH</a:t>
            </a:r>
            <a:endParaRPr b="0" i="0" sz="8000" u="none" cap="none" strike="noStrike">
              <a:solidFill>
                <a:schemeClr val="dk1"/>
              </a:solidFill>
              <a:latin typeface="Calibri"/>
              <a:ea typeface="Calibri"/>
              <a:cs typeface="Calibri"/>
              <a:sym typeface="Calibri"/>
            </a:endParaRPr>
          </a:p>
        </p:txBody>
      </p:sp>
      <p:sp>
        <p:nvSpPr>
          <p:cNvPr id="193" name="Google Shape;193;g2667020657f_0_164"/>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667020657f_0_164"/>
          <p:cNvSpPr/>
          <p:nvPr/>
        </p:nvSpPr>
        <p:spPr>
          <a:xfrm>
            <a:off x="14200375" y="4406900"/>
            <a:ext cx="8205300" cy="8204100"/>
          </a:xfrm>
          <a:prstGeom prst="ellipse">
            <a:avLst/>
          </a:prstGeom>
          <a:solidFill>
            <a:srgbClr val="F7FCDC"/>
          </a:solidFill>
          <a:ln cap="flat" cmpd="sng" w="50800">
            <a:solidFill>
              <a:srgbClr val="0DACB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667020657f_0_164"/>
          <p:cNvSpPr/>
          <p:nvPr/>
        </p:nvSpPr>
        <p:spPr>
          <a:xfrm>
            <a:off x="15229203" y="6299200"/>
            <a:ext cx="6160200" cy="6159600"/>
          </a:xfrm>
          <a:prstGeom prst="ellipse">
            <a:avLst/>
          </a:prstGeom>
          <a:solidFill>
            <a:srgbClr val="F7FCDC"/>
          </a:solidFill>
          <a:ln cap="flat" cmpd="sng" w="50800">
            <a:solidFill>
              <a:srgbClr val="0DACB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667020657f_0_164"/>
          <p:cNvSpPr/>
          <p:nvPr/>
        </p:nvSpPr>
        <p:spPr>
          <a:xfrm>
            <a:off x="16258032" y="8178800"/>
            <a:ext cx="4089900" cy="4089300"/>
          </a:xfrm>
          <a:prstGeom prst="ellipse">
            <a:avLst/>
          </a:prstGeom>
          <a:solidFill>
            <a:srgbClr val="F7FCDC"/>
          </a:solidFill>
          <a:ln cap="flat" cmpd="sng" w="50800">
            <a:solidFill>
              <a:srgbClr val="0DACB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667020657f_0_164"/>
          <p:cNvSpPr/>
          <p:nvPr/>
        </p:nvSpPr>
        <p:spPr>
          <a:xfrm>
            <a:off x="17477384" y="4864100"/>
            <a:ext cx="16386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DACBB"/>
              </a:buClr>
              <a:buSzPts val="4800"/>
              <a:buFont typeface="Fugaz One"/>
              <a:buNone/>
            </a:pPr>
            <a:r>
              <a:rPr b="0" i="0" lang="en-US" sz="4800" u="none" cap="none" strike="noStrike">
                <a:solidFill>
                  <a:srgbClr val="0DACBB"/>
                </a:solidFill>
                <a:latin typeface="Fugaz One"/>
                <a:ea typeface="Fugaz One"/>
                <a:cs typeface="Fugaz One"/>
                <a:sym typeface="Fugaz One"/>
              </a:rPr>
              <a:t>6.7M</a:t>
            </a:r>
            <a:endParaRPr b="0" i="0" sz="4800" u="none" cap="none" strike="noStrike">
              <a:solidFill>
                <a:schemeClr val="dk1"/>
              </a:solidFill>
              <a:latin typeface="Calibri"/>
              <a:ea typeface="Calibri"/>
              <a:cs typeface="Calibri"/>
              <a:sym typeface="Calibri"/>
            </a:endParaRPr>
          </a:p>
        </p:txBody>
      </p:sp>
      <p:sp>
        <p:nvSpPr>
          <p:cNvPr id="198" name="Google Shape;198;g2667020657f_0_164"/>
          <p:cNvSpPr/>
          <p:nvPr/>
        </p:nvSpPr>
        <p:spPr>
          <a:xfrm>
            <a:off x="17464683" y="9677400"/>
            <a:ext cx="16767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DACBB"/>
              </a:buClr>
              <a:buSzPts val="4800"/>
              <a:buFont typeface="Fugaz One"/>
              <a:buNone/>
            </a:pPr>
            <a:r>
              <a:rPr b="0" i="0" lang="en-US" sz="4800" u="none" cap="none" strike="noStrike">
                <a:solidFill>
                  <a:srgbClr val="0DACBB"/>
                </a:solidFill>
                <a:latin typeface="Fugaz One"/>
                <a:ea typeface="Fugaz One"/>
                <a:cs typeface="Fugaz One"/>
                <a:sym typeface="Fugaz One"/>
              </a:rPr>
              <a:t>2.3M</a:t>
            </a:r>
            <a:endParaRPr b="0" i="0" sz="4800" u="none" cap="none" strike="noStrike">
              <a:solidFill>
                <a:schemeClr val="dk1"/>
              </a:solidFill>
              <a:latin typeface="Calibri"/>
              <a:ea typeface="Calibri"/>
              <a:cs typeface="Calibri"/>
              <a:sym typeface="Calibri"/>
            </a:endParaRPr>
          </a:p>
        </p:txBody>
      </p:sp>
      <p:sp>
        <p:nvSpPr>
          <p:cNvPr id="199" name="Google Shape;199;g2667020657f_0_164"/>
          <p:cNvSpPr/>
          <p:nvPr/>
        </p:nvSpPr>
        <p:spPr>
          <a:xfrm>
            <a:off x="17477384" y="6743700"/>
            <a:ext cx="16638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DACBB"/>
              </a:buClr>
              <a:buSzPts val="4800"/>
              <a:buFont typeface="Fugaz One"/>
              <a:buNone/>
            </a:pPr>
            <a:r>
              <a:rPr b="0" i="0" lang="en-US" sz="4800" u="none" cap="none" strike="noStrike">
                <a:solidFill>
                  <a:srgbClr val="0DACBB"/>
                </a:solidFill>
                <a:latin typeface="Fugaz One"/>
                <a:ea typeface="Fugaz One"/>
                <a:cs typeface="Fugaz One"/>
                <a:sym typeface="Fugaz One"/>
              </a:rPr>
              <a:t>4.4M</a:t>
            </a:r>
            <a:endParaRPr b="0" i="0" sz="4800" u="none" cap="none" strike="noStrike">
              <a:solidFill>
                <a:schemeClr val="dk1"/>
              </a:solidFill>
              <a:latin typeface="Calibri"/>
              <a:ea typeface="Calibri"/>
              <a:cs typeface="Calibri"/>
              <a:sym typeface="Calibri"/>
            </a:endParaRPr>
          </a:p>
        </p:txBody>
      </p:sp>
      <p:sp>
        <p:nvSpPr>
          <p:cNvPr id="200" name="Google Shape;200;g2667020657f_0_1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667020657f_0_16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02" name="Google Shape;202;g2667020657f_0_164"/>
          <p:cNvSpPr/>
          <p:nvPr/>
        </p:nvSpPr>
        <p:spPr>
          <a:xfrm>
            <a:off x="3734267" y="35941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667020657f_0_164"/>
          <p:cNvPicPr preferRelativeResize="0"/>
          <p:nvPr/>
        </p:nvPicPr>
        <p:blipFill rotWithShape="1">
          <a:blip r:embed="rId8">
            <a:alphaModFix/>
          </a:blip>
          <a:srcRect b="0" l="0" r="0" t="0"/>
          <a:stretch/>
        </p:blipFill>
        <p:spPr>
          <a:xfrm>
            <a:off x="3734267" y="3594100"/>
            <a:ext cx="1008390" cy="1016000"/>
          </a:xfrm>
          <a:prstGeom prst="rect">
            <a:avLst/>
          </a:prstGeom>
          <a:noFill/>
          <a:ln>
            <a:noFill/>
          </a:ln>
        </p:spPr>
      </p:pic>
      <p:sp>
        <p:nvSpPr>
          <p:cNvPr id="204" name="Google Shape;204;g2667020657f_0_164"/>
          <p:cNvSpPr/>
          <p:nvPr/>
        </p:nvSpPr>
        <p:spPr>
          <a:xfrm>
            <a:off x="3734267" y="49149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667020657f_0_164"/>
          <p:cNvSpPr/>
          <p:nvPr/>
        </p:nvSpPr>
        <p:spPr>
          <a:xfrm>
            <a:off x="3734267" y="49149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6" name="Google Shape;206;g2667020657f_0_164"/>
          <p:cNvSpPr/>
          <p:nvPr/>
        </p:nvSpPr>
        <p:spPr>
          <a:xfrm>
            <a:off x="3734267" y="69469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667020657f_0_164"/>
          <p:cNvPicPr preferRelativeResize="0"/>
          <p:nvPr/>
        </p:nvPicPr>
        <p:blipFill rotWithShape="1">
          <a:blip r:embed="rId9">
            <a:alphaModFix/>
          </a:blip>
          <a:srcRect b="0" l="0" r="0" t="0"/>
          <a:stretch/>
        </p:blipFill>
        <p:spPr>
          <a:xfrm>
            <a:off x="3734267" y="6946900"/>
            <a:ext cx="909934" cy="1016000"/>
          </a:xfrm>
          <a:prstGeom prst="rect">
            <a:avLst/>
          </a:prstGeom>
          <a:noFill/>
          <a:ln>
            <a:noFill/>
          </a:ln>
        </p:spPr>
      </p:pic>
      <p:sp>
        <p:nvSpPr>
          <p:cNvPr id="208" name="Google Shape;208;g2667020657f_0_164"/>
          <p:cNvSpPr/>
          <p:nvPr/>
        </p:nvSpPr>
        <p:spPr>
          <a:xfrm>
            <a:off x="3734267" y="82677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667020657f_0_164"/>
          <p:cNvSpPr/>
          <p:nvPr/>
        </p:nvSpPr>
        <p:spPr>
          <a:xfrm>
            <a:off x="3734267" y="82677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10" name="Google Shape;210;g2667020657f_0_164"/>
          <p:cNvSpPr/>
          <p:nvPr/>
        </p:nvSpPr>
        <p:spPr>
          <a:xfrm>
            <a:off x="3734267" y="102997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667020657f_0_164"/>
          <p:cNvPicPr preferRelativeResize="0"/>
          <p:nvPr/>
        </p:nvPicPr>
        <p:blipFill rotWithShape="1">
          <a:blip r:embed="rId10">
            <a:alphaModFix/>
          </a:blip>
          <a:srcRect b="0" l="0" r="0" t="0"/>
          <a:stretch/>
        </p:blipFill>
        <p:spPr>
          <a:xfrm>
            <a:off x="3734267" y="10299700"/>
            <a:ext cx="1016127" cy="1016000"/>
          </a:xfrm>
          <a:prstGeom prst="rect">
            <a:avLst/>
          </a:prstGeom>
          <a:noFill/>
          <a:ln>
            <a:noFill/>
          </a:ln>
        </p:spPr>
      </p:pic>
      <p:sp>
        <p:nvSpPr>
          <p:cNvPr id="212" name="Google Shape;212;g2667020657f_0_164"/>
          <p:cNvSpPr/>
          <p:nvPr/>
        </p:nvSpPr>
        <p:spPr>
          <a:xfrm>
            <a:off x="3734267" y="11620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667020657f_0_164"/>
          <p:cNvSpPr/>
          <p:nvPr/>
        </p:nvSpPr>
        <p:spPr>
          <a:xfrm>
            <a:off x="3734267" y="11620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2024-01-23T10:24:18Z</dcterms:created>
  <dc:creator>PptxGenJS</dc:creator>
</cp:coreProperties>
</file>