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13716000" cx="24387025"/>
  <p:notesSz cx="13716000" cy="24387025"/>
  <p:embeddedFontLst>
    <p:embeddedFont>
      <p:font typeface="Poppins"/>
      <p:regular r:id="rId28"/>
      <p:bold r:id="rId29"/>
      <p:italic r:id="rId30"/>
      <p:boldItalic r:id="rId31"/>
    </p:embeddedFont>
    <p:embeddedFont>
      <p:font typeface="Lato"/>
      <p:regular r:id="rId32"/>
      <p:bold r:id="rId33"/>
      <p:italic r:id="rId34"/>
      <p:boldItalic r:id="rId35"/>
    </p:embeddedFont>
    <p:embeddedFont>
      <p:font typeface="Montserrat"/>
      <p:regular r:id="rId36"/>
      <p:bold r:id="rId37"/>
      <p:italic r:id="rId38"/>
      <p:boldItalic r:id="rId39"/>
    </p:embeddedFont>
    <p:embeddedFont>
      <p:font typeface="Inter"/>
      <p:regular r:id="rId40"/>
      <p:bold r:id="rId41"/>
    </p:embeddedFont>
    <p:embeddedFont>
      <p:font typeface="Bebas Neue"/>
      <p:regular r:id="rId42"/>
    </p:embeddedFont>
    <p:embeddedFont>
      <p:font typeface="Poppins SemiBold"/>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7" roundtripDataSignature="AMtx7mh+fwBxKd7GGj83UKITjNbBNGq8R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Inter-regular.fntdata"/><Relationship Id="rId20" Type="http://schemas.openxmlformats.org/officeDocument/2006/relationships/slide" Target="slides/slide16.xml"/><Relationship Id="rId42" Type="http://schemas.openxmlformats.org/officeDocument/2006/relationships/font" Target="fonts/BebasNeue-regular.fntdata"/><Relationship Id="rId41" Type="http://schemas.openxmlformats.org/officeDocument/2006/relationships/font" Target="fonts/Inter-bold.fntdata"/><Relationship Id="rId22" Type="http://schemas.openxmlformats.org/officeDocument/2006/relationships/slide" Target="slides/slide18.xml"/><Relationship Id="rId44" Type="http://schemas.openxmlformats.org/officeDocument/2006/relationships/font" Target="fonts/PoppinsSemiBold-bold.fntdata"/><Relationship Id="rId21" Type="http://schemas.openxmlformats.org/officeDocument/2006/relationships/slide" Target="slides/slide17.xml"/><Relationship Id="rId43" Type="http://schemas.openxmlformats.org/officeDocument/2006/relationships/font" Target="fonts/PoppinsSemiBold-regular.fntdata"/><Relationship Id="rId24" Type="http://schemas.openxmlformats.org/officeDocument/2006/relationships/slide" Target="slides/slide20.xml"/><Relationship Id="rId46" Type="http://schemas.openxmlformats.org/officeDocument/2006/relationships/font" Target="fonts/PoppinsSemiBold-boldItalic.fntdata"/><Relationship Id="rId23" Type="http://schemas.openxmlformats.org/officeDocument/2006/relationships/slide" Target="slides/slide19.xml"/><Relationship Id="rId45" Type="http://schemas.openxmlformats.org/officeDocument/2006/relationships/font" Target="fonts/PoppinsSemi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47" Type="http://customschemas.google.com/relationships/presentationmetadata" Target="metadata"/><Relationship Id="rId28" Type="http://schemas.openxmlformats.org/officeDocument/2006/relationships/font" Target="fonts/Poppins-regular.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oppins-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boldItalic.fntdata"/><Relationship Id="rId30" Type="http://schemas.openxmlformats.org/officeDocument/2006/relationships/font" Target="fonts/Poppins-italic.fntdata"/><Relationship Id="rId11" Type="http://schemas.openxmlformats.org/officeDocument/2006/relationships/slide" Target="slides/slide7.xml"/><Relationship Id="rId33" Type="http://schemas.openxmlformats.org/officeDocument/2006/relationships/font" Target="fonts/Lato-bold.fntdata"/><Relationship Id="rId10" Type="http://schemas.openxmlformats.org/officeDocument/2006/relationships/slide" Target="slides/slide6.xml"/><Relationship Id="rId32" Type="http://schemas.openxmlformats.org/officeDocument/2006/relationships/font" Target="fonts/Lato-regular.fntdata"/><Relationship Id="rId13" Type="http://schemas.openxmlformats.org/officeDocument/2006/relationships/slide" Target="slides/slide9.xml"/><Relationship Id="rId35" Type="http://schemas.openxmlformats.org/officeDocument/2006/relationships/font" Target="fonts/Lato-boldItalic.fntdata"/><Relationship Id="rId12" Type="http://schemas.openxmlformats.org/officeDocument/2006/relationships/slide" Target="slides/slide8.xml"/><Relationship Id="rId34" Type="http://schemas.openxmlformats.org/officeDocument/2006/relationships/font" Target="fonts/Lato-italic.fntdata"/><Relationship Id="rId15" Type="http://schemas.openxmlformats.org/officeDocument/2006/relationships/slide" Target="slides/slide11.xml"/><Relationship Id="rId37" Type="http://schemas.openxmlformats.org/officeDocument/2006/relationships/font" Target="fonts/Montserrat-bold.fntdata"/><Relationship Id="rId14" Type="http://schemas.openxmlformats.org/officeDocument/2006/relationships/slide" Target="slides/slide10.xml"/><Relationship Id="rId36" Type="http://schemas.openxmlformats.org/officeDocument/2006/relationships/font" Target="fonts/Montserrat-regular.fntdata"/><Relationship Id="rId17" Type="http://schemas.openxmlformats.org/officeDocument/2006/relationships/slide" Target="slides/slide13.xml"/><Relationship Id="rId39" Type="http://schemas.openxmlformats.org/officeDocument/2006/relationships/font" Target="fonts/Montserrat-boldItalic.fntdata"/><Relationship Id="rId16" Type="http://schemas.openxmlformats.org/officeDocument/2006/relationships/slide" Target="slides/slide12.xml"/><Relationship Id="rId38" Type="http://schemas.openxmlformats.org/officeDocument/2006/relationships/font" Target="fonts/Montserrat-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 name="Google Shape;197;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8" name="Google Shape;198;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 name="Google Shape;228;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9" name="Google Shape;229;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2" name="Google Shape;242;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9" name="Google Shape;269;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0" name="Google Shape;270;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5" name="Google Shape;335;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6" name="Google Shape;336;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0" name="Google Shape;350;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1" name="Google Shape;351;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6" name="Google Shape;366;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7" name="Google Shape;367;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2" name="Google Shape;382;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3" name="Google Shape;383;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1" name="Google Shape;391;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2" name="Google Shape;392;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6" name="Google Shape;406;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7" name="Google Shape;407;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 name="Shape 22"/>
        <p:cNvGrpSpPr/>
        <p:nvPr/>
      </p:nvGrpSpPr>
      <p:grpSpPr>
        <a:xfrm>
          <a:off x="0" y="0"/>
          <a:ext cx="0" cy="0"/>
          <a:chOff x="0" y="0"/>
          <a:chExt cx="0" cy="0"/>
        </a:xfrm>
      </p:grpSpPr>
      <p:sp>
        <p:nvSpPr>
          <p:cNvPr id="23" name="Google Shape;2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 name="Google Shape;2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 name="Google Shape;25;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7" name="Google Shape;427;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8" name="Google Shape;428;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4" name="Google Shape;464;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5" name="Google Shape;465;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9" name="Google Shape;489;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0" name="Google Shape;490;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7" name="Google Shape;567;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8" name="Google Shape;568;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 name="Shape 32"/>
        <p:cNvGrpSpPr/>
        <p:nvPr/>
      </p:nvGrpSpPr>
      <p:grpSpPr>
        <a:xfrm>
          <a:off x="0" y="0"/>
          <a:ext cx="0" cy="0"/>
          <a:chOff x="0" y="0"/>
          <a:chExt cx="0" cy="0"/>
        </a:xfrm>
      </p:grpSpPr>
      <p:sp>
        <p:nvSpPr>
          <p:cNvPr id="33" name="Google Shape;3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 name="Google Shape;34;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 name="Google Shape;35;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 name="Google Shape;76;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 name="Google Shape;77;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 name="Google Shape;87;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 name="Google Shape;88;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 name="Google Shape;106;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 name="Google Shape;107;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 name="Google Shape;118;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 name="Google Shape;119;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 name="Google Shape;142;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 name="Google Shape;143;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3" name="Google Shape;173;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 Id="rId4" Type="http://schemas.openxmlformats.org/officeDocument/2006/relationships/image" Target="../media/image1.png"/><Relationship Id="rId5"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2.png"/><Relationship Id="rId4" Type="http://schemas.openxmlformats.org/officeDocument/2006/relationships/image" Target="../media/image1.png"/><Relationship Id="rId5" Type="http://schemas.openxmlformats.org/officeDocument/2006/relationships/image" Target="../media/image41.png"/><Relationship Id="rId6" Type="http://schemas.openxmlformats.org/officeDocument/2006/relationships/image" Target="../media/image50.png"/><Relationship Id="rId7" Type="http://schemas.openxmlformats.org/officeDocument/2006/relationships/image" Target="../media/image4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20" Type="http://schemas.openxmlformats.org/officeDocument/2006/relationships/image" Target="../media/image62.png"/><Relationship Id="rId22" Type="http://schemas.openxmlformats.org/officeDocument/2006/relationships/image" Target="../media/image95.png"/><Relationship Id="rId21" Type="http://schemas.openxmlformats.org/officeDocument/2006/relationships/image" Target="../media/image66.png"/><Relationship Id="rId24" Type="http://schemas.openxmlformats.org/officeDocument/2006/relationships/image" Target="../media/image103.png"/><Relationship Id="rId23" Type="http://schemas.openxmlformats.org/officeDocument/2006/relationships/image" Target="../media/image67.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7.png"/><Relationship Id="rId4" Type="http://schemas.openxmlformats.org/officeDocument/2006/relationships/image" Target="../media/image1.png"/><Relationship Id="rId9" Type="http://schemas.openxmlformats.org/officeDocument/2006/relationships/image" Target="../media/image65.png"/><Relationship Id="rId26" Type="http://schemas.openxmlformats.org/officeDocument/2006/relationships/image" Target="../media/image99.png"/><Relationship Id="rId25" Type="http://schemas.openxmlformats.org/officeDocument/2006/relationships/image" Target="../media/image70.png"/><Relationship Id="rId28" Type="http://schemas.openxmlformats.org/officeDocument/2006/relationships/image" Target="../media/image68.png"/><Relationship Id="rId27" Type="http://schemas.openxmlformats.org/officeDocument/2006/relationships/image" Target="../media/image71.png"/><Relationship Id="rId5" Type="http://schemas.openxmlformats.org/officeDocument/2006/relationships/image" Target="../media/image55.png"/><Relationship Id="rId6" Type="http://schemas.openxmlformats.org/officeDocument/2006/relationships/image" Target="../media/image81.png"/><Relationship Id="rId7" Type="http://schemas.openxmlformats.org/officeDocument/2006/relationships/image" Target="../media/image58.png"/><Relationship Id="rId8" Type="http://schemas.openxmlformats.org/officeDocument/2006/relationships/image" Target="../media/image83.png"/><Relationship Id="rId11" Type="http://schemas.openxmlformats.org/officeDocument/2006/relationships/image" Target="../media/image75.png"/><Relationship Id="rId10" Type="http://schemas.openxmlformats.org/officeDocument/2006/relationships/image" Target="../media/image60.png"/><Relationship Id="rId13" Type="http://schemas.openxmlformats.org/officeDocument/2006/relationships/image" Target="../media/image74.png"/><Relationship Id="rId12" Type="http://schemas.openxmlformats.org/officeDocument/2006/relationships/image" Target="../media/image54.png"/><Relationship Id="rId15" Type="http://schemas.openxmlformats.org/officeDocument/2006/relationships/image" Target="../media/image80.png"/><Relationship Id="rId14" Type="http://schemas.openxmlformats.org/officeDocument/2006/relationships/image" Target="../media/image57.png"/><Relationship Id="rId17" Type="http://schemas.openxmlformats.org/officeDocument/2006/relationships/image" Target="../media/image56.png"/><Relationship Id="rId16" Type="http://schemas.openxmlformats.org/officeDocument/2006/relationships/image" Target="../media/image63.png"/><Relationship Id="rId19" Type="http://schemas.openxmlformats.org/officeDocument/2006/relationships/image" Target="../media/image61.png"/><Relationship Id="rId18" Type="http://schemas.openxmlformats.org/officeDocument/2006/relationships/image" Target="../media/image5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3.png"/><Relationship Id="rId4" Type="http://schemas.openxmlformats.org/officeDocument/2006/relationships/image" Target="../media/image1.png"/><Relationship Id="rId5" Type="http://schemas.openxmlformats.org/officeDocument/2006/relationships/image" Target="../media/image89.png"/><Relationship Id="rId6" Type="http://schemas.openxmlformats.org/officeDocument/2006/relationships/image" Target="../media/image7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1.png"/><Relationship Id="rId5" Type="http://schemas.openxmlformats.org/officeDocument/2006/relationships/image" Target="../media/image78.png"/><Relationship Id="rId6" Type="http://schemas.openxmlformats.org/officeDocument/2006/relationships/image" Target="../media/image8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4.png"/><Relationship Id="rId4" Type="http://schemas.openxmlformats.org/officeDocument/2006/relationships/image" Target="../media/image1.png"/><Relationship Id="rId5" Type="http://schemas.openxmlformats.org/officeDocument/2006/relationships/image" Target="../media/image107.png"/><Relationship Id="rId6" Type="http://schemas.openxmlformats.org/officeDocument/2006/relationships/image" Target="../media/image9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08.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7.png"/><Relationship Id="rId4" Type="http://schemas.openxmlformats.org/officeDocument/2006/relationships/image" Target="../media/image1.png"/><Relationship Id="rId9" Type="http://schemas.openxmlformats.org/officeDocument/2006/relationships/image" Target="../media/image97.png"/><Relationship Id="rId5" Type="http://schemas.openxmlformats.org/officeDocument/2006/relationships/image" Target="../media/image88.png"/><Relationship Id="rId6" Type="http://schemas.openxmlformats.org/officeDocument/2006/relationships/image" Target="../media/image91.png"/><Relationship Id="rId7" Type="http://schemas.openxmlformats.org/officeDocument/2006/relationships/image" Target="../media/image100.png"/><Relationship Id="rId8" Type="http://schemas.openxmlformats.org/officeDocument/2006/relationships/image" Target="../media/image92.png"/><Relationship Id="rId10" Type="http://schemas.openxmlformats.org/officeDocument/2006/relationships/image" Target="../media/image10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4.png"/><Relationship Id="rId4" Type="http://schemas.openxmlformats.org/officeDocument/2006/relationships/image" Target="../media/image16.png"/><Relationship Id="rId5" Type="http://schemas.openxmlformats.org/officeDocument/2006/relationships/image" Target="../media/image10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7.png"/><Relationship Id="rId4" Type="http://schemas.openxmlformats.org/officeDocument/2006/relationships/image" Target="../media/image1.png"/><Relationship Id="rId5" Type="http://schemas.openxmlformats.org/officeDocument/2006/relationships/image" Target="../media/image106.png"/><Relationship Id="rId6" Type="http://schemas.openxmlformats.org/officeDocument/2006/relationships/image" Target="../media/image135.png"/><Relationship Id="rId7" Type="http://schemas.openxmlformats.org/officeDocument/2006/relationships/image" Target="../media/image111.png"/><Relationship Id="rId8" Type="http://schemas.openxmlformats.org/officeDocument/2006/relationships/image" Target="../media/image15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4.png"/><Relationship Id="rId4" Type="http://schemas.openxmlformats.org/officeDocument/2006/relationships/image" Target="../media/image1.png"/><Relationship Id="rId9" Type="http://schemas.openxmlformats.org/officeDocument/2006/relationships/image" Target="../media/image143.png"/><Relationship Id="rId5" Type="http://schemas.openxmlformats.org/officeDocument/2006/relationships/image" Target="../media/image114.png"/><Relationship Id="rId6" Type="http://schemas.openxmlformats.org/officeDocument/2006/relationships/image" Target="../media/image113.png"/><Relationship Id="rId7" Type="http://schemas.openxmlformats.org/officeDocument/2006/relationships/image" Target="../media/image112.png"/><Relationship Id="rId8" Type="http://schemas.openxmlformats.org/officeDocument/2006/relationships/image" Target="../media/image116.png"/><Relationship Id="rId10" Type="http://schemas.openxmlformats.org/officeDocument/2006/relationships/image" Target="../media/image124.png"/></Relationships>
</file>

<file path=ppt/slides/_rels/slide22.xml.rels><?xml version="1.0" encoding="UTF-8" standalone="yes"?><Relationships xmlns="http://schemas.openxmlformats.org/package/2006/relationships"><Relationship Id="rId20" Type="http://schemas.openxmlformats.org/officeDocument/2006/relationships/image" Target="../media/image144.png"/><Relationship Id="rId21"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7.png"/><Relationship Id="rId4" Type="http://schemas.openxmlformats.org/officeDocument/2006/relationships/image" Target="../media/image1.png"/><Relationship Id="rId9" Type="http://schemas.openxmlformats.org/officeDocument/2006/relationships/image" Target="../media/image131.png"/><Relationship Id="rId5" Type="http://schemas.openxmlformats.org/officeDocument/2006/relationships/image" Target="../media/image120.png"/><Relationship Id="rId6" Type="http://schemas.openxmlformats.org/officeDocument/2006/relationships/image" Target="../media/image153.png"/><Relationship Id="rId7" Type="http://schemas.openxmlformats.org/officeDocument/2006/relationships/image" Target="../media/image159.png"/><Relationship Id="rId8" Type="http://schemas.openxmlformats.org/officeDocument/2006/relationships/image" Target="../media/image157.png"/><Relationship Id="rId11" Type="http://schemas.openxmlformats.org/officeDocument/2006/relationships/image" Target="../media/image130.png"/><Relationship Id="rId10" Type="http://schemas.openxmlformats.org/officeDocument/2006/relationships/image" Target="../media/image127.png"/><Relationship Id="rId13" Type="http://schemas.openxmlformats.org/officeDocument/2006/relationships/image" Target="../media/image136.png"/><Relationship Id="rId12" Type="http://schemas.openxmlformats.org/officeDocument/2006/relationships/image" Target="../media/image129.png"/><Relationship Id="rId15" Type="http://schemas.openxmlformats.org/officeDocument/2006/relationships/image" Target="../media/image154.png"/><Relationship Id="rId14" Type="http://schemas.openxmlformats.org/officeDocument/2006/relationships/image" Target="../media/image156.png"/><Relationship Id="rId17" Type="http://schemas.openxmlformats.org/officeDocument/2006/relationships/image" Target="../media/image138.png"/><Relationship Id="rId16" Type="http://schemas.openxmlformats.org/officeDocument/2006/relationships/image" Target="../media/image158.png"/><Relationship Id="rId19" Type="http://schemas.openxmlformats.org/officeDocument/2006/relationships/image" Target="../media/image150.png"/><Relationship Id="rId18" Type="http://schemas.openxmlformats.org/officeDocument/2006/relationships/image" Target="../media/image1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61.png"/><Relationship Id="rId4" Type="http://schemas.openxmlformats.org/officeDocument/2006/relationships/image" Target="../media/image1.png"/><Relationship Id="rId5" Type="http://schemas.openxmlformats.org/officeDocument/2006/relationships/hyperlink" Target="https://unsplash.com/" TargetMode="External"/><Relationship Id="rId6" Type="http://schemas.openxmlformats.org/officeDocument/2006/relationships/image" Target="../media/image16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16.png"/><Relationship Id="rId5" Type="http://schemas.openxmlformats.org/officeDocument/2006/relationships/image" Target="../media/image9.png"/><Relationship Id="rId6"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4.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7.png"/><Relationship Id="rId4" Type="http://schemas.openxmlformats.org/officeDocument/2006/relationships/image" Target="../media/image1.png"/><Relationship Id="rId5" Type="http://schemas.openxmlformats.org/officeDocument/2006/relationships/image" Target="../media/image25.png"/><Relationship Id="rId6" Type="http://schemas.openxmlformats.org/officeDocument/2006/relationships/image" Target="../media/image82.png"/><Relationship Id="rId7"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3.png"/><Relationship Id="rId4" Type="http://schemas.openxmlformats.org/officeDocument/2006/relationships/image" Target="../media/image1.png"/><Relationship Id="rId5" Type="http://schemas.openxmlformats.org/officeDocument/2006/relationships/image" Target="../media/image22.png"/></Relationships>
</file>

<file path=ppt/slides/_rels/slide7.xml.rels><?xml version="1.0" encoding="UTF-8" standalone="yes"?><Relationships xmlns="http://schemas.openxmlformats.org/package/2006/relationships"><Relationship Id="rId11" Type="http://schemas.openxmlformats.org/officeDocument/2006/relationships/image" Target="../media/image32.png"/><Relationship Id="rId10" Type="http://schemas.openxmlformats.org/officeDocument/2006/relationships/image" Target="../media/image37.png"/><Relationship Id="rId13" Type="http://schemas.openxmlformats.org/officeDocument/2006/relationships/image" Target="../media/image29.png"/><Relationship Id="rId12" Type="http://schemas.openxmlformats.org/officeDocument/2006/relationships/image" Target="../media/image105.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8.png"/><Relationship Id="rId4" Type="http://schemas.openxmlformats.org/officeDocument/2006/relationships/image" Target="../media/image1.png"/><Relationship Id="rId9" Type="http://schemas.openxmlformats.org/officeDocument/2006/relationships/image" Target="../media/image20.png"/><Relationship Id="rId14" Type="http://schemas.openxmlformats.org/officeDocument/2006/relationships/image" Target="../media/image35.png"/><Relationship Id="rId5" Type="http://schemas.openxmlformats.org/officeDocument/2006/relationships/image" Target="../media/image21.png"/><Relationship Id="rId6" Type="http://schemas.openxmlformats.org/officeDocument/2006/relationships/image" Target="../media/image24.png"/><Relationship Id="rId7" Type="http://schemas.openxmlformats.org/officeDocument/2006/relationships/image" Target="../media/image36.png"/><Relationship Id="rId8"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7.png"/><Relationship Id="rId4" Type="http://schemas.openxmlformats.org/officeDocument/2006/relationships/image" Target="../media/image1.png"/><Relationship Id="rId5" Type="http://schemas.openxmlformats.org/officeDocument/2006/relationships/image" Target="../media/image39.png"/><Relationship Id="rId6" Type="http://schemas.openxmlformats.org/officeDocument/2006/relationships/image" Target="../media/image31.png"/><Relationship Id="rId7" Type="http://schemas.openxmlformats.org/officeDocument/2006/relationships/image" Target="../media/image4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1.png"/><Relationship Id="rId5" Type="http://schemas.openxmlformats.org/officeDocument/2006/relationships/image" Target="../media/image98.png"/><Relationship Id="rId6" Type="http://schemas.openxmlformats.org/officeDocument/2006/relationships/image" Target="../media/image40.png"/><Relationship Id="rId7"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E16"/>
        </a:solidFill>
      </p:bgPr>
    </p:bg>
    <p:spTree>
      <p:nvGrpSpPr>
        <p:cNvPr id="15" name="Shape 15"/>
        <p:cNvGrpSpPr/>
        <p:nvPr/>
      </p:nvGrpSpPr>
      <p:grpSpPr>
        <a:xfrm>
          <a:off x="0" y="0"/>
          <a:ext cx="0" cy="0"/>
          <a:chOff x="0" y="0"/>
          <a:chExt cx="0" cy="0"/>
        </a:xfrm>
      </p:grpSpPr>
      <p:pic>
        <p:nvPicPr>
          <p:cNvPr descr=" " id="16" name="Google Shape;16;p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7" name="Google Shape;17;p1"/>
          <p:cNvSpPr/>
          <p:nvPr/>
        </p:nvSpPr>
        <p:spPr>
          <a:xfrm>
            <a:off x="5855432" y="3492500"/>
            <a:ext cx="17998149" cy="467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CEBF3"/>
              </a:buClr>
              <a:buSzPts val="24000"/>
              <a:buFont typeface="Bebas Neue"/>
              <a:buNone/>
            </a:pPr>
            <a:r>
              <a:rPr b="0" i="0" lang="en-US" sz="24000" u="none" cap="none" strike="noStrike">
                <a:solidFill>
                  <a:srgbClr val="8CEBF3"/>
                </a:solidFill>
                <a:latin typeface="Bebas Neue"/>
                <a:ea typeface="Bebas Neue"/>
                <a:cs typeface="Bebas Neue"/>
                <a:sym typeface="Bebas Neue"/>
              </a:rPr>
              <a:t>Digestive System</a:t>
            </a:r>
            <a:endParaRPr b="0" i="0" sz="24000" u="none" cap="none" strike="noStrike">
              <a:solidFill>
                <a:schemeClr val="dk1"/>
              </a:solidFill>
              <a:latin typeface="Calibri"/>
              <a:ea typeface="Calibri"/>
              <a:cs typeface="Calibri"/>
              <a:sym typeface="Calibri"/>
            </a:endParaRPr>
          </a:p>
        </p:txBody>
      </p:sp>
      <p:sp>
        <p:nvSpPr>
          <p:cNvPr id="18" name="Google Shape;18;p1"/>
          <p:cNvSpPr/>
          <p:nvPr/>
        </p:nvSpPr>
        <p:spPr>
          <a:xfrm>
            <a:off x="7862283" y="7150100"/>
            <a:ext cx="13239288" cy="14901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6400"/>
              <a:buFont typeface="Poppins SemiBold"/>
              <a:buNone/>
            </a:pPr>
            <a:r>
              <a:rPr b="0" i="0" lang="en-US" sz="6400" u="none" cap="none" strike="noStrike">
                <a:solidFill>
                  <a:srgbClr val="FFFFFF"/>
                </a:solidFill>
                <a:latin typeface="Poppins SemiBold"/>
                <a:ea typeface="Poppins SemiBold"/>
                <a:cs typeface="Poppins SemiBold"/>
                <a:sym typeface="Poppins SemiBold"/>
              </a:rPr>
              <a:t>FREE PRESENTATION TEMPLATE</a:t>
            </a:r>
            <a:endParaRPr b="0" i="0" sz="6400" u="none" cap="none" strike="noStrike">
              <a:solidFill>
                <a:schemeClr val="dk1"/>
              </a:solidFill>
              <a:latin typeface="Calibri"/>
              <a:ea typeface="Calibri"/>
              <a:cs typeface="Calibri"/>
              <a:sym typeface="Calibri"/>
            </a:endParaRPr>
          </a:p>
        </p:txBody>
      </p:sp>
      <p:sp>
        <p:nvSpPr>
          <p:cNvPr id="19" name="Google Shape;19;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 name="Google Shape;20;p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1" name="Google Shape;21;p1"/>
          <p:cNvPicPr preferRelativeResize="0"/>
          <p:nvPr/>
        </p:nvPicPr>
        <p:blipFill rotWithShape="1">
          <a:blip r:embed="rId5">
            <a:alphaModFix/>
          </a:blip>
          <a:srcRect b="0" l="0" r="0" t="0"/>
          <a:stretch/>
        </p:blipFill>
        <p:spPr>
          <a:xfrm>
            <a:off x="889111" y="3073400"/>
            <a:ext cx="9399175" cy="8140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E16"/>
        </a:solidFill>
      </p:bgPr>
    </p:bg>
    <p:spTree>
      <p:nvGrpSpPr>
        <p:cNvPr id="199" name="Shape 199"/>
        <p:cNvGrpSpPr/>
        <p:nvPr/>
      </p:nvGrpSpPr>
      <p:grpSpPr>
        <a:xfrm>
          <a:off x="0" y="0"/>
          <a:ext cx="0" cy="0"/>
          <a:chOff x="0" y="0"/>
          <a:chExt cx="0" cy="0"/>
        </a:xfrm>
      </p:grpSpPr>
      <p:pic>
        <p:nvPicPr>
          <p:cNvPr descr=" " id="200" name="Google Shape;200;p1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01" name="Google Shape;201;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2" name="Google Shape;202;p1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03" name="Google Shape;203;p10"/>
          <p:cNvSpPr/>
          <p:nvPr/>
        </p:nvSpPr>
        <p:spPr>
          <a:xfrm>
            <a:off x="15216502" y="3238500"/>
            <a:ext cx="10690503"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ebas Neue"/>
              <a:buNone/>
            </a:pPr>
            <a:r>
              <a:rPr b="0" i="0" lang="en-US" sz="8000" u="none" cap="none" strike="noStrike">
                <a:solidFill>
                  <a:srgbClr val="FFFFFF"/>
                </a:solidFill>
                <a:latin typeface="Bebas Neue"/>
                <a:ea typeface="Bebas Neue"/>
                <a:cs typeface="Bebas Neue"/>
                <a:sym typeface="Bebas Neue"/>
              </a:rPr>
              <a:t>Some Data</a:t>
            </a:r>
            <a:endParaRPr b="0" i="0" sz="8000" u="none" cap="none" strike="noStrike">
              <a:solidFill>
                <a:schemeClr val="dk1"/>
              </a:solidFill>
              <a:latin typeface="Calibri"/>
              <a:ea typeface="Calibri"/>
              <a:cs typeface="Calibri"/>
              <a:sym typeface="Calibri"/>
            </a:endParaRPr>
          </a:p>
        </p:txBody>
      </p:sp>
      <p:sp>
        <p:nvSpPr>
          <p:cNvPr id="204" name="Google Shape;204;p10"/>
          <p:cNvSpPr/>
          <p:nvPr/>
        </p:nvSpPr>
        <p:spPr>
          <a:xfrm>
            <a:off x="15064083" y="6121400"/>
            <a:ext cx="8573572" cy="560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0"/>
          <p:cNvSpPr/>
          <p:nvPr/>
        </p:nvSpPr>
        <p:spPr>
          <a:xfrm>
            <a:off x="15064083" y="6121400"/>
            <a:ext cx="8573572"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0"/>
          <p:cNvSpPr/>
          <p:nvPr/>
        </p:nvSpPr>
        <p:spPr>
          <a:xfrm>
            <a:off x="15064083" y="6140450"/>
            <a:ext cx="1422578"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0"/>
          <p:cNvSpPr/>
          <p:nvPr/>
        </p:nvSpPr>
        <p:spPr>
          <a:xfrm>
            <a:off x="15064083" y="6140450"/>
            <a:ext cx="1761287"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CEBF3"/>
              </a:buClr>
              <a:buSzPts val="8000"/>
              <a:buFont typeface="Bebas Neue"/>
              <a:buNone/>
            </a:pPr>
            <a:r>
              <a:rPr b="0" i="0" lang="en-US" sz="8000" u="none" cap="none" strike="noStrike">
                <a:solidFill>
                  <a:srgbClr val="8CEBF3"/>
                </a:solidFill>
                <a:latin typeface="Bebas Neue"/>
                <a:ea typeface="Bebas Neue"/>
                <a:cs typeface="Bebas Neue"/>
                <a:sym typeface="Bebas Neue"/>
              </a:rPr>
              <a:t>75%</a:t>
            </a:r>
            <a:endParaRPr b="0" i="0" sz="8000" u="none" cap="none" strike="noStrike">
              <a:solidFill>
                <a:schemeClr val="dk1"/>
              </a:solidFill>
              <a:latin typeface="Calibri"/>
              <a:ea typeface="Calibri"/>
              <a:cs typeface="Calibri"/>
              <a:sym typeface="Calibri"/>
            </a:endParaRPr>
          </a:p>
        </p:txBody>
      </p:sp>
      <p:sp>
        <p:nvSpPr>
          <p:cNvPr id="208" name="Google Shape;208;p10"/>
          <p:cNvSpPr/>
          <p:nvPr/>
        </p:nvSpPr>
        <p:spPr>
          <a:xfrm>
            <a:off x="16689886" y="6121400"/>
            <a:ext cx="6947768"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0"/>
          <p:cNvSpPr/>
          <p:nvPr/>
        </p:nvSpPr>
        <p:spPr>
          <a:xfrm>
            <a:off x="16689886" y="6121400"/>
            <a:ext cx="7100187"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ebas Neue"/>
              <a:buNone/>
            </a:pPr>
            <a:r>
              <a:rPr b="0" i="0" lang="en-US" sz="3600" u="none" cap="none" strike="noStrike">
                <a:solidFill>
                  <a:srgbClr val="FFFFFF"/>
                </a:solidFill>
                <a:latin typeface="Bebas Neue"/>
                <a:ea typeface="Bebas Neue"/>
                <a:cs typeface="Bebas Neue"/>
                <a:sym typeface="Bebas Neue"/>
              </a:rPr>
              <a:t>Enchanted Creatures</a:t>
            </a:r>
            <a:endParaRPr b="0" i="0" sz="3600" u="none" cap="none" strike="noStrike">
              <a:solidFill>
                <a:schemeClr val="dk1"/>
              </a:solidFill>
              <a:latin typeface="Calibri"/>
              <a:ea typeface="Calibri"/>
              <a:cs typeface="Calibri"/>
              <a:sym typeface="Calibri"/>
            </a:endParaRPr>
          </a:p>
        </p:txBody>
      </p:sp>
      <p:sp>
        <p:nvSpPr>
          <p:cNvPr id="210" name="Google Shape;210;p10"/>
          <p:cNvSpPr/>
          <p:nvPr/>
        </p:nvSpPr>
        <p:spPr>
          <a:xfrm>
            <a:off x="16689886" y="6769100"/>
            <a:ext cx="7083252"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211" name="Google Shape;211;p10"/>
          <p:cNvSpPr/>
          <p:nvPr/>
        </p:nvSpPr>
        <p:spPr>
          <a:xfrm>
            <a:off x="15064083" y="7988300"/>
            <a:ext cx="8573572"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0"/>
          <p:cNvSpPr/>
          <p:nvPr/>
        </p:nvSpPr>
        <p:spPr>
          <a:xfrm>
            <a:off x="15064083" y="8007350"/>
            <a:ext cx="1422578"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0"/>
          <p:cNvSpPr/>
          <p:nvPr/>
        </p:nvSpPr>
        <p:spPr>
          <a:xfrm>
            <a:off x="15064083" y="8007350"/>
            <a:ext cx="1761287"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CEBF3"/>
              </a:buClr>
              <a:buSzPts val="8000"/>
              <a:buFont typeface="Bebas Neue"/>
              <a:buNone/>
            </a:pPr>
            <a:r>
              <a:rPr b="0" i="0" lang="en-US" sz="8000" u="none" cap="none" strike="noStrike">
                <a:solidFill>
                  <a:srgbClr val="8CEBF3"/>
                </a:solidFill>
                <a:latin typeface="Bebas Neue"/>
                <a:ea typeface="Bebas Neue"/>
                <a:cs typeface="Bebas Neue"/>
                <a:sym typeface="Bebas Neue"/>
              </a:rPr>
              <a:t>60%</a:t>
            </a:r>
            <a:endParaRPr b="0" i="0" sz="8000" u="none" cap="none" strike="noStrike">
              <a:solidFill>
                <a:schemeClr val="dk1"/>
              </a:solidFill>
              <a:latin typeface="Calibri"/>
              <a:ea typeface="Calibri"/>
              <a:cs typeface="Calibri"/>
              <a:sym typeface="Calibri"/>
            </a:endParaRPr>
          </a:p>
        </p:txBody>
      </p:sp>
      <p:sp>
        <p:nvSpPr>
          <p:cNvPr id="214" name="Google Shape;214;p10"/>
          <p:cNvSpPr/>
          <p:nvPr/>
        </p:nvSpPr>
        <p:spPr>
          <a:xfrm>
            <a:off x="16689886" y="7988300"/>
            <a:ext cx="6947768"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0"/>
          <p:cNvSpPr/>
          <p:nvPr/>
        </p:nvSpPr>
        <p:spPr>
          <a:xfrm>
            <a:off x="16689886" y="7988300"/>
            <a:ext cx="7100187"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ebas Neue"/>
              <a:buNone/>
            </a:pPr>
            <a:r>
              <a:rPr b="0" i="0" lang="en-US" sz="3600" u="none" cap="none" strike="noStrike">
                <a:solidFill>
                  <a:srgbClr val="FFFFFF"/>
                </a:solidFill>
                <a:latin typeface="Bebas Neue"/>
                <a:ea typeface="Bebas Neue"/>
                <a:cs typeface="Bebas Neue"/>
                <a:sym typeface="Bebas Neue"/>
              </a:rPr>
              <a:t>Magic-Wielding Individuals</a:t>
            </a:r>
            <a:endParaRPr b="0" i="0" sz="3600" u="none" cap="none" strike="noStrike">
              <a:solidFill>
                <a:schemeClr val="dk1"/>
              </a:solidFill>
              <a:latin typeface="Calibri"/>
              <a:ea typeface="Calibri"/>
              <a:cs typeface="Calibri"/>
              <a:sym typeface="Calibri"/>
            </a:endParaRPr>
          </a:p>
        </p:txBody>
      </p:sp>
      <p:sp>
        <p:nvSpPr>
          <p:cNvPr id="216" name="Google Shape;216;p10"/>
          <p:cNvSpPr/>
          <p:nvPr/>
        </p:nvSpPr>
        <p:spPr>
          <a:xfrm>
            <a:off x="16689886" y="8636000"/>
            <a:ext cx="7083252"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217" name="Google Shape;217;p10"/>
          <p:cNvSpPr/>
          <p:nvPr/>
        </p:nvSpPr>
        <p:spPr>
          <a:xfrm>
            <a:off x="15064083" y="9855200"/>
            <a:ext cx="8573572"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0"/>
          <p:cNvSpPr/>
          <p:nvPr/>
        </p:nvSpPr>
        <p:spPr>
          <a:xfrm>
            <a:off x="15064083" y="10179050"/>
            <a:ext cx="1422578"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0"/>
          <p:cNvSpPr/>
          <p:nvPr/>
        </p:nvSpPr>
        <p:spPr>
          <a:xfrm>
            <a:off x="15064083" y="10179050"/>
            <a:ext cx="1761287"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CEBF3"/>
              </a:buClr>
              <a:buSzPts val="8000"/>
              <a:buFont typeface="Bebas Neue"/>
              <a:buNone/>
            </a:pPr>
            <a:r>
              <a:rPr b="0" i="0" lang="en-US" sz="8000" u="none" cap="none" strike="noStrike">
                <a:solidFill>
                  <a:srgbClr val="8CEBF3"/>
                </a:solidFill>
                <a:latin typeface="Bebas Neue"/>
                <a:ea typeface="Bebas Neue"/>
                <a:cs typeface="Bebas Neue"/>
                <a:sym typeface="Bebas Neue"/>
              </a:rPr>
              <a:t>90%</a:t>
            </a:r>
            <a:endParaRPr b="0" i="0" sz="8000" u="none" cap="none" strike="noStrike">
              <a:solidFill>
                <a:schemeClr val="dk1"/>
              </a:solidFill>
              <a:latin typeface="Calibri"/>
              <a:ea typeface="Calibri"/>
              <a:cs typeface="Calibri"/>
              <a:sym typeface="Calibri"/>
            </a:endParaRPr>
          </a:p>
        </p:txBody>
      </p:sp>
      <p:sp>
        <p:nvSpPr>
          <p:cNvPr id="220" name="Google Shape;220;p10"/>
          <p:cNvSpPr/>
          <p:nvPr/>
        </p:nvSpPr>
        <p:spPr>
          <a:xfrm>
            <a:off x="16689886" y="9855200"/>
            <a:ext cx="6947768" cy="18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0"/>
          <p:cNvSpPr/>
          <p:nvPr/>
        </p:nvSpPr>
        <p:spPr>
          <a:xfrm>
            <a:off x="16689886" y="9855200"/>
            <a:ext cx="7100187"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ebas Neue"/>
              <a:buNone/>
            </a:pPr>
            <a:r>
              <a:rPr b="0" i="0" lang="en-US" sz="3600" u="none" cap="none" strike="noStrike">
                <a:solidFill>
                  <a:srgbClr val="FFFFFF"/>
                </a:solidFill>
                <a:latin typeface="Bebas Neue"/>
                <a:ea typeface="Bebas Neue"/>
                <a:cs typeface="Bebas Neue"/>
                <a:sym typeface="Bebas Neue"/>
              </a:rPr>
              <a:t>Spells Cast</a:t>
            </a:r>
            <a:endParaRPr b="0" i="0" sz="3600" u="none" cap="none" strike="noStrike">
              <a:solidFill>
                <a:schemeClr val="dk1"/>
              </a:solidFill>
              <a:latin typeface="Calibri"/>
              <a:ea typeface="Calibri"/>
              <a:cs typeface="Calibri"/>
              <a:sym typeface="Calibri"/>
            </a:endParaRPr>
          </a:p>
        </p:txBody>
      </p:sp>
      <p:sp>
        <p:nvSpPr>
          <p:cNvPr id="222" name="Google Shape;222;p10"/>
          <p:cNvSpPr/>
          <p:nvPr/>
        </p:nvSpPr>
        <p:spPr>
          <a:xfrm>
            <a:off x="16689886" y="10502900"/>
            <a:ext cx="7083252"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pic>
        <p:nvPicPr>
          <p:cNvPr descr=" " id="223" name="Google Shape;223;p10"/>
          <p:cNvPicPr preferRelativeResize="0"/>
          <p:nvPr/>
        </p:nvPicPr>
        <p:blipFill rotWithShape="1">
          <a:blip r:embed="rId5">
            <a:alphaModFix/>
          </a:blip>
          <a:srcRect b="0" l="0" r="0" t="0"/>
          <a:stretch/>
        </p:blipFill>
        <p:spPr>
          <a:xfrm>
            <a:off x="762095" y="457200"/>
            <a:ext cx="12739692" cy="12522200"/>
          </a:xfrm>
          <a:prstGeom prst="rect">
            <a:avLst/>
          </a:prstGeom>
          <a:noFill/>
          <a:ln>
            <a:noFill/>
          </a:ln>
        </p:spPr>
      </p:pic>
      <p:pic>
        <p:nvPicPr>
          <p:cNvPr descr=" " id="224" name="Google Shape;224;p10"/>
          <p:cNvPicPr preferRelativeResize="0"/>
          <p:nvPr/>
        </p:nvPicPr>
        <p:blipFill rotWithShape="1">
          <a:blip r:embed="rId6">
            <a:alphaModFix/>
          </a:blip>
          <a:srcRect b="0" l="0" r="0" t="0"/>
          <a:stretch/>
        </p:blipFill>
        <p:spPr>
          <a:xfrm>
            <a:off x="990724" y="1244600"/>
            <a:ext cx="12892111" cy="11760200"/>
          </a:xfrm>
          <a:prstGeom prst="rect">
            <a:avLst/>
          </a:prstGeom>
          <a:noFill/>
          <a:ln>
            <a:noFill/>
          </a:ln>
        </p:spPr>
      </p:pic>
      <p:pic>
        <p:nvPicPr>
          <p:cNvPr descr=" " id="225" name="Google Shape;225;p10"/>
          <p:cNvPicPr preferRelativeResize="0"/>
          <p:nvPr/>
        </p:nvPicPr>
        <p:blipFill rotWithShape="1">
          <a:blip r:embed="rId7">
            <a:alphaModFix/>
          </a:blip>
          <a:srcRect b="0" l="0" r="0" t="0"/>
          <a:stretch/>
        </p:blipFill>
        <p:spPr>
          <a:xfrm>
            <a:off x="4382048" y="1384300"/>
            <a:ext cx="6325391" cy="116586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E16"/>
        </a:solidFill>
      </p:bgPr>
    </p:bg>
    <p:spTree>
      <p:nvGrpSpPr>
        <p:cNvPr id="230" name="Shape 230"/>
        <p:cNvGrpSpPr/>
        <p:nvPr/>
      </p:nvGrpSpPr>
      <p:grpSpPr>
        <a:xfrm>
          <a:off x="0" y="0"/>
          <a:ext cx="0" cy="0"/>
          <a:chOff x="0" y="0"/>
          <a:chExt cx="0" cy="0"/>
        </a:xfrm>
      </p:grpSpPr>
      <p:pic>
        <p:nvPicPr>
          <p:cNvPr descr=" " id="231" name="Google Shape;231;p1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32" name="Google Shape;232;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3" name="Google Shape;233;p1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34" name="Google Shape;234;p11"/>
          <p:cNvSpPr/>
          <p:nvPr/>
        </p:nvSpPr>
        <p:spPr>
          <a:xfrm>
            <a:off x="10986873" y="3505200"/>
            <a:ext cx="15762670" cy="670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1"/>
          <p:cNvSpPr/>
          <p:nvPr/>
        </p:nvSpPr>
        <p:spPr>
          <a:xfrm>
            <a:off x="10986873" y="3505200"/>
            <a:ext cx="15762670" cy="508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1"/>
          <p:cNvSpPr/>
          <p:nvPr/>
        </p:nvSpPr>
        <p:spPr>
          <a:xfrm>
            <a:off x="10986873" y="3505200"/>
            <a:ext cx="8916514" cy="467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CEBF3"/>
              </a:buClr>
              <a:buSzPts val="24000"/>
              <a:buFont typeface="Bebas Neue"/>
              <a:buNone/>
            </a:pPr>
            <a:r>
              <a:rPr b="0" i="0" lang="en-US" sz="24000" u="none" cap="none" strike="noStrike">
                <a:solidFill>
                  <a:srgbClr val="8CEBF3"/>
                </a:solidFill>
                <a:latin typeface="Bebas Neue"/>
                <a:ea typeface="Bebas Neue"/>
                <a:cs typeface="Bebas Neue"/>
                <a:sym typeface="Bebas Neue"/>
              </a:rPr>
              <a:t>234,567</a:t>
            </a:r>
            <a:endParaRPr b="0" i="0" sz="24000" u="none" cap="none" strike="noStrike">
              <a:solidFill>
                <a:schemeClr val="dk1"/>
              </a:solidFill>
              <a:latin typeface="Calibri"/>
              <a:ea typeface="Calibri"/>
              <a:cs typeface="Calibri"/>
              <a:sym typeface="Calibri"/>
            </a:endParaRPr>
          </a:p>
        </p:txBody>
      </p:sp>
      <p:sp>
        <p:nvSpPr>
          <p:cNvPr id="237" name="Google Shape;237;p11"/>
          <p:cNvSpPr/>
          <p:nvPr/>
        </p:nvSpPr>
        <p:spPr>
          <a:xfrm>
            <a:off x="10986873" y="7366000"/>
            <a:ext cx="16033637" cy="14901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6400"/>
              <a:buFont typeface="Poppins SemiBold"/>
              <a:buNone/>
            </a:pPr>
            <a:r>
              <a:rPr b="0" i="0" lang="en-US" sz="6400" u="none" cap="none" strike="noStrike">
                <a:solidFill>
                  <a:srgbClr val="FFFFFF"/>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238" name="Google Shape;238;p11"/>
          <p:cNvSpPr/>
          <p:nvPr/>
        </p:nvSpPr>
        <p:spPr>
          <a:xfrm>
            <a:off x="10986873" y="8991600"/>
            <a:ext cx="9407642"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E16"/>
        </a:solidFill>
      </p:bgPr>
    </p:bg>
    <p:spTree>
      <p:nvGrpSpPr>
        <p:cNvPr id="243" name="Shape 243"/>
        <p:cNvGrpSpPr/>
        <p:nvPr/>
      </p:nvGrpSpPr>
      <p:grpSpPr>
        <a:xfrm>
          <a:off x="0" y="0"/>
          <a:ext cx="0" cy="0"/>
          <a:chOff x="0" y="0"/>
          <a:chExt cx="0" cy="0"/>
        </a:xfrm>
      </p:grpSpPr>
      <p:pic>
        <p:nvPicPr>
          <p:cNvPr descr=" " id="244" name="Google Shape;244;p1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45" name="Google Shape;245;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6" name="Google Shape;246;p1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47" name="Google Shape;247;p12"/>
          <p:cNvSpPr/>
          <p:nvPr/>
        </p:nvSpPr>
        <p:spPr>
          <a:xfrm>
            <a:off x="4318540" y="3721100"/>
            <a:ext cx="7874984" cy="25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2"/>
          <p:cNvSpPr/>
          <p:nvPr/>
        </p:nvSpPr>
        <p:spPr>
          <a:xfrm>
            <a:off x="5703013" y="3721100"/>
            <a:ext cx="5106038" cy="19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2"/>
          <p:cNvSpPr/>
          <p:nvPr/>
        </p:nvSpPr>
        <p:spPr>
          <a:xfrm>
            <a:off x="5703013" y="3721100"/>
            <a:ext cx="5647973" cy="249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CEBF3"/>
              </a:buClr>
              <a:buSzPts val="12800"/>
              <a:buFont typeface="Bebas Neue"/>
              <a:buNone/>
            </a:pPr>
            <a:r>
              <a:rPr b="0" i="0" lang="en-US" sz="12800" u="none" cap="none" strike="noStrike">
                <a:solidFill>
                  <a:srgbClr val="8CEBF3"/>
                </a:solidFill>
                <a:latin typeface="Bebas Neue"/>
                <a:ea typeface="Bebas Neue"/>
                <a:cs typeface="Bebas Neue"/>
                <a:sym typeface="Bebas Neue"/>
              </a:rPr>
              <a:t>233 Coins</a:t>
            </a:r>
            <a:endParaRPr b="0" i="0" sz="12800" u="none" cap="none" strike="noStrike">
              <a:solidFill>
                <a:schemeClr val="dk1"/>
              </a:solidFill>
              <a:latin typeface="Calibri"/>
              <a:ea typeface="Calibri"/>
              <a:cs typeface="Calibri"/>
              <a:sym typeface="Calibri"/>
            </a:endParaRPr>
          </a:p>
        </p:txBody>
      </p:sp>
      <p:sp>
        <p:nvSpPr>
          <p:cNvPr id="250" name="Google Shape;250;p12"/>
          <p:cNvSpPr/>
          <p:nvPr/>
        </p:nvSpPr>
        <p:spPr>
          <a:xfrm>
            <a:off x="4318540" y="56769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2"/>
          <p:cNvSpPr/>
          <p:nvPr/>
        </p:nvSpPr>
        <p:spPr>
          <a:xfrm>
            <a:off x="4250798" y="56769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252" name="Google Shape;252;p12"/>
          <p:cNvSpPr/>
          <p:nvPr/>
        </p:nvSpPr>
        <p:spPr>
          <a:xfrm>
            <a:off x="4318540" y="7442200"/>
            <a:ext cx="7874984" cy="25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2"/>
          <p:cNvSpPr/>
          <p:nvPr/>
        </p:nvSpPr>
        <p:spPr>
          <a:xfrm>
            <a:off x="5525191" y="7442200"/>
            <a:ext cx="5461683" cy="19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2"/>
          <p:cNvSpPr/>
          <p:nvPr/>
        </p:nvSpPr>
        <p:spPr>
          <a:xfrm>
            <a:off x="5525191" y="7442200"/>
            <a:ext cx="6003617" cy="249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CEBF3"/>
              </a:buClr>
              <a:buSzPts val="12800"/>
              <a:buFont typeface="Bebas Neue"/>
              <a:buNone/>
            </a:pPr>
            <a:r>
              <a:rPr b="0" i="0" lang="en-US" sz="12800" u="none" cap="none" strike="noStrike">
                <a:solidFill>
                  <a:srgbClr val="8CEBF3"/>
                </a:solidFill>
                <a:latin typeface="Bebas Neue"/>
                <a:ea typeface="Bebas Neue"/>
                <a:cs typeface="Bebas Neue"/>
                <a:sym typeface="Bebas Neue"/>
              </a:rPr>
              <a:t>456 Hours</a:t>
            </a:r>
            <a:endParaRPr b="0" i="0" sz="12800" u="none" cap="none" strike="noStrike">
              <a:solidFill>
                <a:schemeClr val="dk1"/>
              </a:solidFill>
              <a:latin typeface="Calibri"/>
              <a:ea typeface="Calibri"/>
              <a:cs typeface="Calibri"/>
              <a:sym typeface="Calibri"/>
            </a:endParaRPr>
          </a:p>
        </p:txBody>
      </p:sp>
      <p:sp>
        <p:nvSpPr>
          <p:cNvPr id="255" name="Google Shape;255;p12"/>
          <p:cNvSpPr/>
          <p:nvPr/>
        </p:nvSpPr>
        <p:spPr>
          <a:xfrm>
            <a:off x="4318540" y="93980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2"/>
          <p:cNvSpPr/>
          <p:nvPr/>
        </p:nvSpPr>
        <p:spPr>
          <a:xfrm>
            <a:off x="4250798" y="93980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257" name="Google Shape;257;p12"/>
          <p:cNvSpPr/>
          <p:nvPr/>
        </p:nvSpPr>
        <p:spPr>
          <a:xfrm>
            <a:off x="12193524" y="3721100"/>
            <a:ext cx="7874984" cy="25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2"/>
          <p:cNvSpPr/>
          <p:nvPr/>
        </p:nvSpPr>
        <p:spPr>
          <a:xfrm>
            <a:off x="15000575" y="3721100"/>
            <a:ext cx="2260883" cy="19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2"/>
          <p:cNvSpPr/>
          <p:nvPr/>
        </p:nvSpPr>
        <p:spPr>
          <a:xfrm>
            <a:off x="15000575" y="3721100"/>
            <a:ext cx="2802817" cy="249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CEBF3"/>
              </a:buClr>
              <a:buSzPts val="12800"/>
              <a:buFont typeface="Bebas Neue"/>
              <a:buNone/>
            </a:pPr>
            <a:r>
              <a:rPr b="0" i="0" lang="en-US" sz="12800" u="none" cap="none" strike="noStrike">
                <a:solidFill>
                  <a:srgbClr val="8CEBF3"/>
                </a:solidFill>
                <a:latin typeface="Bebas Neue"/>
                <a:ea typeface="Bebas Neue"/>
                <a:cs typeface="Bebas Neue"/>
                <a:sym typeface="Bebas Neue"/>
              </a:rPr>
              <a:t>85%</a:t>
            </a:r>
            <a:endParaRPr b="0" i="0" sz="12800" u="none" cap="none" strike="noStrike">
              <a:solidFill>
                <a:schemeClr val="dk1"/>
              </a:solidFill>
              <a:latin typeface="Calibri"/>
              <a:ea typeface="Calibri"/>
              <a:cs typeface="Calibri"/>
              <a:sym typeface="Calibri"/>
            </a:endParaRPr>
          </a:p>
        </p:txBody>
      </p:sp>
      <p:sp>
        <p:nvSpPr>
          <p:cNvPr id="260" name="Google Shape;260;p12"/>
          <p:cNvSpPr/>
          <p:nvPr/>
        </p:nvSpPr>
        <p:spPr>
          <a:xfrm>
            <a:off x="12193524" y="56769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2"/>
          <p:cNvSpPr/>
          <p:nvPr/>
        </p:nvSpPr>
        <p:spPr>
          <a:xfrm>
            <a:off x="12125782" y="56769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262" name="Google Shape;262;p12"/>
          <p:cNvSpPr/>
          <p:nvPr/>
        </p:nvSpPr>
        <p:spPr>
          <a:xfrm>
            <a:off x="12193524" y="7442200"/>
            <a:ext cx="7874984" cy="256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2"/>
          <p:cNvSpPr/>
          <p:nvPr/>
        </p:nvSpPr>
        <p:spPr>
          <a:xfrm>
            <a:off x="14244830" y="7442200"/>
            <a:ext cx="3772371" cy="19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2"/>
          <p:cNvSpPr/>
          <p:nvPr/>
        </p:nvSpPr>
        <p:spPr>
          <a:xfrm>
            <a:off x="14244830" y="7442200"/>
            <a:ext cx="4314306" cy="249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CEBF3"/>
              </a:buClr>
              <a:buSzPts val="12800"/>
              <a:buFont typeface="Bebas Neue"/>
              <a:buNone/>
            </a:pPr>
            <a:r>
              <a:rPr b="0" i="0" lang="en-US" sz="12800" u="none" cap="none" strike="noStrike">
                <a:solidFill>
                  <a:srgbClr val="8CEBF3"/>
                </a:solidFill>
                <a:latin typeface="Bebas Neue"/>
                <a:ea typeface="Bebas Neue"/>
                <a:cs typeface="Bebas Neue"/>
                <a:sym typeface="Bebas Neue"/>
              </a:rPr>
              <a:t>535 Km</a:t>
            </a:r>
            <a:endParaRPr b="0" i="0" sz="12800" u="none" cap="none" strike="noStrike">
              <a:solidFill>
                <a:schemeClr val="dk1"/>
              </a:solidFill>
              <a:latin typeface="Calibri"/>
              <a:ea typeface="Calibri"/>
              <a:cs typeface="Calibri"/>
              <a:sym typeface="Calibri"/>
            </a:endParaRPr>
          </a:p>
        </p:txBody>
      </p:sp>
      <p:sp>
        <p:nvSpPr>
          <p:cNvPr id="265" name="Google Shape;265;p12"/>
          <p:cNvSpPr/>
          <p:nvPr/>
        </p:nvSpPr>
        <p:spPr>
          <a:xfrm>
            <a:off x="12193524" y="93980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2"/>
          <p:cNvSpPr/>
          <p:nvPr/>
        </p:nvSpPr>
        <p:spPr>
          <a:xfrm>
            <a:off x="12125782" y="93980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E16"/>
        </a:solidFill>
      </p:bgPr>
    </p:bg>
    <p:spTree>
      <p:nvGrpSpPr>
        <p:cNvPr id="271" name="Shape 271"/>
        <p:cNvGrpSpPr/>
        <p:nvPr/>
      </p:nvGrpSpPr>
      <p:grpSpPr>
        <a:xfrm>
          <a:off x="0" y="0"/>
          <a:ext cx="0" cy="0"/>
          <a:chOff x="0" y="0"/>
          <a:chExt cx="0" cy="0"/>
        </a:xfrm>
      </p:grpSpPr>
      <p:pic>
        <p:nvPicPr>
          <p:cNvPr descr=" " id="272" name="Google Shape;272;p1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73" name="Google Shape;273;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4" name="Google Shape;274;p1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75" name="Google Shape;275;p13"/>
          <p:cNvSpPr/>
          <p:nvPr/>
        </p:nvSpPr>
        <p:spPr>
          <a:xfrm>
            <a:off x="6841922" y="1701800"/>
            <a:ext cx="10690503" cy="1557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CEBF3"/>
              </a:buClr>
              <a:buSzPts val="8000"/>
              <a:buFont typeface="Bebas Neue"/>
              <a:buNone/>
            </a:pPr>
            <a:r>
              <a:rPr b="0" i="0" lang="en-US" sz="8000" u="none" cap="none" strike="noStrike">
                <a:solidFill>
                  <a:srgbClr val="8CEBF3"/>
                </a:solidFill>
                <a:latin typeface="Bebas Neue"/>
                <a:ea typeface="Bebas Neue"/>
                <a:cs typeface="Bebas Neue"/>
                <a:sym typeface="Bebas Neue"/>
              </a:rPr>
              <a:t>Some Graph</a:t>
            </a:r>
            <a:endParaRPr b="0" i="0" sz="8000" u="none" cap="none" strike="noStrike">
              <a:solidFill>
                <a:schemeClr val="dk1"/>
              </a:solidFill>
              <a:latin typeface="Calibri"/>
              <a:ea typeface="Calibri"/>
              <a:cs typeface="Calibri"/>
              <a:sym typeface="Calibri"/>
            </a:endParaRPr>
          </a:p>
        </p:txBody>
      </p:sp>
      <p:sp>
        <p:nvSpPr>
          <p:cNvPr id="276" name="Google Shape;276;p13"/>
          <p:cNvSpPr/>
          <p:nvPr/>
        </p:nvSpPr>
        <p:spPr>
          <a:xfrm>
            <a:off x="2718140" y="3771900"/>
            <a:ext cx="8941918" cy="618090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3"/>
          <p:cNvSpPr/>
          <p:nvPr/>
        </p:nvSpPr>
        <p:spPr>
          <a:xfrm>
            <a:off x="2986455" y="8999500"/>
            <a:ext cx="216821"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278" name="Google Shape;278;p13"/>
          <p:cNvSpPr/>
          <p:nvPr/>
        </p:nvSpPr>
        <p:spPr>
          <a:xfrm>
            <a:off x="333165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279" name="Google Shape;279;p13"/>
          <p:cNvSpPr/>
          <p:nvPr/>
        </p:nvSpPr>
        <p:spPr>
          <a:xfrm>
            <a:off x="4470732"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280" name="Google Shape;280;p13"/>
          <p:cNvSpPr/>
          <p:nvPr/>
        </p:nvSpPr>
        <p:spPr>
          <a:xfrm>
            <a:off x="5609804"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281" name="Google Shape;281;p13"/>
          <p:cNvSpPr/>
          <p:nvPr/>
        </p:nvSpPr>
        <p:spPr>
          <a:xfrm>
            <a:off x="674887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282" name="Google Shape;282;p13"/>
          <p:cNvSpPr/>
          <p:nvPr/>
        </p:nvSpPr>
        <p:spPr>
          <a:xfrm>
            <a:off x="788799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283" name="Google Shape;283;p13"/>
          <p:cNvSpPr/>
          <p:nvPr/>
        </p:nvSpPr>
        <p:spPr>
          <a:xfrm>
            <a:off x="9027070"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284" name="Google Shape;284;p13"/>
          <p:cNvSpPr/>
          <p:nvPr/>
        </p:nvSpPr>
        <p:spPr>
          <a:xfrm>
            <a:off x="10166145"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285" name="Google Shape;285;p13"/>
          <p:cNvSpPr/>
          <p:nvPr/>
        </p:nvSpPr>
        <p:spPr>
          <a:xfrm>
            <a:off x="1128163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286" name="Google Shape;286;p13"/>
          <p:cNvSpPr/>
          <p:nvPr/>
        </p:nvSpPr>
        <p:spPr>
          <a:xfrm>
            <a:off x="2852319" y="848209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287" name="Google Shape;287;p13"/>
          <p:cNvSpPr/>
          <p:nvPr/>
        </p:nvSpPr>
        <p:spPr>
          <a:xfrm>
            <a:off x="2852319" y="796459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288" name="Google Shape;288;p13"/>
          <p:cNvSpPr/>
          <p:nvPr/>
        </p:nvSpPr>
        <p:spPr>
          <a:xfrm>
            <a:off x="2852319" y="744716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289" name="Google Shape;289;p13"/>
          <p:cNvSpPr/>
          <p:nvPr/>
        </p:nvSpPr>
        <p:spPr>
          <a:xfrm>
            <a:off x="2852319" y="6929624"/>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290" name="Google Shape;290;p13"/>
          <p:cNvSpPr/>
          <p:nvPr/>
        </p:nvSpPr>
        <p:spPr>
          <a:xfrm>
            <a:off x="2852319" y="641229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291" name="Google Shape;291;p13"/>
          <p:cNvSpPr/>
          <p:nvPr/>
        </p:nvSpPr>
        <p:spPr>
          <a:xfrm>
            <a:off x="2852319" y="58948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292" name="Google Shape;292;p13"/>
          <p:cNvSpPr/>
          <p:nvPr/>
        </p:nvSpPr>
        <p:spPr>
          <a:xfrm>
            <a:off x="2852319" y="5377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293" name="Google Shape;293;p13"/>
          <p:cNvSpPr/>
          <p:nvPr/>
        </p:nvSpPr>
        <p:spPr>
          <a:xfrm>
            <a:off x="2852319" y="486005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294" name="Google Shape;294;p13"/>
          <p:cNvSpPr/>
          <p:nvPr/>
        </p:nvSpPr>
        <p:spPr>
          <a:xfrm>
            <a:off x="2852319" y="434251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295" name="Google Shape;295;p13"/>
          <p:cNvSpPr/>
          <p:nvPr/>
        </p:nvSpPr>
        <p:spPr>
          <a:xfrm>
            <a:off x="2718140" y="3825032"/>
            <a:ext cx="483555"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296" name="Google Shape;296;p13"/>
          <p:cNvPicPr preferRelativeResize="0"/>
          <p:nvPr/>
        </p:nvPicPr>
        <p:blipFill rotWithShape="1">
          <a:blip r:embed="rId5">
            <a:alphaModFix/>
          </a:blip>
          <a:srcRect b="0" l="0" r="0" t="0"/>
          <a:stretch/>
        </p:blipFill>
        <p:spPr>
          <a:xfrm>
            <a:off x="3368467" y="3771900"/>
            <a:ext cx="8291591" cy="5511006"/>
          </a:xfrm>
          <a:prstGeom prst="rect">
            <a:avLst/>
          </a:prstGeom>
          <a:noFill/>
          <a:ln>
            <a:noFill/>
          </a:ln>
        </p:spPr>
      </p:pic>
      <p:pic>
        <p:nvPicPr>
          <p:cNvPr descr=" " id="297" name="Google Shape;297;p13"/>
          <p:cNvPicPr preferRelativeResize="0"/>
          <p:nvPr/>
        </p:nvPicPr>
        <p:blipFill rotWithShape="1">
          <a:blip r:embed="rId6">
            <a:alphaModFix/>
          </a:blip>
          <a:srcRect b="0" l="0" r="0" t="0"/>
          <a:stretch/>
        </p:blipFill>
        <p:spPr>
          <a:xfrm>
            <a:off x="4512766" y="4185456"/>
            <a:ext cx="11567" cy="5258445"/>
          </a:xfrm>
          <a:prstGeom prst="rect">
            <a:avLst/>
          </a:prstGeom>
          <a:noFill/>
          <a:ln>
            <a:noFill/>
          </a:ln>
        </p:spPr>
      </p:pic>
      <p:pic>
        <p:nvPicPr>
          <p:cNvPr descr=" " id="298" name="Google Shape;298;p13"/>
          <p:cNvPicPr preferRelativeResize="0"/>
          <p:nvPr/>
        </p:nvPicPr>
        <p:blipFill rotWithShape="1">
          <a:blip r:embed="rId7">
            <a:alphaModFix/>
          </a:blip>
          <a:srcRect b="0" l="0" r="0" t="0"/>
          <a:stretch/>
        </p:blipFill>
        <p:spPr>
          <a:xfrm>
            <a:off x="5651279" y="4185456"/>
            <a:ext cx="11567" cy="5258445"/>
          </a:xfrm>
          <a:prstGeom prst="rect">
            <a:avLst/>
          </a:prstGeom>
          <a:noFill/>
          <a:ln>
            <a:noFill/>
          </a:ln>
        </p:spPr>
      </p:pic>
      <p:pic>
        <p:nvPicPr>
          <p:cNvPr descr=" " id="299" name="Google Shape;299;p13"/>
          <p:cNvPicPr preferRelativeResize="0"/>
          <p:nvPr/>
        </p:nvPicPr>
        <p:blipFill rotWithShape="1">
          <a:blip r:embed="rId8">
            <a:alphaModFix/>
          </a:blip>
          <a:srcRect b="0" l="0" r="0" t="0"/>
          <a:stretch/>
        </p:blipFill>
        <p:spPr>
          <a:xfrm>
            <a:off x="6789795" y="4185456"/>
            <a:ext cx="11567" cy="5258445"/>
          </a:xfrm>
          <a:prstGeom prst="rect">
            <a:avLst/>
          </a:prstGeom>
          <a:noFill/>
          <a:ln>
            <a:noFill/>
          </a:ln>
        </p:spPr>
      </p:pic>
      <p:pic>
        <p:nvPicPr>
          <p:cNvPr descr=" " id="300" name="Google Shape;300;p13"/>
          <p:cNvPicPr preferRelativeResize="0"/>
          <p:nvPr/>
        </p:nvPicPr>
        <p:blipFill rotWithShape="1">
          <a:blip r:embed="rId9">
            <a:alphaModFix/>
          </a:blip>
          <a:srcRect b="0" l="0" r="0" t="0"/>
          <a:stretch/>
        </p:blipFill>
        <p:spPr>
          <a:xfrm>
            <a:off x="7928309" y="4185456"/>
            <a:ext cx="11567" cy="5258445"/>
          </a:xfrm>
          <a:prstGeom prst="rect">
            <a:avLst/>
          </a:prstGeom>
          <a:noFill/>
          <a:ln>
            <a:noFill/>
          </a:ln>
        </p:spPr>
      </p:pic>
      <p:pic>
        <p:nvPicPr>
          <p:cNvPr descr=" " id="301" name="Google Shape;301;p13"/>
          <p:cNvPicPr preferRelativeResize="0"/>
          <p:nvPr/>
        </p:nvPicPr>
        <p:blipFill rotWithShape="1">
          <a:blip r:embed="rId10">
            <a:alphaModFix/>
          </a:blip>
          <a:srcRect b="0" l="0" r="0" t="0"/>
          <a:stretch/>
        </p:blipFill>
        <p:spPr>
          <a:xfrm>
            <a:off x="9066828" y="4185456"/>
            <a:ext cx="11567" cy="5258445"/>
          </a:xfrm>
          <a:prstGeom prst="rect">
            <a:avLst/>
          </a:prstGeom>
          <a:noFill/>
          <a:ln>
            <a:noFill/>
          </a:ln>
        </p:spPr>
      </p:pic>
      <p:pic>
        <p:nvPicPr>
          <p:cNvPr descr=" " id="302" name="Google Shape;302;p13"/>
          <p:cNvPicPr preferRelativeResize="0"/>
          <p:nvPr/>
        </p:nvPicPr>
        <p:blipFill rotWithShape="1">
          <a:blip r:embed="rId11">
            <a:alphaModFix/>
          </a:blip>
          <a:srcRect b="0" l="0" r="0" t="0"/>
          <a:stretch/>
        </p:blipFill>
        <p:spPr>
          <a:xfrm>
            <a:off x="10205341" y="4185456"/>
            <a:ext cx="11567" cy="5258445"/>
          </a:xfrm>
          <a:prstGeom prst="rect">
            <a:avLst/>
          </a:prstGeom>
          <a:noFill/>
          <a:ln>
            <a:noFill/>
          </a:ln>
        </p:spPr>
      </p:pic>
      <p:pic>
        <p:nvPicPr>
          <p:cNvPr descr=" " id="303" name="Google Shape;303;p13"/>
          <p:cNvPicPr preferRelativeResize="0"/>
          <p:nvPr/>
        </p:nvPicPr>
        <p:blipFill rotWithShape="1">
          <a:blip r:embed="rId12">
            <a:alphaModFix/>
          </a:blip>
          <a:srcRect b="0" l="0" r="0" t="0"/>
          <a:stretch/>
        </p:blipFill>
        <p:spPr>
          <a:xfrm>
            <a:off x="11343854" y="4185456"/>
            <a:ext cx="11567" cy="5258445"/>
          </a:xfrm>
          <a:prstGeom prst="rect">
            <a:avLst/>
          </a:prstGeom>
          <a:noFill/>
          <a:ln>
            <a:noFill/>
          </a:ln>
        </p:spPr>
      </p:pic>
      <p:pic>
        <p:nvPicPr>
          <p:cNvPr descr=" " id="304" name="Google Shape;304;p13"/>
          <p:cNvPicPr preferRelativeResize="0"/>
          <p:nvPr/>
        </p:nvPicPr>
        <p:blipFill rotWithShape="1">
          <a:blip r:embed="rId13">
            <a:alphaModFix/>
          </a:blip>
          <a:srcRect b="0" l="0" r="0" t="0"/>
          <a:stretch/>
        </p:blipFill>
        <p:spPr>
          <a:xfrm>
            <a:off x="3355539" y="5483858"/>
            <a:ext cx="8050168" cy="2373585"/>
          </a:xfrm>
          <a:prstGeom prst="rect">
            <a:avLst/>
          </a:prstGeom>
          <a:noFill/>
          <a:ln>
            <a:noFill/>
          </a:ln>
        </p:spPr>
      </p:pic>
      <p:pic>
        <p:nvPicPr>
          <p:cNvPr descr=" " id="305" name="Google Shape;305;p13"/>
          <p:cNvPicPr preferRelativeResize="0"/>
          <p:nvPr/>
        </p:nvPicPr>
        <p:blipFill rotWithShape="1">
          <a:blip r:embed="rId14">
            <a:alphaModFix/>
          </a:blip>
          <a:srcRect b="0" l="0" r="0" t="0"/>
          <a:stretch/>
        </p:blipFill>
        <p:spPr>
          <a:xfrm>
            <a:off x="3369143" y="6359537"/>
            <a:ext cx="8044031" cy="2268525"/>
          </a:xfrm>
          <a:prstGeom prst="rect">
            <a:avLst/>
          </a:prstGeom>
          <a:noFill/>
          <a:ln>
            <a:noFill/>
          </a:ln>
        </p:spPr>
      </p:pic>
      <p:pic>
        <p:nvPicPr>
          <p:cNvPr descr=" " id="306" name="Google Shape;306;p13"/>
          <p:cNvPicPr preferRelativeResize="0"/>
          <p:nvPr/>
        </p:nvPicPr>
        <p:blipFill rotWithShape="1">
          <a:blip r:embed="rId15">
            <a:alphaModFix/>
          </a:blip>
          <a:srcRect b="0" l="0" r="0" t="0"/>
          <a:stretch/>
        </p:blipFill>
        <p:spPr>
          <a:xfrm>
            <a:off x="4441751" y="6055643"/>
            <a:ext cx="153591" cy="153566"/>
          </a:xfrm>
          <a:prstGeom prst="rect">
            <a:avLst/>
          </a:prstGeom>
          <a:noFill/>
          <a:ln>
            <a:noFill/>
          </a:ln>
        </p:spPr>
      </p:pic>
      <p:pic>
        <p:nvPicPr>
          <p:cNvPr descr=" " id="307" name="Google Shape;307;p13"/>
          <p:cNvPicPr preferRelativeResize="0"/>
          <p:nvPr/>
        </p:nvPicPr>
        <p:blipFill rotWithShape="1">
          <a:blip r:embed="rId16">
            <a:alphaModFix/>
          </a:blip>
          <a:srcRect b="0" l="0" r="0" t="0"/>
          <a:stretch/>
        </p:blipFill>
        <p:spPr>
          <a:xfrm>
            <a:off x="4441751" y="6981130"/>
            <a:ext cx="153591" cy="153566"/>
          </a:xfrm>
          <a:prstGeom prst="rect">
            <a:avLst/>
          </a:prstGeom>
          <a:noFill/>
          <a:ln>
            <a:noFill/>
          </a:ln>
        </p:spPr>
      </p:pic>
      <p:pic>
        <p:nvPicPr>
          <p:cNvPr descr=" " id="308" name="Google Shape;308;p13"/>
          <p:cNvPicPr preferRelativeResize="0"/>
          <p:nvPr/>
        </p:nvPicPr>
        <p:blipFill rotWithShape="1">
          <a:blip r:embed="rId17">
            <a:alphaModFix/>
          </a:blip>
          <a:srcRect b="0" l="0" r="0" t="0"/>
          <a:stretch/>
        </p:blipFill>
        <p:spPr>
          <a:xfrm>
            <a:off x="5580267" y="5651277"/>
            <a:ext cx="153591" cy="153566"/>
          </a:xfrm>
          <a:prstGeom prst="rect">
            <a:avLst/>
          </a:prstGeom>
          <a:noFill/>
          <a:ln>
            <a:noFill/>
          </a:ln>
        </p:spPr>
      </p:pic>
      <p:pic>
        <p:nvPicPr>
          <p:cNvPr descr=" " id="309" name="Google Shape;309;p13"/>
          <p:cNvPicPr preferRelativeResize="0"/>
          <p:nvPr/>
        </p:nvPicPr>
        <p:blipFill rotWithShape="1">
          <a:blip r:embed="rId18">
            <a:alphaModFix/>
          </a:blip>
          <a:srcRect b="0" l="0" r="0" t="0"/>
          <a:stretch/>
        </p:blipFill>
        <p:spPr>
          <a:xfrm>
            <a:off x="5580267" y="7415510"/>
            <a:ext cx="153591" cy="153566"/>
          </a:xfrm>
          <a:prstGeom prst="rect">
            <a:avLst/>
          </a:prstGeom>
          <a:noFill/>
          <a:ln>
            <a:noFill/>
          </a:ln>
        </p:spPr>
      </p:pic>
      <p:pic>
        <p:nvPicPr>
          <p:cNvPr descr=" " id="310" name="Google Shape;310;p13"/>
          <p:cNvPicPr preferRelativeResize="0"/>
          <p:nvPr/>
        </p:nvPicPr>
        <p:blipFill rotWithShape="1">
          <a:blip r:embed="rId19">
            <a:alphaModFix/>
          </a:blip>
          <a:srcRect b="0" l="0" r="0" t="0"/>
          <a:stretch/>
        </p:blipFill>
        <p:spPr>
          <a:xfrm>
            <a:off x="6718783" y="7732799"/>
            <a:ext cx="153591" cy="153566"/>
          </a:xfrm>
          <a:prstGeom prst="rect">
            <a:avLst/>
          </a:prstGeom>
          <a:noFill/>
          <a:ln>
            <a:noFill/>
          </a:ln>
        </p:spPr>
      </p:pic>
      <p:pic>
        <p:nvPicPr>
          <p:cNvPr descr=" " id="311" name="Google Shape;311;p13"/>
          <p:cNvPicPr preferRelativeResize="0"/>
          <p:nvPr/>
        </p:nvPicPr>
        <p:blipFill rotWithShape="1">
          <a:blip r:embed="rId20">
            <a:alphaModFix/>
          </a:blip>
          <a:srcRect b="0" l="0" r="0" t="0"/>
          <a:stretch/>
        </p:blipFill>
        <p:spPr>
          <a:xfrm>
            <a:off x="6718783" y="6311838"/>
            <a:ext cx="153591" cy="153566"/>
          </a:xfrm>
          <a:prstGeom prst="rect">
            <a:avLst/>
          </a:prstGeom>
          <a:noFill/>
          <a:ln>
            <a:noFill/>
          </a:ln>
        </p:spPr>
      </p:pic>
      <p:pic>
        <p:nvPicPr>
          <p:cNvPr descr=" " id="312" name="Google Shape;312;p13"/>
          <p:cNvPicPr preferRelativeResize="0"/>
          <p:nvPr/>
        </p:nvPicPr>
        <p:blipFill rotWithShape="1">
          <a:blip r:embed="rId21">
            <a:alphaModFix/>
          </a:blip>
          <a:srcRect b="0" l="0" r="0" t="0"/>
          <a:stretch/>
        </p:blipFill>
        <p:spPr>
          <a:xfrm>
            <a:off x="7861923" y="6733220"/>
            <a:ext cx="153591" cy="153566"/>
          </a:xfrm>
          <a:prstGeom prst="rect">
            <a:avLst/>
          </a:prstGeom>
          <a:noFill/>
          <a:ln>
            <a:noFill/>
          </a:ln>
        </p:spPr>
      </p:pic>
      <p:pic>
        <p:nvPicPr>
          <p:cNvPr descr=" " id="313" name="Google Shape;313;p13"/>
          <p:cNvPicPr preferRelativeResize="0"/>
          <p:nvPr/>
        </p:nvPicPr>
        <p:blipFill rotWithShape="1">
          <a:blip r:embed="rId22">
            <a:alphaModFix/>
          </a:blip>
          <a:srcRect b="0" l="0" r="0" t="0"/>
          <a:stretch/>
        </p:blipFill>
        <p:spPr>
          <a:xfrm>
            <a:off x="7861923" y="6420631"/>
            <a:ext cx="153591" cy="153566"/>
          </a:xfrm>
          <a:prstGeom prst="rect">
            <a:avLst/>
          </a:prstGeom>
          <a:noFill/>
          <a:ln>
            <a:noFill/>
          </a:ln>
        </p:spPr>
      </p:pic>
      <p:pic>
        <p:nvPicPr>
          <p:cNvPr descr=" " id="314" name="Google Shape;314;p13"/>
          <p:cNvPicPr preferRelativeResize="0"/>
          <p:nvPr/>
        </p:nvPicPr>
        <p:blipFill rotWithShape="1">
          <a:blip r:embed="rId23">
            <a:alphaModFix/>
          </a:blip>
          <a:srcRect b="0" l="0" r="0" t="0"/>
          <a:stretch/>
        </p:blipFill>
        <p:spPr>
          <a:xfrm>
            <a:off x="8995813" y="7667588"/>
            <a:ext cx="153591" cy="153566"/>
          </a:xfrm>
          <a:prstGeom prst="rect">
            <a:avLst/>
          </a:prstGeom>
          <a:noFill/>
          <a:ln>
            <a:noFill/>
          </a:ln>
        </p:spPr>
      </p:pic>
      <p:pic>
        <p:nvPicPr>
          <p:cNvPr descr=" " id="315" name="Google Shape;315;p13"/>
          <p:cNvPicPr preferRelativeResize="0"/>
          <p:nvPr/>
        </p:nvPicPr>
        <p:blipFill rotWithShape="1">
          <a:blip r:embed="rId24">
            <a:alphaModFix/>
          </a:blip>
          <a:srcRect b="0" l="0" r="0" t="0"/>
          <a:stretch/>
        </p:blipFill>
        <p:spPr>
          <a:xfrm>
            <a:off x="8995813" y="7076889"/>
            <a:ext cx="153591" cy="153566"/>
          </a:xfrm>
          <a:prstGeom prst="rect">
            <a:avLst/>
          </a:prstGeom>
          <a:noFill/>
          <a:ln>
            <a:noFill/>
          </a:ln>
        </p:spPr>
      </p:pic>
      <p:pic>
        <p:nvPicPr>
          <p:cNvPr descr=" " id="316" name="Google Shape;316;p13"/>
          <p:cNvPicPr preferRelativeResize="0"/>
          <p:nvPr/>
        </p:nvPicPr>
        <p:blipFill rotWithShape="1">
          <a:blip r:embed="rId25">
            <a:alphaModFix/>
          </a:blip>
          <a:srcRect b="0" l="0" r="0" t="0"/>
          <a:stretch/>
        </p:blipFill>
        <p:spPr>
          <a:xfrm>
            <a:off x="10138955" y="6972449"/>
            <a:ext cx="153591" cy="153566"/>
          </a:xfrm>
          <a:prstGeom prst="rect">
            <a:avLst/>
          </a:prstGeom>
          <a:noFill/>
          <a:ln>
            <a:noFill/>
          </a:ln>
        </p:spPr>
      </p:pic>
      <p:pic>
        <p:nvPicPr>
          <p:cNvPr descr=" " id="317" name="Google Shape;317;p13"/>
          <p:cNvPicPr preferRelativeResize="0"/>
          <p:nvPr/>
        </p:nvPicPr>
        <p:blipFill rotWithShape="1">
          <a:blip r:embed="rId26">
            <a:alphaModFix/>
          </a:blip>
          <a:srcRect b="0" l="0" r="0" t="0"/>
          <a:stretch/>
        </p:blipFill>
        <p:spPr>
          <a:xfrm>
            <a:off x="10138955" y="6572783"/>
            <a:ext cx="153591" cy="153566"/>
          </a:xfrm>
          <a:prstGeom prst="rect">
            <a:avLst/>
          </a:prstGeom>
          <a:noFill/>
          <a:ln>
            <a:noFill/>
          </a:ln>
        </p:spPr>
      </p:pic>
      <p:sp>
        <p:nvSpPr>
          <p:cNvPr id="318" name="Google Shape;318;p13"/>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3"/>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0" name="Google Shape;320;p13"/>
          <p:cNvPicPr preferRelativeResize="0"/>
          <p:nvPr/>
        </p:nvPicPr>
        <p:blipFill rotWithShape="1">
          <a:blip r:embed="rId27">
            <a:alphaModFix/>
          </a:blip>
          <a:srcRect b="0" l="0" r="0" t="0"/>
          <a:stretch/>
        </p:blipFill>
        <p:spPr>
          <a:xfrm>
            <a:off x="14403600" y="4191000"/>
            <a:ext cx="5575997" cy="5575300"/>
          </a:xfrm>
          <a:prstGeom prst="rect">
            <a:avLst/>
          </a:prstGeom>
          <a:noFill/>
          <a:ln>
            <a:noFill/>
          </a:ln>
        </p:spPr>
      </p:pic>
      <p:pic>
        <p:nvPicPr>
          <p:cNvPr descr=" " id="321" name="Google Shape;321;p13"/>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sp>
        <p:nvSpPr>
          <p:cNvPr id="322" name="Google Shape;322;p13"/>
          <p:cNvSpPr/>
          <p:nvPr/>
        </p:nvSpPr>
        <p:spPr>
          <a:xfrm>
            <a:off x="16524765" y="6365367"/>
            <a:ext cx="1346368" cy="12265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3"/>
          <p:cNvSpPr/>
          <p:nvPr/>
        </p:nvSpPr>
        <p:spPr>
          <a:xfrm>
            <a:off x="16524765" y="6305550"/>
            <a:ext cx="1549594"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34.574</a:t>
            </a:r>
            <a:endParaRPr b="0" i="0" sz="4800" u="none" cap="none" strike="noStrike">
              <a:solidFill>
                <a:schemeClr val="dk1"/>
              </a:solidFill>
              <a:latin typeface="Calibri"/>
              <a:ea typeface="Calibri"/>
              <a:cs typeface="Calibri"/>
              <a:sym typeface="Calibri"/>
            </a:endParaRPr>
          </a:p>
        </p:txBody>
      </p:sp>
      <p:sp>
        <p:nvSpPr>
          <p:cNvPr id="324" name="Google Shape;324;p13"/>
          <p:cNvSpPr/>
          <p:nvPr/>
        </p:nvSpPr>
        <p:spPr>
          <a:xfrm>
            <a:off x="16696237" y="7042150"/>
            <a:ext cx="113890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325" name="Google Shape;325;p13"/>
          <p:cNvSpPr/>
          <p:nvPr/>
        </p:nvSpPr>
        <p:spPr>
          <a:xfrm>
            <a:off x="13260457" y="10515600"/>
            <a:ext cx="7874984"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3"/>
          <p:cNvSpPr/>
          <p:nvPr/>
        </p:nvSpPr>
        <p:spPr>
          <a:xfrm>
            <a:off x="13260457" y="10515600"/>
            <a:ext cx="7874984"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3"/>
          <p:cNvSpPr/>
          <p:nvPr/>
        </p:nvSpPr>
        <p:spPr>
          <a:xfrm>
            <a:off x="13158845" y="10515600"/>
            <a:ext cx="8078210"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Treasure Found</a:t>
            </a:r>
            <a:endParaRPr b="0" i="0" sz="4800" u="none" cap="none" strike="noStrike">
              <a:solidFill>
                <a:schemeClr val="dk1"/>
              </a:solidFill>
              <a:latin typeface="Calibri"/>
              <a:ea typeface="Calibri"/>
              <a:cs typeface="Calibri"/>
              <a:sym typeface="Calibri"/>
            </a:endParaRPr>
          </a:p>
        </p:txBody>
      </p:sp>
      <p:sp>
        <p:nvSpPr>
          <p:cNvPr id="328" name="Google Shape;328;p13"/>
          <p:cNvSpPr/>
          <p:nvPr/>
        </p:nvSpPr>
        <p:spPr>
          <a:xfrm>
            <a:off x="13192716" y="11353800"/>
            <a:ext cx="8010468"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329" name="Google Shape;329;p13"/>
          <p:cNvSpPr/>
          <p:nvPr/>
        </p:nvSpPr>
        <p:spPr>
          <a:xfrm>
            <a:off x="3251606" y="10515600"/>
            <a:ext cx="7874984"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3"/>
          <p:cNvSpPr/>
          <p:nvPr/>
        </p:nvSpPr>
        <p:spPr>
          <a:xfrm>
            <a:off x="3251606" y="10515600"/>
            <a:ext cx="7874984" cy="205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3"/>
          <p:cNvSpPr/>
          <p:nvPr/>
        </p:nvSpPr>
        <p:spPr>
          <a:xfrm>
            <a:off x="3149994" y="10515600"/>
            <a:ext cx="8078210"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Spellcasting Progress</a:t>
            </a:r>
            <a:endParaRPr b="0" i="0" sz="4800" u="none" cap="none" strike="noStrike">
              <a:solidFill>
                <a:schemeClr val="dk1"/>
              </a:solidFill>
              <a:latin typeface="Calibri"/>
              <a:ea typeface="Calibri"/>
              <a:cs typeface="Calibri"/>
              <a:sym typeface="Calibri"/>
            </a:endParaRPr>
          </a:p>
        </p:txBody>
      </p:sp>
      <p:sp>
        <p:nvSpPr>
          <p:cNvPr id="332" name="Google Shape;332;p13"/>
          <p:cNvSpPr/>
          <p:nvPr/>
        </p:nvSpPr>
        <p:spPr>
          <a:xfrm>
            <a:off x="3183865" y="11353800"/>
            <a:ext cx="8010468"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E16"/>
        </a:solidFill>
      </p:bgPr>
    </p:bg>
    <p:spTree>
      <p:nvGrpSpPr>
        <p:cNvPr id="337" name="Shape 337"/>
        <p:cNvGrpSpPr/>
        <p:nvPr/>
      </p:nvGrpSpPr>
      <p:grpSpPr>
        <a:xfrm>
          <a:off x="0" y="0"/>
          <a:ext cx="0" cy="0"/>
          <a:chOff x="0" y="0"/>
          <a:chExt cx="0" cy="0"/>
        </a:xfrm>
      </p:grpSpPr>
      <p:pic>
        <p:nvPicPr>
          <p:cNvPr descr=" " id="338" name="Google Shape;338;p1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39" name="Google Shape;339;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0" name="Google Shape;340;p1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41" name="Google Shape;341;p14"/>
          <p:cNvSpPr/>
          <p:nvPr/>
        </p:nvSpPr>
        <p:spPr>
          <a:xfrm>
            <a:off x="15864283" y="6019800"/>
            <a:ext cx="4712289" cy="337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4"/>
          <p:cNvSpPr/>
          <p:nvPr/>
        </p:nvSpPr>
        <p:spPr>
          <a:xfrm>
            <a:off x="15864283" y="6019800"/>
            <a:ext cx="4712289" cy="337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4"/>
          <p:cNvSpPr/>
          <p:nvPr/>
        </p:nvSpPr>
        <p:spPr>
          <a:xfrm>
            <a:off x="15864283" y="6019800"/>
            <a:ext cx="4915514"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A web application</a:t>
            </a:r>
            <a:endParaRPr b="0" i="0" sz="4800" u="none" cap="none" strike="noStrike">
              <a:solidFill>
                <a:schemeClr val="dk1"/>
              </a:solidFill>
              <a:latin typeface="Calibri"/>
              <a:ea typeface="Calibri"/>
              <a:cs typeface="Calibri"/>
              <a:sym typeface="Calibri"/>
            </a:endParaRPr>
          </a:p>
        </p:txBody>
      </p:sp>
      <p:sp>
        <p:nvSpPr>
          <p:cNvPr id="344" name="Google Shape;344;p14"/>
          <p:cNvSpPr/>
          <p:nvPr/>
        </p:nvSpPr>
        <p:spPr>
          <a:xfrm>
            <a:off x="15864283" y="6959600"/>
            <a:ext cx="4847773"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345" name="Google Shape;345;p14"/>
          <p:cNvPicPr preferRelativeResize="0"/>
          <p:nvPr/>
        </p:nvPicPr>
        <p:blipFill rotWithShape="1">
          <a:blip r:embed="rId5">
            <a:alphaModFix/>
          </a:blip>
          <a:srcRect b="0" l="0" r="0" t="0"/>
          <a:stretch/>
        </p:blipFill>
        <p:spPr>
          <a:xfrm>
            <a:off x="1270159" y="4114800"/>
            <a:ext cx="13768521" cy="8166100"/>
          </a:xfrm>
          <a:prstGeom prst="rect">
            <a:avLst/>
          </a:prstGeom>
          <a:noFill/>
          <a:ln>
            <a:noFill/>
          </a:ln>
        </p:spPr>
      </p:pic>
      <p:pic>
        <p:nvPicPr>
          <p:cNvPr descr=" " id="346" name="Google Shape;346;p14"/>
          <p:cNvPicPr preferRelativeResize="0"/>
          <p:nvPr/>
        </p:nvPicPr>
        <p:blipFill rotWithShape="1">
          <a:blip r:embed="rId6">
            <a:alphaModFix/>
          </a:blip>
          <a:srcRect b="0" l="0" r="0" t="0"/>
          <a:stretch/>
        </p:blipFill>
        <p:spPr>
          <a:xfrm>
            <a:off x="3200800" y="4457700"/>
            <a:ext cx="9894537" cy="6489700"/>
          </a:xfrm>
          <a:prstGeom prst="rect">
            <a:avLst/>
          </a:prstGeom>
          <a:noFill/>
          <a:ln>
            <a:noFill/>
          </a:ln>
        </p:spPr>
      </p:pic>
      <p:sp>
        <p:nvSpPr>
          <p:cNvPr id="347" name="Google Shape;347;p14"/>
          <p:cNvSpPr/>
          <p:nvPr/>
        </p:nvSpPr>
        <p:spPr>
          <a:xfrm>
            <a:off x="2972171" y="1968500"/>
            <a:ext cx="10690503"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CEBF3"/>
              </a:buClr>
              <a:buSzPts val="8000"/>
              <a:buFont typeface="Bebas Neue"/>
              <a:buNone/>
            </a:pPr>
            <a:r>
              <a:rPr b="0" i="0" lang="en-US" sz="8000" u="none" cap="none" strike="noStrike">
                <a:solidFill>
                  <a:srgbClr val="8CEBF3"/>
                </a:solidFill>
                <a:latin typeface="Bebas Neue"/>
                <a:ea typeface="Bebas Neue"/>
                <a:cs typeface="Bebas Neue"/>
                <a:sym typeface="Bebas Neue"/>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E16"/>
        </a:solidFill>
      </p:bgPr>
    </p:bg>
    <p:spTree>
      <p:nvGrpSpPr>
        <p:cNvPr id="352" name="Shape 352"/>
        <p:cNvGrpSpPr/>
        <p:nvPr/>
      </p:nvGrpSpPr>
      <p:grpSpPr>
        <a:xfrm>
          <a:off x="0" y="0"/>
          <a:ext cx="0" cy="0"/>
          <a:chOff x="0" y="0"/>
          <a:chExt cx="0" cy="0"/>
        </a:xfrm>
      </p:grpSpPr>
      <p:pic>
        <p:nvPicPr>
          <p:cNvPr descr=" " id="353" name="Google Shape;353;p1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54" name="Google Shape;354;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5" name="Google Shape;355;p1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56" name="Google Shape;356;p15"/>
          <p:cNvSpPr/>
          <p:nvPr/>
        </p:nvSpPr>
        <p:spPr>
          <a:xfrm>
            <a:off x="11825178" y="4089400"/>
            <a:ext cx="8738692" cy="27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5"/>
          <p:cNvSpPr/>
          <p:nvPr/>
        </p:nvSpPr>
        <p:spPr>
          <a:xfrm>
            <a:off x="11825178" y="4089400"/>
            <a:ext cx="8738692" cy="27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5"/>
          <p:cNvSpPr/>
          <p:nvPr/>
        </p:nvSpPr>
        <p:spPr>
          <a:xfrm>
            <a:off x="11825178" y="4089400"/>
            <a:ext cx="8941918"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An mobile app</a:t>
            </a:r>
            <a:endParaRPr b="0" i="0" sz="4800" u="none" cap="none" strike="noStrike">
              <a:solidFill>
                <a:schemeClr val="dk1"/>
              </a:solidFill>
              <a:latin typeface="Calibri"/>
              <a:ea typeface="Calibri"/>
              <a:cs typeface="Calibri"/>
              <a:sym typeface="Calibri"/>
            </a:endParaRPr>
          </a:p>
        </p:txBody>
      </p:sp>
      <p:sp>
        <p:nvSpPr>
          <p:cNvPr id="359" name="Google Shape;359;p15"/>
          <p:cNvSpPr/>
          <p:nvPr/>
        </p:nvSpPr>
        <p:spPr>
          <a:xfrm>
            <a:off x="11825178" y="5029200"/>
            <a:ext cx="887417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360" name="Google Shape;360;p15"/>
          <p:cNvSpPr/>
          <p:nvPr/>
        </p:nvSpPr>
        <p:spPr>
          <a:xfrm>
            <a:off x="11825178" y="7861300"/>
            <a:ext cx="9090103" cy="3996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361" name="Google Shape;361;p15"/>
          <p:cNvSpPr/>
          <p:nvPr/>
        </p:nvSpPr>
        <p:spPr>
          <a:xfrm>
            <a:off x="11825178" y="1511300"/>
            <a:ext cx="12900579"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CEBF3"/>
              </a:buClr>
              <a:buSzPts val="8000"/>
              <a:buFont typeface="Bebas Neue"/>
              <a:buNone/>
            </a:pPr>
            <a:r>
              <a:rPr b="0" i="0" lang="en-US" sz="8000" u="none" cap="none" strike="noStrike">
                <a:solidFill>
                  <a:srgbClr val="8CEBF3"/>
                </a:solidFill>
                <a:latin typeface="Bebas Neue"/>
                <a:ea typeface="Bebas Neue"/>
                <a:cs typeface="Bebas Neue"/>
                <a:sym typeface="Bebas Neue"/>
              </a:rPr>
              <a:t>The Future of Fantasy</a:t>
            </a:r>
            <a:endParaRPr b="0" i="0" sz="8000" u="none" cap="none" strike="noStrike">
              <a:solidFill>
                <a:schemeClr val="dk1"/>
              </a:solidFill>
              <a:latin typeface="Calibri"/>
              <a:ea typeface="Calibri"/>
              <a:cs typeface="Calibri"/>
              <a:sym typeface="Calibri"/>
            </a:endParaRPr>
          </a:p>
        </p:txBody>
      </p:sp>
      <p:pic>
        <p:nvPicPr>
          <p:cNvPr descr=" " id="362" name="Google Shape;362;p15"/>
          <p:cNvPicPr preferRelativeResize="0"/>
          <p:nvPr/>
        </p:nvPicPr>
        <p:blipFill rotWithShape="1">
          <a:blip r:embed="rId5">
            <a:alphaModFix/>
          </a:blip>
          <a:srcRect b="0" l="0" r="0" t="0"/>
          <a:stretch/>
        </p:blipFill>
        <p:spPr>
          <a:xfrm>
            <a:off x="4470959" y="1028700"/>
            <a:ext cx="5474384" cy="11849100"/>
          </a:xfrm>
          <a:prstGeom prst="rect">
            <a:avLst/>
          </a:prstGeom>
          <a:noFill/>
          <a:ln>
            <a:noFill/>
          </a:ln>
        </p:spPr>
      </p:pic>
      <p:pic>
        <p:nvPicPr>
          <p:cNvPr descr=" " id="363" name="Google Shape;363;p15"/>
          <p:cNvPicPr preferRelativeResize="0"/>
          <p:nvPr/>
        </p:nvPicPr>
        <p:blipFill rotWithShape="1">
          <a:blip r:embed="rId6">
            <a:alphaModFix/>
          </a:blip>
          <a:srcRect b="0" l="0" r="0" t="0"/>
          <a:stretch/>
        </p:blipFill>
        <p:spPr>
          <a:xfrm>
            <a:off x="4661483" y="1765300"/>
            <a:ext cx="5106038" cy="10795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E16"/>
        </a:solidFill>
      </p:bgPr>
    </p:bg>
    <p:spTree>
      <p:nvGrpSpPr>
        <p:cNvPr id="368" name="Shape 368"/>
        <p:cNvGrpSpPr/>
        <p:nvPr/>
      </p:nvGrpSpPr>
      <p:grpSpPr>
        <a:xfrm>
          <a:off x="0" y="0"/>
          <a:ext cx="0" cy="0"/>
          <a:chOff x="0" y="0"/>
          <a:chExt cx="0" cy="0"/>
        </a:xfrm>
      </p:grpSpPr>
      <p:pic>
        <p:nvPicPr>
          <p:cNvPr descr=" " id="369" name="Google Shape;369;p1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70" name="Google Shape;370;p16"/>
          <p:cNvSpPr/>
          <p:nvPr/>
        </p:nvSpPr>
        <p:spPr>
          <a:xfrm>
            <a:off x="23370921" y="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1" name="Google Shape;371;p16"/>
          <p:cNvPicPr preferRelativeResize="0"/>
          <p:nvPr/>
        </p:nvPicPr>
        <p:blipFill rotWithShape="1">
          <a:blip r:embed="rId4">
            <a:alphaModFix/>
          </a:blip>
          <a:srcRect b="0" l="0" r="0" t="0"/>
          <a:stretch/>
        </p:blipFill>
        <p:spPr>
          <a:xfrm>
            <a:off x="23523340" y="304800"/>
            <a:ext cx="711289" cy="2590800"/>
          </a:xfrm>
          <a:prstGeom prst="rect">
            <a:avLst/>
          </a:prstGeom>
          <a:noFill/>
          <a:ln>
            <a:noFill/>
          </a:ln>
        </p:spPr>
      </p:pic>
      <p:sp>
        <p:nvSpPr>
          <p:cNvPr id="372" name="Google Shape;372;p16"/>
          <p:cNvSpPr/>
          <p:nvPr/>
        </p:nvSpPr>
        <p:spPr>
          <a:xfrm>
            <a:off x="1384473" y="8102600"/>
            <a:ext cx="5715714" cy="27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6"/>
          <p:cNvSpPr/>
          <p:nvPr/>
        </p:nvSpPr>
        <p:spPr>
          <a:xfrm>
            <a:off x="1384473" y="8102600"/>
            <a:ext cx="5715714" cy="276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6"/>
          <p:cNvSpPr/>
          <p:nvPr/>
        </p:nvSpPr>
        <p:spPr>
          <a:xfrm>
            <a:off x="1384473" y="8102600"/>
            <a:ext cx="5918940"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A web application</a:t>
            </a:r>
            <a:endParaRPr b="0" i="0" sz="4800" u="none" cap="none" strike="noStrike">
              <a:solidFill>
                <a:schemeClr val="dk1"/>
              </a:solidFill>
              <a:latin typeface="Calibri"/>
              <a:ea typeface="Calibri"/>
              <a:cs typeface="Calibri"/>
              <a:sym typeface="Calibri"/>
            </a:endParaRPr>
          </a:p>
        </p:txBody>
      </p:sp>
      <p:sp>
        <p:nvSpPr>
          <p:cNvPr id="375" name="Google Shape;375;p16"/>
          <p:cNvSpPr/>
          <p:nvPr/>
        </p:nvSpPr>
        <p:spPr>
          <a:xfrm>
            <a:off x="1384473" y="9042400"/>
            <a:ext cx="5851198"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376" name="Google Shape;376;p16"/>
          <p:cNvSpPr/>
          <p:nvPr/>
        </p:nvSpPr>
        <p:spPr>
          <a:xfrm>
            <a:off x="1384473" y="1816100"/>
            <a:ext cx="5482852" cy="52154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CEBF3"/>
              </a:buClr>
              <a:buSzPts val="8000"/>
              <a:buFont typeface="Bebas Neue"/>
              <a:buNone/>
            </a:pPr>
            <a:r>
              <a:rPr b="0" i="0" lang="en-US" sz="8000" u="none" cap="none" strike="noStrike">
                <a:solidFill>
                  <a:srgbClr val="8CEBF3"/>
                </a:solidFill>
                <a:latin typeface="Bebas Neue"/>
                <a:ea typeface="Bebas Neue"/>
                <a:cs typeface="Bebas Neue"/>
                <a:sym typeface="Bebas Neue"/>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377" name="Google Shape;377;p16"/>
          <p:cNvSpPr/>
          <p:nvPr/>
        </p:nvSpPr>
        <p:spPr>
          <a:xfrm>
            <a:off x="16664483" y="4114800"/>
            <a:ext cx="6994341" cy="56218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378" name="Google Shape;378;p16"/>
          <p:cNvPicPr preferRelativeResize="0"/>
          <p:nvPr/>
        </p:nvPicPr>
        <p:blipFill rotWithShape="1">
          <a:blip r:embed="rId5">
            <a:alphaModFix/>
          </a:blip>
          <a:srcRect b="0" l="0" r="0" t="0"/>
          <a:stretch/>
        </p:blipFill>
        <p:spPr>
          <a:xfrm>
            <a:off x="7900387" y="749300"/>
            <a:ext cx="8573572" cy="12331700"/>
          </a:xfrm>
          <a:prstGeom prst="rect">
            <a:avLst/>
          </a:prstGeom>
          <a:noFill/>
          <a:ln>
            <a:noFill/>
          </a:ln>
        </p:spPr>
      </p:pic>
      <p:pic>
        <p:nvPicPr>
          <p:cNvPr descr=" " id="379" name="Google Shape;379;p16"/>
          <p:cNvPicPr preferRelativeResize="0"/>
          <p:nvPr/>
        </p:nvPicPr>
        <p:blipFill rotWithShape="1">
          <a:blip r:embed="rId6">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E16"/>
        </a:solidFill>
      </p:bgPr>
    </p:bg>
    <p:spTree>
      <p:nvGrpSpPr>
        <p:cNvPr id="384" name="Shape 384"/>
        <p:cNvGrpSpPr/>
        <p:nvPr/>
      </p:nvGrpSpPr>
      <p:grpSpPr>
        <a:xfrm>
          <a:off x="0" y="0"/>
          <a:ext cx="0" cy="0"/>
          <a:chOff x="0" y="0"/>
          <a:chExt cx="0" cy="0"/>
        </a:xfrm>
      </p:grpSpPr>
      <p:pic>
        <p:nvPicPr>
          <p:cNvPr descr=" " id="385" name="Google Shape;385;p1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86" name="Google Shape;386;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7" name="Google Shape;387;p1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88" name="Google Shape;388;p17"/>
          <p:cNvSpPr/>
          <p:nvPr/>
        </p:nvSpPr>
        <p:spPr>
          <a:xfrm>
            <a:off x="15690694" y="698500"/>
            <a:ext cx="7464300" cy="15578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10E16"/>
              </a:buClr>
              <a:buSzPts val="8000"/>
              <a:buFont typeface="Bebas Neue"/>
              <a:buNone/>
            </a:pPr>
            <a:r>
              <a:rPr b="0" i="0" lang="en-US" sz="8000" u="none" cap="none" strike="noStrike">
                <a:solidFill>
                  <a:srgbClr val="010E16"/>
                </a:solidFill>
                <a:latin typeface="Bebas Neue"/>
                <a:ea typeface="Bebas Neue"/>
                <a:cs typeface="Bebas Neue"/>
                <a:sym typeface="Bebas Neue"/>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E16"/>
        </a:solidFill>
      </p:bgPr>
    </p:bg>
    <p:spTree>
      <p:nvGrpSpPr>
        <p:cNvPr id="393" name="Shape 393"/>
        <p:cNvGrpSpPr/>
        <p:nvPr/>
      </p:nvGrpSpPr>
      <p:grpSpPr>
        <a:xfrm>
          <a:off x="0" y="0"/>
          <a:ext cx="0" cy="0"/>
          <a:chOff x="0" y="0"/>
          <a:chExt cx="0" cy="0"/>
        </a:xfrm>
      </p:grpSpPr>
      <p:pic>
        <p:nvPicPr>
          <p:cNvPr descr=" " id="394" name="Google Shape;394;p1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95" name="Google Shape;395;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6" name="Google Shape;396;p1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397" name="Google Shape;397;p18"/>
          <p:cNvPicPr preferRelativeResize="0"/>
          <p:nvPr/>
        </p:nvPicPr>
        <p:blipFill rotWithShape="1">
          <a:blip r:embed="rId5">
            <a:alphaModFix/>
          </a:blip>
          <a:srcRect b="0" l="0" r="0" t="0"/>
          <a:stretch/>
        </p:blipFill>
        <p:spPr>
          <a:xfrm>
            <a:off x="2616527" y="2108200"/>
            <a:ext cx="4521765" cy="10388600"/>
          </a:xfrm>
          <a:prstGeom prst="rect">
            <a:avLst/>
          </a:prstGeom>
          <a:noFill/>
          <a:ln>
            <a:noFill/>
          </a:ln>
        </p:spPr>
      </p:pic>
      <p:pic>
        <p:nvPicPr>
          <p:cNvPr descr=" " id="398" name="Google Shape;398;p18"/>
          <p:cNvPicPr preferRelativeResize="0"/>
          <p:nvPr/>
        </p:nvPicPr>
        <p:blipFill rotWithShape="1">
          <a:blip r:embed="rId6">
            <a:alphaModFix/>
          </a:blip>
          <a:srcRect b="0" l="0" r="0" t="0"/>
          <a:stretch/>
        </p:blipFill>
        <p:spPr>
          <a:xfrm>
            <a:off x="3454832" y="5461000"/>
            <a:ext cx="2807051" cy="6388100"/>
          </a:xfrm>
          <a:prstGeom prst="rect">
            <a:avLst/>
          </a:prstGeom>
          <a:noFill/>
          <a:ln>
            <a:noFill/>
          </a:ln>
        </p:spPr>
      </p:pic>
      <p:pic>
        <p:nvPicPr>
          <p:cNvPr descr=" " id="399" name="Google Shape;399;p18"/>
          <p:cNvPicPr preferRelativeResize="0"/>
          <p:nvPr/>
        </p:nvPicPr>
        <p:blipFill rotWithShape="1">
          <a:blip r:embed="rId7">
            <a:alphaModFix/>
          </a:blip>
          <a:srcRect b="0" l="0" r="0" t="0"/>
          <a:stretch/>
        </p:blipFill>
        <p:spPr>
          <a:xfrm>
            <a:off x="3594549" y="3987800"/>
            <a:ext cx="2603825" cy="7924800"/>
          </a:xfrm>
          <a:prstGeom prst="rect">
            <a:avLst/>
          </a:prstGeom>
          <a:noFill/>
          <a:ln>
            <a:noFill/>
          </a:ln>
        </p:spPr>
      </p:pic>
      <p:pic>
        <p:nvPicPr>
          <p:cNvPr descr=" " id="400" name="Google Shape;400;p18"/>
          <p:cNvPicPr preferRelativeResize="0"/>
          <p:nvPr/>
        </p:nvPicPr>
        <p:blipFill rotWithShape="1">
          <a:blip r:embed="rId8">
            <a:alphaModFix/>
          </a:blip>
          <a:srcRect b="0" l="0" r="0" t="0"/>
          <a:stretch/>
        </p:blipFill>
        <p:spPr>
          <a:xfrm>
            <a:off x="5868133" y="6337300"/>
            <a:ext cx="3962895" cy="3683000"/>
          </a:xfrm>
          <a:prstGeom prst="rect">
            <a:avLst/>
          </a:prstGeom>
          <a:noFill/>
          <a:ln>
            <a:noFill/>
          </a:ln>
        </p:spPr>
      </p:pic>
      <p:pic>
        <p:nvPicPr>
          <p:cNvPr descr=" " id="401" name="Google Shape;401;p18"/>
          <p:cNvPicPr preferRelativeResize="0"/>
          <p:nvPr/>
        </p:nvPicPr>
        <p:blipFill rotWithShape="1">
          <a:blip r:embed="rId9">
            <a:alphaModFix/>
          </a:blip>
          <a:srcRect b="0" l="0" r="0" t="0"/>
          <a:stretch/>
        </p:blipFill>
        <p:spPr>
          <a:xfrm>
            <a:off x="17070934" y="3060700"/>
            <a:ext cx="5144143" cy="8483600"/>
          </a:xfrm>
          <a:prstGeom prst="rect">
            <a:avLst/>
          </a:prstGeom>
          <a:noFill/>
          <a:ln>
            <a:noFill/>
          </a:ln>
        </p:spPr>
      </p:pic>
      <p:pic>
        <p:nvPicPr>
          <p:cNvPr descr=" " id="402" name="Google Shape;402;p18"/>
          <p:cNvPicPr preferRelativeResize="0"/>
          <p:nvPr/>
        </p:nvPicPr>
        <p:blipFill rotWithShape="1">
          <a:blip r:embed="rId10">
            <a:alphaModFix/>
          </a:blip>
          <a:srcRect b="0" l="0" r="0" t="0"/>
          <a:stretch/>
        </p:blipFill>
        <p:spPr>
          <a:xfrm>
            <a:off x="9831029" y="3060700"/>
            <a:ext cx="4699587" cy="8496300"/>
          </a:xfrm>
          <a:prstGeom prst="rect">
            <a:avLst/>
          </a:prstGeom>
          <a:noFill/>
          <a:ln>
            <a:noFill/>
          </a:ln>
        </p:spPr>
      </p:pic>
      <p:sp>
        <p:nvSpPr>
          <p:cNvPr id="403" name="Google Shape;403;p18"/>
          <p:cNvSpPr/>
          <p:nvPr/>
        </p:nvSpPr>
        <p:spPr>
          <a:xfrm>
            <a:off x="5025595" y="1193800"/>
            <a:ext cx="14348560" cy="1557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CEBF3"/>
              </a:buClr>
              <a:buSzPts val="8000"/>
              <a:buFont typeface="Bebas Neue"/>
              <a:buNone/>
            </a:pPr>
            <a:r>
              <a:rPr b="0" i="0" lang="en-US" sz="8000" u="none" cap="none" strike="noStrike">
                <a:solidFill>
                  <a:srgbClr val="8CEBF3"/>
                </a:solidFill>
                <a:latin typeface="Bebas Neue"/>
                <a:ea typeface="Bebas Neue"/>
                <a:cs typeface="Bebas Neue"/>
                <a:sym typeface="Bebas Neue"/>
              </a:rPr>
              <a:t>digestion process</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E16"/>
        </a:solidFill>
      </p:bgPr>
    </p:bg>
    <p:spTree>
      <p:nvGrpSpPr>
        <p:cNvPr id="408" name="Shape 408"/>
        <p:cNvGrpSpPr/>
        <p:nvPr/>
      </p:nvGrpSpPr>
      <p:grpSpPr>
        <a:xfrm>
          <a:off x="0" y="0"/>
          <a:ext cx="0" cy="0"/>
          <a:chOff x="0" y="0"/>
          <a:chExt cx="0" cy="0"/>
        </a:xfrm>
      </p:grpSpPr>
      <p:pic>
        <p:nvPicPr>
          <p:cNvPr descr=" " id="409" name="Google Shape;409;p19"/>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10" name="Google Shape;410;p19"/>
          <p:cNvPicPr preferRelativeResize="0"/>
          <p:nvPr/>
        </p:nvPicPr>
        <p:blipFill rotWithShape="1">
          <a:blip r:embed="rId4">
            <a:alphaModFix/>
          </a:blip>
          <a:srcRect b="0" l="0" r="0" t="0"/>
          <a:stretch/>
        </p:blipFill>
        <p:spPr>
          <a:xfrm>
            <a:off x="21186248" y="12700000"/>
            <a:ext cx="3200800" cy="1016000"/>
          </a:xfrm>
          <a:prstGeom prst="rect">
            <a:avLst/>
          </a:prstGeom>
          <a:noFill/>
          <a:ln>
            <a:noFill/>
          </a:ln>
        </p:spPr>
      </p:pic>
      <p:pic>
        <p:nvPicPr>
          <p:cNvPr descr=" " id="411" name="Google Shape;411;p19"/>
          <p:cNvPicPr preferRelativeResize="0"/>
          <p:nvPr/>
        </p:nvPicPr>
        <p:blipFill rotWithShape="1">
          <a:blip r:embed="rId5">
            <a:alphaModFix/>
          </a:blip>
          <a:srcRect b="0" l="0" r="0" t="0"/>
          <a:stretch/>
        </p:blipFill>
        <p:spPr>
          <a:xfrm>
            <a:off x="8332241" y="3390900"/>
            <a:ext cx="14479810" cy="7861300"/>
          </a:xfrm>
          <a:prstGeom prst="rect">
            <a:avLst/>
          </a:prstGeom>
          <a:noFill/>
          <a:ln>
            <a:noFill/>
          </a:ln>
        </p:spPr>
      </p:pic>
      <p:sp>
        <p:nvSpPr>
          <p:cNvPr id="412" name="Google Shape;412;p19"/>
          <p:cNvSpPr/>
          <p:nvPr/>
        </p:nvSpPr>
        <p:spPr>
          <a:xfrm>
            <a:off x="8560870" y="1193800"/>
            <a:ext cx="14348560"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CEBF3"/>
              </a:buClr>
              <a:buSzPts val="8000"/>
              <a:buFont typeface="Bebas Neue"/>
              <a:buNone/>
            </a:pPr>
            <a:r>
              <a:rPr b="0" i="0" lang="en-US" sz="8000" u="none" cap="none" strike="noStrike">
                <a:solidFill>
                  <a:srgbClr val="8CEBF3"/>
                </a:solidFill>
                <a:latin typeface="Bebas Neue"/>
                <a:ea typeface="Bebas Neue"/>
                <a:cs typeface="Bebas Neue"/>
                <a:sym typeface="Bebas Neue"/>
              </a:rPr>
              <a:t>Fantasy Realm at a Glance</a:t>
            </a:r>
            <a:endParaRPr b="0" i="0" sz="8000" u="none" cap="none" strike="noStrike">
              <a:solidFill>
                <a:schemeClr val="dk1"/>
              </a:solidFill>
              <a:latin typeface="Calibri"/>
              <a:ea typeface="Calibri"/>
              <a:cs typeface="Calibri"/>
              <a:sym typeface="Calibri"/>
            </a:endParaRPr>
          </a:p>
        </p:txBody>
      </p:sp>
      <p:sp>
        <p:nvSpPr>
          <p:cNvPr id="413" name="Google Shape;413;p19"/>
          <p:cNvSpPr/>
          <p:nvPr/>
        </p:nvSpPr>
        <p:spPr>
          <a:xfrm>
            <a:off x="1130441" y="2387600"/>
            <a:ext cx="5779222"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9"/>
          <p:cNvSpPr/>
          <p:nvPr/>
        </p:nvSpPr>
        <p:spPr>
          <a:xfrm>
            <a:off x="1130441" y="2387600"/>
            <a:ext cx="5779222"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9"/>
          <p:cNvSpPr/>
          <p:nvPr/>
        </p:nvSpPr>
        <p:spPr>
          <a:xfrm>
            <a:off x="1130441" y="2387600"/>
            <a:ext cx="5982448"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The Enchanted Forest</a:t>
            </a:r>
            <a:endParaRPr b="0" i="0" sz="4800" u="none" cap="none" strike="noStrike">
              <a:solidFill>
                <a:schemeClr val="dk1"/>
              </a:solidFill>
              <a:latin typeface="Calibri"/>
              <a:ea typeface="Calibri"/>
              <a:cs typeface="Calibri"/>
              <a:sym typeface="Calibri"/>
            </a:endParaRPr>
          </a:p>
        </p:txBody>
      </p:sp>
      <p:sp>
        <p:nvSpPr>
          <p:cNvPr id="416" name="Google Shape;416;p19"/>
          <p:cNvSpPr/>
          <p:nvPr/>
        </p:nvSpPr>
        <p:spPr>
          <a:xfrm>
            <a:off x="1130441" y="3225800"/>
            <a:ext cx="591470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417" name="Google Shape;417;p19"/>
          <p:cNvSpPr/>
          <p:nvPr/>
        </p:nvSpPr>
        <p:spPr>
          <a:xfrm>
            <a:off x="1130441" y="5994400"/>
            <a:ext cx="5779222"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19"/>
          <p:cNvSpPr/>
          <p:nvPr/>
        </p:nvSpPr>
        <p:spPr>
          <a:xfrm>
            <a:off x="1130441" y="5994400"/>
            <a:ext cx="5779222"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9"/>
          <p:cNvSpPr/>
          <p:nvPr/>
        </p:nvSpPr>
        <p:spPr>
          <a:xfrm>
            <a:off x="1130441" y="5994400"/>
            <a:ext cx="5982448"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The Crystal Caves</a:t>
            </a:r>
            <a:endParaRPr b="0" i="0" sz="4800" u="none" cap="none" strike="noStrike">
              <a:solidFill>
                <a:schemeClr val="dk1"/>
              </a:solidFill>
              <a:latin typeface="Calibri"/>
              <a:ea typeface="Calibri"/>
              <a:cs typeface="Calibri"/>
              <a:sym typeface="Calibri"/>
            </a:endParaRPr>
          </a:p>
        </p:txBody>
      </p:sp>
      <p:sp>
        <p:nvSpPr>
          <p:cNvPr id="420" name="Google Shape;420;p19"/>
          <p:cNvSpPr/>
          <p:nvPr/>
        </p:nvSpPr>
        <p:spPr>
          <a:xfrm>
            <a:off x="1130441" y="6832600"/>
            <a:ext cx="591470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421" name="Google Shape;421;p19"/>
          <p:cNvSpPr/>
          <p:nvPr/>
        </p:nvSpPr>
        <p:spPr>
          <a:xfrm>
            <a:off x="1130441" y="9601200"/>
            <a:ext cx="5779222"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9"/>
          <p:cNvSpPr/>
          <p:nvPr/>
        </p:nvSpPr>
        <p:spPr>
          <a:xfrm>
            <a:off x="1130441" y="9601200"/>
            <a:ext cx="5779222"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9"/>
          <p:cNvSpPr/>
          <p:nvPr/>
        </p:nvSpPr>
        <p:spPr>
          <a:xfrm>
            <a:off x="1130441" y="9601200"/>
            <a:ext cx="5982448"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The Dragon's Lair</a:t>
            </a:r>
            <a:endParaRPr b="0" i="0" sz="4800" u="none" cap="none" strike="noStrike">
              <a:solidFill>
                <a:schemeClr val="dk1"/>
              </a:solidFill>
              <a:latin typeface="Calibri"/>
              <a:ea typeface="Calibri"/>
              <a:cs typeface="Calibri"/>
              <a:sym typeface="Calibri"/>
            </a:endParaRPr>
          </a:p>
        </p:txBody>
      </p:sp>
      <p:sp>
        <p:nvSpPr>
          <p:cNvPr id="424" name="Google Shape;424;p19"/>
          <p:cNvSpPr/>
          <p:nvPr/>
        </p:nvSpPr>
        <p:spPr>
          <a:xfrm>
            <a:off x="1130441" y="10439400"/>
            <a:ext cx="591470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E16"/>
        </a:solidFill>
      </p:bgPr>
    </p:bg>
    <p:spTree>
      <p:nvGrpSpPr>
        <p:cNvPr id="26" name="Shape 26"/>
        <p:cNvGrpSpPr/>
        <p:nvPr/>
      </p:nvGrpSpPr>
      <p:grpSpPr>
        <a:xfrm>
          <a:off x="0" y="0"/>
          <a:ext cx="0" cy="0"/>
          <a:chOff x="0" y="0"/>
          <a:chExt cx="0" cy="0"/>
        </a:xfrm>
      </p:grpSpPr>
      <p:pic>
        <p:nvPicPr>
          <p:cNvPr descr=" " id="27" name="Google Shape;27;p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8" name="Google Shape;28;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 name="Google Shape;29;p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0" name="Google Shape;30;p2"/>
          <p:cNvSpPr/>
          <p:nvPr/>
        </p:nvSpPr>
        <p:spPr>
          <a:xfrm>
            <a:off x="9991916" y="3035300"/>
            <a:ext cx="5343134" cy="2497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CEBF3"/>
              </a:buClr>
              <a:buSzPts val="12800"/>
              <a:buFont typeface="Bebas Neue"/>
              <a:buNone/>
            </a:pPr>
            <a:r>
              <a:rPr b="0" i="0" lang="en-US" sz="12800" u="none" cap="none" strike="noStrike">
                <a:solidFill>
                  <a:srgbClr val="8CEBF3"/>
                </a:solidFill>
                <a:latin typeface="Bebas Neue"/>
                <a:ea typeface="Bebas Neue"/>
                <a:cs typeface="Bebas Neue"/>
                <a:sym typeface="Bebas Neue"/>
              </a:rPr>
              <a:t>Welcome</a:t>
            </a:r>
            <a:endParaRPr b="0" i="0" sz="12800" u="none" cap="none" strike="noStrike">
              <a:solidFill>
                <a:schemeClr val="dk1"/>
              </a:solidFill>
              <a:latin typeface="Calibri"/>
              <a:ea typeface="Calibri"/>
              <a:cs typeface="Calibri"/>
              <a:sym typeface="Calibri"/>
            </a:endParaRPr>
          </a:p>
        </p:txBody>
      </p:sp>
      <p:sp>
        <p:nvSpPr>
          <p:cNvPr id="31" name="Google Shape;31;p2"/>
          <p:cNvSpPr/>
          <p:nvPr/>
        </p:nvSpPr>
        <p:spPr>
          <a:xfrm>
            <a:off x="10262883" y="5435600"/>
            <a:ext cx="10182439" cy="3793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E16"/>
        </a:solidFill>
      </p:bgPr>
    </p:bg>
    <p:spTree>
      <p:nvGrpSpPr>
        <p:cNvPr id="429" name="Shape 429"/>
        <p:cNvGrpSpPr/>
        <p:nvPr/>
      </p:nvGrpSpPr>
      <p:grpSpPr>
        <a:xfrm>
          <a:off x="0" y="0"/>
          <a:ext cx="0" cy="0"/>
          <a:chOff x="0" y="0"/>
          <a:chExt cx="0" cy="0"/>
        </a:xfrm>
      </p:grpSpPr>
      <p:pic>
        <p:nvPicPr>
          <p:cNvPr descr=" " id="430" name="Google Shape;430;p2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31" name="Google Shape;431;p2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2" name="Google Shape;432;p2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33" name="Google Shape;433;p20"/>
          <p:cNvSpPr/>
          <p:nvPr/>
        </p:nvSpPr>
        <p:spPr>
          <a:xfrm>
            <a:off x="9267925" y="1206500"/>
            <a:ext cx="5851198" cy="1557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CEBF3"/>
              </a:buClr>
              <a:buSzPts val="8000"/>
              <a:buFont typeface="Bebas Neue"/>
              <a:buNone/>
            </a:pPr>
            <a:r>
              <a:rPr b="0" i="0" lang="en-US" sz="8000" u="none" cap="none" strike="noStrike">
                <a:solidFill>
                  <a:srgbClr val="8CEBF3"/>
                </a:solidFill>
                <a:latin typeface="Bebas Neue"/>
                <a:ea typeface="Bebas Neue"/>
                <a:cs typeface="Bebas Neue"/>
                <a:sym typeface="Bebas Neue"/>
              </a:rPr>
              <a:t>Our Team</a:t>
            </a:r>
            <a:endParaRPr b="0" i="0" sz="8000" u="none" cap="none" strike="noStrike">
              <a:solidFill>
                <a:schemeClr val="dk1"/>
              </a:solidFill>
              <a:latin typeface="Calibri"/>
              <a:ea typeface="Calibri"/>
              <a:cs typeface="Calibri"/>
              <a:sym typeface="Calibri"/>
            </a:endParaRPr>
          </a:p>
        </p:txBody>
      </p:sp>
      <p:sp>
        <p:nvSpPr>
          <p:cNvPr id="434" name="Google Shape;434;p20"/>
          <p:cNvSpPr/>
          <p:nvPr/>
        </p:nvSpPr>
        <p:spPr>
          <a:xfrm>
            <a:off x="4001000" y="3771900"/>
            <a:ext cx="5791924" cy="30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5" name="Google Shape;435;p20"/>
          <p:cNvPicPr preferRelativeResize="0"/>
          <p:nvPr/>
        </p:nvPicPr>
        <p:blipFill rotWithShape="1">
          <a:blip r:embed="rId5">
            <a:alphaModFix/>
          </a:blip>
          <a:srcRect b="0" l="0" r="0" t="0"/>
          <a:stretch/>
        </p:blipFill>
        <p:spPr>
          <a:xfrm>
            <a:off x="4001000" y="3771900"/>
            <a:ext cx="5474384" cy="3073400"/>
          </a:xfrm>
          <a:prstGeom prst="rect">
            <a:avLst/>
          </a:prstGeom>
          <a:noFill/>
          <a:ln>
            <a:noFill/>
          </a:ln>
        </p:spPr>
      </p:pic>
      <p:sp>
        <p:nvSpPr>
          <p:cNvPr id="436" name="Google Shape;436;p20"/>
          <p:cNvSpPr/>
          <p:nvPr/>
        </p:nvSpPr>
        <p:spPr>
          <a:xfrm>
            <a:off x="9780222" y="4559300"/>
            <a:ext cx="12702" cy="149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20"/>
          <p:cNvSpPr/>
          <p:nvPr/>
        </p:nvSpPr>
        <p:spPr>
          <a:xfrm>
            <a:off x="9780222" y="4559300"/>
            <a:ext cx="12702" cy="149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20"/>
          <p:cNvSpPr/>
          <p:nvPr/>
        </p:nvSpPr>
        <p:spPr>
          <a:xfrm>
            <a:off x="9780222" y="4559300"/>
            <a:ext cx="12702" cy="149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20"/>
          <p:cNvSpPr/>
          <p:nvPr/>
        </p:nvSpPr>
        <p:spPr>
          <a:xfrm>
            <a:off x="9780222" y="4559300"/>
            <a:ext cx="1752819"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Eldruin</a:t>
            </a:r>
            <a:endParaRPr b="0" i="0" sz="4800" u="none" cap="none" strike="noStrike">
              <a:solidFill>
                <a:schemeClr val="dk1"/>
              </a:solidFill>
              <a:latin typeface="Calibri"/>
              <a:ea typeface="Calibri"/>
              <a:cs typeface="Calibri"/>
              <a:sym typeface="Calibri"/>
            </a:endParaRPr>
          </a:p>
        </p:txBody>
      </p:sp>
      <p:sp>
        <p:nvSpPr>
          <p:cNvPr id="440" name="Google Shape;440;p20"/>
          <p:cNvSpPr/>
          <p:nvPr/>
        </p:nvSpPr>
        <p:spPr>
          <a:xfrm>
            <a:off x="9780222" y="5448300"/>
            <a:ext cx="2955236"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441" name="Google Shape;441;p20"/>
          <p:cNvSpPr/>
          <p:nvPr/>
        </p:nvSpPr>
        <p:spPr>
          <a:xfrm>
            <a:off x="13323965" y="8648700"/>
            <a:ext cx="5791924" cy="30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2" name="Google Shape;442;p20"/>
          <p:cNvPicPr preferRelativeResize="0"/>
          <p:nvPr/>
        </p:nvPicPr>
        <p:blipFill rotWithShape="1">
          <a:blip r:embed="rId6">
            <a:alphaModFix/>
          </a:blip>
          <a:srcRect b="0" l="0" r="0" t="0"/>
          <a:stretch/>
        </p:blipFill>
        <p:spPr>
          <a:xfrm>
            <a:off x="13323965" y="8648700"/>
            <a:ext cx="5474384" cy="3073400"/>
          </a:xfrm>
          <a:prstGeom prst="rect">
            <a:avLst/>
          </a:prstGeom>
          <a:noFill/>
          <a:ln>
            <a:noFill/>
          </a:ln>
        </p:spPr>
      </p:pic>
      <p:sp>
        <p:nvSpPr>
          <p:cNvPr id="443" name="Google Shape;443;p20"/>
          <p:cNvSpPr/>
          <p:nvPr/>
        </p:nvSpPr>
        <p:spPr>
          <a:xfrm>
            <a:off x="19103188" y="9436100"/>
            <a:ext cx="12702" cy="149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20"/>
          <p:cNvSpPr/>
          <p:nvPr/>
        </p:nvSpPr>
        <p:spPr>
          <a:xfrm>
            <a:off x="19103188" y="9436100"/>
            <a:ext cx="12702" cy="149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20"/>
          <p:cNvSpPr/>
          <p:nvPr/>
        </p:nvSpPr>
        <p:spPr>
          <a:xfrm>
            <a:off x="19103188" y="9436100"/>
            <a:ext cx="12702" cy="149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20"/>
          <p:cNvSpPr/>
          <p:nvPr/>
        </p:nvSpPr>
        <p:spPr>
          <a:xfrm>
            <a:off x="19103188" y="9436100"/>
            <a:ext cx="1752819"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Eldruin</a:t>
            </a:r>
            <a:endParaRPr b="0" i="0" sz="4800" u="none" cap="none" strike="noStrike">
              <a:solidFill>
                <a:schemeClr val="dk1"/>
              </a:solidFill>
              <a:latin typeface="Calibri"/>
              <a:ea typeface="Calibri"/>
              <a:cs typeface="Calibri"/>
              <a:sym typeface="Calibri"/>
            </a:endParaRPr>
          </a:p>
        </p:txBody>
      </p:sp>
      <p:sp>
        <p:nvSpPr>
          <p:cNvPr id="447" name="Google Shape;447;p20"/>
          <p:cNvSpPr/>
          <p:nvPr/>
        </p:nvSpPr>
        <p:spPr>
          <a:xfrm>
            <a:off x="19103188" y="10325100"/>
            <a:ext cx="2955236"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448" name="Google Shape;448;p20"/>
          <p:cNvSpPr/>
          <p:nvPr/>
        </p:nvSpPr>
        <p:spPr>
          <a:xfrm>
            <a:off x="4001000" y="8648700"/>
            <a:ext cx="5791924" cy="30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9" name="Google Shape;449;p20"/>
          <p:cNvPicPr preferRelativeResize="0"/>
          <p:nvPr/>
        </p:nvPicPr>
        <p:blipFill rotWithShape="1">
          <a:blip r:embed="rId7">
            <a:alphaModFix/>
          </a:blip>
          <a:srcRect b="0" l="0" r="0" t="0"/>
          <a:stretch/>
        </p:blipFill>
        <p:spPr>
          <a:xfrm>
            <a:off x="4001000" y="8648700"/>
            <a:ext cx="5474384" cy="3073400"/>
          </a:xfrm>
          <a:prstGeom prst="rect">
            <a:avLst/>
          </a:prstGeom>
          <a:noFill/>
          <a:ln>
            <a:noFill/>
          </a:ln>
        </p:spPr>
      </p:pic>
      <p:sp>
        <p:nvSpPr>
          <p:cNvPr id="450" name="Google Shape;450;p20"/>
          <p:cNvSpPr/>
          <p:nvPr/>
        </p:nvSpPr>
        <p:spPr>
          <a:xfrm>
            <a:off x="9780222" y="9436100"/>
            <a:ext cx="12702" cy="149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20"/>
          <p:cNvSpPr/>
          <p:nvPr/>
        </p:nvSpPr>
        <p:spPr>
          <a:xfrm>
            <a:off x="9780222" y="9436100"/>
            <a:ext cx="12702" cy="149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0"/>
          <p:cNvSpPr/>
          <p:nvPr/>
        </p:nvSpPr>
        <p:spPr>
          <a:xfrm>
            <a:off x="9780222" y="9436100"/>
            <a:ext cx="12702" cy="149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20"/>
          <p:cNvSpPr/>
          <p:nvPr/>
        </p:nvSpPr>
        <p:spPr>
          <a:xfrm>
            <a:off x="9780222" y="9436100"/>
            <a:ext cx="2807051"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Elementalen</a:t>
            </a:r>
            <a:endParaRPr b="0" i="0" sz="4800" u="none" cap="none" strike="noStrike">
              <a:solidFill>
                <a:schemeClr val="dk1"/>
              </a:solidFill>
              <a:latin typeface="Calibri"/>
              <a:ea typeface="Calibri"/>
              <a:cs typeface="Calibri"/>
              <a:sym typeface="Calibri"/>
            </a:endParaRPr>
          </a:p>
        </p:txBody>
      </p:sp>
      <p:sp>
        <p:nvSpPr>
          <p:cNvPr id="454" name="Google Shape;454;p20"/>
          <p:cNvSpPr/>
          <p:nvPr/>
        </p:nvSpPr>
        <p:spPr>
          <a:xfrm>
            <a:off x="9780222" y="10325100"/>
            <a:ext cx="28917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455" name="Google Shape;455;p20"/>
          <p:cNvSpPr/>
          <p:nvPr/>
        </p:nvSpPr>
        <p:spPr>
          <a:xfrm>
            <a:off x="13323965" y="3771900"/>
            <a:ext cx="5791924" cy="307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6" name="Google Shape;456;p20"/>
          <p:cNvPicPr preferRelativeResize="0"/>
          <p:nvPr/>
        </p:nvPicPr>
        <p:blipFill rotWithShape="1">
          <a:blip r:embed="rId8">
            <a:alphaModFix/>
          </a:blip>
          <a:srcRect b="0" l="0" r="0" t="0"/>
          <a:stretch/>
        </p:blipFill>
        <p:spPr>
          <a:xfrm>
            <a:off x="13323965" y="3771900"/>
            <a:ext cx="5474384" cy="3073400"/>
          </a:xfrm>
          <a:prstGeom prst="rect">
            <a:avLst/>
          </a:prstGeom>
          <a:noFill/>
          <a:ln>
            <a:noFill/>
          </a:ln>
        </p:spPr>
      </p:pic>
      <p:sp>
        <p:nvSpPr>
          <p:cNvPr id="457" name="Google Shape;457;p20"/>
          <p:cNvSpPr/>
          <p:nvPr/>
        </p:nvSpPr>
        <p:spPr>
          <a:xfrm>
            <a:off x="19103188" y="4559300"/>
            <a:ext cx="12702" cy="149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20"/>
          <p:cNvSpPr/>
          <p:nvPr/>
        </p:nvSpPr>
        <p:spPr>
          <a:xfrm>
            <a:off x="19103188" y="4559300"/>
            <a:ext cx="12702" cy="149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20"/>
          <p:cNvSpPr/>
          <p:nvPr/>
        </p:nvSpPr>
        <p:spPr>
          <a:xfrm>
            <a:off x="19103188" y="4559300"/>
            <a:ext cx="12702" cy="149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20"/>
          <p:cNvSpPr/>
          <p:nvPr/>
        </p:nvSpPr>
        <p:spPr>
          <a:xfrm>
            <a:off x="19103188" y="4559300"/>
            <a:ext cx="1778222"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Lunaria</a:t>
            </a:r>
            <a:endParaRPr b="0" i="0" sz="4800" u="none" cap="none" strike="noStrike">
              <a:solidFill>
                <a:schemeClr val="dk1"/>
              </a:solidFill>
              <a:latin typeface="Calibri"/>
              <a:ea typeface="Calibri"/>
              <a:cs typeface="Calibri"/>
              <a:sym typeface="Calibri"/>
            </a:endParaRPr>
          </a:p>
        </p:txBody>
      </p:sp>
      <p:sp>
        <p:nvSpPr>
          <p:cNvPr id="461" name="Google Shape;461;p20"/>
          <p:cNvSpPr/>
          <p:nvPr/>
        </p:nvSpPr>
        <p:spPr>
          <a:xfrm>
            <a:off x="19103188" y="5448300"/>
            <a:ext cx="3996766"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E16"/>
        </a:solidFill>
      </p:bgPr>
    </p:bg>
    <p:spTree>
      <p:nvGrpSpPr>
        <p:cNvPr id="466" name="Shape 466"/>
        <p:cNvGrpSpPr/>
        <p:nvPr/>
      </p:nvGrpSpPr>
      <p:grpSpPr>
        <a:xfrm>
          <a:off x="0" y="0"/>
          <a:ext cx="0" cy="0"/>
          <a:chOff x="0" y="0"/>
          <a:chExt cx="0" cy="0"/>
        </a:xfrm>
      </p:grpSpPr>
      <p:pic>
        <p:nvPicPr>
          <p:cNvPr descr=" " id="467" name="Google Shape;467;p2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68" name="Google Shape;468;p2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9" name="Google Shape;469;p2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470" name="Google Shape;470;p21"/>
          <p:cNvPicPr preferRelativeResize="0"/>
          <p:nvPr/>
        </p:nvPicPr>
        <p:blipFill rotWithShape="1">
          <a:blip r:embed="rId5">
            <a:alphaModFix/>
          </a:blip>
          <a:srcRect b="0" l="0" r="0" t="0"/>
          <a:stretch/>
        </p:blipFill>
        <p:spPr>
          <a:xfrm>
            <a:off x="889111" y="2286000"/>
            <a:ext cx="8510064" cy="8407400"/>
          </a:xfrm>
          <a:prstGeom prst="rect">
            <a:avLst/>
          </a:prstGeom>
          <a:noFill/>
          <a:ln>
            <a:noFill/>
          </a:ln>
        </p:spPr>
      </p:pic>
      <p:sp>
        <p:nvSpPr>
          <p:cNvPr id="471" name="Google Shape;471;p21"/>
          <p:cNvSpPr/>
          <p:nvPr/>
        </p:nvSpPr>
        <p:spPr>
          <a:xfrm>
            <a:off x="9678610" y="749300"/>
            <a:ext cx="1625803" cy="146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21"/>
          <p:cNvSpPr/>
          <p:nvPr/>
        </p:nvSpPr>
        <p:spPr>
          <a:xfrm>
            <a:off x="9678610" y="7493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3" name="Google Shape;473;p21"/>
          <p:cNvPicPr preferRelativeResize="0"/>
          <p:nvPr/>
        </p:nvPicPr>
        <p:blipFill rotWithShape="1">
          <a:blip r:embed="rId6">
            <a:alphaModFix/>
          </a:blip>
          <a:srcRect b="0" l="0" r="0" t="0"/>
          <a:stretch/>
        </p:blipFill>
        <p:spPr>
          <a:xfrm>
            <a:off x="10058411" y="1054100"/>
            <a:ext cx="866201" cy="1016000"/>
          </a:xfrm>
          <a:prstGeom prst="rect">
            <a:avLst/>
          </a:prstGeom>
          <a:noFill/>
          <a:ln>
            <a:noFill/>
          </a:ln>
        </p:spPr>
      </p:pic>
      <p:pic>
        <p:nvPicPr>
          <p:cNvPr descr=" " id="474" name="Google Shape;474;p21"/>
          <p:cNvPicPr preferRelativeResize="0"/>
          <p:nvPr/>
        </p:nvPicPr>
        <p:blipFill rotWithShape="1">
          <a:blip r:embed="rId7">
            <a:alphaModFix/>
          </a:blip>
          <a:srcRect b="0" l="0" r="0" t="0"/>
          <a:stretch/>
        </p:blipFill>
        <p:spPr>
          <a:xfrm>
            <a:off x="10453407" y="2374900"/>
            <a:ext cx="38105" cy="1625600"/>
          </a:xfrm>
          <a:prstGeom prst="rect">
            <a:avLst/>
          </a:prstGeom>
          <a:noFill/>
          <a:ln>
            <a:noFill/>
          </a:ln>
        </p:spPr>
      </p:pic>
      <p:sp>
        <p:nvSpPr>
          <p:cNvPr id="475" name="Google Shape;475;p21"/>
          <p:cNvSpPr/>
          <p:nvPr/>
        </p:nvSpPr>
        <p:spPr>
          <a:xfrm>
            <a:off x="9678610" y="40005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6" name="Google Shape;476;p21"/>
          <p:cNvPicPr preferRelativeResize="0"/>
          <p:nvPr/>
        </p:nvPicPr>
        <p:blipFill rotWithShape="1">
          <a:blip r:embed="rId8">
            <a:alphaModFix/>
          </a:blip>
          <a:srcRect b="0" l="0" r="0" t="0"/>
          <a:stretch/>
        </p:blipFill>
        <p:spPr>
          <a:xfrm>
            <a:off x="10004863" y="4305300"/>
            <a:ext cx="973299" cy="1016000"/>
          </a:xfrm>
          <a:prstGeom prst="rect">
            <a:avLst/>
          </a:prstGeom>
          <a:noFill/>
          <a:ln>
            <a:noFill/>
          </a:ln>
        </p:spPr>
      </p:pic>
      <p:pic>
        <p:nvPicPr>
          <p:cNvPr descr=" " id="477" name="Google Shape;477;p21"/>
          <p:cNvPicPr preferRelativeResize="0"/>
          <p:nvPr/>
        </p:nvPicPr>
        <p:blipFill rotWithShape="1">
          <a:blip r:embed="rId7">
            <a:alphaModFix/>
          </a:blip>
          <a:srcRect b="0" l="0" r="0" t="0"/>
          <a:stretch/>
        </p:blipFill>
        <p:spPr>
          <a:xfrm>
            <a:off x="10453407" y="5626100"/>
            <a:ext cx="38105" cy="1625600"/>
          </a:xfrm>
          <a:prstGeom prst="rect">
            <a:avLst/>
          </a:prstGeom>
          <a:noFill/>
          <a:ln>
            <a:noFill/>
          </a:ln>
        </p:spPr>
      </p:pic>
      <p:sp>
        <p:nvSpPr>
          <p:cNvPr id="478" name="Google Shape;478;p21"/>
          <p:cNvSpPr/>
          <p:nvPr/>
        </p:nvSpPr>
        <p:spPr>
          <a:xfrm>
            <a:off x="9678610" y="72517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9" name="Google Shape;479;p21"/>
          <p:cNvPicPr preferRelativeResize="0"/>
          <p:nvPr/>
        </p:nvPicPr>
        <p:blipFill rotWithShape="1">
          <a:blip r:embed="rId9">
            <a:alphaModFix/>
          </a:blip>
          <a:srcRect b="0" l="0" r="0" t="0"/>
          <a:stretch/>
        </p:blipFill>
        <p:spPr>
          <a:xfrm>
            <a:off x="9983448" y="7556500"/>
            <a:ext cx="1016127" cy="1016000"/>
          </a:xfrm>
          <a:prstGeom prst="rect">
            <a:avLst/>
          </a:prstGeom>
          <a:noFill/>
          <a:ln>
            <a:noFill/>
          </a:ln>
        </p:spPr>
      </p:pic>
      <p:pic>
        <p:nvPicPr>
          <p:cNvPr descr=" " id="480" name="Google Shape;480;p21"/>
          <p:cNvPicPr preferRelativeResize="0"/>
          <p:nvPr/>
        </p:nvPicPr>
        <p:blipFill rotWithShape="1">
          <a:blip r:embed="rId7">
            <a:alphaModFix/>
          </a:blip>
          <a:srcRect b="0" l="0" r="0" t="0"/>
          <a:stretch/>
        </p:blipFill>
        <p:spPr>
          <a:xfrm>
            <a:off x="10453407" y="8877300"/>
            <a:ext cx="38105" cy="1625600"/>
          </a:xfrm>
          <a:prstGeom prst="rect">
            <a:avLst/>
          </a:prstGeom>
          <a:noFill/>
          <a:ln>
            <a:noFill/>
          </a:ln>
        </p:spPr>
      </p:pic>
      <p:sp>
        <p:nvSpPr>
          <p:cNvPr id="481" name="Google Shape;481;p21"/>
          <p:cNvSpPr/>
          <p:nvPr/>
        </p:nvSpPr>
        <p:spPr>
          <a:xfrm>
            <a:off x="9678610" y="10502900"/>
            <a:ext cx="1625803" cy="16256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2" name="Google Shape;482;p21"/>
          <p:cNvPicPr preferRelativeResize="0"/>
          <p:nvPr/>
        </p:nvPicPr>
        <p:blipFill rotWithShape="1">
          <a:blip r:embed="rId10">
            <a:alphaModFix/>
          </a:blip>
          <a:srcRect b="0" l="0" r="0" t="0"/>
          <a:stretch/>
        </p:blipFill>
        <p:spPr>
          <a:xfrm>
            <a:off x="9983448" y="10807700"/>
            <a:ext cx="1016127" cy="1016000"/>
          </a:xfrm>
          <a:prstGeom prst="rect">
            <a:avLst/>
          </a:prstGeom>
          <a:noFill/>
          <a:ln>
            <a:noFill/>
          </a:ln>
        </p:spPr>
      </p:pic>
      <p:sp>
        <p:nvSpPr>
          <p:cNvPr id="483" name="Google Shape;483;p21"/>
          <p:cNvSpPr/>
          <p:nvPr/>
        </p:nvSpPr>
        <p:spPr>
          <a:xfrm>
            <a:off x="11304413" y="2540000"/>
            <a:ext cx="11808243" cy="1164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484" name="Google Shape;484;p21"/>
          <p:cNvSpPr/>
          <p:nvPr/>
        </p:nvSpPr>
        <p:spPr>
          <a:xfrm>
            <a:off x="11304413" y="5956300"/>
            <a:ext cx="11808243" cy="1164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485" name="Google Shape;485;p21"/>
          <p:cNvSpPr/>
          <p:nvPr/>
        </p:nvSpPr>
        <p:spPr>
          <a:xfrm>
            <a:off x="11304413" y="9309100"/>
            <a:ext cx="11808243" cy="1164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486" name="Google Shape;486;p21"/>
          <p:cNvSpPr/>
          <p:nvPr/>
        </p:nvSpPr>
        <p:spPr>
          <a:xfrm>
            <a:off x="7794541" y="12446000"/>
            <a:ext cx="8810668" cy="1557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CEBF3"/>
              </a:buClr>
              <a:buSzPts val="8000"/>
              <a:buFont typeface="Bebas Neue"/>
              <a:buNone/>
            </a:pPr>
            <a:r>
              <a:rPr b="0" i="0" lang="en-US" sz="8000" u="none" cap="none" strike="noStrike">
                <a:solidFill>
                  <a:srgbClr val="8CEBF3"/>
                </a:solidFill>
                <a:latin typeface="Bebas Neue"/>
                <a:ea typeface="Bebas Neue"/>
                <a:cs typeface="Bebas Neue"/>
                <a:sym typeface="Bebas Neue"/>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E16"/>
        </a:solidFill>
      </p:bgPr>
    </p:bg>
    <p:spTree>
      <p:nvGrpSpPr>
        <p:cNvPr id="491" name="Shape 491"/>
        <p:cNvGrpSpPr/>
        <p:nvPr/>
      </p:nvGrpSpPr>
      <p:grpSpPr>
        <a:xfrm>
          <a:off x="0" y="0"/>
          <a:ext cx="0" cy="0"/>
          <a:chOff x="0" y="0"/>
          <a:chExt cx="0" cy="0"/>
        </a:xfrm>
      </p:grpSpPr>
      <p:pic>
        <p:nvPicPr>
          <p:cNvPr descr=" " id="492" name="Google Shape;492;p2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93" name="Google Shape;493;p2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4" name="Google Shape;494;p2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95" name="Google Shape;495;p22"/>
          <p:cNvSpPr/>
          <p:nvPr/>
        </p:nvSpPr>
        <p:spPr>
          <a:xfrm>
            <a:off x="787498" y="3124200"/>
            <a:ext cx="22812051" cy="859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6" name="Google Shape;496;p22"/>
          <p:cNvPicPr preferRelativeResize="0"/>
          <p:nvPr/>
        </p:nvPicPr>
        <p:blipFill rotWithShape="1">
          <a:blip r:embed="rId5">
            <a:alphaModFix/>
          </a:blip>
          <a:srcRect b="0" l="0" r="0" t="0"/>
          <a:stretch/>
        </p:blipFill>
        <p:spPr>
          <a:xfrm>
            <a:off x="10173972" y="3124200"/>
            <a:ext cx="5131441" cy="1549400"/>
          </a:xfrm>
          <a:prstGeom prst="rect">
            <a:avLst/>
          </a:prstGeom>
          <a:noFill/>
          <a:ln>
            <a:noFill/>
          </a:ln>
        </p:spPr>
      </p:pic>
      <p:sp>
        <p:nvSpPr>
          <p:cNvPr id="497" name="Google Shape;497;p22"/>
          <p:cNvSpPr/>
          <p:nvPr/>
        </p:nvSpPr>
        <p:spPr>
          <a:xfrm>
            <a:off x="10732841" y="3067050"/>
            <a:ext cx="4572572" cy="1663700"/>
          </a:xfrm>
          <a:prstGeom prst="roundRect">
            <a:avLst>
              <a:gd fmla="val 3298"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22"/>
          <p:cNvSpPr/>
          <p:nvPr/>
        </p:nvSpPr>
        <p:spPr>
          <a:xfrm>
            <a:off x="11444130" y="3219450"/>
            <a:ext cx="3810476"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ebas Neue"/>
              <a:buNone/>
            </a:pPr>
            <a:r>
              <a:rPr b="0" i="0" lang="en-US" sz="3600" u="none" cap="none" strike="noStrike">
                <a:solidFill>
                  <a:srgbClr val="FFFFFF"/>
                </a:solidFill>
                <a:latin typeface="Bebas Neue"/>
                <a:ea typeface="Bebas Neue"/>
                <a:cs typeface="Bebas Neue"/>
                <a:sym typeface="Bebas Neue"/>
              </a:rPr>
              <a:t>Chloe Ng</a:t>
            </a:r>
            <a:endParaRPr b="0" i="0" sz="3600" u="none" cap="none" strike="noStrike">
              <a:solidFill>
                <a:schemeClr val="dk1"/>
              </a:solidFill>
              <a:latin typeface="Calibri"/>
              <a:ea typeface="Calibri"/>
              <a:cs typeface="Calibri"/>
              <a:sym typeface="Calibri"/>
            </a:endParaRPr>
          </a:p>
        </p:txBody>
      </p:sp>
      <p:sp>
        <p:nvSpPr>
          <p:cNvPr id="499" name="Google Shape;499;p22"/>
          <p:cNvSpPr/>
          <p:nvPr/>
        </p:nvSpPr>
        <p:spPr>
          <a:xfrm>
            <a:off x="11444130" y="396875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pic>
        <p:nvPicPr>
          <p:cNvPr descr=" " id="500" name="Google Shape;500;p22"/>
          <p:cNvPicPr preferRelativeResize="0"/>
          <p:nvPr/>
        </p:nvPicPr>
        <p:blipFill rotWithShape="1">
          <a:blip r:embed="rId6">
            <a:alphaModFix/>
          </a:blip>
          <a:srcRect b="0" l="0" r="0" t="0"/>
          <a:stretch/>
        </p:blipFill>
        <p:spPr>
          <a:xfrm>
            <a:off x="10173972" y="3340100"/>
            <a:ext cx="1117740" cy="1117600"/>
          </a:xfrm>
          <a:prstGeom prst="rect">
            <a:avLst/>
          </a:prstGeom>
          <a:noFill/>
          <a:ln>
            <a:noFill/>
          </a:ln>
        </p:spPr>
      </p:pic>
      <p:pic>
        <p:nvPicPr>
          <p:cNvPr descr=" " id="501" name="Google Shape;501;p22"/>
          <p:cNvPicPr preferRelativeResize="0"/>
          <p:nvPr/>
        </p:nvPicPr>
        <p:blipFill rotWithShape="1">
          <a:blip r:embed="rId5">
            <a:alphaModFix/>
          </a:blip>
          <a:srcRect b="0" l="0" r="0" t="0"/>
          <a:stretch/>
        </p:blipFill>
        <p:spPr>
          <a:xfrm>
            <a:off x="787498" y="5486400"/>
            <a:ext cx="5131441" cy="1549400"/>
          </a:xfrm>
          <a:prstGeom prst="rect">
            <a:avLst/>
          </a:prstGeom>
          <a:noFill/>
          <a:ln>
            <a:noFill/>
          </a:ln>
        </p:spPr>
      </p:pic>
      <p:sp>
        <p:nvSpPr>
          <p:cNvPr id="502" name="Google Shape;502;p22"/>
          <p:cNvSpPr/>
          <p:nvPr/>
        </p:nvSpPr>
        <p:spPr>
          <a:xfrm>
            <a:off x="1346368" y="5429250"/>
            <a:ext cx="4572572" cy="1663700"/>
          </a:xfrm>
          <a:prstGeom prst="roundRect">
            <a:avLst>
              <a:gd fmla="val 3298"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22"/>
          <p:cNvSpPr/>
          <p:nvPr/>
        </p:nvSpPr>
        <p:spPr>
          <a:xfrm>
            <a:off x="2057657" y="5581650"/>
            <a:ext cx="3810476"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ebas Neue"/>
              <a:buNone/>
            </a:pPr>
            <a:r>
              <a:rPr b="0" i="0" lang="en-US" sz="3600" u="none" cap="none" strike="noStrike">
                <a:solidFill>
                  <a:srgbClr val="FFFFFF"/>
                </a:solidFill>
                <a:latin typeface="Bebas Neue"/>
                <a:ea typeface="Bebas Neue"/>
                <a:cs typeface="Bebas Neue"/>
                <a:sym typeface="Bebas Neue"/>
              </a:rPr>
              <a:t>Valtorin</a:t>
            </a:r>
            <a:endParaRPr b="0" i="0" sz="3600" u="none" cap="none" strike="noStrike">
              <a:solidFill>
                <a:schemeClr val="dk1"/>
              </a:solidFill>
              <a:latin typeface="Calibri"/>
              <a:ea typeface="Calibri"/>
              <a:cs typeface="Calibri"/>
              <a:sym typeface="Calibri"/>
            </a:endParaRPr>
          </a:p>
        </p:txBody>
      </p:sp>
      <p:sp>
        <p:nvSpPr>
          <p:cNvPr id="504" name="Google Shape;504;p22"/>
          <p:cNvSpPr/>
          <p:nvPr/>
        </p:nvSpPr>
        <p:spPr>
          <a:xfrm>
            <a:off x="2057657" y="633095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pic>
        <p:nvPicPr>
          <p:cNvPr descr=" " id="505" name="Google Shape;505;p22"/>
          <p:cNvPicPr preferRelativeResize="0"/>
          <p:nvPr/>
        </p:nvPicPr>
        <p:blipFill rotWithShape="1">
          <a:blip r:embed="rId7">
            <a:alphaModFix/>
          </a:blip>
          <a:srcRect b="0" l="0" r="0" t="0"/>
          <a:stretch/>
        </p:blipFill>
        <p:spPr>
          <a:xfrm>
            <a:off x="787498" y="5702300"/>
            <a:ext cx="1117740" cy="1117600"/>
          </a:xfrm>
          <a:prstGeom prst="rect">
            <a:avLst/>
          </a:prstGeom>
          <a:noFill/>
          <a:ln>
            <a:noFill/>
          </a:ln>
        </p:spPr>
      </p:pic>
      <p:pic>
        <p:nvPicPr>
          <p:cNvPr descr=" " id="506" name="Google Shape;506;p22"/>
          <p:cNvPicPr preferRelativeResize="0"/>
          <p:nvPr/>
        </p:nvPicPr>
        <p:blipFill rotWithShape="1">
          <a:blip r:embed="rId5">
            <a:alphaModFix/>
          </a:blip>
          <a:srcRect b="0" l="0" r="0" t="0"/>
          <a:stretch/>
        </p:blipFill>
        <p:spPr>
          <a:xfrm>
            <a:off x="787498" y="7848600"/>
            <a:ext cx="5131441" cy="1549400"/>
          </a:xfrm>
          <a:prstGeom prst="rect">
            <a:avLst/>
          </a:prstGeom>
          <a:noFill/>
          <a:ln>
            <a:noFill/>
          </a:ln>
        </p:spPr>
      </p:pic>
      <p:sp>
        <p:nvSpPr>
          <p:cNvPr id="507" name="Google Shape;507;p22"/>
          <p:cNvSpPr/>
          <p:nvPr/>
        </p:nvSpPr>
        <p:spPr>
          <a:xfrm>
            <a:off x="1346368" y="7791450"/>
            <a:ext cx="4572572" cy="1663700"/>
          </a:xfrm>
          <a:prstGeom prst="roundRect">
            <a:avLst>
              <a:gd fmla="val 3298"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22"/>
          <p:cNvSpPr/>
          <p:nvPr/>
        </p:nvSpPr>
        <p:spPr>
          <a:xfrm>
            <a:off x="2057657" y="7943850"/>
            <a:ext cx="3810476"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ebas Neue"/>
              <a:buNone/>
            </a:pPr>
            <a:r>
              <a:rPr b="0" i="0" lang="en-US" sz="3600" u="none" cap="none" strike="noStrike">
                <a:solidFill>
                  <a:srgbClr val="FFFFFF"/>
                </a:solidFill>
                <a:latin typeface="Bebas Neue"/>
                <a:ea typeface="Bebas Neue"/>
                <a:cs typeface="Bebas Neue"/>
                <a:sym typeface="Bebas Neue"/>
              </a:rPr>
              <a:t>Lyrisa</a:t>
            </a:r>
            <a:endParaRPr b="0" i="0" sz="3600" u="none" cap="none" strike="noStrike">
              <a:solidFill>
                <a:schemeClr val="dk1"/>
              </a:solidFill>
              <a:latin typeface="Calibri"/>
              <a:ea typeface="Calibri"/>
              <a:cs typeface="Calibri"/>
              <a:sym typeface="Calibri"/>
            </a:endParaRPr>
          </a:p>
        </p:txBody>
      </p:sp>
      <p:sp>
        <p:nvSpPr>
          <p:cNvPr id="509" name="Google Shape;509;p22"/>
          <p:cNvSpPr/>
          <p:nvPr/>
        </p:nvSpPr>
        <p:spPr>
          <a:xfrm>
            <a:off x="2057657" y="869315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Dreamer</a:t>
            </a:r>
            <a:endParaRPr b="0" i="0" sz="3200" u="none" cap="none" strike="noStrike">
              <a:solidFill>
                <a:schemeClr val="dk1"/>
              </a:solidFill>
              <a:latin typeface="Calibri"/>
              <a:ea typeface="Calibri"/>
              <a:cs typeface="Calibri"/>
              <a:sym typeface="Calibri"/>
            </a:endParaRPr>
          </a:p>
        </p:txBody>
      </p:sp>
      <p:pic>
        <p:nvPicPr>
          <p:cNvPr descr=" " id="510" name="Google Shape;510;p22"/>
          <p:cNvPicPr preferRelativeResize="0"/>
          <p:nvPr/>
        </p:nvPicPr>
        <p:blipFill rotWithShape="1">
          <a:blip r:embed="rId8">
            <a:alphaModFix/>
          </a:blip>
          <a:srcRect b="0" l="0" r="0" t="0"/>
          <a:stretch/>
        </p:blipFill>
        <p:spPr>
          <a:xfrm>
            <a:off x="787498" y="8064500"/>
            <a:ext cx="1117740" cy="1117600"/>
          </a:xfrm>
          <a:prstGeom prst="rect">
            <a:avLst/>
          </a:prstGeom>
          <a:noFill/>
          <a:ln>
            <a:noFill/>
          </a:ln>
        </p:spPr>
      </p:pic>
      <p:pic>
        <p:nvPicPr>
          <p:cNvPr descr=" " id="511" name="Google Shape;511;p22"/>
          <p:cNvPicPr preferRelativeResize="0"/>
          <p:nvPr/>
        </p:nvPicPr>
        <p:blipFill rotWithShape="1">
          <a:blip r:embed="rId5">
            <a:alphaModFix/>
          </a:blip>
          <a:srcRect b="0" l="0" r="0" t="0"/>
          <a:stretch/>
        </p:blipFill>
        <p:spPr>
          <a:xfrm>
            <a:off x="6681035" y="7848600"/>
            <a:ext cx="5131441" cy="1549400"/>
          </a:xfrm>
          <a:prstGeom prst="rect">
            <a:avLst/>
          </a:prstGeom>
          <a:noFill/>
          <a:ln>
            <a:noFill/>
          </a:ln>
        </p:spPr>
      </p:pic>
      <p:sp>
        <p:nvSpPr>
          <p:cNvPr id="512" name="Google Shape;512;p22"/>
          <p:cNvSpPr/>
          <p:nvPr/>
        </p:nvSpPr>
        <p:spPr>
          <a:xfrm>
            <a:off x="7239905" y="7791450"/>
            <a:ext cx="4572572" cy="1663700"/>
          </a:xfrm>
          <a:prstGeom prst="roundRect">
            <a:avLst>
              <a:gd fmla="val 3298"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22"/>
          <p:cNvSpPr/>
          <p:nvPr/>
        </p:nvSpPr>
        <p:spPr>
          <a:xfrm>
            <a:off x="7951194" y="7943850"/>
            <a:ext cx="3810476"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ebas Neue"/>
              <a:buNone/>
            </a:pPr>
            <a:r>
              <a:rPr b="0" i="0" lang="en-US" sz="3600" u="none" cap="none" strike="noStrike">
                <a:solidFill>
                  <a:srgbClr val="FFFFFF"/>
                </a:solidFill>
                <a:latin typeface="Bebas Neue"/>
                <a:ea typeface="Bebas Neue"/>
                <a:cs typeface="Bebas Neue"/>
                <a:sym typeface="Bebas Neue"/>
              </a:rPr>
              <a:t>Lucian</a:t>
            </a:r>
            <a:endParaRPr b="0" i="0" sz="3600" u="none" cap="none" strike="noStrike">
              <a:solidFill>
                <a:schemeClr val="dk1"/>
              </a:solidFill>
              <a:latin typeface="Calibri"/>
              <a:ea typeface="Calibri"/>
              <a:cs typeface="Calibri"/>
              <a:sym typeface="Calibri"/>
            </a:endParaRPr>
          </a:p>
        </p:txBody>
      </p:sp>
      <p:sp>
        <p:nvSpPr>
          <p:cNvPr id="514" name="Google Shape;514;p22"/>
          <p:cNvSpPr/>
          <p:nvPr/>
        </p:nvSpPr>
        <p:spPr>
          <a:xfrm>
            <a:off x="7951194" y="869315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pic>
        <p:nvPicPr>
          <p:cNvPr descr=" " id="515" name="Google Shape;515;p22"/>
          <p:cNvPicPr preferRelativeResize="0"/>
          <p:nvPr/>
        </p:nvPicPr>
        <p:blipFill rotWithShape="1">
          <a:blip r:embed="rId9">
            <a:alphaModFix/>
          </a:blip>
          <a:srcRect b="0" l="0" r="0" t="0"/>
          <a:stretch/>
        </p:blipFill>
        <p:spPr>
          <a:xfrm>
            <a:off x="6681035" y="8064500"/>
            <a:ext cx="1117740" cy="1117600"/>
          </a:xfrm>
          <a:prstGeom prst="rect">
            <a:avLst/>
          </a:prstGeom>
          <a:noFill/>
          <a:ln>
            <a:noFill/>
          </a:ln>
        </p:spPr>
      </p:pic>
      <p:pic>
        <p:nvPicPr>
          <p:cNvPr descr=" " id="516" name="Google Shape;516;p22"/>
          <p:cNvPicPr preferRelativeResize="0"/>
          <p:nvPr/>
        </p:nvPicPr>
        <p:blipFill rotWithShape="1">
          <a:blip r:embed="rId5">
            <a:alphaModFix/>
          </a:blip>
          <a:srcRect b="0" l="0" r="0" t="0"/>
          <a:stretch/>
        </p:blipFill>
        <p:spPr>
          <a:xfrm>
            <a:off x="6681035" y="10210800"/>
            <a:ext cx="5131441" cy="1549400"/>
          </a:xfrm>
          <a:prstGeom prst="rect">
            <a:avLst/>
          </a:prstGeom>
          <a:noFill/>
          <a:ln>
            <a:noFill/>
          </a:ln>
        </p:spPr>
      </p:pic>
      <p:sp>
        <p:nvSpPr>
          <p:cNvPr id="517" name="Google Shape;517;p22"/>
          <p:cNvSpPr/>
          <p:nvPr/>
        </p:nvSpPr>
        <p:spPr>
          <a:xfrm>
            <a:off x="7239905" y="10153650"/>
            <a:ext cx="4572572" cy="1663700"/>
          </a:xfrm>
          <a:prstGeom prst="roundRect">
            <a:avLst>
              <a:gd fmla="val 3298"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22"/>
          <p:cNvSpPr/>
          <p:nvPr/>
        </p:nvSpPr>
        <p:spPr>
          <a:xfrm>
            <a:off x="7951194" y="10306050"/>
            <a:ext cx="3810476"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ebas Neue"/>
              <a:buNone/>
            </a:pPr>
            <a:r>
              <a:rPr b="0" i="0" lang="en-US" sz="3600" u="none" cap="none" strike="noStrike">
                <a:solidFill>
                  <a:srgbClr val="FFFFFF"/>
                </a:solidFill>
                <a:latin typeface="Bebas Neue"/>
                <a:ea typeface="Bebas Neue"/>
                <a:cs typeface="Bebas Neue"/>
                <a:sym typeface="Bebas Neue"/>
              </a:rPr>
              <a:t>Cedric</a:t>
            </a:r>
            <a:endParaRPr b="0" i="0" sz="3600" u="none" cap="none" strike="noStrike">
              <a:solidFill>
                <a:schemeClr val="dk1"/>
              </a:solidFill>
              <a:latin typeface="Calibri"/>
              <a:ea typeface="Calibri"/>
              <a:cs typeface="Calibri"/>
              <a:sym typeface="Calibri"/>
            </a:endParaRPr>
          </a:p>
        </p:txBody>
      </p:sp>
      <p:sp>
        <p:nvSpPr>
          <p:cNvPr id="519" name="Google Shape;519;p22"/>
          <p:cNvSpPr/>
          <p:nvPr/>
        </p:nvSpPr>
        <p:spPr>
          <a:xfrm>
            <a:off x="7951194" y="1105535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pic>
        <p:nvPicPr>
          <p:cNvPr descr=" " id="520" name="Google Shape;520;p22"/>
          <p:cNvPicPr preferRelativeResize="0"/>
          <p:nvPr/>
        </p:nvPicPr>
        <p:blipFill rotWithShape="1">
          <a:blip r:embed="rId10">
            <a:alphaModFix/>
          </a:blip>
          <a:srcRect b="0" l="0" r="0" t="0"/>
          <a:stretch/>
        </p:blipFill>
        <p:spPr>
          <a:xfrm>
            <a:off x="6681035" y="10426700"/>
            <a:ext cx="1117740" cy="1117600"/>
          </a:xfrm>
          <a:prstGeom prst="rect">
            <a:avLst/>
          </a:prstGeom>
          <a:noFill/>
          <a:ln>
            <a:noFill/>
          </a:ln>
        </p:spPr>
      </p:pic>
      <p:pic>
        <p:nvPicPr>
          <p:cNvPr descr=" " id="521" name="Google Shape;521;p22"/>
          <p:cNvPicPr preferRelativeResize="0"/>
          <p:nvPr/>
        </p:nvPicPr>
        <p:blipFill rotWithShape="1">
          <a:blip r:embed="rId5">
            <a:alphaModFix/>
          </a:blip>
          <a:srcRect b="0" l="0" r="0" t="0"/>
          <a:stretch/>
        </p:blipFill>
        <p:spPr>
          <a:xfrm>
            <a:off x="12574572" y="7848600"/>
            <a:ext cx="5131441" cy="1549400"/>
          </a:xfrm>
          <a:prstGeom prst="rect">
            <a:avLst/>
          </a:prstGeom>
          <a:noFill/>
          <a:ln>
            <a:noFill/>
          </a:ln>
        </p:spPr>
      </p:pic>
      <p:sp>
        <p:nvSpPr>
          <p:cNvPr id="522" name="Google Shape;522;p22"/>
          <p:cNvSpPr/>
          <p:nvPr/>
        </p:nvSpPr>
        <p:spPr>
          <a:xfrm>
            <a:off x="13133441" y="7791450"/>
            <a:ext cx="4572572" cy="1663700"/>
          </a:xfrm>
          <a:prstGeom prst="roundRect">
            <a:avLst>
              <a:gd fmla="val 3298"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22"/>
          <p:cNvSpPr/>
          <p:nvPr/>
        </p:nvSpPr>
        <p:spPr>
          <a:xfrm>
            <a:off x="13844730" y="7943850"/>
            <a:ext cx="3810476"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ebas Neue"/>
              <a:buNone/>
            </a:pPr>
            <a:r>
              <a:rPr b="0" i="0" lang="en-US" sz="3600" u="none" cap="none" strike="noStrike">
                <a:solidFill>
                  <a:srgbClr val="FFFFFF"/>
                </a:solidFill>
                <a:latin typeface="Bebas Neue"/>
                <a:ea typeface="Bebas Neue"/>
                <a:cs typeface="Bebas Neue"/>
                <a:sym typeface="Bebas Neue"/>
              </a:rPr>
              <a:t>Elvina</a:t>
            </a:r>
            <a:endParaRPr b="0" i="0" sz="3600" u="none" cap="none" strike="noStrike">
              <a:solidFill>
                <a:schemeClr val="dk1"/>
              </a:solidFill>
              <a:latin typeface="Calibri"/>
              <a:ea typeface="Calibri"/>
              <a:cs typeface="Calibri"/>
              <a:sym typeface="Calibri"/>
            </a:endParaRPr>
          </a:p>
        </p:txBody>
      </p:sp>
      <p:sp>
        <p:nvSpPr>
          <p:cNvPr id="524" name="Google Shape;524;p22"/>
          <p:cNvSpPr/>
          <p:nvPr/>
        </p:nvSpPr>
        <p:spPr>
          <a:xfrm>
            <a:off x="13844730" y="869315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pic>
        <p:nvPicPr>
          <p:cNvPr descr=" " id="525" name="Google Shape;525;p22"/>
          <p:cNvPicPr preferRelativeResize="0"/>
          <p:nvPr/>
        </p:nvPicPr>
        <p:blipFill rotWithShape="1">
          <a:blip r:embed="rId11">
            <a:alphaModFix/>
          </a:blip>
          <a:srcRect b="0" l="0" r="0" t="0"/>
          <a:stretch/>
        </p:blipFill>
        <p:spPr>
          <a:xfrm>
            <a:off x="12574572" y="8064500"/>
            <a:ext cx="1117740" cy="1117600"/>
          </a:xfrm>
          <a:prstGeom prst="rect">
            <a:avLst/>
          </a:prstGeom>
          <a:noFill/>
          <a:ln>
            <a:noFill/>
          </a:ln>
        </p:spPr>
      </p:pic>
      <p:pic>
        <p:nvPicPr>
          <p:cNvPr descr=" " id="526" name="Google Shape;526;p22"/>
          <p:cNvPicPr preferRelativeResize="0"/>
          <p:nvPr/>
        </p:nvPicPr>
        <p:blipFill rotWithShape="1">
          <a:blip r:embed="rId5">
            <a:alphaModFix/>
          </a:blip>
          <a:srcRect b="0" l="0" r="0" t="0"/>
          <a:stretch/>
        </p:blipFill>
        <p:spPr>
          <a:xfrm>
            <a:off x="12574572" y="10210800"/>
            <a:ext cx="5131441" cy="1549400"/>
          </a:xfrm>
          <a:prstGeom prst="rect">
            <a:avLst/>
          </a:prstGeom>
          <a:noFill/>
          <a:ln>
            <a:noFill/>
          </a:ln>
        </p:spPr>
      </p:pic>
      <p:sp>
        <p:nvSpPr>
          <p:cNvPr id="527" name="Google Shape;527;p22"/>
          <p:cNvSpPr/>
          <p:nvPr/>
        </p:nvSpPr>
        <p:spPr>
          <a:xfrm>
            <a:off x="13133441" y="10153650"/>
            <a:ext cx="4572572" cy="1663700"/>
          </a:xfrm>
          <a:prstGeom prst="roundRect">
            <a:avLst>
              <a:gd fmla="val 3298"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22"/>
          <p:cNvSpPr/>
          <p:nvPr/>
        </p:nvSpPr>
        <p:spPr>
          <a:xfrm>
            <a:off x="13844730" y="10306050"/>
            <a:ext cx="3810476"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ebas Neue"/>
              <a:buNone/>
            </a:pPr>
            <a:r>
              <a:rPr b="0" i="0" lang="en-US" sz="3600" u="none" cap="none" strike="noStrike">
                <a:solidFill>
                  <a:srgbClr val="FFFFFF"/>
                </a:solidFill>
                <a:latin typeface="Bebas Neue"/>
                <a:ea typeface="Bebas Neue"/>
                <a:cs typeface="Bebas Neue"/>
                <a:sym typeface="Bebas Neue"/>
              </a:rPr>
              <a:t>Seraphina</a:t>
            </a:r>
            <a:endParaRPr b="0" i="0" sz="3600" u="none" cap="none" strike="noStrike">
              <a:solidFill>
                <a:schemeClr val="dk1"/>
              </a:solidFill>
              <a:latin typeface="Calibri"/>
              <a:ea typeface="Calibri"/>
              <a:cs typeface="Calibri"/>
              <a:sym typeface="Calibri"/>
            </a:endParaRPr>
          </a:p>
        </p:txBody>
      </p:sp>
      <p:sp>
        <p:nvSpPr>
          <p:cNvPr id="529" name="Google Shape;529;p22"/>
          <p:cNvSpPr/>
          <p:nvPr/>
        </p:nvSpPr>
        <p:spPr>
          <a:xfrm>
            <a:off x="13844730" y="1105535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pic>
        <p:nvPicPr>
          <p:cNvPr descr=" " id="530" name="Google Shape;530;p22"/>
          <p:cNvPicPr preferRelativeResize="0"/>
          <p:nvPr/>
        </p:nvPicPr>
        <p:blipFill rotWithShape="1">
          <a:blip r:embed="rId12">
            <a:alphaModFix/>
          </a:blip>
          <a:srcRect b="0" l="0" r="0" t="0"/>
          <a:stretch/>
        </p:blipFill>
        <p:spPr>
          <a:xfrm>
            <a:off x="12574572" y="10426700"/>
            <a:ext cx="1117740" cy="1117600"/>
          </a:xfrm>
          <a:prstGeom prst="rect">
            <a:avLst/>
          </a:prstGeom>
          <a:noFill/>
          <a:ln>
            <a:noFill/>
          </a:ln>
        </p:spPr>
      </p:pic>
      <p:pic>
        <p:nvPicPr>
          <p:cNvPr descr=" " id="531" name="Google Shape;531;p22"/>
          <p:cNvPicPr preferRelativeResize="0"/>
          <p:nvPr/>
        </p:nvPicPr>
        <p:blipFill rotWithShape="1">
          <a:blip r:embed="rId5">
            <a:alphaModFix/>
          </a:blip>
          <a:srcRect b="0" l="0" r="0" t="0"/>
          <a:stretch/>
        </p:blipFill>
        <p:spPr>
          <a:xfrm>
            <a:off x="18468108" y="7848600"/>
            <a:ext cx="5131441" cy="1549400"/>
          </a:xfrm>
          <a:prstGeom prst="rect">
            <a:avLst/>
          </a:prstGeom>
          <a:noFill/>
          <a:ln>
            <a:noFill/>
          </a:ln>
        </p:spPr>
      </p:pic>
      <p:sp>
        <p:nvSpPr>
          <p:cNvPr id="532" name="Google Shape;532;p22"/>
          <p:cNvSpPr/>
          <p:nvPr/>
        </p:nvSpPr>
        <p:spPr>
          <a:xfrm>
            <a:off x="19026978" y="7791450"/>
            <a:ext cx="4572572" cy="1663700"/>
          </a:xfrm>
          <a:prstGeom prst="roundRect">
            <a:avLst>
              <a:gd fmla="val 3298"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22"/>
          <p:cNvSpPr/>
          <p:nvPr/>
        </p:nvSpPr>
        <p:spPr>
          <a:xfrm>
            <a:off x="19738267" y="7943850"/>
            <a:ext cx="3810476"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ebas Neue"/>
              <a:buNone/>
            </a:pPr>
            <a:r>
              <a:rPr b="0" i="0" lang="en-US" sz="3600" u="none" cap="none" strike="noStrike">
                <a:solidFill>
                  <a:srgbClr val="FFFFFF"/>
                </a:solidFill>
                <a:latin typeface="Bebas Neue"/>
                <a:ea typeface="Bebas Neue"/>
                <a:cs typeface="Bebas Neue"/>
                <a:sym typeface="Bebas Neue"/>
              </a:rPr>
              <a:t>Kaelen</a:t>
            </a:r>
            <a:endParaRPr b="0" i="0" sz="3600" u="none" cap="none" strike="noStrike">
              <a:solidFill>
                <a:schemeClr val="dk1"/>
              </a:solidFill>
              <a:latin typeface="Calibri"/>
              <a:ea typeface="Calibri"/>
              <a:cs typeface="Calibri"/>
              <a:sym typeface="Calibri"/>
            </a:endParaRPr>
          </a:p>
        </p:txBody>
      </p:sp>
      <p:sp>
        <p:nvSpPr>
          <p:cNvPr id="534" name="Google Shape;534;p22"/>
          <p:cNvSpPr/>
          <p:nvPr/>
        </p:nvSpPr>
        <p:spPr>
          <a:xfrm>
            <a:off x="19738267" y="869315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Sentinel</a:t>
            </a:r>
            <a:endParaRPr b="0" i="0" sz="3200" u="none" cap="none" strike="noStrike">
              <a:solidFill>
                <a:schemeClr val="dk1"/>
              </a:solidFill>
              <a:latin typeface="Calibri"/>
              <a:ea typeface="Calibri"/>
              <a:cs typeface="Calibri"/>
              <a:sym typeface="Calibri"/>
            </a:endParaRPr>
          </a:p>
        </p:txBody>
      </p:sp>
      <p:pic>
        <p:nvPicPr>
          <p:cNvPr descr=" " id="535" name="Google Shape;535;p22"/>
          <p:cNvPicPr preferRelativeResize="0"/>
          <p:nvPr/>
        </p:nvPicPr>
        <p:blipFill rotWithShape="1">
          <a:blip r:embed="rId13">
            <a:alphaModFix/>
          </a:blip>
          <a:srcRect b="0" l="0" r="0" t="0"/>
          <a:stretch/>
        </p:blipFill>
        <p:spPr>
          <a:xfrm>
            <a:off x="18468108" y="8064500"/>
            <a:ext cx="1117740" cy="1117600"/>
          </a:xfrm>
          <a:prstGeom prst="rect">
            <a:avLst/>
          </a:prstGeom>
          <a:noFill/>
          <a:ln>
            <a:noFill/>
          </a:ln>
        </p:spPr>
      </p:pic>
      <p:pic>
        <p:nvPicPr>
          <p:cNvPr descr=" " id="536" name="Google Shape;536;p22"/>
          <p:cNvPicPr preferRelativeResize="0"/>
          <p:nvPr/>
        </p:nvPicPr>
        <p:blipFill rotWithShape="1">
          <a:blip r:embed="rId5">
            <a:alphaModFix/>
          </a:blip>
          <a:srcRect b="0" l="0" r="0" t="0"/>
          <a:stretch/>
        </p:blipFill>
        <p:spPr>
          <a:xfrm>
            <a:off x="6681035" y="5486400"/>
            <a:ext cx="5131441" cy="1549400"/>
          </a:xfrm>
          <a:prstGeom prst="rect">
            <a:avLst/>
          </a:prstGeom>
          <a:noFill/>
          <a:ln>
            <a:noFill/>
          </a:ln>
        </p:spPr>
      </p:pic>
      <p:sp>
        <p:nvSpPr>
          <p:cNvPr id="537" name="Google Shape;537;p22"/>
          <p:cNvSpPr/>
          <p:nvPr/>
        </p:nvSpPr>
        <p:spPr>
          <a:xfrm>
            <a:off x="7239905" y="5429250"/>
            <a:ext cx="4572572" cy="1663700"/>
          </a:xfrm>
          <a:prstGeom prst="roundRect">
            <a:avLst>
              <a:gd fmla="val 3298"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2"/>
          <p:cNvSpPr/>
          <p:nvPr/>
        </p:nvSpPr>
        <p:spPr>
          <a:xfrm>
            <a:off x="7951194" y="5581650"/>
            <a:ext cx="3810476"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ebas Neue"/>
              <a:buNone/>
            </a:pPr>
            <a:r>
              <a:rPr b="0" i="0" lang="en-US" sz="3600" u="none" cap="none" strike="noStrike">
                <a:solidFill>
                  <a:srgbClr val="FFFFFF"/>
                </a:solidFill>
                <a:latin typeface="Bebas Neue"/>
                <a:ea typeface="Bebas Neue"/>
                <a:cs typeface="Bebas Neue"/>
                <a:sym typeface="Bebas Neue"/>
              </a:rPr>
              <a:t>Aurielle</a:t>
            </a:r>
            <a:endParaRPr b="0" i="0" sz="3600" u="none" cap="none" strike="noStrike">
              <a:solidFill>
                <a:schemeClr val="dk1"/>
              </a:solidFill>
              <a:latin typeface="Calibri"/>
              <a:ea typeface="Calibri"/>
              <a:cs typeface="Calibri"/>
              <a:sym typeface="Calibri"/>
            </a:endParaRPr>
          </a:p>
        </p:txBody>
      </p:sp>
      <p:sp>
        <p:nvSpPr>
          <p:cNvPr id="539" name="Google Shape;539;p22"/>
          <p:cNvSpPr/>
          <p:nvPr/>
        </p:nvSpPr>
        <p:spPr>
          <a:xfrm>
            <a:off x="7951194" y="633095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pic>
        <p:nvPicPr>
          <p:cNvPr descr=" " id="540" name="Google Shape;540;p22"/>
          <p:cNvPicPr preferRelativeResize="0"/>
          <p:nvPr/>
        </p:nvPicPr>
        <p:blipFill rotWithShape="1">
          <a:blip r:embed="rId14">
            <a:alphaModFix/>
          </a:blip>
          <a:srcRect b="0" l="0" r="0" t="0"/>
          <a:stretch/>
        </p:blipFill>
        <p:spPr>
          <a:xfrm>
            <a:off x="6681035" y="5702300"/>
            <a:ext cx="1117740" cy="1117600"/>
          </a:xfrm>
          <a:prstGeom prst="rect">
            <a:avLst/>
          </a:prstGeom>
          <a:noFill/>
          <a:ln>
            <a:noFill/>
          </a:ln>
        </p:spPr>
      </p:pic>
      <p:pic>
        <p:nvPicPr>
          <p:cNvPr descr=" " id="541" name="Google Shape;541;p22"/>
          <p:cNvPicPr preferRelativeResize="0"/>
          <p:nvPr/>
        </p:nvPicPr>
        <p:blipFill rotWithShape="1">
          <a:blip r:embed="rId5">
            <a:alphaModFix/>
          </a:blip>
          <a:srcRect b="0" l="0" r="0" t="0"/>
          <a:stretch/>
        </p:blipFill>
        <p:spPr>
          <a:xfrm>
            <a:off x="18468108" y="5486400"/>
            <a:ext cx="5131441" cy="1549400"/>
          </a:xfrm>
          <a:prstGeom prst="rect">
            <a:avLst/>
          </a:prstGeom>
          <a:noFill/>
          <a:ln>
            <a:noFill/>
          </a:ln>
        </p:spPr>
      </p:pic>
      <p:sp>
        <p:nvSpPr>
          <p:cNvPr id="542" name="Google Shape;542;p22"/>
          <p:cNvSpPr/>
          <p:nvPr/>
        </p:nvSpPr>
        <p:spPr>
          <a:xfrm>
            <a:off x="19026978" y="5429250"/>
            <a:ext cx="4572572" cy="1663700"/>
          </a:xfrm>
          <a:prstGeom prst="roundRect">
            <a:avLst>
              <a:gd fmla="val 3298"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22"/>
          <p:cNvSpPr/>
          <p:nvPr/>
        </p:nvSpPr>
        <p:spPr>
          <a:xfrm>
            <a:off x="19738267" y="5581650"/>
            <a:ext cx="3810476"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ebas Neue"/>
              <a:buNone/>
            </a:pPr>
            <a:r>
              <a:rPr b="0" i="0" lang="en-US" sz="3600" u="none" cap="none" strike="noStrike">
                <a:solidFill>
                  <a:srgbClr val="FFFFFF"/>
                </a:solidFill>
                <a:latin typeface="Bebas Neue"/>
                <a:ea typeface="Bebas Neue"/>
                <a:cs typeface="Bebas Neue"/>
                <a:sym typeface="Bebas Neue"/>
              </a:rPr>
              <a:t>Dariana</a:t>
            </a:r>
            <a:endParaRPr b="0" i="0" sz="3600" u="none" cap="none" strike="noStrike">
              <a:solidFill>
                <a:schemeClr val="dk1"/>
              </a:solidFill>
              <a:latin typeface="Calibri"/>
              <a:ea typeface="Calibri"/>
              <a:cs typeface="Calibri"/>
              <a:sym typeface="Calibri"/>
            </a:endParaRPr>
          </a:p>
        </p:txBody>
      </p:sp>
      <p:sp>
        <p:nvSpPr>
          <p:cNvPr id="544" name="Google Shape;544;p22"/>
          <p:cNvSpPr/>
          <p:nvPr/>
        </p:nvSpPr>
        <p:spPr>
          <a:xfrm>
            <a:off x="19738267" y="633095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pic>
        <p:nvPicPr>
          <p:cNvPr descr=" " id="545" name="Google Shape;545;p22"/>
          <p:cNvPicPr preferRelativeResize="0"/>
          <p:nvPr/>
        </p:nvPicPr>
        <p:blipFill rotWithShape="1">
          <a:blip r:embed="rId15">
            <a:alphaModFix/>
          </a:blip>
          <a:srcRect b="0" l="0" r="0" t="0"/>
          <a:stretch/>
        </p:blipFill>
        <p:spPr>
          <a:xfrm>
            <a:off x="18468108" y="5702300"/>
            <a:ext cx="1117740" cy="1117600"/>
          </a:xfrm>
          <a:prstGeom prst="rect">
            <a:avLst/>
          </a:prstGeom>
          <a:noFill/>
          <a:ln>
            <a:noFill/>
          </a:ln>
        </p:spPr>
      </p:pic>
      <p:pic>
        <p:nvPicPr>
          <p:cNvPr descr=" " id="546" name="Google Shape;546;p22"/>
          <p:cNvPicPr preferRelativeResize="0"/>
          <p:nvPr/>
        </p:nvPicPr>
        <p:blipFill rotWithShape="1">
          <a:blip r:embed="rId5">
            <a:alphaModFix/>
          </a:blip>
          <a:srcRect b="0" l="0" r="0" t="0"/>
          <a:stretch/>
        </p:blipFill>
        <p:spPr>
          <a:xfrm>
            <a:off x="12574572" y="5486400"/>
            <a:ext cx="5131441" cy="1549400"/>
          </a:xfrm>
          <a:prstGeom prst="rect">
            <a:avLst/>
          </a:prstGeom>
          <a:noFill/>
          <a:ln>
            <a:noFill/>
          </a:ln>
        </p:spPr>
      </p:pic>
      <p:sp>
        <p:nvSpPr>
          <p:cNvPr id="547" name="Google Shape;547;p22"/>
          <p:cNvSpPr/>
          <p:nvPr/>
        </p:nvSpPr>
        <p:spPr>
          <a:xfrm>
            <a:off x="13133441" y="5429250"/>
            <a:ext cx="4572572" cy="1663700"/>
          </a:xfrm>
          <a:prstGeom prst="roundRect">
            <a:avLst>
              <a:gd fmla="val 3298"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22"/>
          <p:cNvSpPr/>
          <p:nvPr/>
        </p:nvSpPr>
        <p:spPr>
          <a:xfrm>
            <a:off x="13844730" y="5581650"/>
            <a:ext cx="3810476"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ebas Neue"/>
              <a:buNone/>
            </a:pPr>
            <a:r>
              <a:rPr b="0" i="0" lang="en-US" sz="3600" u="none" cap="none" strike="noStrike">
                <a:solidFill>
                  <a:srgbClr val="FFFFFF"/>
                </a:solidFill>
                <a:latin typeface="Bebas Neue"/>
                <a:ea typeface="Bebas Neue"/>
                <a:cs typeface="Bebas Neue"/>
                <a:sym typeface="Bebas Neue"/>
              </a:rPr>
              <a:t>Theronis</a:t>
            </a:r>
            <a:endParaRPr b="0" i="0" sz="3600" u="none" cap="none" strike="noStrike">
              <a:solidFill>
                <a:schemeClr val="dk1"/>
              </a:solidFill>
              <a:latin typeface="Calibri"/>
              <a:ea typeface="Calibri"/>
              <a:cs typeface="Calibri"/>
              <a:sym typeface="Calibri"/>
            </a:endParaRPr>
          </a:p>
        </p:txBody>
      </p:sp>
      <p:sp>
        <p:nvSpPr>
          <p:cNvPr id="549" name="Google Shape;549;p22"/>
          <p:cNvSpPr/>
          <p:nvPr/>
        </p:nvSpPr>
        <p:spPr>
          <a:xfrm>
            <a:off x="13844730" y="6330950"/>
            <a:ext cx="3793541"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550" name="Google Shape;550;p22"/>
          <p:cNvPicPr preferRelativeResize="0"/>
          <p:nvPr/>
        </p:nvPicPr>
        <p:blipFill rotWithShape="1">
          <a:blip r:embed="rId16">
            <a:alphaModFix/>
          </a:blip>
          <a:srcRect b="0" l="0" r="0" t="0"/>
          <a:stretch/>
        </p:blipFill>
        <p:spPr>
          <a:xfrm>
            <a:off x="12574572" y="5702300"/>
            <a:ext cx="1117740" cy="1117600"/>
          </a:xfrm>
          <a:prstGeom prst="rect">
            <a:avLst/>
          </a:prstGeom>
          <a:noFill/>
          <a:ln>
            <a:noFill/>
          </a:ln>
        </p:spPr>
      </p:pic>
      <p:pic>
        <p:nvPicPr>
          <p:cNvPr descr=" " id="551" name="Google Shape;551;p22"/>
          <p:cNvPicPr preferRelativeResize="0"/>
          <p:nvPr/>
        </p:nvPicPr>
        <p:blipFill rotWithShape="1">
          <a:blip r:embed="rId17">
            <a:alphaModFix/>
          </a:blip>
          <a:srcRect b="0" l="0" r="0" t="0"/>
          <a:stretch/>
        </p:blipFill>
        <p:spPr>
          <a:xfrm>
            <a:off x="3353219" y="5067300"/>
            <a:ext cx="17680610" cy="12700"/>
          </a:xfrm>
          <a:prstGeom prst="rect">
            <a:avLst/>
          </a:prstGeom>
          <a:noFill/>
          <a:ln>
            <a:noFill/>
          </a:ln>
        </p:spPr>
      </p:pic>
      <p:pic>
        <p:nvPicPr>
          <p:cNvPr descr=" " id="552" name="Google Shape;552;p22"/>
          <p:cNvPicPr preferRelativeResize="0"/>
          <p:nvPr/>
        </p:nvPicPr>
        <p:blipFill rotWithShape="1">
          <a:blip r:embed="rId18">
            <a:alphaModFix/>
          </a:blip>
          <a:srcRect b="0" l="0" r="0" t="0"/>
          <a:stretch/>
        </p:blipFill>
        <p:spPr>
          <a:xfrm>
            <a:off x="13006426" y="4673600"/>
            <a:ext cx="12702" cy="406400"/>
          </a:xfrm>
          <a:prstGeom prst="rect">
            <a:avLst/>
          </a:prstGeom>
          <a:noFill/>
          <a:ln>
            <a:noFill/>
          </a:ln>
        </p:spPr>
      </p:pic>
      <p:pic>
        <p:nvPicPr>
          <p:cNvPr descr=" " id="553" name="Google Shape;553;p22"/>
          <p:cNvPicPr preferRelativeResize="0"/>
          <p:nvPr/>
        </p:nvPicPr>
        <p:blipFill rotWithShape="1">
          <a:blip r:embed="rId19">
            <a:alphaModFix/>
          </a:blip>
          <a:srcRect b="0" l="0" r="0" t="0"/>
          <a:stretch/>
        </p:blipFill>
        <p:spPr>
          <a:xfrm>
            <a:off x="3353219" y="5080000"/>
            <a:ext cx="12702" cy="419100"/>
          </a:xfrm>
          <a:prstGeom prst="rect">
            <a:avLst/>
          </a:prstGeom>
          <a:noFill/>
          <a:ln>
            <a:noFill/>
          </a:ln>
        </p:spPr>
      </p:pic>
      <p:pic>
        <p:nvPicPr>
          <p:cNvPr descr=" " id="554" name="Google Shape;554;p22"/>
          <p:cNvPicPr preferRelativeResize="0"/>
          <p:nvPr/>
        </p:nvPicPr>
        <p:blipFill rotWithShape="1">
          <a:blip r:embed="rId19">
            <a:alphaModFix/>
          </a:blip>
          <a:srcRect b="0" l="0" r="0" t="0"/>
          <a:stretch/>
        </p:blipFill>
        <p:spPr>
          <a:xfrm>
            <a:off x="9513489" y="5080000"/>
            <a:ext cx="12702" cy="419100"/>
          </a:xfrm>
          <a:prstGeom prst="rect">
            <a:avLst/>
          </a:prstGeom>
          <a:noFill/>
          <a:ln>
            <a:noFill/>
          </a:ln>
        </p:spPr>
      </p:pic>
      <p:pic>
        <p:nvPicPr>
          <p:cNvPr descr=" " id="555" name="Google Shape;555;p22"/>
          <p:cNvPicPr preferRelativeResize="0"/>
          <p:nvPr/>
        </p:nvPicPr>
        <p:blipFill rotWithShape="1">
          <a:blip r:embed="rId19">
            <a:alphaModFix/>
          </a:blip>
          <a:srcRect b="0" l="0" r="0" t="0"/>
          <a:stretch/>
        </p:blipFill>
        <p:spPr>
          <a:xfrm>
            <a:off x="15407026" y="5080000"/>
            <a:ext cx="12702" cy="419100"/>
          </a:xfrm>
          <a:prstGeom prst="rect">
            <a:avLst/>
          </a:prstGeom>
          <a:noFill/>
          <a:ln>
            <a:noFill/>
          </a:ln>
        </p:spPr>
      </p:pic>
      <p:pic>
        <p:nvPicPr>
          <p:cNvPr descr=" " id="556" name="Google Shape;556;p22"/>
          <p:cNvPicPr preferRelativeResize="0"/>
          <p:nvPr/>
        </p:nvPicPr>
        <p:blipFill rotWithShape="1">
          <a:blip r:embed="rId19">
            <a:alphaModFix/>
          </a:blip>
          <a:srcRect b="0" l="0" r="0" t="0"/>
          <a:stretch/>
        </p:blipFill>
        <p:spPr>
          <a:xfrm>
            <a:off x="21021127" y="5080000"/>
            <a:ext cx="12702" cy="419100"/>
          </a:xfrm>
          <a:prstGeom prst="rect">
            <a:avLst/>
          </a:prstGeom>
          <a:noFill/>
          <a:ln>
            <a:noFill/>
          </a:ln>
        </p:spPr>
      </p:pic>
      <p:pic>
        <p:nvPicPr>
          <p:cNvPr descr=" " id="557" name="Google Shape;557;p22"/>
          <p:cNvPicPr preferRelativeResize="0"/>
          <p:nvPr/>
        </p:nvPicPr>
        <p:blipFill rotWithShape="1">
          <a:blip r:embed="rId20">
            <a:alphaModFix/>
          </a:blip>
          <a:srcRect b="0" l="0" r="0" t="0"/>
          <a:stretch/>
        </p:blipFill>
        <p:spPr>
          <a:xfrm>
            <a:off x="3353219" y="7035800"/>
            <a:ext cx="12702" cy="812800"/>
          </a:xfrm>
          <a:prstGeom prst="rect">
            <a:avLst/>
          </a:prstGeom>
          <a:noFill/>
          <a:ln>
            <a:noFill/>
          </a:ln>
        </p:spPr>
      </p:pic>
      <p:pic>
        <p:nvPicPr>
          <p:cNvPr descr=" " id="558" name="Google Shape;558;p22"/>
          <p:cNvPicPr preferRelativeResize="0"/>
          <p:nvPr/>
        </p:nvPicPr>
        <p:blipFill rotWithShape="1">
          <a:blip r:embed="rId20">
            <a:alphaModFix/>
          </a:blip>
          <a:srcRect b="0" l="0" r="0" t="0"/>
          <a:stretch/>
        </p:blipFill>
        <p:spPr>
          <a:xfrm>
            <a:off x="9513489" y="7035800"/>
            <a:ext cx="12702" cy="812800"/>
          </a:xfrm>
          <a:prstGeom prst="rect">
            <a:avLst/>
          </a:prstGeom>
          <a:noFill/>
          <a:ln>
            <a:noFill/>
          </a:ln>
        </p:spPr>
      </p:pic>
      <p:pic>
        <p:nvPicPr>
          <p:cNvPr descr=" " id="559" name="Google Shape;559;p22"/>
          <p:cNvPicPr preferRelativeResize="0"/>
          <p:nvPr/>
        </p:nvPicPr>
        <p:blipFill rotWithShape="1">
          <a:blip r:embed="rId20">
            <a:alphaModFix/>
          </a:blip>
          <a:srcRect b="0" l="0" r="0" t="0"/>
          <a:stretch/>
        </p:blipFill>
        <p:spPr>
          <a:xfrm>
            <a:off x="15407026" y="7035800"/>
            <a:ext cx="12702" cy="812800"/>
          </a:xfrm>
          <a:prstGeom prst="rect">
            <a:avLst/>
          </a:prstGeom>
          <a:noFill/>
          <a:ln>
            <a:noFill/>
          </a:ln>
        </p:spPr>
      </p:pic>
      <p:pic>
        <p:nvPicPr>
          <p:cNvPr descr=" " id="560" name="Google Shape;560;p22"/>
          <p:cNvPicPr preferRelativeResize="0"/>
          <p:nvPr/>
        </p:nvPicPr>
        <p:blipFill rotWithShape="1">
          <a:blip r:embed="rId20">
            <a:alphaModFix/>
          </a:blip>
          <a:srcRect b="0" l="0" r="0" t="0"/>
          <a:stretch/>
        </p:blipFill>
        <p:spPr>
          <a:xfrm>
            <a:off x="21021127" y="7035800"/>
            <a:ext cx="12702" cy="812800"/>
          </a:xfrm>
          <a:prstGeom prst="rect">
            <a:avLst/>
          </a:prstGeom>
          <a:noFill/>
          <a:ln>
            <a:noFill/>
          </a:ln>
        </p:spPr>
      </p:pic>
      <p:pic>
        <p:nvPicPr>
          <p:cNvPr descr=" " id="561" name="Google Shape;561;p22"/>
          <p:cNvPicPr preferRelativeResize="0"/>
          <p:nvPr/>
        </p:nvPicPr>
        <p:blipFill rotWithShape="1">
          <a:blip r:embed="rId20">
            <a:alphaModFix/>
          </a:blip>
          <a:srcRect b="0" l="0" r="0" t="0"/>
          <a:stretch/>
        </p:blipFill>
        <p:spPr>
          <a:xfrm>
            <a:off x="9513489" y="9398000"/>
            <a:ext cx="12702" cy="812800"/>
          </a:xfrm>
          <a:prstGeom prst="rect">
            <a:avLst/>
          </a:prstGeom>
          <a:noFill/>
          <a:ln>
            <a:noFill/>
          </a:ln>
        </p:spPr>
      </p:pic>
      <p:pic>
        <p:nvPicPr>
          <p:cNvPr descr=" " id="562" name="Google Shape;562;p22"/>
          <p:cNvPicPr preferRelativeResize="0"/>
          <p:nvPr/>
        </p:nvPicPr>
        <p:blipFill rotWithShape="1">
          <a:blip r:embed="rId20">
            <a:alphaModFix/>
          </a:blip>
          <a:srcRect b="0" l="0" r="0" t="0"/>
          <a:stretch/>
        </p:blipFill>
        <p:spPr>
          <a:xfrm>
            <a:off x="15407026" y="9398000"/>
            <a:ext cx="12702" cy="812800"/>
          </a:xfrm>
          <a:prstGeom prst="rect">
            <a:avLst/>
          </a:prstGeom>
          <a:noFill/>
          <a:ln>
            <a:noFill/>
          </a:ln>
        </p:spPr>
      </p:pic>
      <p:sp>
        <p:nvSpPr>
          <p:cNvPr id="563" name="Google Shape;563;p22"/>
          <p:cNvSpPr/>
          <p:nvPr/>
        </p:nvSpPr>
        <p:spPr>
          <a:xfrm>
            <a:off x="7747968" y="12801600"/>
            <a:ext cx="9064700"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1">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564" name="Google Shape;564;p22"/>
          <p:cNvSpPr/>
          <p:nvPr/>
        </p:nvSpPr>
        <p:spPr>
          <a:xfrm>
            <a:off x="6816519" y="965200"/>
            <a:ext cx="10754011" cy="1557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CEBF3"/>
              </a:buClr>
              <a:buSzPts val="8000"/>
              <a:buFont typeface="Bebas Neue"/>
              <a:buNone/>
            </a:pPr>
            <a:r>
              <a:rPr b="0" i="0" lang="en-US" sz="8000" u="none" cap="none" strike="noStrike">
                <a:solidFill>
                  <a:srgbClr val="8CEBF3"/>
                </a:solidFill>
                <a:latin typeface="Bebas Neue"/>
                <a:ea typeface="Bebas Neue"/>
                <a:cs typeface="Bebas Neue"/>
                <a:sym typeface="Bebas Neue"/>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E16"/>
        </a:solidFill>
      </p:bgPr>
    </p:bg>
    <p:spTree>
      <p:nvGrpSpPr>
        <p:cNvPr id="569" name="Shape 569"/>
        <p:cNvGrpSpPr/>
        <p:nvPr/>
      </p:nvGrpSpPr>
      <p:grpSpPr>
        <a:xfrm>
          <a:off x="0" y="0"/>
          <a:ext cx="0" cy="0"/>
          <a:chOff x="0" y="0"/>
          <a:chExt cx="0" cy="0"/>
        </a:xfrm>
      </p:grpSpPr>
      <p:pic>
        <p:nvPicPr>
          <p:cNvPr descr=" " id="570" name="Google Shape;570;p2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71" name="Google Shape;571;p2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2" name="Google Shape;572;p2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73" name="Google Shape;573;p23"/>
          <p:cNvSpPr/>
          <p:nvPr/>
        </p:nvSpPr>
        <p:spPr>
          <a:xfrm>
            <a:off x="2667333" y="6388100"/>
            <a:ext cx="10563487" cy="430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574" name="Google Shape;574;p23"/>
          <p:cNvSpPr/>
          <p:nvPr/>
        </p:nvSpPr>
        <p:spPr>
          <a:xfrm>
            <a:off x="2667333" y="3149600"/>
            <a:ext cx="8150185" cy="2777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CEBF3"/>
              </a:buClr>
              <a:buSzPts val="8000"/>
              <a:buFont typeface="Bebas Neue"/>
              <a:buNone/>
            </a:pPr>
            <a:r>
              <a:rPr b="0" i="0" lang="en-US" sz="8000" u="none" cap="none" strike="noStrike">
                <a:solidFill>
                  <a:srgbClr val="8CEBF3"/>
                </a:solidFill>
                <a:latin typeface="Bebas Neue"/>
                <a:ea typeface="Bebas Neue"/>
                <a:cs typeface="Bebas Neue"/>
                <a:sym typeface="Bebas Neue"/>
              </a:rPr>
              <a:t>Thank you for choosing EaTemp</a:t>
            </a:r>
            <a:endParaRPr b="0" i="0" sz="8000" u="none" cap="none" strike="noStrike">
              <a:solidFill>
                <a:schemeClr val="dk1"/>
              </a:solidFill>
              <a:latin typeface="Calibri"/>
              <a:ea typeface="Calibri"/>
              <a:cs typeface="Calibri"/>
              <a:sym typeface="Calibri"/>
            </a:endParaRPr>
          </a:p>
        </p:txBody>
      </p:sp>
      <p:sp>
        <p:nvSpPr>
          <p:cNvPr id="575" name="Google Shape;575;p23"/>
          <p:cNvSpPr/>
          <p:nvPr/>
        </p:nvSpPr>
        <p:spPr>
          <a:xfrm rot="-5400000">
            <a:off x="22204468" y="6294859"/>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5">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576" name="Google Shape;576;p23"/>
          <p:cNvPicPr preferRelativeResize="0"/>
          <p:nvPr/>
        </p:nvPicPr>
        <p:blipFill rotWithShape="1">
          <a:blip r:embed="rId6">
            <a:alphaModFix/>
          </a:blip>
          <a:srcRect b="0" l="0" r="0" t="0"/>
          <a:stretch/>
        </p:blipFill>
        <p:spPr>
          <a:xfrm>
            <a:off x="13920940" y="2540000"/>
            <a:ext cx="8641846" cy="86454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E16"/>
        </a:solidFill>
      </p:bgPr>
    </p:bg>
    <p:spTree>
      <p:nvGrpSpPr>
        <p:cNvPr id="36" name="Shape 36"/>
        <p:cNvGrpSpPr/>
        <p:nvPr/>
      </p:nvGrpSpPr>
      <p:grpSpPr>
        <a:xfrm>
          <a:off x="0" y="0"/>
          <a:ext cx="0" cy="0"/>
          <a:chOff x="0" y="0"/>
          <a:chExt cx="0" cy="0"/>
        </a:xfrm>
      </p:grpSpPr>
      <p:pic>
        <p:nvPicPr>
          <p:cNvPr descr=" " id="37" name="Google Shape;37;p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8" name="Google Shape;38;p3"/>
          <p:cNvPicPr preferRelativeResize="0"/>
          <p:nvPr/>
        </p:nvPicPr>
        <p:blipFill rotWithShape="1">
          <a:blip r:embed="rId4">
            <a:alphaModFix/>
          </a:blip>
          <a:srcRect b="0" l="0" r="0" t="0"/>
          <a:stretch/>
        </p:blipFill>
        <p:spPr>
          <a:xfrm>
            <a:off x="21186248" y="12674600"/>
            <a:ext cx="3200800" cy="1016000"/>
          </a:xfrm>
          <a:prstGeom prst="rect">
            <a:avLst/>
          </a:prstGeom>
          <a:noFill/>
          <a:ln>
            <a:noFill/>
          </a:ln>
        </p:spPr>
      </p:pic>
      <p:sp>
        <p:nvSpPr>
          <p:cNvPr id="39" name="Google Shape;39;p3"/>
          <p:cNvSpPr/>
          <p:nvPr/>
        </p:nvSpPr>
        <p:spPr>
          <a:xfrm rot="-5400000">
            <a:off x="5235594" y="5546973"/>
            <a:ext cx="10296754" cy="249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CEBF3"/>
              </a:buClr>
              <a:buSzPts val="12800"/>
              <a:buFont typeface="Bebas Neue"/>
              <a:buNone/>
            </a:pPr>
            <a:r>
              <a:rPr b="0" i="0" lang="en-US" sz="12800" u="none" cap="none" strike="noStrike">
                <a:solidFill>
                  <a:srgbClr val="8CEBF3"/>
                </a:solidFill>
                <a:latin typeface="Bebas Neue"/>
                <a:ea typeface="Bebas Neue"/>
                <a:cs typeface="Bebas Neue"/>
                <a:sym typeface="Bebas Neue"/>
              </a:rPr>
              <a:t>Table of Contents</a:t>
            </a:r>
            <a:endParaRPr b="0" i="0" sz="12800" u="none" cap="none" strike="noStrike">
              <a:solidFill>
                <a:schemeClr val="dk1"/>
              </a:solidFill>
              <a:latin typeface="Calibri"/>
              <a:ea typeface="Calibri"/>
              <a:cs typeface="Calibri"/>
              <a:sym typeface="Calibri"/>
            </a:endParaRPr>
          </a:p>
        </p:txBody>
      </p:sp>
      <p:sp>
        <p:nvSpPr>
          <p:cNvPr id="40" name="Google Shape;40;p3"/>
          <p:cNvSpPr/>
          <p:nvPr/>
        </p:nvSpPr>
        <p:spPr>
          <a:xfrm>
            <a:off x="12879410" y="16383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 name="Google Shape;41;p3"/>
          <p:cNvPicPr preferRelativeResize="0"/>
          <p:nvPr/>
        </p:nvPicPr>
        <p:blipFill rotWithShape="1">
          <a:blip r:embed="rId5">
            <a:alphaModFix/>
          </a:blip>
          <a:srcRect b="0" l="0" r="0" t="0"/>
          <a:stretch/>
        </p:blipFill>
        <p:spPr>
          <a:xfrm>
            <a:off x="12879410" y="1638300"/>
            <a:ext cx="1625803" cy="1625600"/>
          </a:xfrm>
          <a:prstGeom prst="rect">
            <a:avLst/>
          </a:prstGeom>
          <a:noFill/>
          <a:ln>
            <a:noFill/>
          </a:ln>
        </p:spPr>
      </p:pic>
      <p:sp>
        <p:nvSpPr>
          <p:cNvPr id="42" name="Google Shape;42;p3"/>
          <p:cNvSpPr/>
          <p:nvPr/>
        </p:nvSpPr>
        <p:spPr>
          <a:xfrm>
            <a:off x="12879410" y="1638300"/>
            <a:ext cx="1625803" cy="1625600"/>
          </a:xfrm>
          <a:prstGeom prst="roundRect">
            <a:avLst>
              <a:gd fmla="val 781313"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3"/>
          <p:cNvSpPr/>
          <p:nvPr/>
        </p:nvSpPr>
        <p:spPr>
          <a:xfrm>
            <a:off x="13343018" y="1981200"/>
            <a:ext cx="698587" cy="93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01</a:t>
            </a:r>
            <a:endParaRPr b="0" i="0" sz="4800" u="none" cap="none" strike="noStrike">
              <a:solidFill>
                <a:schemeClr val="dk1"/>
              </a:solidFill>
              <a:latin typeface="Calibri"/>
              <a:ea typeface="Calibri"/>
              <a:cs typeface="Calibri"/>
              <a:sym typeface="Calibri"/>
            </a:endParaRPr>
          </a:p>
        </p:txBody>
      </p:sp>
      <p:sp>
        <p:nvSpPr>
          <p:cNvPr id="44" name="Google Shape;44;p3"/>
          <p:cNvSpPr/>
          <p:nvPr/>
        </p:nvSpPr>
        <p:spPr>
          <a:xfrm>
            <a:off x="14708438" y="1727200"/>
            <a:ext cx="5931641"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3"/>
          <p:cNvSpPr/>
          <p:nvPr/>
        </p:nvSpPr>
        <p:spPr>
          <a:xfrm>
            <a:off x="14708438" y="1727200"/>
            <a:ext cx="6134867"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Introduction</a:t>
            </a:r>
            <a:endParaRPr b="0" i="0" sz="4800" u="none" cap="none" strike="noStrike">
              <a:solidFill>
                <a:schemeClr val="dk1"/>
              </a:solidFill>
              <a:latin typeface="Calibri"/>
              <a:ea typeface="Calibri"/>
              <a:cs typeface="Calibri"/>
              <a:sym typeface="Calibri"/>
            </a:endParaRPr>
          </a:p>
        </p:txBody>
      </p:sp>
      <p:sp>
        <p:nvSpPr>
          <p:cNvPr id="46" name="Google Shape;46;p3"/>
          <p:cNvSpPr/>
          <p:nvPr/>
        </p:nvSpPr>
        <p:spPr>
          <a:xfrm>
            <a:off x="14708438" y="2565400"/>
            <a:ext cx="6067125"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47" name="Google Shape;47;p3"/>
          <p:cNvSpPr/>
          <p:nvPr/>
        </p:nvSpPr>
        <p:spPr>
          <a:xfrm>
            <a:off x="12879410" y="43561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 name="Google Shape;48;p3"/>
          <p:cNvPicPr preferRelativeResize="0"/>
          <p:nvPr/>
        </p:nvPicPr>
        <p:blipFill rotWithShape="1">
          <a:blip r:embed="rId5">
            <a:alphaModFix/>
          </a:blip>
          <a:srcRect b="0" l="0" r="0" t="0"/>
          <a:stretch/>
        </p:blipFill>
        <p:spPr>
          <a:xfrm>
            <a:off x="12879410" y="4356100"/>
            <a:ext cx="1625803" cy="1625600"/>
          </a:xfrm>
          <a:prstGeom prst="rect">
            <a:avLst/>
          </a:prstGeom>
          <a:noFill/>
          <a:ln>
            <a:noFill/>
          </a:ln>
        </p:spPr>
      </p:pic>
      <p:sp>
        <p:nvSpPr>
          <p:cNvPr id="49" name="Google Shape;49;p3"/>
          <p:cNvSpPr/>
          <p:nvPr/>
        </p:nvSpPr>
        <p:spPr>
          <a:xfrm>
            <a:off x="12879410" y="4356100"/>
            <a:ext cx="1625803" cy="1625600"/>
          </a:xfrm>
          <a:prstGeom prst="roundRect">
            <a:avLst>
              <a:gd fmla="val 781313"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3"/>
          <p:cNvSpPr/>
          <p:nvPr/>
        </p:nvSpPr>
        <p:spPr>
          <a:xfrm>
            <a:off x="13343018" y="4699000"/>
            <a:ext cx="698587" cy="93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02</a:t>
            </a:r>
            <a:endParaRPr b="0" i="0" sz="4800" u="none" cap="none" strike="noStrike">
              <a:solidFill>
                <a:schemeClr val="dk1"/>
              </a:solidFill>
              <a:latin typeface="Calibri"/>
              <a:ea typeface="Calibri"/>
              <a:cs typeface="Calibri"/>
              <a:sym typeface="Calibri"/>
            </a:endParaRPr>
          </a:p>
        </p:txBody>
      </p:sp>
      <p:sp>
        <p:nvSpPr>
          <p:cNvPr id="51" name="Google Shape;51;p3"/>
          <p:cNvSpPr/>
          <p:nvPr/>
        </p:nvSpPr>
        <p:spPr>
          <a:xfrm>
            <a:off x="14708438" y="4445000"/>
            <a:ext cx="5931641"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3"/>
          <p:cNvSpPr/>
          <p:nvPr/>
        </p:nvSpPr>
        <p:spPr>
          <a:xfrm>
            <a:off x="14708438" y="4445000"/>
            <a:ext cx="6134867"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Encounters</a:t>
            </a:r>
            <a:endParaRPr b="0" i="0" sz="4800" u="none" cap="none" strike="noStrike">
              <a:solidFill>
                <a:schemeClr val="dk1"/>
              </a:solidFill>
              <a:latin typeface="Calibri"/>
              <a:ea typeface="Calibri"/>
              <a:cs typeface="Calibri"/>
              <a:sym typeface="Calibri"/>
            </a:endParaRPr>
          </a:p>
        </p:txBody>
      </p:sp>
      <p:sp>
        <p:nvSpPr>
          <p:cNvPr id="53" name="Google Shape;53;p3"/>
          <p:cNvSpPr/>
          <p:nvPr/>
        </p:nvSpPr>
        <p:spPr>
          <a:xfrm>
            <a:off x="14708438" y="5283200"/>
            <a:ext cx="6067125"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54" name="Google Shape;54;p3"/>
          <p:cNvSpPr/>
          <p:nvPr/>
        </p:nvSpPr>
        <p:spPr>
          <a:xfrm>
            <a:off x="12879410" y="70739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 name="Google Shape;55;p3"/>
          <p:cNvPicPr preferRelativeResize="0"/>
          <p:nvPr/>
        </p:nvPicPr>
        <p:blipFill rotWithShape="1">
          <a:blip r:embed="rId5">
            <a:alphaModFix/>
          </a:blip>
          <a:srcRect b="0" l="0" r="0" t="0"/>
          <a:stretch/>
        </p:blipFill>
        <p:spPr>
          <a:xfrm>
            <a:off x="12879410" y="7073900"/>
            <a:ext cx="1625803" cy="1625600"/>
          </a:xfrm>
          <a:prstGeom prst="rect">
            <a:avLst/>
          </a:prstGeom>
          <a:noFill/>
          <a:ln>
            <a:noFill/>
          </a:ln>
        </p:spPr>
      </p:pic>
      <p:sp>
        <p:nvSpPr>
          <p:cNvPr id="56" name="Google Shape;56;p3"/>
          <p:cNvSpPr/>
          <p:nvPr/>
        </p:nvSpPr>
        <p:spPr>
          <a:xfrm>
            <a:off x="12879410" y="7073900"/>
            <a:ext cx="1625803" cy="1625600"/>
          </a:xfrm>
          <a:prstGeom prst="roundRect">
            <a:avLst>
              <a:gd fmla="val 781313"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3"/>
          <p:cNvSpPr/>
          <p:nvPr/>
        </p:nvSpPr>
        <p:spPr>
          <a:xfrm>
            <a:off x="13343018" y="7416800"/>
            <a:ext cx="698587" cy="93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03</a:t>
            </a:r>
            <a:endParaRPr b="0" i="0" sz="4800" u="none" cap="none" strike="noStrike">
              <a:solidFill>
                <a:schemeClr val="dk1"/>
              </a:solidFill>
              <a:latin typeface="Calibri"/>
              <a:ea typeface="Calibri"/>
              <a:cs typeface="Calibri"/>
              <a:sym typeface="Calibri"/>
            </a:endParaRPr>
          </a:p>
        </p:txBody>
      </p:sp>
      <p:sp>
        <p:nvSpPr>
          <p:cNvPr id="58" name="Google Shape;58;p3"/>
          <p:cNvSpPr/>
          <p:nvPr/>
        </p:nvSpPr>
        <p:spPr>
          <a:xfrm>
            <a:off x="14708438" y="7162800"/>
            <a:ext cx="5931641"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3"/>
          <p:cNvSpPr/>
          <p:nvPr/>
        </p:nvSpPr>
        <p:spPr>
          <a:xfrm>
            <a:off x="14708438" y="7162800"/>
            <a:ext cx="6134867"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Wonders</a:t>
            </a:r>
            <a:endParaRPr b="0" i="0" sz="4800" u="none" cap="none" strike="noStrike">
              <a:solidFill>
                <a:schemeClr val="dk1"/>
              </a:solidFill>
              <a:latin typeface="Calibri"/>
              <a:ea typeface="Calibri"/>
              <a:cs typeface="Calibri"/>
              <a:sym typeface="Calibri"/>
            </a:endParaRPr>
          </a:p>
        </p:txBody>
      </p:sp>
      <p:sp>
        <p:nvSpPr>
          <p:cNvPr id="60" name="Google Shape;60;p3"/>
          <p:cNvSpPr/>
          <p:nvPr/>
        </p:nvSpPr>
        <p:spPr>
          <a:xfrm>
            <a:off x="14708438" y="8001000"/>
            <a:ext cx="6067125"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1" name="Google Shape;61;p3"/>
          <p:cNvSpPr/>
          <p:nvPr/>
        </p:nvSpPr>
        <p:spPr>
          <a:xfrm>
            <a:off x="12879410" y="9791700"/>
            <a:ext cx="7760670"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 name="Google Shape;62;p3"/>
          <p:cNvPicPr preferRelativeResize="0"/>
          <p:nvPr/>
        </p:nvPicPr>
        <p:blipFill rotWithShape="1">
          <a:blip r:embed="rId5">
            <a:alphaModFix/>
          </a:blip>
          <a:srcRect b="0" l="0" r="0" t="0"/>
          <a:stretch/>
        </p:blipFill>
        <p:spPr>
          <a:xfrm>
            <a:off x="12879410" y="9791700"/>
            <a:ext cx="1625803" cy="1625600"/>
          </a:xfrm>
          <a:prstGeom prst="rect">
            <a:avLst/>
          </a:prstGeom>
          <a:noFill/>
          <a:ln>
            <a:noFill/>
          </a:ln>
        </p:spPr>
      </p:pic>
      <p:sp>
        <p:nvSpPr>
          <p:cNvPr id="63" name="Google Shape;63;p3"/>
          <p:cNvSpPr/>
          <p:nvPr/>
        </p:nvSpPr>
        <p:spPr>
          <a:xfrm>
            <a:off x="12879410" y="9791700"/>
            <a:ext cx="1625803" cy="1625600"/>
          </a:xfrm>
          <a:prstGeom prst="roundRect">
            <a:avLst>
              <a:gd fmla="val 781313" name="adj"/>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3"/>
          <p:cNvSpPr/>
          <p:nvPr/>
        </p:nvSpPr>
        <p:spPr>
          <a:xfrm>
            <a:off x="13343018" y="10134600"/>
            <a:ext cx="698587" cy="939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04</a:t>
            </a:r>
            <a:endParaRPr b="0" i="0" sz="4800" u="none" cap="none" strike="noStrike">
              <a:solidFill>
                <a:schemeClr val="dk1"/>
              </a:solidFill>
              <a:latin typeface="Calibri"/>
              <a:ea typeface="Calibri"/>
              <a:cs typeface="Calibri"/>
              <a:sym typeface="Calibri"/>
            </a:endParaRPr>
          </a:p>
        </p:txBody>
      </p:sp>
      <p:sp>
        <p:nvSpPr>
          <p:cNvPr id="65" name="Google Shape;65;p3"/>
          <p:cNvSpPr/>
          <p:nvPr/>
        </p:nvSpPr>
        <p:spPr>
          <a:xfrm>
            <a:off x="14708438" y="9880600"/>
            <a:ext cx="5931641" cy="144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3"/>
          <p:cNvSpPr/>
          <p:nvPr/>
        </p:nvSpPr>
        <p:spPr>
          <a:xfrm>
            <a:off x="14708438" y="9880600"/>
            <a:ext cx="6134867"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Magic</a:t>
            </a:r>
            <a:endParaRPr b="0" i="0" sz="4800" u="none" cap="none" strike="noStrike">
              <a:solidFill>
                <a:schemeClr val="dk1"/>
              </a:solidFill>
              <a:latin typeface="Calibri"/>
              <a:ea typeface="Calibri"/>
              <a:cs typeface="Calibri"/>
              <a:sym typeface="Calibri"/>
            </a:endParaRPr>
          </a:p>
        </p:txBody>
      </p:sp>
      <p:sp>
        <p:nvSpPr>
          <p:cNvPr id="67" name="Google Shape;67;p3"/>
          <p:cNvSpPr/>
          <p:nvPr/>
        </p:nvSpPr>
        <p:spPr>
          <a:xfrm>
            <a:off x="14708438" y="10718800"/>
            <a:ext cx="6067125"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68" name="Google Shape;68;p3"/>
          <p:cNvSpPr/>
          <p:nvPr/>
        </p:nvSpPr>
        <p:spPr>
          <a:xfrm>
            <a:off x="12879410" y="3810000"/>
            <a:ext cx="9322965"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 name="Google Shape;69;p3"/>
          <p:cNvPicPr preferRelativeResize="0"/>
          <p:nvPr/>
        </p:nvPicPr>
        <p:blipFill rotWithShape="1">
          <a:blip r:embed="rId6">
            <a:alphaModFix/>
          </a:blip>
          <a:srcRect b="0" l="0" r="0" t="0"/>
          <a:stretch/>
        </p:blipFill>
        <p:spPr>
          <a:xfrm>
            <a:off x="12879410" y="3771900"/>
            <a:ext cx="9322965" cy="38100"/>
          </a:xfrm>
          <a:prstGeom prst="rect">
            <a:avLst/>
          </a:prstGeom>
          <a:noFill/>
          <a:ln>
            <a:noFill/>
          </a:ln>
        </p:spPr>
      </p:pic>
      <p:sp>
        <p:nvSpPr>
          <p:cNvPr id="70" name="Google Shape;70;p3"/>
          <p:cNvSpPr/>
          <p:nvPr/>
        </p:nvSpPr>
        <p:spPr>
          <a:xfrm>
            <a:off x="12879410" y="6527800"/>
            <a:ext cx="9322965"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 name="Google Shape;71;p3"/>
          <p:cNvPicPr preferRelativeResize="0"/>
          <p:nvPr/>
        </p:nvPicPr>
        <p:blipFill rotWithShape="1">
          <a:blip r:embed="rId6">
            <a:alphaModFix/>
          </a:blip>
          <a:srcRect b="0" l="0" r="0" t="0"/>
          <a:stretch/>
        </p:blipFill>
        <p:spPr>
          <a:xfrm>
            <a:off x="12879410" y="6489700"/>
            <a:ext cx="9322965" cy="38100"/>
          </a:xfrm>
          <a:prstGeom prst="rect">
            <a:avLst/>
          </a:prstGeom>
          <a:noFill/>
          <a:ln>
            <a:noFill/>
          </a:ln>
        </p:spPr>
      </p:pic>
      <p:sp>
        <p:nvSpPr>
          <p:cNvPr id="72" name="Google Shape;72;p3"/>
          <p:cNvSpPr/>
          <p:nvPr/>
        </p:nvSpPr>
        <p:spPr>
          <a:xfrm>
            <a:off x="12879410" y="9245600"/>
            <a:ext cx="9322965"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 name="Google Shape;73;p3"/>
          <p:cNvPicPr preferRelativeResize="0"/>
          <p:nvPr/>
        </p:nvPicPr>
        <p:blipFill rotWithShape="1">
          <a:blip r:embed="rId6">
            <a:alphaModFix/>
          </a:blip>
          <a:srcRect b="0" l="0" r="0" t="0"/>
          <a:stretch/>
        </p:blipFill>
        <p:spPr>
          <a:xfrm>
            <a:off x="12879410" y="9207500"/>
            <a:ext cx="9322965" cy="38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E16"/>
        </a:solidFill>
      </p:bgPr>
    </p:bg>
    <p:spTree>
      <p:nvGrpSpPr>
        <p:cNvPr id="78" name="Shape 78"/>
        <p:cNvGrpSpPr/>
        <p:nvPr/>
      </p:nvGrpSpPr>
      <p:grpSpPr>
        <a:xfrm>
          <a:off x="0" y="0"/>
          <a:ext cx="0" cy="0"/>
          <a:chOff x="0" y="0"/>
          <a:chExt cx="0" cy="0"/>
        </a:xfrm>
      </p:grpSpPr>
      <p:pic>
        <p:nvPicPr>
          <p:cNvPr descr=" " id="79" name="Google Shape;79;p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80" name="Google Shape;80;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1" name="Google Shape;81;p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82" name="Google Shape;82;p4"/>
          <p:cNvSpPr/>
          <p:nvPr/>
        </p:nvSpPr>
        <p:spPr>
          <a:xfrm>
            <a:off x="2959470" y="1727200"/>
            <a:ext cx="11198566"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CEBF3"/>
              </a:buClr>
              <a:buSzPts val="8000"/>
              <a:buFont typeface="Bebas Neue"/>
              <a:buNone/>
            </a:pPr>
            <a:r>
              <a:rPr b="0" i="0" lang="en-US" sz="8000" u="none" cap="none" strike="noStrike">
                <a:solidFill>
                  <a:srgbClr val="8CEBF3"/>
                </a:solidFill>
                <a:latin typeface="Bebas Neue"/>
                <a:ea typeface="Bebas Neue"/>
                <a:cs typeface="Bebas Neue"/>
                <a:sym typeface="Bebas Neue"/>
              </a:rPr>
              <a:t>The Realm of the Extraordinary</a:t>
            </a:r>
            <a:endParaRPr b="0" i="0" sz="8000" u="none" cap="none" strike="noStrike">
              <a:solidFill>
                <a:schemeClr val="dk1"/>
              </a:solidFill>
              <a:latin typeface="Calibri"/>
              <a:ea typeface="Calibri"/>
              <a:cs typeface="Calibri"/>
              <a:sym typeface="Calibri"/>
            </a:endParaRPr>
          </a:p>
        </p:txBody>
      </p:sp>
      <p:sp>
        <p:nvSpPr>
          <p:cNvPr id="83" name="Google Shape;83;p4"/>
          <p:cNvSpPr/>
          <p:nvPr/>
        </p:nvSpPr>
        <p:spPr>
          <a:xfrm>
            <a:off x="2959470" y="4114800"/>
            <a:ext cx="8861474" cy="684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84" name="Google Shape;84;p4"/>
          <p:cNvSpPr/>
          <p:nvPr/>
        </p:nvSpPr>
        <p:spPr>
          <a:xfrm>
            <a:off x="12701588" y="4114800"/>
            <a:ext cx="8861474" cy="684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E16"/>
        </a:solidFill>
      </p:bgPr>
    </p:bg>
    <p:spTree>
      <p:nvGrpSpPr>
        <p:cNvPr id="89" name="Shape 89"/>
        <p:cNvGrpSpPr/>
        <p:nvPr/>
      </p:nvGrpSpPr>
      <p:grpSpPr>
        <a:xfrm>
          <a:off x="0" y="0"/>
          <a:ext cx="0" cy="0"/>
          <a:chOff x="0" y="0"/>
          <a:chExt cx="0" cy="0"/>
        </a:xfrm>
      </p:grpSpPr>
      <p:pic>
        <p:nvPicPr>
          <p:cNvPr descr=" " id="90" name="Google Shape;90;p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91" name="Google Shape;91;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2" name="Google Shape;92;p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93" name="Google Shape;93;p5"/>
          <p:cNvPicPr preferRelativeResize="0"/>
          <p:nvPr/>
        </p:nvPicPr>
        <p:blipFill rotWithShape="1">
          <a:blip r:embed="rId5">
            <a:alphaModFix/>
          </a:blip>
          <a:srcRect b="0" l="0" r="0" t="0"/>
          <a:stretch/>
        </p:blipFill>
        <p:spPr>
          <a:xfrm>
            <a:off x="13260457" y="1270000"/>
            <a:ext cx="9818327" cy="12446000"/>
          </a:xfrm>
          <a:prstGeom prst="rect">
            <a:avLst/>
          </a:prstGeom>
          <a:noFill/>
          <a:ln>
            <a:noFill/>
          </a:ln>
        </p:spPr>
      </p:pic>
      <p:sp>
        <p:nvSpPr>
          <p:cNvPr id="94" name="Google Shape;94;p5"/>
          <p:cNvSpPr/>
          <p:nvPr/>
        </p:nvSpPr>
        <p:spPr>
          <a:xfrm>
            <a:off x="2502213" y="2489200"/>
            <a:ext cx="7874984" cy="469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5" name="Google Shape;95;p5"/>
          <p:cNvPicPr preferRelativeResize="0"/>
          <p:nvPr/>
        </p:nvPicPr>
        <p:blipFill rotWithShape="1">
          <a:blip r:embed="rId6">
            <a:alphaModFix/>
          </a:blip>
          <a:srcRect b="0" l="0" r="0" t="0"/>
          <a:stretch/>
        </p:blipFill>
        <p:spPr>
          <a:xfrm>
            <a:off x="2502213" y="2489200"/>
            <a:ext cx="1016127" cy="1016000"/>
          </a:xfrm>
          <a:prstGeom prst="rect">
            <a:avLst/>
          </a:prstGeom>
          <a:noFill/>
          <a:ln>
            <a:noFill/>
          </a:ln>
        </p:spPr>
      </p:pic>
      <p:sp>
        <p:nvSpPr>
          <p:cNvPr id="96" name="Google Shape;96;p5"/>
          <p:cNvSpPr/>
          <p:nvPr/>
        </p:nvSpPr>
        <p:spPr>
          <a:xfrm>
            <a:off x="2502213" y="3810000"/>
            <a:ext cx="7874984" cy="337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5"/>
          <p:cNvSpPr/>
          <p:nvPr/>
        </p:nvSpPr>
        <p:spPr>
          <a:xfrm>
            <a:off x="2502213" y="3810000"/>
            <a:ext cx="8078210"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Unicorn Sightings</a:t>
            </a:r>
            <a:endParaRPr b="0" i="0" sz="4800" u="none" cap="none" strike="noStrike">
              <a:solidFill>
                <a:schemeClr val="dk1"/>
              </a:solidFill>
              <a:latin typeface="Calibri"/>
              <a:ea typeface="Calibri"/>
              <a:cs typeface="Calibri"/>
              <a:sym typeface="Calibri"/>
            </a:endParaRPr>
          </a:p>
        </p:txBody>
      </p:sp>
      <p:sp>
        <p:nvSpPr>
          <p:cNvPr id="98" name="Google Shape;98;p5"/>
          <p:cNvSpPr/>
          <p:nvPr/>
        </p:nvSpPr>
        <p:spPr>
          <a:xfrm>
            <a:off x="2502213" y="4749800"/>
            <a:ext cx="8010468"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99" name="Google Shape;99;p5"/>
          <p:cNvSpPr/>
          <p:nvPr/>
        </p:nvSpPr>
        <p:spPr>
          <a:xfrm>
            <a:off x="2502213" y="8001000"/>
            <a:ext cx="7874984" cy="469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0" name="Google Shape;100;p5"/>
          <p:cNvPicPr preferRelativeResize="0"/>
          <p:nvPr/>
        </p:nvPicPr>
        <p:blipFill rotWithShape="1">
          <a:blip r:embed="rId7">
            <a:alphaModFix/>
          </a:blip>
          <a:srcRect b="0" l="0" r="0" t="0"/>
          <a:stretch/>
        </p:blipFill>
        <p:spPr>
          <a:xfrm>
            <a:off x="2502213" y="8001000"/>
            <a:ext cx="876893" cy="1016000"/>
          </a:xfrm>
          <a:prstGeom prst="rect">
            <a:avLst/>
          </a:prstGeom>
          <a:noFill/>
          <a:ln>
            <a:noFill/>
          </a:ln>
        </p:spPr>
      </p:pic>
      <p:sp>
        <p:nvSpPr>
          <p:cNvPr id="101" name="Google Shape;101;p5"/>
          <p:cNvSpPr/>
          <p:nvPr/>
        </p:nvSpPr>
        <p:spPr>
          <a:xfrm>
            <a:off x="2502213" y="9321800"/>
            <a:ext cx="7874984" cy="337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5"/>
          <p:cNvSpPr/>
          <p:nvPr/>
        </p:nvSpPr>
        <p:spPr>
          <a:xfrm>
            <a:off x="2502213" y="9321800"/>
            <a:ext cx="8078210"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Dragon Taming</a:t>
            </a:r>
            <a:endParaRPr b="0" i="0" sz="4800" u="none" cap="none" strike="noStrike">
              <a:solidFill>
                <a:schemeClr val="dk1"/>
              </a:solidFill>
              <a:latin typeface="Calibri"/>
              <a:ea typeface="Calibri"/>
              <a:cs typeface="Calibri"/>
              <a:sym typeface="Calibri"/>
            </a:endParaRPr>
          </a:p>
        </p:txBody>
      </p:sp>
      <p:sp>
        <p:nvSpPr>
          <p:cNvPr id="103" name="Google Shape;103;p5"/>
          <p:cNvSpPr/>
          <p:nvPr/>
        </p:nvSpPr>
        <p:spPr>
          <a:xfrm>
            <a:off x="2502213" y="10261600"/>
            <a:ext cx="8010468"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E16"/>
        </a:solidFill>
      </p:bgPr>
    </p:bg>
    <p:spTree>
      <p:nvGrpSpPr>
        <p:cNvPr id="108" name="Shape 108"/>
        <p:cNvGrpSpPr/>
        <p:nvPr/>
      </p:nvGrpSpPr>
      <p:grpSpPr>
        <a:xfrm>
          <a:off x="0" y="0"/>
          <a:ext cx="0" cy="0"/>
          <a:chOff x="0" y="0"/>
          <a:chExt cx="0" cy="0"/>
        </a:xfrm>
      </p:grpSpPr>
      <p:pic>
        <p:nvPicPr>
          <p:cNvPr descr=" " id="109" name="Google Shape;109;p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10" name="Google Shape;110;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1" name="Google Shape;111;p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12" name="Google Shape;112;p6"/>
          <p:cNvPicPr preferRelativeResize="0"/>
          <p:nvPr/>
        </p:nvPicPr>
        <p:blipFill rotWithShape="1">
          <a:blip r:embed="rId5">
            <a:alphaModFix/>
          </a:blip>
          <a:srcRect b="0" l="0" r="0" t="0"/>
          <a:stretch/>
        </p:blipFill>
        <p:spPr>
          <a:xfrm>
            <a:off x="279435" y="1651000"/>
            <a:ext cx="5966698" cy="4437887"/>
          </a:xfrm>
          <a:prstGeom prst="rect">
            <a:avLst/>
          </a:prstGeom>
          <a:noFill/>
          <a:ln>
            <a:noFill/>
          </a:ln>
        </p:spPr>
      </p:pic>
      <p:sp>
        <p:nvSpPr>
          <p:cNvPr id="113" name="Google Shape;113;p6"/>
          <p:cNvSpPr/>
          <p:nvPr/>
        </p:nvSpPr>
        <p:spPr>
          <a:xfrm>
            <a:off x="4877410" y="4521200"/>
            <a:ext cx="9767521" cy="527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6"/>
          <p:cNvSpPr/>
          <p:nvPr/>
        </p:nvSpPr>
        <p:spPr>
          <a:xfrm>
            <a:off x="4877410" y="4521200"/>
            <a:ext cx="9970746" cy="462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15" name="Google Shape;115;p6"/>
          <p:cNvSpPr/>
          <p:nvPr/>
        </p:nvSpPr>
        <p:spPr>
          <a:xfrm>
            <a:off x="11888686" y="9245600"/>
            <a:ext cx="2908664" cy="69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Bebas Neue"/>
              <a:buNone/>
            </a:pPr>
            <a:r>
              <a:rPr b="0" i="0" lang="en-US" sz="3600" u="none" cap="none" strike="noStrike">
                <a:solidFill>
                  <a:srgbClr val="FFFFFF"/>
                </a:solidFill>
                <a:latin typeface="Bebas Neue"/>
                <a:ea typeface="Bebas Neue"/>
                <a:cs typeface="Bebas Neue"/>
                <a:sym typeface="Bebas Neue"/>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E16"/>
        </a:solidFill>
      </p:bgPr>
    </p:bg>
    <p:spTree>
      <p:nvGrpSpPr>
        <p:cNvPr id="120" name="Shape 120"/>
        <p:cNvGrpSpPr/>
        <p:nvPr/>
      </p:nvGrpSpPr>
      <p:grpSpPr>
        <a:xfrm>
          <a:off x="0" y="0"/>
          <a:ext cx="0" cy="0"/>
          <a:chOff x="0" y="0"/>
          <a:chExt cx="0" cy="0"/>
        </a:xfrm>
      </p:grpSpPr>
      <p:pic>
        <p:nvPicPr>
          <p:cNvPr descr=" " id="121" name="Google Shape;121;p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22" name="Google Shape;122;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3" name="Google Shape;123;p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24" name="Google Shape;124;p7"/>
          <p:cNvSpPr/>
          <p:nvPr/>
        </p:nvSpPr>
        <p:spPr>
          <a:xfrm>
            <a:off x="15876984" y="7327900"/>
            <a:ext cx="5436279" cy="287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7"/>
          <p:cNvSpPr/>
          <p:nvPr/>
        </p:nvSpPr>
        <p:spPr>
          <a:xfrm>
            <a:off x="15876984" y="7327900"/>
            <a:ext cx="5639505" cy="93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Dragon Taming Technique</a:t>
            </a:r>
            <a:endParaRPr b="0" i="0" sz="4800" u="none" cap="none" strike="noStrike">
              <a:solidFill>
                <a:schemeClr val="dk1"/>
              </a:solidFill>
              <a:latin typeface="Calibri"/>
              <a:ea typeface="Calibri"/>
              <a:cs typeface="Calibri"/>
              <a:sym typeface="Calibri"/>
            </a:endParaRPr>
          </a:p>
        </p:txBody>
      </p:sp>
      <p:sp>
        <p:nvSpPr>
          <p:cNvPr id="126" name="Google Shape;126;p7"/>
          <p:cNvSpPr/>
          <p:nvPr/>
        </p:nvSpPr>
        <p:spPr>
          <a:xfrm>
            <a:off x="15876984" y="8369300"/>
            <a:ext cx="5571763"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27" name="Google Shape;127;p7"/>
          <p:cNvSpPr/>
          <p:nvPr/>
        </p:nvSpPr>
        <p:spPr>
          <a:xfrm>
            <a:off x="15876984" y="2794000"/>
            <a:ext cx="5436279" cy="360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7"/>
          <p:cNvSpPr/>
          <p:nvPr/>
        </p:nvSpPr>
        <p:spPr>
          <a:xfrm>
            <a:off x="15876984" y="2794000"/>
            <a:ext cx="5639505"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The Art of Unicorn Sighting</a:t>
            </a:r>
            <a:endParaRPr b="0" i="0" sz="4800" u="none" cap="none" strike="noStrike">
              <a:solidFill>
                <a:schemeClr val="dk1"/>
              </a:solidFill>
              <a:latin typeface="Calibri"/>
              <a:ea typeface="Calibri"/>
              <a:cs typeface="Calibri"/>
              <a:sym typeface="Calibri"/>
            </a:endParaRPr>
          </a:p>
        </p:txBody>
      </p:sp>
      <p:sp>
        <p:nvSpPr>
          <p:cNvPr id="129" name="Google Shape;129;p7"/>
          <p:cNvSpPr/>
          <p:nvPr/>
        </p:nvSpPr>
        <p:spPr>
          <a:xfrm>
            <a:off x="15876984" y="4572000"/>
            <a:ext cx="5571763"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pic>
        <p:nvPicPr>
          <p:cNvPr descr=" " id="130" name="Google Shape;130;p7"/>
          <p:cNvPicPr preferRelativeResize="0"/>
          <p:nvPr/>
        </p:nvPicPr>
        <p:blipFill rotWithShape="1">
          <a:blip r:embed="rId5">
            <a:alphaModFix/>
          </a:blip>
          <a:srcRect b="0" l="0" r="0" t="0"/>
          <a:stretch/>
        </p:blipFill>
        <p:spPr>
          <a:xfrm>
            <a:off x="1409876" y="1447800"/>
            <a:ext cx="12672680" cy="10853688"/>
          </a:xfrm>
          <a:prstGeom prst="rect">
            <a:avLst/>
          </a:prstGeom>
          <a:noFill/>
          <a:ln>
            <a:noFill/>
          </a:ln>
        </p:spPr>
      </p:pic>
      <p:pic>
        <p:nvPicPr>
          <p:cNvPr descr=" " id="131" name="Google Shape;131;p7"/>
          <p:cNvPicPr preferRelativeResize="0"/>
          <p:nvPr/>
        </p:nvPicPr>
        <p:blipFill rotWithShape="1">
          <a:blip r:embed="rId6">
            <a:alphaModFix/>
          </a:blip>
          <a:srcRect b="0" l="0" r="0" t="0"/>
          <a:stretch/>
        </p:blipFill>
        <p:spPr>
          <a:xfrm>
            <a:off x="5168070" y="4598845"/>
            <a:ext cx="5772009" cy="6797520"/>
          </a:xfrm>
          <a:prstGeom prst="rect">
            <a:avLst/>
          </a:prstGeom>
          <a:noFill/>
          <a:ln>
            <a:noFill/>
          </a:ln>
        </p:spPr>
      </p:pic>
      <p:pic>
        <p:nvPicPr>
          <p:cNvPr descr=" " id="132" name="Google Shape;132;p7"/>
          <p:cNvPicPr preferRelativeResize="0"/>
          <p:nvPr/>
        </p:nvPicPr>
        <p:blipFill rotWithShape="1">
          <a:blip r:embed="rId7">
            <a:alphaModFix/>
          </a:blip>
          <a:srcRect b="0" l="0" r="0" t="0"/>
          <a:stretch/>
        </p:blipFill>
        <p:spPr>
          <a:xfrm>
            <a:off x="3381016" y="9562083"/>
            <a:ext cx="3906420" cy="3052713"/>
          </a:xfrm>
          <a:prstGeom prst="rect">
            <a:avLst/>
          </a:prstGeom>
          <a:noFill/>
          <a:ln>
            <a:noFill/>
          </a:ln>
        </p:spPr>
      </p:pic>
      <p:pic>
        <p:nvPicPr>
          <p:cNvPr descr=" " id="133" name="Google Shape;133;p7"/>
          <p:cNvPicPr preferRelativeResize="0"/>
          <p:nvPr/>
        </p:nvPicPr>
        <p:blipFill rotWithShape="1">
          <a:blip r:embed="rId8">
            <a:alphaModFix/>
          </a:blip>
          <a:srcRect b="0" l="0" r="0" t="0"/>
          <a:stretch/>
        </p:blipFill>
        <p:spPr>
          <a:xfrm>
            <a:off x="10028288" y="10561172"/>
            <a:ext cx="1498542" cy="1229413"/>
          </a:xfrm>
          <a:prstGeom prst="rect">
            <a:avLst/>
          </a:prstGeom>
          <a:noFill/>
          <a:ln>
            <a:noFill/>
          </a:ln>
        </p:spPr>
      </p:pic>
      <p:pic>
        <p:nvPicPr>
          <p:cNvPr descr=" " id="134" name="Google Shape;134;p7"/>
          <p:cNvPicPr preferRelativeResize="0"/>
          <p:nvPr/>
        </p:nvPicPr>
        <p:blipFill rotWithShape="1">
          <a:blip r:embed="rId9">
            <a:alphaModFix/>
          </a:blip>
          <a:srcRect b="0" l="0" r="0" t="0"/>
          <a:stretch/>
        </p:blipFill>
        <p:spPr>
          <a:xfrm>
            <a:off x="11103169" y="9104486"/>
            <a:ext cx="1792881" cy="1723876"/>
          </a:xfrm>
          <a:prstGeom prst="rect">
            <a:avLst/>
          </a:prstGeom>
          <a:noFill/>
          <a:ln>
            <a:noFill/>
          </a:ln>
        </p:spPr>
      </p:pic>
      <p:pic>
        <p:nvPicPr>
          <p:cNvPr descr=" " id="135" name="Google Shape;135;p7"/>
          <p:cNvPicPr preferRelativeResize="0"/>
          <p:nvPr/>
        </p:nvPicPr>
        <p:blipFill rotWithShape="1">
          <a:blip r:embed="rId10">
            <a:alphaModFix/>
          </a:blip>
          <a:srcRect b="0" l="0" r="0" t="0"/>
          <a:stretch/>
        </p:blipFill>
        <p:spPr>
          <a:xfrm>
            <a:off x="11806647" y="4563740"/>
            <a:ext cx="2632764" cy="3447889"/>
          </a:xfrm>
          <a:prstGeom prst="rect">
            <a:avLst/>
          </a:prstGeom>
          <a:noFill/>
          <a:ln>
            <a:noFill/>
          </a:ln>
        </p:spPr>
      </p:pic>
      <p:pic>
        <p:nvPicPr>
          <p:cNvPr descr=" " id="136" name="Google Shape;136;p7"/>
          <p:cNvPicPr preferRelativeResize="0"/>
          <p:nvPr/>
        </p:nvPicPr>
        <p:blipFill rotWithShape="1">
          <a:blip r:embed="rId11">
            <a:alphaModFix/>
          </a:blip>
          <a:srcRect b="0" l="0" r="0" t="0"/>
          <a:stretch/>
        </p:blipFill>
        <p:spPr>
          <a:xfrm>
            <a:off x="2354200" y="5155723"/>
            <a:ext cx="1609300" cy="4336684"/>
          </a:xfrm>
          <a:prstGeom prst="rect">
            <a:avLst/>
          </a:prstGeom>
          <a:noFill/>
          <a:ln>
            <a:noFill/>
          </a:ln>
        </p:spPr>
      </p:pic>
      <p:pic>
        <p:nvPicPr>
          <p:cNvPr descr=" " id="137" name="Google Shape;137;p7"/>
          <p:cNvPicPr preferRelativeResize="0"/>
          <p:nvPr/>
        </p:nvPicPr>
        <p:blipFill rotWithShape="1">
          <a:blip r:embed="rId12">
            <a:alphaModFix/>
          </a:blip>
          <a:srcRect b="0" l="0" r="0" t="0"/>
          <a:stretch/>
        </p:blipFill>
        <p:spPr>
          <a:xfrm>
            <a:off x="8135078" y="2435833"/>
            <a:ext cx="3425028" cy="1422518"/>
          </a:xfrm>
          <a:prstGeom prst="rect">
            <a:avLst/>
          </a:prstGeom>
          <a:noFill/>
          <a:ln>
            <a:noFill/>
          </a:ln>
        </p:spPr>
      </p:pic>
      <p:pic>
        <p:nvPicPr>
          <p:cNvPr descr=" " id="138" name="Google Shape;138;p7"/>
          <p:cNvPicPr preferRelativeResize="0"/>
          <p:nvPr/>
        </p:nvPicPr>
        <p:blipFill rotWithShape="1">
          <a:blip r:embed="rId13">
            <a:alphaModFix/>
          </a:blip>
          <a:srcRect b="0" l="0" r="0" t="0"/>
          <a:stretch/>
        </p:blipFill>
        <p:spPr>
          <a:xfrm>
            <a:off x="8054413" y="3239387"/>
            <a:ext cx="2811795" cy="1819517"/>
          </a:xfrm>
          <a:prstGeom prst="rect">
            <a:avLst/>
          </a:prstGeom>
          <a:noFill/>
          <a:ln>
            <a:noFill/>
          </a:ln>
        </p:spPr>
      </p:pic>
      <p:pic>
        <p:nvPicPr>
          <p:cNvPr descr=" " id="139" name="Google Shape;139;p7"/>
          <p:cNvPicPr preferRelativeResize="0"/>
          <p:nvPr/>
        </p:nvPicPr>
        <p:blipFill rotWithShape="1">
          <a:blip r:embed="rId14">
            <a:alphaModFix/>
          </a:blip>
          <a:srcRect b="0" l="0" r="0" t="0"/>
          <a:stretch/>
        </p:blipFill>
        <p:spPr>
          <a:xfrm>
            <a:off x="4272106" y="2185870"/>
            <a:ext cx="3465664" cy="266546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E16"/>
        </a:solidFill>
      </p:bgPr>
    </p:bg>
    <p:spTree>
      <p:nvGrpSpPr>
        <p:cNvPr id="144" name="Shape 144"/>
        <p:cNvGrpSpPr/>
        <p:nvPr/>
      </p:nvGrpSpPr>
      <p:grpSpPr>
        <a:xfrm>
          <a:off x="0" y="0"/>
          <a:ext cx="0" cy="0"/>
          <a:chOff x="0" y="0"/>
          <a:chExt cx="0" cy="0"/>
        </a:xfrm>
      </p:grpSpPr>
      <p:pic>
        <p:nvPicPr>
          <p:cNvPr descr=" " id="145" name="Google Shape;145;p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46" name="Google Shape;146;p8"/>
          <p:cNvSpPr/>
          <p:nvPr/>
        </p:nvSpPr>
        <p:spPr>
          <a:xfrm>
            <a:off x="1621569" y="1930400"/>
            <a:ext cx="20216693" cy="1557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CEBF3"/>
              </a:buClr>
              <a:buSzPts val="8000"/>
              <a:buFont typeface="Bebas Neue"/>
              <a:buNone/>
            </a:pPr>
            <a:r>
              <a:rPr b="0" i="0" lang="en-US" sz="8000" u="none" cap="none" strike="noStrike">
                <a:solidFill>
                  <a:srgbClr val="8CEBF3"/>
                </a:solidFill>
                <a:latin typeface="Bebas Neue"/>
                <a:ea typeface="Bebas Neue"/>
                <a:cs typeface="Bebas Neue"/>
                <a:sym typeface="Bebas Neue"/>
              </a:rPr>
              <a:t>The Magic of Dragons: A Research</a:t>
            </a:r>
            <a:endParaRPr b="0" i="0" sz="8000" u="none" cap="none" strike="noStrike">
              <a:solidFill>
                <a:schemeClr val="dk1"/>
              </a:solidFill>
              <a:latin typeface="Calibri"/>
              <a:ea typeface="Calibri"/>
              <a:cs typeface="Calibri"/>
              <a:sym typeface="Calibri"/>
            </a:endParaRPr>
          </a:p>
        </p:txBody>
      </p:sp>
      <p:sp>
        <p:nvSpPr>
          <p:cNvPr id="147" name="Google Shape;147;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8" name="Google Shape;148;p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49" name="Google Shape;149;p8"/>
          <p:cNvSpPr/>
          <p:nvPr/>
        </p:nvSpPr>
        <p:spPr>
          <a:xfrm>
            <a:off x="2121165" y="3695700"/>
            <a:ext cx="6096762" cy="6096000"/>
          </a:xfrm>
          <a:prstGeom prst="roundRect">
            <a:avLst>
              <a:gd fmla="val 2083350" name="adj"/>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0" name="Google Shape;150;p8"/>
          <p:cNvPicPr preferRelativeResize="0"/>
          <p:nvPr/>
        </p:nvPicPr>
        <p:blipFill rotWithShape="1">
          <a:blip r:embed="rId5">
            <a:alphaModFix/>
          </a:blip>
          <a:srcRect b="0" l="0" r="0" t="0"/>
          <a:stretch/>
        </p:blipFill>
        <p:spPr>
          <a:xfrm>
            <a:off x="4630464" y="5410200"/>
            <a:ext cx="1078165" cy="1625600"/>
          </a:xfrm>
          <a:prstGeom prst="rect">
            <a:avLst/>
          </a:prstGeom>
          <a:noFill/>
          <a:ln>
            <a:noFill/>
          </a:ln>
        </p:spPr>
      </p:pic>
      <p:sp>
        <p:nvSpPr>
          <p:cNvPr id="151" name="Google Shape;151;p8"/>
          <p:cNvSpPr/>
          <p:nvPr/>
        </p:nvSpPr>
        <p:spPr>
          <a:xfrm>
            <a:off x="2273584" y="7340600"/>
            <a:ext cx="5791924" cy="7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8"/>
          <p:cNvSpPr/>
          <p:nvPr/>
        </p:nvSpPr>
        <p:spPr>
          <a:xfrm>
            <a:off x="2171971" y="7340600"/>
            <a:ext cx="5995149"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Unicorn Sighting</a:t>
            </a:r>
            <a:endParaRPr b="0" i="0" sz="4800" u="none" cap="none" strike="noStrike">
              <a:solidFill>
                <a:schemeClr val="dk1"/>
              </a:solidFill>
              <a:latin typeface="Calibri"/>
              <a:ea typeface="Calibri"/>
              <a:cs typeface="Calibri"/>
              <a:sym typeface="Calibri"/>
            </a:endParaRPr>
          </a:p>
        </p:txBody>
      </p:sp>
      <p:sp>
        <p:nvSpPr>
          <p:cNvPr id="153" name="Google Shape;153;p8"/>
          <p:cNvSpPr/>
          <p:nvPr/>
        </p:nvSpPr>
        <p:spPr>
          <a:xfrm>
            <a:off x="9145143" y="3695700"/>
            <a:ext cx="6096762" cy="6096000"/>
          </a:xfrm>
          <a:prstGeom prst="roundRect">
            <a:avLst>
              <a:gd fmla="val 2083350" name="adj"/>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4" name="Google Shape;154;p8"/>
          <p:cNvPicPr preferRelativeResize="0"/>
          <p:nvPr/>
        </p:nvPicPr>
        <p:blipFill rotWithShape="1">
          <a:blip r:embed="rId6">
            <a:alphaModFix/>
          </a:blip>
          <a:srcRect b="0" l="0" r="0" t="0"/>
          <a:stretch/>
        </p:blipFill>
        <p:spPr>
          <a:xfrm>
            <a:off x="11380458" y="5410200"/>
            <a:ext cx="1626132" cy="1625600"/>
          </a:xfrm>
          <a:prstGeom prst="rect">
            <a:avLst/>
          </a:prstGeom>
          <a:noFill/>
          <a:ln>
            <a:noFill/>
          </a:ln>
        </p:spPr>
      </p:pic>
      <p:sp>
        <p:nvSpPr>
          <p:cNvPr id="155" name="Google Shape;155;p8"/>
          <p:cNvSpPr/>
          <p:nvPr/>
        </p:nvSpPr>
        <p:spPr>
          <a:xfrm>
            <a:off x="9297562" y="7340600"/>
            <a:ext cx="5791924" cy="7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8"/>
          <p:cNvSpPr/>
          <p:nvPr/>
        </p:nvSpPr>
        <p:spPr>
          <a:xfrm>
            <a:off x="9195949" y="7340600"/>
            <a:ext cx="5995149"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Dragon Taming</a:t>
            </a:r>
            <a:endParaRPr b="0" i="0" sz="4800" u="none" cap="none" strike="noStrike">
              <a:solidFill>
                <a:schemeClr val="dk1"/>
              </a:solidFill>
              <a:latin typeface="Calibri"/>
              <a:ea typeface="Calibri"/>
              <a:cs typeface="Calibri"/>
              <a:sym typeface="Calibri"/>
            </a:endParaRPr>
          </a:p>
        </p:txBody>
      </p:sp>
      <p:sp>
        <p:nvSpPr>
          <p:cNvPr id="157" name="Google Shape;157;p8"/>
          <p:cNvSpPr/>
          <p:nvPr/>
        </p:nvSpPr>
        <p:spPr>
          <a:xfrm>
            <a:off x="16169121" y="3695700"/>
            <a:ext cx="6096762" cy="6096000"/>
          </a:xfrm>
          <a:prstGeom prst="roundRect">
            <a:avLst>
              <a:gd fmla="val 2083350" name="adj"/>
            </a:avLst>
          </a:prstGeom>
          <a:no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8" name="Google Shape;158;p8"/>
          <p:cNvPicPr preferRelativeResize="0"/>
          <p:nvPr/>
        </p:nvPicPr>
        <p:blipFill rotWithShape="1">
          <a:blip r:embed="rId7">
            <a:alphaModFix/>
          </a:blip>
          <a:srcRect b="0" l="0" r="0" t="0"/>
          <a:stretch/>
        </p:blipFill>
        <p:spPr>
          <a:xfrm>
            <a:off x="18404771" y="5410200"/>
            <a:ext cx="1625459" cy="1625600"/>
          </a:xfrm>
          <a:prstGeom prst="rect">
            <a:avLst/>
          </a:prstGeom>
          <a:noFill/>
          <a:ln>
            <a:noFill/>
          </a:ln>
        </p:spPr>
      </p:pic>
      <p:sp>
        <p:nvSpPr>
          <p:cNvPr id="159" name="Google Shape;159;p8"/>
          <p:cNvSpPr/>
          <p:nvPr/>
        </p:nvSpPr>
        <p:spPr>
          <a:xfrm>
            <a:off x="16321540" y="7340600"/>
            <a:ext cx="5791924" cy="73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8"/>
          <p:cNvSpPr/>
          <p:nvPr/>
        </p:nvSpPr>
        <p:spPr>
          <a:xfrm>
            <a:off x="16219927" y="7340600"/>
            <a:ext cx="5995149"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Rainbow Seeing</a:t>
            </a:r>
            <a:endParaRPr b="0" i="0" sz="4800" u="none" cap="none" strike="noStrike">
              <a:solidFill>
                <a:schemeClr val="dk1"/>
              </a:solidFill>
              <a:latin typeface="Calibri"/>
              <a:ea typeface="Calibri"/>
              <a:cs typeface="Calibri"/>
              <a:sym typeface="Calibri"/>
            </a:endParaRPr>
          </a:p>
        </p:txBody>
      </p:sp>
      <p:sp>
        <p:nvSpPr>
          <p:cNvPr id="161" name="Google Shape;161;p8"/>
          <p:cNvSpPr/>
          <p:nvPr/>
        </p:nvSpPr>
        <p:spPr>
          <a:xfrm>
            <a:off x="2146568" y="10401300"/>
            <a:ext cx="6096762"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8"/>
          <p:cNvSpPr/>
          <p:nvPr/>
        </p:nvSpPr>
        <p:spPr>
          <a:xfrm>
            <a:off x="2146568" y="10401300"/>
            <a:ext cx="6096762"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8"/>
          <p:cNvSpPr/>
          <p:nvPr/>
        </p:nvSpPr>
        <p:spPr>
          <a:xfrm>
            <a:off x="2146568" y="10401300"/>
            <a:ext cx="623224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64" name="Google Shape;164;p8"/>
          <p:cNvSpPr/>
          <p:nvPr/>
        </p:nvSpPr>
        <p:spPr>
          <a:xfrm>
            <a:off x="9145143" y="10401300"/>
            <a:ext cx="6096762"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8"/>
          <p:cNvSpPr/>
          <p:nvPr/>
        </p:nvSpPr>
        <p:spPr>
          <a:xfrm>
            <a:off x="9145143" y="10401300"/>
            <a:ext cx="6096762"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8"/>
          <p:cNvSpPr/>
          <p:nvPr/>
        </p:nvSpPr>
        <p:spPr>
          <a:xfrm>
            <a:off x="9145143" y="10401300"/>
            <a:ext cx="623224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167" name="Google Shape;167;p8"/>
          <p:cNvSpPr/>
          <p:nvPr/>
        </p:nvSpPr>
        <p:spPr>
          <a:xfrm>
            <a:off x="16169121" y="10401300"/>
            <a:ext cx="6096762"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8"/>
          <p:cNvSpPr/>
          <p:nvPr/>
        </p:nvSpPr>
        <p:spPr>
          <a:xfrm>
            <a:off x="16169121" y="10401300"/>
            <a:ext cx="6096762"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8"/>
          <p:cNvSpPr/>
          <p:nvPr/>
        </p:nvSpPr>
        <p:spPr>
          <a:xfrm>
            <a:off x="16169121" y="10401300"/>
            <a:ext cx="623224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Poppins"/>
              <a:buNone/>
            </a:pPr>
            <a:r>
              <a:rPr b="0" i="0" lang="en-US" sz="3200" u="none" cap="none" strike="noStrike">
                <a:solidFill>
                  <a:srgbClr val="FFFFFF"/>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E16"/>
        </a:solidFill>
      </p:bgPr>
    </p:bg>
    <p:spTree>
      <p:nvGrpSpPr>
        <p:cNvPr id="174" name="Shape 174"/>
        <p:cNvGrpSpPr/>
        <p:nvPr/>
      </p:nvGrpSpPr>
      <p:grpSpPr>
        <a:xfrm>
          <a:off x="0" y="0"/>
          <a:ext cx="0" cy="0"/>
          <a:chOff x="0" y="0"/>
          <a:chExt cx="0" cy="0"/>
        </a:xfrm>
      </p:grpSpPr>
      <p:pic>
        <p:nvPicPr>
          <p:cNvPr descr=" " id="175" name="Google Shape;175;p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76" name="Google Shape;176;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7" name="Google Shape;177;p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78" name="Google Shape;178;p9"/>
          <p:cNvSpPr/>
          <p:nvPr/>
        </p:nvSpPr>
        <p:spPr>
          <a:xfrm>
            <a:off x="1778222" y="711200"/>
            <a:ext cx="4504830" cy="155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CEBF3"/>
              </a:buClr>
              <a:buSzPts val="8000"/>
              <a:buFont typeface="Bebas Neue"/>
              <a:buNone/>
            </a:pPr>
            <a:r>
              <a:rPr b="0" i="0" lang="en-US" sz="8000" u="none" cap="none" strike="noStrike">
                <a:solidFill>
                  <a:srgbClr val="8CEBF3"/>
                </a:solidFill>
                <a:latin typeface="Bebas Neue"/>
                <a:ea typeface="Bebas Neue"/>
                <a:cs typeface="Bebas Neue"/>
                <a:sym typeface="Bebas Neue"/>
              </a:rPr>
              <a:t>Pricing Plan</a:t>
            </a:r>
            <a:endParaRPr b="0" i="0" sz="8000" u="none" cap="none" strike="noStrike">
              <a:solidFill>
                <a:schemeClr val="dk1"/>
              </a:solidFill>
              <a:latin typeface="Calibri"/>
              <a:ea typeface="Calibri"/>
              <a:cs typeface="Calibri"/>
              <a:sym typeface="Calibri"/>
            </a:endParaRPr>
          </a:p>
        </p:txBody>
      </p:sp>
      <p:sp>
        <p:nvSpPr>
          <p:cNvPr id="179" name="Google Shape;179;p9"/>
          <p:cNvSpPr/>
          <p:nvPr/>
        </p:nvSpPr>
        <p:spPr>
          <a:xfrm>
            <a:off x="1778222" y="2489200"/>
            <a:ext cx="20843305" cy="1021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9"/>
          <p:cNvSpPr/>
          <p:nvPr/>
        </p:nvSpPr>
        <p:spPr>
          <a:xfrm>
            <a:off x="1778222" y="2489200"/>
            <a:ext cx="6439705" cy="10210800"/>
          </a:xfrm>
          <a:prstGeom prst="roundRect">
            <a:avLst>
              <a:gd fmla="val 3124"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1" name="Google Shape;181;p9"/>
          <p:cNvPicPr preferRelativeResize="0"/>
          <p:nvPr/>
        </p:nvPicPr>
        <p:blipFill rotWithShape="1">
          <a:blip r:embed="rId5">
            <a:alphaModFix/>
          </a:blip>
          <a:srcRect b="0" l="0" r="0" t="0"/>
          <a:stretch/>
        </p:blipFill>
        <p:spPr>
          <a:xfrm>
            <a:off x="4253472" y="2946400"/>
            <a:ext cx="1489205" cy="1625600"/>
          </a:xfrm>
          <a:prstGeom prst="rect">
            <a:avLst/>
          </a:prstGeom>
          <a:noFill/>
          <a:ln>
            <a:noFill/>
          </a:ln>
        </p:spPr>
      </p:pic>
      <p:sp>
        <p:nvSpPr>
          <p:cNvPr id="182" name="Google Shape;182;p9"/>
          <p:cNvSpPr/>
          <p:nvPr/>
        </p:nvSpPr>
        <p:spPr>
          <a:xfrm>
            <a:off x="4362995" y="4876800"/>
            <a:ext cx="1270159"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Basic</a:t>
            </a:r>
            <a:endParaRPr b="0" i="0" sz="4800" u="none" cap="none" strike="noStrike">
              <a:solidFill>
                <a:schemeClr val="dk1"/>
              </a:solidFill>
              <a:latin typeface="Calibri"/>
              <a:ea typeface="Calibri"/>
              <a:cs typeface="Calibri"/>
              <a:sym typeface="Calibri"/>
            </a:endParaRPr>
          </a:p>
        </p:txBody>
      </p:sp>
      <p:sp>
        <p:nvSpPr>
          <p:cNvPr id="183" name="Google Shape;183;p9"/>
          <p:cNvSpPr/>
          <p:nvPr/>
        </p:nvSpPr>
        <p:spPr>
          <a:xfrm>
            <a:off x="2235479" y="59182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184" name="Google Shape;184;p9"/>
          <p:cNvSpPr/>
          <p:nvPr/>
        </p:nvSpPr>
        <p:spPr>
          <a:xfrm>
            <a:off x="3753319" y="11506200"/>
            <a:ext cx="2489511"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$10/month</a:t>
            </a:r>
            <a:endParaRPr b="0" i="0" sz="4800" u="none" cap="none" strike="noStrike">
              <a:solidFill>
                <a:schemeClr val="dk1"/>
              </a:solidFill>
              <a:latin typeface="Calibri"/>
              <a:ea typeface="Calibri"/>
              <a:cs typeface="Calibri"/>
              <a:sym typeface="Calibri"/>
            </a:endParaRPr>
          </a:p>
        </p:txBody>
      </p:sp>
      <p:sp>
        <p:nvSpPr>
          <p:cNvPr id="185" name="Google Shape;185;p9"/>
          <p:cNvSpPr/>
          <p:nvPr/>
        </p:nvSpPr>
        <p:spPr>
          <a:xfrm>
            <a:off x="8980022" y="2489200"/>
            <a:ext cx="6439705" cy="10210800"/>
          </a:xfrm>
          <a:prstGeom prst="roundRect">
            <a:avLst>
              <a:gd fmla="val 3124"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6" name="Google Shape;186;p9"/>
          <p:cNvPicPr preferRelativeResize="0"/>
          <p:nvPr/>
        </p:nvPicPr>
        <p:blipFill rotWithShape="1">
          <a:blip r:embed="rId6">
            <a:alphaModFix/>
          </a:blip>
          <a:srcRect b="0" l="0" r="0" t="0"/>
          <a:stretch/>
        </p:blipFill>
        <p:spPr>
          <a:xfrm>
            <a:off x="11386973" y="2946400"/>
            <a:ext cx="1625803" cy="1625600"/>
          </a:xfrm>
          <a:prstGeom prst="rect">
            <a:avLst/>
          </a:prstGeom>
          <a:noFill/>
          <a:ln>
            <a:noFill/>
          </a:ln>
        </p:spPr>
      </p:pic>
      <p:sp>
        <p:nvSpPr>
          <p:cNvPr id="187" name="Google Shape;187;p9"/>
          <p:cNvSpPr/>
          <p:nvPr/>
        </p:nvSpPr>
        <p:spPr>
          <a:xfrm>
            <a:off x="11596549" y="4876800"/>
            <a:ext cx="1206651"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Elite</a:t>
            </a:r>
            <a:endParaRPr b="0" i="0" sz="4800" u="none" cap="none" strike="noStrike">
              <a:solidFill>
                <a:schemeClr val="dk1"/>
              </a:solidFill>
              <a:latin typeface="Calibri"/>
              <a:ea typeface="Calibri"/>
              <a:cs typeface="Calibri"/>
              <a:sym typeface="Calibri"/>
            </a:endParaRPr>
          </a:p>
        </p:txBody>
      </p:sp>
      <p:sp>
        <p:nvSpPr>
          <p:cNvPr id="188" name="Google Shape;188;p9"/>
          <p:cNvSpPr/>
          <p:nvPr/>
        </p:nvSpPr>
        <p:spPr>
          <a:xfrm>
            <a:off x="9437280" y="59182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189" name="Google Shape;189;p9"/>
          <p:cNvSpPr/>
          <p:nvPr/>
        </p:nvSpPr>
        <p:spPr>
          <a:xfrm>
            <a:off x="10955119" y="11506200"/>
            <a:ext cx="2489511"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$50/month</a:t>
            </a:r>
            <a:endParaRPr b="0" i="0" sz="4800" u="none" cap="none" strike="noStrike">
              <a:solidFill>
                <a:schemeClr val="dk1"/>
              </a:solidFill>
              <a:latin typeface="Calibri"/>
              <a:ea typeface="Calibri"/>
              <a:cs typeface="Calibri"/>
              <a:sym typeface="Calibri"/>
            </a:endParaRPr>
          </a:p>
        </p:txBody>
      </p:sp>
      <p:sp>
        <p:nvSpPr>
          <p:cNvPr id="190" name="Google Shape;190;p9"/>
          <p:cNvSpPr/>
          <p:nvPr/>
        </p:nvSpPr>
        <p:spPr>
          <a:xfrm>
            <a:off x="16181822" y="2489200"/>
            <a:ext cx="6439705" cy="10210800"/>
          </a:xfrm>
          <a:prstGeom prst="roundRect">
            <a:avLst>
              <a:gd fmla="val 3124"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1" name="Google Shape;191;p9"/>
          <p:cNvPicPr preferRelativeResize="0"/>
          <p:nvPr/>
        </p:nvPicPr>
        <p:blipFill rotWithShape="1">
          <a:blip r:embed="rId7">
            <a:alphaModFix/>
          </a:blip>
          <a:srcRect b="0" l="0" r="0" t="0"/>
          <a:stretch/>
        </p:blipFill>
        <p:spPr>
          <a:xfrm>
            <a:off x="18588972" y="2946400"/>
            <a:ext cx="1625406" cy="1625600"/>
          </a:xfrm>
          <a:prstGeom prst="rect">
            <a:avLst/>
          </a:prstGeom>
          <a:noFill/>
          <a:ln>
            <a:noFill/>
          </a:ln>
        </p:spPr>
      </p:pic>
      <p:sp>
        <p:nvSpPr>
          <p:cNvPr id="192" name="Google Shape;192;p9"/>
          <p:cNvSpPr/>
          <p:nvPr/>
        </p:nvSpPr>
        <p:spPr>
          <a:xfrm>
            <a:off x="18239480" y="4876800"/>
            <a:ext cx="2324391"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Legendary</a:t>
            </a:r>
            <a:endParaRPr b="0" i="0" sz="4800" u="none" cap="none" strike="noStrike">
              <a:solidFill>
                <a:schemeClr val="dk1"/>
              </a:solidFill>
              <a:latin typeface="Calibri"/>
              <a:ea typeface="Calibri"/>
              <a:cs typeface="Calibri"/>
              <a:sym typeface="Calibri"/>
            </a:endParaRPr>
          </a:p>
        </p:txBody>
      </p:sp>
      <p:sp>
        <p:nvSpPr>
          <p:cNvPr id="193" name="Google Shape;193;p9"/>
          <p:cNvSpPr/>
          <p:nvPr/>
        </p:nvSpPr>
        <p:spPr>
          <a:xfrm>
            <a:off x="16639080" y="59182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Poppins"/>
              <a:buChar char="•"/>
            </a:pPr>
            <a:r>
              <a:rPr b="0" i="0" lang="en-US" sz="3200" u="none" cap="none" strike="noStrike">
                <a:solidFill>
                  <a:srgbClr val="FFFFFF"/>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194" name="Google Shape;194;p9"/>
          <p:cNvSpPr/>
          <p:nvPr/>
        </p:nvSpPr>
        <p:spPr>
          <a:xfrm>
            <a:off x="18036254" y="11506200"/>
            <a:ext cx="2730841" cy="93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Bebas Neue"/>
              <a:buNone/>
            </a:pPr>
            <a:r>
              <a:rPr b="0" i="0" lang="en-US" sz="4800" u="none" cap="none" strike="noStrike">
                <a:solidFill>
                  <a:srgbClr val="FFFFFF"/>
                </a:solidFill>
                <a:latin typeface="Bebas Neue"/>
                <a:ea typeface="Bebas Neue"/>
                <a:cs typeface="Bebas Neue"/>
                <a:sym typeface="Bebas Neue"/>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2023-11-07T11:35:27Z</dcterms:created>
  <dc:creator>PptxGenJS</dc:creator>
</cp:coreProperties>
</file>