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Bebas Neue"/>
      <p:regular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fwBxKd7GGj83UKITjNbBNGq8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BebasNeue-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2.png"/><Relationship Id="rId4" Type="http://schemas.openxmlformats.org/officeDocument/2006/relationships/image" Target="../media/image1.png"/><Relationship Id="rId5" Type="http://schemas.openxmlformats.org/officeDocument/2006/relationships/image" Target="../media/image41.png"/><Relationship Id="rId6" Type="http://schemas.openxmlformats.org/officeDocument/2006/relationships/image" Target="../media/image50.png"/><Relationship Id="rId7"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0" Type="http://schemas.openxmlformats.org/officeDocument/2006/relationships/image" Target="../media/image62.png"/><Relationship Id="rId22" Type="http://schemas.openxmlformats.org/officeDocument/2006/relationships/image" Target="../media/image95.png"/><Relationship Id="rId21" Type="http://schemas.openxmlformats.org/officeDocument/2006/relationships/image" Target="../media/image66.png"/><Relationship Id="rId24" Type="http://schemas.openxmlformats.org/officeDocument/2006/relationships/image" Target="../media/image103.png"/><Relationship Id="rId23" Type="http://schemas.openxmlformats.org/officeDocument/2006/relationships/image" Target="../media/image67.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65.png"/><Relationship Id="rId26" Type="http://schemas.openxmlformats.org/officeDocument/2006/relationships/image" Target="../media/image99.png"/><Relationship Id="rId25" Type="http://schemas.openxmlformats.org/officeDocument/2006/relationships/image" Target="../media/image70.png"/><Relationship Id="rId28" Type="http://schemas.openxmlformats.org/officeDocument/2006/relationships/image" Target="../media/image68.png"/><Relationship Id="rId27" Type="http://schemas.openxmlformats.org/officeDocument/2006/relationships/image" Target="../media/image71.png"/><Relationship Id="rId5" Type="http://schemas.openxmlformats.org/officeDocument/2006/relationships/image" Target="../media/image55.png"/><Relationship Id="rId6" Type="http://schemas.openxmlformats.org/officeDocument/2006/relationships/image" Target="../media/image81.png"/><Relationship Id="rId7" Type="http://schemas.openxmlformats.org/officeDocument/2006/relationships/image" Target="../media/image58.png"/><Relationship Id="rId8" Type="http://schemas.openxmlformats.org/officeDocument/2006/relationships/image" Target="../media/image83.png"/><Relationship Id="rId11" Type="http://schemas.openxmlformats.org/officeDocument/2006/relationships/image" Target="../media/image75.png"/><Relationship Id="rId10" Type="http://schemas.openxmlformats.org/officeDocument/2006/relationships/image" Target="../media/image60.png"/><Relationship Id="rId13" Type="http://schemas.openxmlformats.org/officeDocument/2006/relationships/image" Target="../media/image74.png"/><Relationship Id="rId12" Type="http://schemas.openxmlformats.org/officeDocument/2006/relationships/image" Target="../media/image54.png"/><Relationship Id="rId15" Type="http://schemas.openxmlformats.org/officeDocument/2006/relationships/image" Target="../media/image80.png"/><Relationship Id="rId14" Type="http://schemas.openxmlformats.org/officeDocument/2006/relationships/image" Target="../media/image57.png"/><Relationship Id="rId17" Type="http://schemas.openxmlformats.org/officeDocument/2006/relationships/image" Target="../media/image56.png"/><Relationship Id="rId16" Type="http://schemas.openxmlformats.org/officeDocument/2006/relationships/image" Target="../media/image63.png"/><Relationship Id="rId19" Type="http://schemas.openxmlformats.org/officeDocument/2006/relationships/image" Target="../media/image61.png"/><Relationship Id="rId18" Type="http://schemas.openxmlformats.org/officeDocument/2006/relationships/image" Target="../media/image5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3.png"/><Relationship Id="rId4" Type="http://schemas.openxmlformats.org/officeDocument/2006/relationships/image" Target="../media/image1.png"/><Relationship Id="rId5" Type="http://schemas.openxmlformats.org/officeDocument/2006/relationships/image" Target="../media/image89.png"/><Relationship Id="rId6" Type="http://schemas.openxmlformats.org/officeDocument/2006/relationships/image" Target="../media/image7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78.png"/><Relationship Id="rId6" Type="http://schemas.openxmlformats.org/officeDocument/2006/relationships/image" Target="../media/image8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4.png"/><Relationship Id="rId4" Type="http://schemas.openxmlformats.org/officeDocument/2006/relationships/image" Target="../media/image1.png"/><Relationship Id="rId5" Type="http://schemas.openxmlformats.org/officeDocument/2006/relationships/image" Target="../media/image107.png"/><Relationship Id="rId6" Type="http://schemas.openxmlformats.org/officeDocument/2006/relationships/image" Target="../media/image9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8.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97.png"/><Relationship Id="rId5" Type="http://schemas.openxmlformats.org/officeDocument/2006/relationships/image" Target="../media/image88.png"/><Relationship Id="rId6" Type="http://schemas.openxmlformats.org/officeDocument/2006/relationships/image" Target="../media/image91.png"/><Relationship Id="rId7" Type="http://schemas.openxmlformats.org/officeDocument/2006/relationships/image" Target="../media/image100.png"/><Relationship Id="rId8" Type="http://schemas.openxmlformats.org/officeDocument/2006/relationships/image" Target="../media/image92.png"/><Relationship Id="rId10" Type="http://schemas.openxmlformats.org/officeDocument/2006/relationships/image" Target="../media/image10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16.png"/><Relationship Id="rId5" Type="http://schemas.openxmlformats.org/officeDocument/2006/relationships/image" Target="../media/image10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image" Target="../media/image1.png"/><Relationship Id="rId5" Type="http://schemas.openxmlformats.org/officeDocument/2006/relationships/image" Target="../media/image106.png"/><Relationship Id="rId6" Type="http://schemas.openxmlformats.org/officeDocument/2006/relationships/image" Target="../media/image135.png"/><Relationship Id="rId7" Type="http://schemas.openxmlformats.org/officeDocument/2006/relationships/image" Target="../media/image111.png"/><Relationship Id="rId8" Type="http://schemas.openxmlformats.org/officeDocument/2006/relationships/image" Target="../media/image1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143.png"/><Relationship Id="rId5" Type="http://schemas.openxmlformats.org/officeDocument/2006/relationships/image" Target="../media/image114.png"/><Relationship Id="rId6" Type="http://schemas.openxmlformats.org/officeDocument/2006/relationships/image" Target="../media/image113.png"/><Relationship Id="rId7" Type="http://schemas.openxmlformats.org/officeDocument/2006/relationships/image" Target="../media/image112.png"/><Relationship Id="rId8" Type="http://schemas.openxmlformats.org/officeDocument/2006/relationships/image" Target="../media/image116.png"/><Relationship Id="rId10" Type="http://schemas.openxmlformats.org/officeDocument/2006/relationships/image" Target="../media/image124.png"/></Relationships>
</file>

<file path=ppt/slides/_rels/slide22.xml.rels><?xml version="1.0" encoding="UTF-8" standalone="yes"?><Relationships xmlns="http://schemas.openxmlformats.org/package/2006/relationships"><Relationship Id="rId20" Type="http://schemas.openxmlformats.org/officeDocument/2006/relationships/image" Target="../media/image144.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131.png"/><Relationship Id="rId5" Type="http://schemas.openxmlformats.org/officeDocument/2006/relationships/image" Target="../media/image120.png"/><Relationship Id="rId6" Type="http://schemas.openxmlformats.org/officeDocument/2006/relationships/image" Target="../media/image153.png"/><Relationship Id="rId7" Type="http://schemas.openxmlformats.org/officeDocument/2006/relationships/image" Target="../media/image159.png"/><Relationship Id="rId8" Type="http://schemas.openxmlformats.org/officeDocument/2006/relationships/image" Target="../media/image157.png"/><Relationship Id="rId11" Type="http://schemas.openxmlformats.org/officeDocument/2006/relationships/image" Target="../media/image130.png"/><Relationship Id="rId10" Type="http://schemas.openxmlformats.org/officeDocument/2006/relationships/image" Target="../media/image127.png"/><Relationship Id="rId13" Type="http://schemas.openxmlformats.org/officeDocument/2006/relationships/image" Target="../media/image136.png"/><Relationship Id="rId12" Type="http://schemas.openxmlformats.org/officeDocument/2006/relationships/image" Target="../media/image129.png"/><Relationship Id="rId15" Type="http://schemas.openxmlformats.org/officeDocument/2006/relationships/image" Target="../media/image154.png"/><Relationship Id="rId14" Type="http://schemas.openxmlformats.org/officeDocument/2006/relationships/image" Target="../media/image156.png"/><Relationship Id="rId17" Type="http://schemas.openxmlformats.org/officeDocument/2006/relationships/image" Target="../media/image138.png"/><Relationship Id="rId16" Type="http://schemas.openxmlformats.org/officeDocument/2006/relationships/image" Target="../media/image158.png"/><Relationship Id="rId19" Type="http://schemas.openxmlformats.org/officeDocument/2006/relationships/image" Target="../media/image150.png"/><Relationship Id="rId18"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1.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6.png"/><Relationship Id="rId5" Type="http://schemas.openxmlformats.org/officeDocument/2006/relationships/image" Target="../media/image9.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82.png"/><Relationship Id="rId7"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22.png"/></Relationships>
</file>

<file path=ppt/slides/_rels/slide7.xml.rels><?xml version="1.0" encoding="UTF-8" standalone="yes"?><Relationships xmlns="http://schemas.openxmlformats.org/package/2006/relationships"><Relationship Id="rId11" Type="http://schemas.openxmlformats.org/officeDocument/2006/relationships/image" Target="../media/image32.png"/><Relationship Id="rId10" Type="http://schemas.openxmlformats.org/officeDocument/2006/relationships/image" Target="../media/image37.png"/><Relationship Id="rId13" Type="http://schemas.openxmlformats.org/officeDocument/2006/relationships/image" Target="../media/image29.png"/><Relationship Id="rId12"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1.png"/><Relationship Id="rId9" Type="http://schemas.openxmlformats.org/officeDocument/2006/relationships/image" Target="../media/image20.png"/><Relationship Id="rId14" Type="http://schemas.openxmlformats.org/officeDocument/2006/relationships/image" Target="../media/image35.png"/><Relationship Id="rId5" Type="http://schemas.openxmlformats.org/officeDocument/2006/relationships/image" Target="../media/image21.png"/><Relationship Id="rId6" Type="http://schemas.openxmlformats.org/officeDocument/2006/relationships/image" Target="../media/image24.png"/><Relationship Id="rId7" Type="http://schemas.openxmlformats.org/officeDocument/2006/relationships/image" Target="../media/image36.png"/><Relationship Id="rId8"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1.png"/><Relationship Id="rId5" Type="http://schemas.openxmlformats.org/officeDocument/2006/relationships/image" Target="../media/image39.png"/><Relationship Id="rId6" Type="http://schemas.openxmlformats.org/officeDocument/2006/relationships/image" Target="../media/image31.png"/><Relationship Id="rId7"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98.png"/><Relationship Id="rId6" Type="http://schemas.openxmlformats.org/officeDocument/2006/relationships/image" Target="../media/image40.png"/><Relationship Id="rId7"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5855432" y="3492500"/>
            <a:ext cx="17998149"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24000"/>
              <a:buFont typeface="Bebas Neue"/>
              <a:buNone/>
            </a:pPr>
            <a:r>
              <a:rPr b="0" i="0" lang="en-US" sz="24000" u="none" cap="none" strike="noStrike">
                <a:solidFill>
                  <a:srgbClr val="8CEBF3"/>
                </a:solidFill>
                <a:latin typeface="Bebas Neue"/>
                <a:ea typeface="Bebas Neue"/>
                <a:cs typeface="Bebas Neue"/>
                <a:sym typeface="Bebas Neue"/>
              </a:rPr>
              <a:t>Digestive System</a:t>
            </a:r>
            <a:endParaRPr b="0" i="0" sz="24000" u="none" cap="none" strike="noStrike">
              <a:solidFill>
                <a:schemeClr val="dk1"/>
              </a:solidFill>
              <a:latin typeface="Calibri"/>
              <a:ea typeface="Calibri"/>
              <a:cs typeface="Calibri"/>
              <a:sym typeface="Calibri"/>
            </a:endParaRPr>
          </a:p>
        </p:txBody>
      </p:sp>
      <p:sp>
        <p:nvSpPr>
          <p:cNvPr id="18" name="Google Shape;18;p1"/>
          <p:cNvSpPr/>
          <p:nvPr/>
        </p:nvSpPr>
        <p:spPr>
          <a:xfrm>
            <a:off x="7862283" y="71501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p1"/>
          <p:cNvPicPr preferRelativeResize="0"/>
          <p:nvPr/>
        </p:nvPicPr>
        <p:blipFill rotWithShape="1">
          <a:blip r:embed="rId5">
            <a:alphaModFix/>
          </a:blip>
          <a:srcRect b="0" l="0" r="0" t="0"/>
          <a:stretch/>
        </p:blipFill>
        <p:spPr>
          <a:xfrm>
            <a:off x="889111" y="3073400"/>
            <a:ext cx="9399175" cy="8140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199" name="Shape 199"/>
        <p:cNvGrpSpPr/>
        <p:nvPr/>
      </p:nvGrpSpPr>
      <p:grpSpPr>
        <a:xfrm>
          <a:off x="0" y="0"/>
          <a:ext cx="0" cy="0"/>
          <a:chOff x="0" y="0"/>
          <a:chExt cx="0" cy="0"/>
        </a:xfrm>
      </p:grpSpPr>
      <p:pic>
        <p:nvPicPr>
          <p:cNvPr descr=" " id="200" name="Google Shape;200;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1" name="Google Shape;201;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3" name="Google Shape;203;p10"/>
          <p:cNvSpPr/>
          <p:nvPr/>
        </p:nvSpPr>
        <p:spPr>
          <a:xfrm>
            <a:off x="15216502" y="32385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204" name="Google Shape;204;p10"/>
          <p:cNvSpPr/>
          <p:nvPr/>
        </p:nvSpPr>
        <p:spPr>
          <a:xfrm>
            <a:off x="15064083" y="6121400"/>
            <a:ext cx="8573572"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0"/>
          <p:cNvSpPr/>
          <p:nvPr/>
        </p:nvSpPr>
        <p:spPr>
          <a:xfrm>
            <a:off x="15064083" y="61214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0"/>
          <p:cNvSpPr/>
          <p:nvPr/>
        </p:nvSpPr>
        <p:spPr>
          <a:xfrm>
            <a:off x="15064083" y="61404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0"/>
          <p:cNvSpPr/>
          <p:nvPr/>
        </p:nvSpPr>
        <p:spPr>
          <a:xfrm>
            <a:off x="15064083" y="61404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208" name="Google Shape;208;p10"/>
          <p:cNvSpPr/>
          <p:nvPr/>
        </p:nvSpPr>
        <p:spPr>
          <a:xfrm>
            <a:off x="16689886" y="61214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0"/>
          <p:cNvSpPr/>
          <p:nvPr/>
        </p:nvSpPr>
        <p:spPr>
          <a:xfrm>
            <a:off x="16689886" y="61214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210" name="Google Shape;210;p10"/>
          <p:cNvSpPr/>
          <p:nvPr/>
        </p:nvSpPr>
        <p:spPr>
          <a:xfrm>
            <a:off x="16689886" y="67691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11" name="Google Shape;211;p10"/>
          <p:cNvSpPr/>
          <p:nvPr/>
        </p:nvSpPr>
        <p:spPr>
          <a:xfrm>
            <a:off x="15064083" y="79883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
          <p:cNvSpPr/>
          <p:nvPr/>
        </p:nvSpPr>
        <p:spPr>
          <a:xfrm>
            <a:off x="15064083" y="80073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p:nvPr/>
        </p:nvSpPr>
        <p:spPr>
          <a:xfrm>
            <a:off x="15064083" y="80073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14" name="Google Shape;214;p10"/>
          <p:cNvSpPr/>
          <p:nvPr/>
        </p:nvSpPr>
        <p:spPr>
          <a:xfrm>
            <a:off x="16689886" y="79883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p:nvPr/>
        </p:nvSpPr>
        <p:spPr>
          <a:xfrm>
            <a:off x="16689886" y="79883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216" name="Google Shape;216;p10"/>
          <p:cNvSpPr/>
          <p:nvPr/>
        </p:nvSpPr>
        <p:spPr>
          <a:xfrm>
            <a:off x="16689886" y="86360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17" name="Google Shape;217;p10"/>
          <p:cNvSpPr/>
          <p:nvPr/>
        </p:nvSpPr>
        <p:spPr>
          <a:xfrm>
            <a:off x="15064083" y="9855200"/>
            <a:ext cx="857357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0"/>
          <p:cNvSpPr/>
          <p:nvPr/>
        </p:nvSpPr>
        <p:spPr>
          <a:xfrm>
            <a:off x="15064083" y="101790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p:nvPr/>
        </p:nvSpPr>
        <p:spPr>
          <a:xfrm>
            <a:off x="15064083" y="101790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20" name="Google Shape;220;p10"/>
          <p:cNvSpPr/>
          <p:nvPr/>
        </p:nvSpPr>
        <p:spPr>
          <a:xfrm>
            <a:off x="16689886" y="9855200"/>
            <a:ext cx="6947768"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
          <p:cNvSpPr/>
          <p:nvPr/>
        </p:nvSpPr>
        <p:spPr>
          <a:xfrm>
            <a:off x="16689886" y="98552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22" name="Google Shape;222;p10"/>
          <p:cNvSpPr/>
          <p:nvPr/>
        </p:nvSpPr>
        <p:spPr>
          <a:xfrm>
            <a:off x="16689886" y="10502900"/>
            <a:ext cx="708325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23" name="Google Shape;223;p10"/>
          <p:cNvPicPr preferRelativeResize="0"/>
          <p:nvPr/>
        </p:nvPicPr>
        <p:blipFill rotWithShape="1">
          <a:blip r:embed="rId5">
            <a:alphaModFix/>
          </a:blip>
          <a:srcRect b="0" l="0" r="0" t="0"/>
          <a:stretch/>
        </p:blipFill>
        <p:spPr>
          <a:xfrm>
            <a:off x="762095" y="457200"/>
            <a:ext cx="12739692" cy="12522200"/>
          </a:xfrm>
          <a:prstGeom prst="rect">
            <a:avLst/>
          </a:prstGeom>
          <a:noFill/>
          <a:ln>
            <a:noFill/>
          </a:ln>
        </p:spPr>
      </p:pic>
      <p:pic>
        <p:nvPicPr>
          <p:cNvPr descr=" " id="224" name="Google Shape;224;p10"/>
          <p:cNvPicPr preferRelativeResize="0"/>
          <p:nvPr/>
        </p:nvPicPr>
        <p:blipFill rotWithShape="1">
          <a:blip r:embed="rId6">
            <a:alphaModFix/>
          </a:blip>
          <a:srcRect b="0" l="0" r="0" t="0"/>
          <a:stretch/>
        </p:blipFill>
        <p:spPr>
          <a:xfrm>
            <a:off x="990724" y="1244600"/>
            <a:ext cx="12892111" cy="11760200"/>
          </a:xfrm>
          <a:prstGeom prst="rect">
            <a:avLst/>
          </a:prstGeom>
          <a:noFill/>
          <a:ln>
            <a:noFill/>
          </a:ln>
        </p:spPr>
      </p:pic>
      <p:pic>
        <p:nvPicPr>
          <p:cNvPr descr=" " id="225" name="Google Shape;225;p10"/>
          <p:cNvPicPr preferRelativeResize="0"/>
          <p:nvPr/>
        </p:nvPicPr>
        <p:blipFill rotWithShape="1">
          <a:blip r:embed="rId7">
            <a:alphaModFix/>
          </a:blip>
          <a:srcRect b="0" l="0" r="0" t="0"/>
          <a:stretch/>
        </p:blipFill>
        <p:spPr>
          <a:xfrm>
            <a:off x="4382048" y="1384300"/>
            <a:ext cx="6325391" cy="1165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230" name="Shape 230"/>
        <p:cNvGrpSpPr/>
        <p:nvPr/>
      </p:nvGrpSpPr>
      <p:grpSpPr>
        <a:xfrm>
          <a:off x="0" y="0"/>
          <a:ext cx="0" cy="0"/>
          <a:chOff x="0" y="0"/>
          <a:chExt cx="0" cy="0"/>
        </a:xfrm>
      </p:grpSpPr>
      <p:pic>
        <p:nvPicPr>
          <p:cNvPr descr=" " id="231" name="Google Shape;231;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2" name="Google Shape;23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34" name="Google Shape;234;p11"/>
          <p:cNvSpPr/>
          <p:nvPr/>
        </p:nvSpPr>
        <p:spPr>
          <a:xfrm>
            <a:off x="10986873" y="3505200"/>
            <a:ext cx="1576267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1"/>
          <p:cNvSpPr/>
          <p:nvPr/>
        </p:nvSpPr>
        <p:spPr>
          <a:xfrm>
            <a:off x="10986873" y="3505200"/>
            <a:ext cx="15762670" cy="50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a:off x="10986873" y="3505200"/>
            <a:ext cx="8916514"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24000"/>
              <a:buFont typeface="Bebas Neue"/>
              <a:buNone/>
            </a:pPr>
            <a:r>
              <a:rPr b="0" i="0" lang="en-US" sz="24000" u="none" cap="none" strike="noStrike">
                <a:solidFill>
                  <a:srgbClr val="8CEBF3"/>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37" name="Google Shape;237;p11"/>
          <p:cNvSpPr/>
          <p:nvPr/>
        </p:nvSpPr>
        <p:spPr>
          <a:xfrm>
            <a:off x="10986873" y="7366000"/>
            <a:ext cx="16033637"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38" name="Google Shape;238;p11"/>
          <p:cNvSpPr/>
          <p:nvPr/>
        </p:nvSpPr>
        <p:spPr>
          <a:xfrm>
            <a:off x="10986873" y="8991600"/>
            <a:ext cx="940764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243" name="Shape 243"/>
        <p:cNvGrpSpPr/>
        <p:nvPr/>
      </p:nvGrpSpPr>
      <p:grpSpPr>
        <a:xfrm>
          <a:off x="0" y="0"/>
          <a:ext cx="0" cy="0"/>
          <a:chOff x="0" y="0"/>
          <a:chExt cx="0" cy="0"/>
        </a:xfrm>
      </p:grpSpPr>
      <p:pic>
        <p:nvPicPr>
          <p:cNvPr descr=" " id="244" name="Google Shape;244;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45" name="Google Shape;24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47" name="Google Shape;247;p12"/>
          <p:cNvSpPr/>
          <p:nvPr/>
        </p:nvSpPr>
        <p:spPr>
          <a:xfrm>
            <a:off x="4318540" y="37211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2"/>
          <p:cNvSpPr/>
          <p:nvPr/>
        </p:nvSpPr>
        <p:spPr>
          <a:xfrm>
            <a:off x="5703013" y="3721100"/>
            <a:ext cx="5106038"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2"/>
          <p:cNvSpPr/>
          <p:nvPr/>
        </p:nvSpPr>
        <p:spPr>
          <a:xfrm>
            <a:off x="5703013" y="3721100"/>
            <a:ext cx="564797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12800"/>
              <a:buFont typeface="Bebas Neue"/>
              <a:buNone/>
            </a:pPr>
            <a:r>
              <a:rPr b="0" i="0" lang="en-US" sz="12800" u="none" cap="none" strike="noStrike">
                <a:solidFill>
                  <a:srgbClr val="8CEBF3"/>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250" name="Google Shape;250;p12"/>
          <p:cNvSpPr/>
          <p:nvPr/>
        </p:nvSpPr>
        <p:spPr>
          <a:xfrm>
            <a:off x="4318540" y="5676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2"/>
          <p:cNvSpPr/>
          <p:nvPr/>
        </p:nvSpPr>
        <p:spPr>
          <a:xfrm>
            <a:off x="4250798" y="5676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52" name="Google Shape;252;p12"/>
          <p:cNvSpPr/>
          <p:nvPr/>
        </p:nvSpPr>
        <p:spPr>
          <a:xfrm>
            <a:off x="4318540" y="74422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2"/>
          <p:cNvSpPr/>
          <p:nvPr/>
        </p:nvSpPr>
        <p:spPr>
          <a:xfrm>
            <a:off x="5525191" y="7442200"/>
            <a:ext cx="54616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2"/>
          <p:cNvSpPr/>
          <p:nvPr/>
        </p:nvSpPr>
        <p:spPr>
          <a:xfrm>
            <a:off x="5525191" y="7442200"/>
            <a:ext cx="60036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12800"/>
              <a:buFont typeface="Bebas Neue"/>
              <a:buNone/>
            </a:pPr>
            <a:r>
              <a:rPr b="0" i="0" lang="en-US" sz="12800" u="none" cap="none" strike="noStrike">
                <a:solidFill>
                  <a:srgbClr val="8CEBF3"/>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255" name="Google Shape;255;p12"/>
          <p:cNvSpPr/>
          <p:nvPr/>
        </p:nvSpPr>
        <p:spPr>
          <a:xfrm>
            <a:off x="4318540" y="9398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2"/>
          <p:cNvSpPr/>
          <p:nvPr/>
        </p:nvSpPr>
        <p:spPr>
          <a:xfrm>
            <a:off x="4250798" y="9398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57" name="Google Shape;257;p12"/>
          <p:cNvSpPr/>
          <p:nvPr/>
        </p:nvSpPr>
        <p:spPr>
          <a:xfrm>
            <a:off x="12193524" y="37211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2"/>
          <p:cNvSpPr/>
          <p:nvPr/>
        </p:nvSpPr>
        <p:spPr>
          <a:xfrm>
            <a:off x="15000575" y="37211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2"/>
          <p:cNvSpPr/>
          <p:nvPr/>
        </p:nvSpPr>
        <p:spPr>
          <a:xfrm>
            <a:off x="15000575" y="37211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12800"/>
              <a:buFont typeface="Bebas Neue"/>
              <a:buNone/>
            </a:pPr>
            <a:r>
              <a:rPr b="0" i="0" lang="en-US" sz="12800" u="none" cap="none" strike="noStrike">
                <a:solidFill>
                  <a:srgbClr val="8CEBF3"/>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260" name="Google Shape;260;p12"/>
          <p:cNvSpPr/>
          <p:nvPr/>
        </p:nvSpPr>
        <p:spPr>
          <a:xfrm>
            <a:off x="12193524" y="5676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2"/>
          <p:cNvSpPr/>
          <p:nvPr/>
        </p:nvSpPr>
        <p:spPr>
          <a:xfrm>
            <a:off x="12125782" y="5676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62" name="Google Shape;262;p12"/>
          <p:cNvSpPr/>
          <p:nvPr/>
        </p:nvSpPr>
        <p:spPr>
          <a:xfrm>
            <a:off x="12193524" y="74422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2"/>
          <p:cNvSpPr/>
          <p:nvPr/>
        </p:nvSpPr>
        <p:spPr>
          <a:xfrm>
            <a:off x="14244830" y="7442200"/>
            <a:ext cx="3772371"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2"/>
          <p:cNvSpPr/>
          <p:nvPr/>
        </p:nvSpPr>
        <p:spPr>
          <a:xfrm>
            <a:off x="14244830" y="7442200"/>
            <a:ext cx="4314306"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12800"/>
              <a:buFont typeface="Bebas Neue"/>
              <a:buNone/>
            </a:pPr>
            <a:r>
              <a:rPr b="0" i="0" lang="en-US" sz="12800" u="none" cap="none" strike="noStrike">
                <a:solidFill>
                  <a:srgbClr val="8CEBF3"/>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265" name="Google Shape;265;p12"/>
          <p:cNvSpPr/>
          <p:nvPr/>
        </p:nvSpPr>
        <p:spPr>
          <a:xfrm>
            <a:off x="12193524" y="9398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2"/>
          <p:cNvSpPr/>
          <p:nvPr/>
        </p:nvSpPr>
        <p:spPr>
          <a:xfrm>
            <a:off x="12125782" y="9398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271" name="Shape 271"/>
        <p:cNvGrpSpPr/>
        <p:nvPr/>
      </p:nvGrpSpPr>
      <p:grpSpPr>
        <a:xfrm>
          <a:off x="0" y="0"/>
          <a:ext cx="0" cy="0"/>
          <a:chOff x="0" y="0"/>
          <a:chExt cx="0" cy="0"/>
        </a:xfrm>
      </p:grpSpPr>
      <p:pic>
        <p:nvPicPr>
          <p:cNvPr descr=" " id="272" name="Google Shape;272;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3" name="Google Shape;27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4" name="Google Shape;274;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75" name="Google Shape;275;p13"/>
          <p:cNvSpPr/>
          <p:nvPr/>
        </p:nvSpPr>
        <p:spPr>
          <a:xfrm>
            <a:off x="6841922" y="1701800"/>
            <a:ext cx="1069050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Some Graph</a:t>
            </a:r>
            <a:endParaRPr b="0" i="0" sz="8000" u="none" cap="none" strike="noStrike">
              <a:solidFill>
                <a:schemeClr val="dk1"/>
              </a:solidFill>
              <a:latin typeface="Calibri"/>
              <a:ea typeface="Calibri"/>
              <a:cs typeface="Calibri"/>
              <a:sym typeface="Calibri"/>
            </a:endParaRPr>
          </a:p>
        </p:txBody>
      </p:sp>
      <p:sp>
        <p:nvSpPr>
          <p:cNvPr id="276" name="Google Shape;276;p13"/>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3"/>
          <p:cNvSpPr/>
          <p:nvPr/>
        </p:nvSpPr>
        <p:spPr>
          <a:xfrm>
            <a:off x="2986455" y="8999500"/>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78" name="Google Shape;278;p13"/>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79" name="Google Shape;279;p13"/>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80" name="Google Shape;280;p13"/>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81" name="Google Shape;281;p13"/>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82" name="Google Shape;282;p13"/>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83" name="Google Shape;283;p13"/>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84" name="Google Shape;284;p13"/>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85" name="Google Shape;285;p13"/>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286" name="Google Shape;286;p13"/>
          <p:cNvSpPr/>
          <p:nvPr/>
        </p:nvSpPr>
        <p:spPr>
          <a:xfrm>
            <a:off x="2852319" y="848209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287" name="Google Shape;287;p13"/>
          <p:cNvSpPr/>
          <p:nvPr/>
        </p:nvSpPr>
        <p:spPr>
          <a:xfrm>
            <a:off x="2852319" y="796459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288" name="Google Shape;288;p13"/>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289" name="Google Shape;289;p13"/>
          <p:cNvSpPr/>
          <p:nvPr/>
        </p:nvSpPr>
        <p:spPr>
          <a:xfrm>
            <a:off x="2852319" y="6929624"/>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290" name="Google Shape;290;p13"/>
          <p:cNvSpPr/>
          <p:nvPr/>
        </p:nvSpPr>
        <p:spPr>
          <a:xfrm>
            <a:off x="2852319" y="641229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291" name="Google Shape;291;p13"/>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292" name="Google Shape;292;p13"/>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293" name="Google Shape;293;p13"/>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294" name="Google Shape;294;p13"/>
          <p:cNvSpPr/>
          <p:nvPr/>
        </p:nvSpPr>
        <p:spPr>
          <a:xfrm>
            <a:off x="2852319" y="434251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295" name="Google Shape;295;p13"/>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296" name="Google Shape;296;p13"/>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297" name="Google Shape;297;p13"/>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298" name="Google Shape;298;p13"/>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299" name="Google Shape;299;p13"/>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300" name="Google Shape;300;p13"/>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301" name="Google Shape;301;p13"/>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302" name="Google Shape;302;p13"/>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303" name="Google Shape;303;p13"/>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304" name="Google Shape;304;p13"/>
          <p:cNvPicPr preferRelativeResize="0"/>
          <p:nvPr/>
        </p:nvPicPr>
        <p:blipFill rotWithShape="1">
          <a:blip r:embed="rId13">
            <a:alphaModFix/>
          </a:blip>
          <a:srcRect b="0" l="0" r="0" t="0"/>
          <a:stretch/>
        </p:blipFill>
        <p:spPr>
          <a:xfrm>
            <a:off x="3355539" y="5483858"/>
            <a:ext cx="8050168" cy="2373585"/>
          </a:xfrm>
          <a:prstGeom prst="rect">
            <a:avLst/>
          </a:prstGeom>
          <a:noFill/>
          <a:ln>
            <a:noFill/>
          </a:ln>
        </p:spPr>
      </p:pic>
      <p:pic>
        <p:nvPicPr>
          <p:cNvPr descr=" " id="305" name="Google Shape;305;p13"/>
          <p:cNvPicPr preferRelativeResize="0"/>
          <p:nvPr/>
        </p:nvPicPr>
        <p:blipFill rotWithShape="1">
          <a:blip r:embed="rId14">
            <a:alphaModFix/>
          </a:blip>
          <a:srcRect b="0" l="0" r="0" t="0"/>
          <a:stretch/>
        </p:blipFill>
        <p:spPr>
          <a:xfrm>
            <a:off x="3369143" y="6359537"/>
            <a:ext cx="8044031" cy="2268525"/>
          </a:xfrm>
          <a:prstGeom prst="rect">
            <a:avLst/>
          </a:prstGeom>
          <a:noFill/>
          <a:ln>
            <a:noFill/>
          </a:ln>
        </p:spPr>
      </p:pic>
      <p:pic>
        <p:nvPicPr>
          <p:cNvPr descr=" " id="306" name="Google Shape;306;p13"/>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07" name="Google Shape;307;p13"/>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08" name="Google Shape;308;p13"/>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09" name="Google Shape;309;p13"/>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10" name="Google Shape;310;p13"/>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311" name="Google Shape;311;p13"/>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312" name="Google Shape;312;p13"/>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313" name="Google Shape;313;p13"/>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314" name="Google Shape;314;p13"/>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315" name="Google Shape;315;p13"/>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316" name="Google Shape;316;p13"/>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17" name="Google Shape;317;p13"/>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318" name="Google Shape;318;p13"/>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3"/>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0" name="Google Shape;320;p13"/>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21" name="Google Shape;321;p1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22" name="Google Shape;322;p13"/>
          <p:cNvSpPr/>
          <p:nvPr/>
        </p:nvSpPr>
        <p:spPr>
          <a:xfrm>
            <a:off x="16524765" y="6365367"/>
            <a:ext cx="1346368"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16524765" y="6305550"/>
            <a:ext cx="154959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34.574</a:t>
            </a:r>
            <a:endParaRPr b="0" i="0" sz="4800" u="none" cap="none" strike="noStrike">
              <a:solidFill>
                <a:schemeClr val="dk1"/>
              </a:solidFill>
              <a:latin typeface="Calibri"/>
              <a:ea typeface="Calibri"/>
              <a:cs typeface="Calibri"/>
              <a:sym typeface="Calibri"/>
            </a:endParaRPr>
          </a:p>
        </p:txBody>
      </p:sp>
      <p:sp>
        <p:nvSpPr>
          <p:cNvPr id="324" name="Google Shape;324;p13"/>
          <p:cNvSpPr/>
          <p:nvPr/>
        </p:nvSpPr>
        <p:spPr>
          <a:xfrm>
            <a:off x="16696237" y="70421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25" name="Google Shape;325;p13"/>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3"/>
          <p:cNvSpPr/>
          <p:nvPr/>
        </p:nvSpPr>
        <p:spPr>
          <a:xfrm>
            <a:off x="13158845"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Treasure Found</a:t>
            </a:r>
            <a:endParaRPr b="0" i="0" sz="4800" u="none" cap="none" strike="noStrike">
              <a:solidFill>
                <a:schemeClr val="dk1"/>
              </a:solidFill>
              <a:latin typeface="Calibri"/>
              <a:ea typeface="Calibri"/>
              <a:cs typeface="Calibri"/>
              <a:sym typeface="Calibri"/>
            </a:endParaRPr>
          </a:p>
        </p:txBody>
      </p:sp>
      <p:sp>
        <p:nvSpPr>
          <p:cNvPr id="328" name="Google Shape;328;p13"/>
          <p:cNvSpPr/>
          <p:nvPr/>
        </p:nvSpPr>
        <p:spPr>
          <a:xfrm>
            <a:off x="13192716"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29" name="Google Shape;329;p13"/>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3"/>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3"/>
          <p:cNvSpPr/>
          <p:nvPr/>
        </p:nvSpPr>
        <p:spPr>
          <a:xfrm>
            <a:off x="3149994"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Spellcasting Progress</a:t>
            </a:r>
            <a:endParaRPr b="0" i="0" sz="4800" u="none" cap="none" strike="noStrike">
              <a:solidFill>
                <a:schemeClr val="dk1"/>
              </a:solidFill>
              <a:latin typeface="Calibri"/>
              <a:ea typeface="Calibri"/>
              <a:cs typeface="Calibri"/>
              <a:sym typeface="Calibri"/>
            </a:endParaRPr>
          </a:p>
        </p:txBody>
      </p:sp>
      <p:sp>
        <p:nvSpPr>
          <p:cNvPr id="332" name="Google Shape;332;p13"/>
          <p:cNvSpPr/>
          <p:nvPr/>
        </p:nvSpPr>
        <p:spPr>
          <a:xfrm>
            <a:off x="3183865"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337" name="Shape 337"/>
        <p:cNvGrpSpPr/>
        <p:nvPr/>
      </p:nvGrpSpPr>
      <p:grpSpPr>
        <a:xfrm>
          <a:off x="0" y="0"/>
          <a:ext cx="0" cy="0"/>
          <a:chOff x="0" y="0"/>
          <a:chExt cx="0" cy="0"/>
        </a:xfrm>
      </p:grpSpPr>
      <p:pic>
        <p:nvPicPr>
          <p:cNvPr descr=" " id="338" name="Google Shape;338;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9" name="Google Shape;33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1" name="Google Shape;341;p14"/>
          <p:cNvSpPr/>
          <p:nvPr/>
        </p:nvSpPr>
        <p:spPr>
          <a:xfrm>
            <a:off x="15864283" y="6019800"/>
            <a:ext cx="4712289"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4"/>
          <p:cNvSpPr/>
          <p:nvPr/>
        </p:nvSpPr>
        <p:spPr>
          <a:xfrm>
            <a:off x="15864283" y="6019800"/>
            <a:ext cx="4712289"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15864283" y="6019800"/>
            <a:ext cx="491551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44" name="Google Shape;344;p14"/>
          <p:cNvSpPr/>
          <p:nvPr/>
        </p:nvSpPr>
        <p:spPr>
          <a:xfrm>
            <a:off x="15864283" y="69596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45" name="Google Shape;345;p14"/>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346" name="Google Shape;346;p14"/>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347" name="Google Shape;347;p14"/>
          <p:cNvSpPr/>
          <p:nvPr/>
        </p:nvSpPr>
        <p:spPr>
          <a:xfrm>
            <a:off x="2972171" y="19685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352" name="Shape 352"/>
        <p:cNvGrpSpPr/>
        <p:nvPr/>
      </p:nvGrpSpPr>
      <p:grpSpPr>
        <a:xfrm>
          <a:off x="0" y="0"/>
          <a:ext cx="0" cy="0"/>
          <a:chOff x="0" y="0"/>
          <a:chExt cx="0" cy="0"/>
        </a:xfrm>
      </p:grpSpPr>
      <p:pic>
        <p:nvPicPr>
          <p:cNvPr descr=" " id="353" name="Google Shape;353;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4" name="Google Shape;35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6" name="Google Shape;356;p15"/>
          <p:cNvSpPr/>
          <p:nvPr/>
        </p:nvSpPr>
        <p:spPr>
          <a:xfrm>
            <a:off x="11825178" y="40894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5"/>
          <p:cNvSpPr/>
          <p:nvPr/>
        </p:nvSpPr>
        <p:spPr>
          <a:xfrm>
            <a:off x="11825178" y="40894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
          <p:cNvSpPr/>
          <p:nvPr/>
        </p:nvSpPr>
        <p:spPr>
          <a:xfrm>
            <a:off x="11825178" y="40894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359" name="Google Shape;359;p15"/>
          <p:cNvSpPr/>
          <p:nvPr/>
        </p:nvSpPr>
        <p:spPr>
          <a:xfrm>
            <a:off x="11825178" y="50292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60" name="Google Shape;360;p15"/>
          <p:cNvSpPr/>
          <p:nvPr/>
        </p:nvSpPr>
        <p:spPr>
          <a:xfrm>
            <a:off x="11825178" y="78613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61" name="Google Shape;361;p15"/>
          <p:cNvSpPr/>
          <p:nvPr/>
        </p:nvSpPr>
        <p:spPr>
          <a:xfrm>
            <a:off x="11825178" y="15113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362" name="Google Shape;362;p15"/>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363" name="Google Shape;363;p15"/>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368" name="Shape 368"/>
        <p:cNvGrpSpPr/>
        <p:nvPr/>
      </p:nvGrpSpPr>
      <p:grpSpPr>
        <a:xfrm>
          <a:off x="0" y="0"/>
          <a:ext cx="0" cy="0"/>
          <a:chOff x="0" y="0"/>
          <a:chExt cx="0" cy="0"/>
        </a:xfrm>
      </p:grpSpPr>
      <p:pic>
        <p:nvPicPr>
          <p:cNvPr descr=" " id="369" name="Google Shape;369;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0" name="Google Shape;370;p16"/>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p16"/>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372" name="Google Shape;372;p16"/>
          <p:cNvSpPr/>
          <p:nvPr/>
        </p:nvSpPr>
        <p:spPr>
          <a:xfrm>
            <a:off x="1384473" y="8102600"/>
            <a:ext cx="571571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6"/>
          <p:cNvSpPr/>
          <p:nvPr/>
        </p:nvSpPr>
        <p:spPr>
          <a:xfrm>
            <a:off x="1384473" y="8102600"/>
            <a:ext cx="571571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6"/>
          <p:cNvSpPr/>
          <p:nvPr/>
        </p:nvSpPr>
        <p:spPr>
          <a:xfrm>
            <a:off x="1384473" y="8102600"/>
            <a:ext cx="591894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75" name="Google Shape;375;p16"/>
          <p:cNvSpPr/>
          <p:nvPr/>
        </p:nvSpPr>
        <p:spPr>
          <a:xfrm>
            <a:off x="1384473" y="9042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76" name="Google Shape;376;p16"/>
          <p:cNvSpPr/>
          <p:nvPr/>
        </p:nvSpPr>
        <p:spPr>
          <a:xfrm>
            <a:off x="1384473" y="1816100"/>
            <a:ext cx="5482852" cy="5215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77" name="Google Shape;377;p16"/>
          <p:cNvSpPr/>
          <p:nvPr/>
        </p:nvSpPr>
        <p:spPr>
          <a:xfrm>
            <a:off x="16664483" y="41148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378" name="Google Shape;378;p16"/>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379" name="Google Shape;379;p16"/>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384" name="Shape 384"/>
        <p:cNvGrpSpPr/>
        <p:nvPr/>
      </p:nvGrpSpPr>
      <p:grpSpPr>
        <a:xfrm>
          <a:off x="0" y="0"/>
          <a:ext cx="0" cy="0"/>
          <a:chOff x="0" y="0"/>
          <a:chExt cx="0" cy="0"/>
        </a:xfrm>
      </p:grpSpPr>
      <p:pic>
        <p:nvPicPr>
          <p:cNvPr descr=" " id="385" name="Google Shape;385;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6" name="Google Shape;38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8" name="Google Shape;388;p17"/>
          <p:cNvSpPr/>
          <p:nvPr/>
        </p:nvSpPr>
        <p:spPr>
          <a:xfrm>
            <a:off x="15690694" y="698500"/>
            <a:ext cx="746430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10E16"/>
              </a:buClr>
              <a:buSzPts val="8000"/>
              <a:buFont typeface="Bebas Neue"/>
              <a:buNone/>
            </a:pPr>
            <a:r>
              <a:rPr b="0" i="0" lang="en-US" sz="8000" u="none" cap="none" strike="noStrike">
                <a:solidFill>
                  <a:srgbClr val="010E16"/>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393" name="Shape 393"/>
        <p:cNvGrpSpPr/>
        <p:nvPr/>
      </p:nvGrpSpPr>
      <p:grpSpPr>
        <a:xfrm>
          <a:off x="0" y="0"/>
          <a:ext cx="0" cy="0"/>
          <a:chOff x="0" y="0"/>
          <a:chExt cx="0" cy="0"/>
        </a:xfrm>
      </p:grpSpPr>
      <p:pic>
        <p:nvPicPr>
          <p:cNvPr descr=" " id="394" name="Google Shape;394;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5" name="Google Shape;39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97" name="Google Shape;397;p18"/>
          <p:cNvPicPr preferRelativeResize="0"/>
          <p:nvPr/>
        </p:nvPicPr>
        <p:blipFill rotWithShape="1">
          <a:blip r:embed="rId5">
            <a:alphaModFix/>
          </a:blip>
          <a:srcRect b="0" l="0" r="0" t="0"/>
          <a:stretch/>
        </p:blipFill>
        <p:spPr>
          <a:xfrm>
            <a:off x="2616527" y="2108200"/>
            <a:ext cx="4521765" cy="10388600"/>
          </a:xfrm>
          <a:prstGeom prst="rect">
            <a:avLst/>
          </a:prstGeom>
          <a:noFill/>
          <a:ln>
            <a:noFill/>
          </a:ln>
        </p:spPr>
      </p:pic>
      <p:pic>
        <p:nvPicPr>
          <p:cNvPr descr=" " id="398" name="Google Shape;398;p18"/>
          <p:cNvPicPr preferRelativeResize="0"/>
          <p:nvPr/>
        </p:nvPicPr>
        <p:blipFill rotWithShape="1">
          <a:blip r:embed="rId6">
            <a:alphaModFix/>
          </a:blip>
          <a:srcRect b="0" l="0" r="0" t="0"/>
          <a:stretch/>
        </p:blipFill>
        <p:spPr>
          <a:xfrm>
            <a:off x="3454832" y="5461000"/>
            <a:ext cx="2807051" cy="6388100"/>
          </a:xfrm>
          <a:prstGeom prst="rect">
            <a:avLst/>
          </a:prstGeom>
          <a:noFill/>
          <a:ln>
            <a:noFill/>
          </a:ln>
        </p:spPr>
      </p:pic>
      <p:pic>
        <p:nvPicPr>
          <p:cNvPr descr=" " id="399" name="Google Shape;399;p18"/>
          <p:cNvPicPr preferRelativeResize="0"/>
          <p:nvPr/>
        </p:nvPicPr>
        <p:blipFill rotWithShape="1">
          <a:blip r:embed="rId7">
            <a:alphaModFix/>
          </a:blip>
          <a:srcRect b="0" l="0" r="0" t="0"/>
          <a:stretch/>
        </p:blipFill>
        <p:spPr>
          <a:xfrm>
            <a:off x="3594549" y="3987800"/>
            <a:ext cx="2603825" cy="7924800"/>
          </a:xfrm>
          <a:prstGeom prst="rect">
            <a:avLst/>
          </a:prstGeom>
          <a:noFill/>
          <a:ln>
            <a:noFill/>
          </a:ln>
        </p:spPr>
      </p:pic>
      <p:pic>
        <p:nvPicPr>
          <p:cNvPr descr=" " id="400" name="Google Shape;400;p18"/>
          <p:cNvPicPr preferRelativeResize="0"/>
          <p:nvPr/>
        </p:nvPicPr>
        <p:blipFill rotWithShape="1">
          <a:blip r:embed="rId8">
            <a:alphaModFix/>
          </a:blip>
          <a:srcRect b="0" l="0" r="0" t="0"/>
          <a:stretch/>
        </p:blipFill>
        <p:spPr>
          <a:xfrm>
            <a:off x="5868133" y="6337300"/>
            <a:ext cx="3962895" cy="3683000"/>
          </a:xfrm>
          <a:prstGeom prst="rect">
            <a:avLst/>
          </a:prstGeom>
          <a:noFill/>
          <a:ln>
            <a:noFill/>
          </a:ln>
        </p:spPr>
      </p:pic>
      <p:pic>
        <p:nvPicPr>
          <p:cNvPr descr=" " id="401" name="Google Shape;401;p18"/>
          <p:cNvPicPr preferRelativeResize="0"/>
          <p:nvPr/>
        </p:nvPicPr>
        <p:blipFill rotWithShape="1">
          <a:blip r:embed="rId9">
            <a:alphaModFix/>
          </a:blip>
          <a:srcRect b="0" l="0" r="0" t="0"/>
          <a:stretch/>
        </p:blipFill>
        <p:spPr>
          <a:xfrm>
            <a:off x="17070934" y="3060700"/>
            <a:ext cx="5144143" cy="8483600"/>
          </a:xfrm>
          <a:prstGeom prst="rect">
            <a:avLst/>
          </a:prstGeom>
          <a:noFill/>
          <a:ln>
            <a:noFill/>
          </a:ln>
        </p:spPr>
      </p:pic>
      <p:pic>
        <p:nvPicPr>
          <p:cNvPr descr=" " id="402" name="Google Shape;402;p18"/>
          <p:cNvPicPr preferRelativeResize="0"/>
          <p:nvPr/>
        </p:nvPicPr>
        <p:blipFill rotWithShape="1">
          <a:blip r:embed="rId10">
            <a:alphaModFix/>
          </a:blip>
          <a:srcRect b="0" l="0" r="0" t="0"/>
          <a:stretch/>
        </p:blipFill>
        <p:spPr>
          <a:xfrm>
            <a:off x="9831029" y="3060700"/>
            <a:ext cx="4699587" cy="8496300"/>
          </a:xfrm>
          <a:prstGeom prst="rect">
            <a:avLst/>
          </a:prstGeom>
          <a:noFill/>
          <a:ln>
            <a:noFill/>
          </a:ln>
        </p:spPr>
      </p:pic>
      <p:sp>
        <p:nvSpPr>
          <p:cNvPr id="403" name="Google Shape;403;p18"/>
          <p:cNvSpPr/>
          <p:nvPr/>
        </p:nvSpPr>
        <p:spPr>
          <a:xfrm>
            <a:off x="5025595" y="1193800"/>
            <a:ext cx="14348560"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digestion process</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408" name="Shape 408"/>
        <p:cNvGrpSpPr/>
        <p:nvPr/>
      </p:nvGrpSpPr>
      <p:grpSpPr>
        <a:xfrm>
          <a:off x="0" y="0"/>
          <a:ext cx="0" cy="0"/>
          <a:chOff x="0" y="0"/>
          <a:chExt cx="0" cy="0"/>
        </a:xfrm>
      </p:grpSpPr>
      <p:pic>
        <p:nvPicPr>
          <p:cNvPr descr=" " id="409" name="Google Shape;409;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0" name="Google Shape;410;p19"/>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11" name="Google Shape;411;p19"/>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12" name="Google Shape;412;p19"/>
          <p:cNvSpPr/>
          <p:nvPr/>
        </p:nvSpPr>
        <p:spPr>
          <a:xfrm>
            <a:off x="8560870" y="1193800"/>
            <a:ext cx="1434856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413" name="Google Shape;413;p19"/>
          <p:cNvSpPr/>
          <p:nvPr/>
        </p:nvSpPr>
        <p:spPr>
          <a:xfrm>
            <a:off x="1130441" y="23876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9"/>
          <p:cNvSpPr/>
          <p:nvPr/>
        </p:nvSpPr>
        <p:spPr>
          <a:xfrm>
            <a:off x="1130441" y="23876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9"/>
          <p:cNvSpPr/>
          <p:nvPr/>
        </p:nvSpPr>
        <p:spPr>
          <a:xfrm>
            <a:off x="1130441" y="2387600"/>
            <a:ext cx="598244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Enchanted Forest</a:t>
            </a:r>
            <a:endParaRPr b="0" i="0" sz="4800" u="none" cap="none" strike="noStrike">
              <a:solidFill>
                <a:schemeClr val="dk1"/>
              </a:solidFill>
              <a:latin typeface="Calibri"/>
              <a:ea typeface="Calibri"/>
              <a:cs typeface="Calibri"/>
              <a:sym typeface="Calibri"/>
            </a:endParaRPr>
          </a:p>
        </p:txBody>
      </p:sp>
      <p:sp>
        <p:nvSpPr>
          <p:cNvPr id="416" name="Google Shape;416;p19"/>
          <p:cNvSpPr/>
          <p:nvPr/>
        </p:nvSpPr>
        <p:spPr>
          <a:xfrm>
            <a:off x="1130441" y="32258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17" name="Google Shape;417;p19"/>
          <p:cNvSpPr/>
          <p:nvPr/>
        </p:nvSpPr>
        <p:spPr>
          <a:xfrm>
            <a:off x="1130441" y="59944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9"/>
          <p:cNvSpPr/>
          <p:nvPr/>
        </p:nvSpPr>
        <p:spPr>
          <a:xfrm>
            <a:off x="1130441" y="59944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9"/>
          <p:cNvSpPr/>
          <p:nvPr/>
        </p:nvSpPr>
        <p:spPr>
          <a:xfrm>
            <a:off x="1130441" y="5994400"/>
            <a:ext cx="598244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Crystal Caves</a:t>
            </a:r>
            <a:endParaRPr b="0" i="0" sz="4800" u="none" cap="none" strike="noStrike">
              <a:solidFill>
                <a:schemeClr val="dk1"/>
              </a:solidFill>
              <a:latin typeface="Calibri"/>
              <a:ea typeface="Calibri"/>
              <a:cs typeface="Calibri"/>
              <a:sym typeface="Calibri"/>
            </a:endParaRPr>
          </a:p>
        </p:txBody>
      </p:sp>
      <p:sp>
        <p:nvSpPr>
          <p:cNvPr id="420" name="Google Shape;420;p19"/>
          <p:cNvSpPr/>
          <p:nvPr/>
        </p:nvSpPr>
        <p:spPr>
          <a:xfrm>
            <a:off x="1130441" y="68326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21" name="Google Shape;421;p19"/>
          <p:cNvSpPr/>
          <p:nvPr/>
        </p:nvSpPr>
        <p:spPr>
          <a:xfrm>
            <a:off x="1130441" y="96012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9"/>
          <p:cNvSpPr/>
          <p:nvPr/>
        </p:nvSpPr>
        <p:spPr>
          <a:xfrm>
            <a:off x="1130441" y="96012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9"/>
          <p:cNvSpPr/>
          <p:nvPr/>
        </p:nvSpPr>
        <p:spPr>
          <a:xfrm>
            <a:off x="1130441" y="9601200"/>
            <a:ext cx="598244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Dragon's Lair</a:t>
            </a:r>
            <a:endParaRPr b="0" i="0" sz="4800" u="none" cap="none" strike="noStrike">
              <a:solidFill>
                <a:schemeClr val="dk1"/>
              </a:solidFill>
              <a:latin typeface="Calibri"/>
              <a:ea typeface="Calibri"/>
              <a:cs typeface="Calibri"/>
              <a:sym typeface="Calibri"/>
            </a:endParaRPr>
          </a:p>
        </p:txBody>
      </p:sp>
      <p:sp>
        <p:nvSpPr>
          <p:cNvPr id="424" name="Google Shape;424;p19"/>
          <p:cNvSpPr/>
          <p:nvPr/>
        </p:nvSpPr>
        <p:spPr>
          <a:xfrm>
            <a:off x="1130441" y="104394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p2"/>
          <p:cNvSpPr/>
          <p:nvPr/>
        </p:nvSpPr>
        <p:spPr>
          <a:xfrm>
            <a:off x="9991916" y="3035300"/>
            <a:ext cx="534313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EBF3"/>
              </a:buClr>
              <a:buSzPts val="12800"/>
              <a:buFont typeface="Bebas Neue"/>
              <a:buNone/>
            </a:pPr>
            <a:r>
              <a:rPr b="0" i="0" lang="en-US" sz="12800" u="none" cap="none" strike="noStrike">
                <a:solidFill>
                  <a:srgbClr val="8CEBF3"/>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1" name="Google Shape;31;p2"/>
          <p:cNvSpPr/>
          <p:nvPr/>
        </p:nvSpPr>
        <p:spPr>
          <a:xfrm>
            <a:off x="10262883" y="5435600"/>
            <a:ext cx="10182439"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429" name="Shape 429"/>
        <p:cNvGrpSpPr/>
        <p:nvPr/>
      </p:nvGrpSpPr>
      <p:grpSpPr>
        <a:xfrm>
          <a:off x="0" y="0"/>
          <a:ext cx="0" cy="0"/>
          <a:chOff x="0" y="0"/>
          <a:chExt cx="0" cy="0"/>
        </a:xfrm>
      </p:grpSpPr>
      <p:pic>
        <p:nvPicPr>
          <p:cNvPr descr=" " id="430" name="Google Shape;430;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1" name="Google Shape;43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3" name="Google Shape;433;p20"/>
          <p:cNvSpPr/>
          <p:nvPr/>
        </p:nvSpPr>
        <p:spPr>
          <a:xfrm>
            <a:off x="9267925" y="1206500"/>
            <a:ext cx="585119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434" name="Google Shape;434;p20"/>
          <p:cNvSpPr/>
          <p:nvPr/>
        </p:nvSpPr>
        <p:spPr>
          <a:xfrm>
            <a:off x="4001000"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p20"/>
          <p:cNvPicPr preferRelativeResize="0"/>
          <p:nvPr/>
        </p:nvPicPr>
        <p:blipFill rotWithShape="1">
          <a:blip r:embed="rId5">
            <a:alphaModFix/>
          </a:blip>
          <a:srcRect b="0" l="0" r="0" t="0"/>
          <a:stretch/>
        </p:blipFill>
        <p:spPr>
          <a:xfrm>
            <a:off x="4001000" y="3771900"/>
            <a:ext cx="5474384" cy="3073400"/>
          </a:xfrm>
          <a:prstGeom prst="rect">
            <a:avLst/>
          </a:prstGeom>
          <a:noFill/>
          <a:ln>
            <a:noFill/>
          </a:ln>
        </p:spPr>
      </p:pic>
      <p:sp>
        <p:nvSpPr>
          <p:cNvPr id="436" name="Google Shape;436;p20"/>
          <p:cNvSpPr/>
          <p:nvPr/>
        </p:nvSpPr>
        <p:spPr>
          <a:xfrm>
            <a:off x="9780222" y="45593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0"/>
          <p:cNvSpPr/>
          <p:nvPr/>
        </p:nvSpPr>
        <p:spPr>
          <a:xfrm>
            <a:off x="9780222" y="45593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0"/>
          <p:cNvSpPr/>
          <p:nvPr/>
        </p:nvSpPr>
        <p:spPr>
          <a:xfrm>
            <a:off x="9780222" y="45593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0"/>
          <p:cNvSpPr/>
          <p:nvPr/>
        </p:nvSpPr>
        <p:spPr>
          <a:xfrm>
            <a:off x="9780222" y="4559300"/>
            <a:ext cx="175281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440" name="Google Shape;440;p20"/>
          <p:cNvSpPr/>
          <p:nvPr/>
        </p:nvSpPr>
        <p:spPr>
          <a:xfrm>
            <a:off x="9780222" y="544830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41" name="Google Shape;441;p20"/>
          <p:cNvSpPr/>
          <p:nvPr/>
        </p:nvSpPr>
        <p:spPr>
          <a:xfrm>
            <a:off x="1332396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p20"/>
          <p:cNvPicPr preferRelativeResize="0"/>
          <p:nvPr/>
        </p:nvPicPr>
        <p:blipFill rotWithShape="1">
          <a:blip r:embed="rId6">
            <a:alphaModFix/>
          </a:blip>
          <a:srcRect b="0" l="0" r="0" t="0"/>
          <a:stretch/>
        </p:blipFill>
        <p:spPr>
          <a:xfrm>
            <a:off x="13323965" y="8648700"/>
            <a:ext cx="5474384" cy="3073400"/>
          </a:xfrm>
          <a:prstGeom prst="rect">
            <a:avLst/>
          </a:prstGeom>
          <a:noFill/>
          <a:ln>
            <a:noFill/>
          </a:ln>
        </p:spPr>
      </p:pic>
      <p:sp>
        <p:nvSpPr>
          <p:cNvPr id="443" name="Google Shape;443;p20"/>
          <p:cNvSpPr/>
          <p:nvPr/>
        </p:nvSpPr>
        <p:spPr>
          <a:xfrm>
            <a:off x="19103188" y="94361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0"/>
          <p:cNvSpPr/>
          <p:nvPr/>
        </p:nvSpPr>
        <p:spPr>
          <a:xfrm>
            <a:off x="19103188" y="94361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0"/>
          <p:cNvSpPr/>
          <p:nvPr/>
        </p:nvSpPr>
        <p:spPr>
          <a:xfrm>
            <a:off x="19103188" y="94361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0"/>
          <p:cNvSpPr/>
          <p:nvPr/>
        </p:nvSpPr>
        <p:spPr>
          <a:xfrm>
            <a:off x="19103188" y="9436100"/>
            <a:ext cx="175281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447" name="Google Shape;447;p20"/>
          <p:cNvSpPr/>
          <p:nvPr/>
        </p:nvSpPr>
        <p:spPr>
          <a:xfrm>
            <a:off x="19103188" y="1032510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48" name="Google Shape;448;p20"/>
          <p:cNvSpPr/>
          <p:nvPr/>
        </p:nvSpPr>
        <p:spPr>
          <a:xfrm>
            <a:off x="4001000"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20"/>
          <p:cNvPicPr preferRelativeResize="0"/>
          <p:nvPr/>
        </p:nvPicPr>
        <p:blipFill rotWithShape="1">
          <a:blip r:embed="rId7">
            <a:alphaModFix/>
          </a:blip>
          <a:srcRect b="0" l="0" r="0" t="0"/>
          <a:stretch/>
        </p:blipFill>
        <p:spPr>
          <a:xfrm>
            <a:off x="4001000" y="8648700"/>
            <a:ext cx="5474384" cy="3073400"/>
          </a:xfrm>
          <a:prstGeom prst="rect">
            <a:avLst/>
          </a:prstGeom>
          <a:noFill/>
          <a:ln>
            <a:noFill/>
          </a:ln>
        </p:spPr>
      </p:pic>
      <p:sp>
        <p:nvSpPr>
          <p:cNvPr id="450" name="Google Shape;450;p20"/>
          <p:cNvSpPr/>
          <p:nvPr/>
        </p:nvSpPr>
        <p:spPr>
          <a:xfrm>
            <a:off x="9780222" y="94361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0"/>
          <p:cNvSpPr/>
          <p:nvPr/>
        </p:nvSpPr>
        <p:spPr>
          <a:xfrm>
            <a:off x="9780222" y="94361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0"/>
          <p:cNvSpPr/>
          <p:nvPr/>
        </p:nvSpPr>
        <p:spPr>
          <a:xfrm>
            <a:off x="9780222" y="94361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0"/>
          <p:cNvSpPr/>
          <p:nvPr/>
        </p:nvSpPr>
        <p:spPr>
          <a:xfrm>
            <a:off x="9780222" y="9436100"/>
            <a:ext cx="280705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454" name="Google Shape;454;p20"/>
          <p:cNvSpPr/>
          <p:nvPr/>
        </p:nvSpPr>
        <p:spPr>
          <a:xfrm>
            <a:off x="9780222" y="1032510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455" name="Google Shape;455;p20"/>
          <p:cNvSpPr/>
          <p:nvPr/>
        </p:nvSpPr>
        <p:spPr>
          <a:xfrm>
            <a:off x="1332396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p20"/>
          <p:cNvPicPr preferRelativeResize="0"/>
          <p:nvPr/>
        </p:nvPicPr>
        <p:blipFill rotWithShape="1">
          <a:blip r:embed="rId8">
            <a:alphaModFix/>
          </a:blip>
          <a:srcRect b="0" l="0" r="0" t="0"/>
          <a:stretch/>
        </p:blipFill>
        <p:spPr>
          <a:xfrm>
            <a:off x="13323965" y="3771900"/>
            <a:ext cx="5474384" cy="3073400"/>
          </a:xfrm>
          <a:prstGeom prst="rect">
            <a:avLst/>
          </a:prstGeom>
          <a:noFill/>
          <a:ln>
            <a:noFill/>
          </a:ln>
        </p:spPr>
      </p:pic>
      <p:sp>
        <p:nvSpPr>
          <p:cNvPr id="457" name="Google Shape;457;p20"/>
          <p:cNvSpPr/>
          <p:nvPr/>
        </p:nvSpPr>
        <p:spPr>
          <a:xfrm>
            <a:off x="19103188" y="45593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0"/>
          <p:cNvSpPr/>
          <p:nvPr/>
        </p:nvSpPr>
        <p:spPr>
          <a:xfrm>
            <a:off x="19103188" y="45593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
          <p:cNvSpPr/>
          <p:nvPr/>
        </p:nvSpPr>
        <p:spPr>
          <a:xfrm>
            <a:off x="19103188" y="4559300"/>
            <a:ext cx="12702"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0"/>
          <p:cNvSpPr/>
          <p:nvPr/>
        </p:nvSpPr>
        <p:spPr>
          <a:xfrm>
            <a:off x="19103188" y="4559300"/>
            <a:ext cx="177822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461" name="Google Shape;461;p20"/>
          <p:cNvSpPr/>
          <p:nvPr/>
        </p:nvSpPr>
        <p:spPr>
          <a:xfrm>
            <a:off x="19103188" y="544830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466" name="Shape 466"/>
        <p:cNvGrpSpPr/>
        <p:nvPr/>
      </p:nvGrpSpPr>
      <p:grpSpPr>
        <a:xfrm>
          <a:off x="0" y="0"/>
          <a:ext cx="0" cy="0"/>
          <a:chOff x="0" y="0"/>
          <a:chExt cx="0" cy="0"/>
        </a:xfrm>
      </p:grpSpPr>
      <p:pic>
        <p:nvPicPr>
          <p:cNvPr descr=" " id="467" name="Google Shape;467;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8" name="Google Shape;46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0" name="Google Shape;470;p21"/>
          <p:cNvPicPr preferRelativeResize="0"/>
          <p:nvPr/>
        </p:nvPicPr>
        <p:blipFill rotWithShape="1">
          <a:blip r:embed="rId5">
            <a:alphaModFix/>
          </a:blip>
          <a:srcRect b="0" l="0" r="0" t="0"/>
          <a:stretch/>
        </p:blipFill>
        <p:spPr>
          <a:xfrm>
            <a:off x="889111" y="2286000"/>
            <a:ext cx="8510064" cy="8407400"/>
          </a:xfrm>
          <a:prstGeom prst="rect">
            <a:avLst/>
          </a:prstGeom>
          <a:noFill/>
          <a:ln>
            <a:noFill/>
          </a:ln>
        </p:spPr>
      </p:pic>
      <p:sp>
        <p:nvSpPr>
          <p:cNvPr id="471" name="Google Shape;471;p21"/>
          <p:cNvSpPr/>
          <p:nvPr/>
        </p:nvSpPr>
        <p:spPr>
          <a:xfrm>
            <a:off x="9678610" y="7493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1"/>
          <p:cNvSpPr/>
          <p:nvPr/>
        </p:nvSpPr>
        <p:spPr>
          <a:xfrm>
            <a:off x="9678610" y="749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p21"/>
          <p:cNvPicPr preferRelativeResize="0"/>
          <p:nvPr/>
        </p:nvPicPr>
        <p:blipFill rotWithShape="1">
          <a:blip r:embed="rId6">
            <a:alphaModFix/>
          </a:blip>
          <a:srcRect b="0" l="0" r="0" t="0"/>
          <a:stretch/>
        </p:blipFill>
        <p:spPr>
          <a:xfrm>
            <a:off x="10058411" y="1054100"/>
            <a:ext cx="866201" cy="1016000"/>
          </a:xfrm>
          <a:prstGeom prst="rect">
            <a:avLst/>
          </a:prstGeom>
          <a:noFill/>
          <a:ln>
            <a:noFill/>
          </a:ln>
        </p:spPr>
      </p:pic>
      <p:pic>
        <p:nvPicPr>
          <p:cNvPr descr=" " id="474" name="Google Shape;474;p21"/>
          <p:cNvPicPr preferRelativeResize="0"/>
          <p:nvPr/>
        </p:nvPicPr>
        <p:blipFill rotWithShape="1">
          <a:blip r:embed="rId7">
            <a:alphaModFix/>
          </a:blip>
          <a:srcRect b="0" l="0" r="0" t="0"/>
          <a:stretch/>
        </p:blipFill>
        <p:spPr>
          <a:xfrm>
            <a:off x="10453407" y="2374900"/>
            <a:ext cx="38105" cy="1625600"/>
          </a:xfrm>
          <a:prstGeom prst="rect">
            <a:avLst/>
          </a:prstGeom>
          <a:noFill/>
          <a:ln>
            <a:noFill/>
          </a:ln>
        </p:spPr>
      </p:pic>
      <p:sp>
        <p:nvSpPr>
          <p:cNvPr id="475" name="Google Shape;475;p21"/>
          <p:cNvSpPr/>
          <p:nvPr/>
        </p:nvSpPr>
        <p:spPr>
          <a:xfrm>
            <a:off x="9678610" y="4000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p21"/>
          <p:cNvPicPr preferRelativeResize="0"/>
          <p:nvPr/>
        </p:nvPicPr>
        <p:blipFill rotWithShape="1">
          <a:blip r:embed="rId8">
            <a:alphaModFix/>
          </a:blip>
          <a:srcRect b="0" l="0" r="0" t="0"/>
          <a:stretch/>
        </p:blipFill>
        <p:spPr>
          <a:xfrm>
            <a:off x="10004863" y="4305300"/>
            <a:ext cx="973299" cy="1016000"/>
          </a:xfrm>
          <a:prstGeom prst="rect">
            <a:avLst/>
          </a:prstGeom>
          <a:noFill/>
          <a:ln>
            <a:noFill/>
          </a:ln>
        </p:spPr>
      </p:pic>
      <p:pic>
        <p:nvPicPr>
          <p:cNvPr descr=" " id="477" name="Google Shape;477;p21"/>
          <p:cNvPicPr preferRelativeResize="0"/>
          <p:nvPr/>
        </p:nvPicPr>
        <p:blipFill rotWithShape="1">
          <a:blip r:embed="rId7">
            <a:alphaModFix/>
          </a:blip>
          <a:srcRect b="0" l="0" r="0" t="0"/>
          <a:stretch/>
        </p:blipFill>
        <p:spPr>
          <a:xfrm>
            <a:off x="10453407" y="5626100"/>
            <a:ext cx="38105" cy="1625600"/>
          </a:xfrm>
          <a:prstGeom prst="rect">
            <a:avLst/>
          </a:prstGeom>
          <a:noFill/>
          <a:ln>
            <a:noFill/>
          </a:ln>
        </p:spPr>
      </p:pic>
      <p:sp>
        <p:nvSpPr>
          <p:cNvPr id="478" name="Google Shape;478;p21"/>
          <p:cNvSpPr/>
          <p:nvPr/>
        </p:nvSpPr>
        <p:spPr>
          <a:xfrm>
            <a:off x="9678610" y="72517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p21"/>
          <p:cNvPicPr preferRelativeResize="0"/>
          <p:nvPr/>
        </p:nvPicPr>
        <p:blipFill rotWithShape="1">
          <a:blip r:embed="rId9">
            <a:alphaModFix/>
          </a:blip>
          <a:srcRect b="0" l="0" r="0" t="0"/>
          <a:stretch/>
        </p:blipFill>
        <p:spPr>
          <a:xfrm>
            <a:off x="9983448" y="7556500"/>
            <a:ext cx="1016127" cy="1016000"/>
          </a:xfrm>
          <a:prstGeom prst="rect">
            <a:avLst/>
          </a:prstGeom>
          <a:noFill/>
          <a:ln>
            <a:noFill/>
          </a:ln>
        </p:spPr>
      </p:pic>
      <p:pic>
        <p:nvPicPr>
          <p:cNvPr descr=" " id="480" name="Google Shape;480;p21"/>
          <p:cNvPicPr preferRelativeResize="0"/>
          <p:nvPr/>
        </p:nvPicPr>
        <p:blipFill rotWithShape="1">
          <a:blip r:embed="rId7">
            <a:alphaModFix/>
          </a:blip>
          <a:srcRect b="0" l="0" r="0" t="0"/>
          <a:stretch/>
        </p:blipFill>
        <p:spPr>
          <a:xfrm>
            <a:off x="10453407" y="8877300"/>
            <a:ext cx="38105" cy="1625600"/>
          </a:xfrm>
          <a:prstGeom prst="rect">
            <a:avLst/>
          </a:prstGeom>
          <a:noFill/>
          <a:ln>
            <a:noFill/>
          </a:ln>
        </p:spPr>
      </p:pic>
      <p:sp>
        <p:nvSpPr>
          <p:cNvPr id="481" name="Google Shape;481;p21"/>
          <p:cNvSpPr/>
          <p:nvPr/>
        </p:nvSpPr>
        <p:spPr>
          <a:xfrm>
            <a:off x="9678610" y="105029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p21"/>
          <p:cNvPicPr preferRelativeResize="0"/>
          <p:nvPr/>
        </p:nvPicPr>
        <p:blipFill rotWithShape="1">
          <a:blip r:embed="rId10">
            <a:alphaModFix/>
          </a:blip>
          <a:srcRect b="0" l="0" r="0" t="0"/>
          <a:stretch/>
        </p:blipFill>
        <p:spPr>
          <a:xfrm>
            <a:off x="9983448" y="10807700"/>
            <a:ext cx="1016127" cy="1016000"/>
          </a:xfrm>
          <a:prstGeom prst="rect">
            <a:avLst/>
          </a:prstGeom>
          <a:noFill/>
          <a:ln>
            <a:noFill/>
          </a:ln>
        </p:spPr>
      </p:pic>
      <p:sp>
        <p:nvSpPr>
          <p:cNvPr id="483" name="Google Shape;483;p21"/>
          <p:cNvSpPr/>
          <p:nvPr/>
        </p:nvSpPr>
        <p:spPr>
          <a:xfrm>
            <a:off x="11304413" y="25400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484" name="Google Shape;484;p21"/>
          <p:cNvSpPr/>
          <p:nvPr/>
        </p:nvSpPr>
        <p:spPr>
          <a:xfrm>
            <a:off x="11304413" y="59563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485" name="Google Shape;485;p21"/>
          <p:cNvSpPr/>
          <p:nvPr/>
        </p:nvSpPr>
        <p:spPr>
          <a:xfrm>
            <a:off x="11304413" y="93091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486" name="Google Shape;486;p21"/>
          <p:cNvSpPr/>
          <p:nvPr/>
        </p:nvSpPr>
        <p:spPr>
          <a:xfrm>
            <a:off x="7794541" y="12446000"/>
            <a:ext cx="881066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491" name="Shape 491"/>
        <p:cNvGrpSpPr/>
        <p:nvPr/>
      </p:nvGrpSpPr>
      <p:grpSpPr>
        <a:xfrm>
          <a:off x="0" y="0"/>
          <a:ext cx="0" cy="0"/>
          <a:chOff x="0" y="0"/>
          <a:chExt cx="0" cy="0"/>
        </a:xfrm>
      </p:grpSpPr>
      <p:pic>
        <p:nvPicPr>
          <p:cNvPr descr=" " id="492" name="Google Shape;492;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3" name="Google Shape;49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5" name="Google Shape;495;p22"/>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p22"/>
          <p:cNvPicPr preferRelativeResize="0"/>
          <p:nvPr/>
        </p:nvPicPr>
        <p:blipFill rotWithShape="1">
          <a:blip r:embed="rId5">
            <a:alphaModFix/>
          </a:blip>
          <a:srcRect b="0" l="0" r="0" t="0"/>
          <a:stretch/>
        </p:blipFill>
        <p:spPr>
          <a:xfrm>
            <a:off x="10173972" y="3124200"/>
            <a:ext cx="5131441" cy="1549400"/>
          </a:xfrm>
          <a:prstGeom prst="rect">
            <a:avLst/>
          </a:prstGeom>
          <a:noFill/>
          <a:ln>
            <a:noFill/>
          </a:ln>
        </p:spPr>
      </p:pic>
      <p:sp>
        <p:nvSpPr>
          <p:cNvPr id="497" name="Google Shape;497;p22"/>
          <p:cNvSpPr/>
          <p:nvPr/>
        </p:nvSpPr>
        <p:spPr>
          <a:xfrm>
            <a:off x="10732841" y="30670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2"/>
          <p:cNvSpPr/>
          <p:nvPr/>
        </p:nvSpPr>
        <p:spPr>
          <a:xfrm>
            <a:off x="11444130" y="32194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Chloe Ng</a:t>
            </a:r>
            <a:endParaRPr b="0" i="0" sz="3600" u="none" cap="none" strike="noStrike">
              <a:solidFill>
                <a:schemeClr val="dk1"/>
              </a:solidFill>
              <a:latin typeface="Calibri"/>
              <a:ea typeface="Calibri"/>
              <a:cs typeface="Calibri"/>
              <a:sym typeface="Calibri"/>
            </a:endParaRPr>
          </a:p>
        </p:txBody>
      </p:sp>
      <p:sp>
        <p:nvSpPr>
          <p:cNvPr id="499" name="Google Shape;499;p22"/>
          <p:cNvSpPr/>
          <p:nvPr/>
        </p:nvSpPr>
        <p:spPr>
          <a:xfrm>
            <a:off x="11444130" y="39687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00" name="Google Shape;500;p22"/>
          <p:cNvPicPr preferRelativeResize="0"/>
          <p:nvPr/>
        </p:nvPicPr>
        <p:blipFill rotWithShape="1">
          <a:blip r:embed="rId6">
            <a:alphaModFix/>
          </a:blip>
          <a:srcRect b="0" l="0" r="0" t="0"/>
          <a:stretch/>
        </p:blipFill>
        <p:spPr>
          <a:xfrm>
            <a:off x="10173972" y="3340100"/>
            <a:ext cx="1117740" cy="1117600"/>
          </a:xfrm>
          <a:prstGeom prst="rect">
            <a:avLst/>
          </a:prstGeom>
          <a:noFill/>
          <a:ln>
            <a:noFill/>
          </a:ln>
        </p:spPr>
      </p:pic>
      <p:pic>
        <p:nvPicPr>
          <p:cNvPr descr=" " id="501" name="Google Shape;501;p22"/>
          <p:cNvPicPr preferRelativeResize="0"/>
          <p:nvPr/>
        </p:nvPicPr>
        <p:blipFill rotWithShape="1">
          <a:blip r:embed="rId5">
            <a:alphaModFix/>
          </a:blip>
          <a:srcRect b="0" l="0" r="0" t="0"/>
          <a:stretch/>
        </p:blipFill>
        <p:spPr>
          <a:xfrm>
            <a:off x="787498" y="5486400"/>
            <a:ext cx="5131441" cy="1549400"/>
          </a:xfrm>
          <a:prstGeom prst="rect">
            <a:avLst/>
          </a:prstGeom>
          <a:noFill/>
          <a:ln>
            <a:noFill/>
          </a:ln>
        </p:spPr>
      </p:pic>
      <p:sp>
        <p:nvSpPr>
          <p:cNvPr id="502" name="Google Shape;502;p22"/>
          <p:cNvSpPr/>
          <p:nvPr/>
        </p:nvSpPr>
        <p:spPr>
          <a:xfrm>
            <a:off x="1346368"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2"/>
          <p:cNvSpPr/>
          <p:nvPr/>
        </p:nvSpPr>
        <p:spPr>
          <a:xfrm>
            <a:off x="2057657"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Valtorin</a:t>
            </a:r>
            <a:endParaRPr b="0" i="0" sz="3600" u="none" cap="none" strike="noStrike">
              <a:solidFill>
                <a:schemeClr val="dk1"/>
              </a:solidFill>
              <a:latin typeface="Calibri"/>
              <a:ea typeface="Calibri"/>
              <a:cs typeface="Calibri"/>
              <a:sym typeface="Calibri"/>
            </a:endParaRPr>
          </a:p>
        </p:txBody>
      </p:sp>
      <p:sp>
        <p:nvSpPr>
          <p:cNvPr id="504" name="Google Shape;504;p22"/>
          <p:cNvSpPr/>
          <p:nvPr/>
        </p:nvSpPr>
        <p:spPr>
          <a:xfrm>
            <a:off x="2057657"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05" name="Google Shape;505;p22"/>
          <p:cNvPicPr preferRelativeResize="0"/>
          <p:nvPr/>
        </p:nvPicPr>
        <p:blipFill rotWithShape="1">
          <a:blip r:embed="rId7">
            <a:alphaModFix/>
          </a:blip>
          <a:srcRect b="0" l="0" r="0" t="0"/>
          <a:stretch/>
        </p:blipFill>
        <p:spPr>
          <a:xfrm>
            <a:off x="787498" y="5702300"/>
            <a:ext cx="1117740" cy="1117600"/>
          </a:xfrm>
          <a:prstGeom prst="rect">
            <a:avLst/>
          </a:prstGeom>
          <a:noFill/>
          <a:ln>
            <a:noFill/>
          </a:ln>
        </p:spPr>
      </p:pic>
      <p:pic>
        <p:nvPicPr>
          <p:cNvPr descr=" " id="506" name="Google Shape;506;p22"/>
          <p:cNvPicPr preferRelativeResize="0"/>
          <p:nvPr/>
        </p:nvPicPr>
        <p:blipFill rotWithShape="1">
          <a:blip r:embed="rId5">
            <a:alphaModFix/>
          </a:blip>
          <a:srcRect b="0" l="0" r="0" t="0"/>
          <a:stretch/>
        </p:blipFill>
        <p:spPr>
          <a:xfrm>
            <a:off x="787498" y="7848600"/>
            <a:ext cx="5131441" cy="1549400"/>
          </a:xfrm>
          <a:prstGeom prst="rect">
            <a:avLst/>
          </a:prstGeom>
          <a:noFill/>
          <a:ln>
            <a:noFill/>
          </a:ln>
        </p:spPr>
      </p:pic>
      <p:sp>
        <p:nvSpPr>
          <p:cNvPr id="507" name="Google Shape;507;p22"/>
          <p:cNvSpPr/>
          <p:nvPr/>
        </p:nvSpPr>
        <p:spPr>
          <a:xfrm>
            <a:off x="1346368"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2"/>
          <p:cNvSpPr/>
          <p:nvPr/>
        </p:nvSpPr>
        <p:spPr>
          <a:xfrm>
            <a:off x="2057657"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Lyrisa</a:t>
            </a:r>
            <a:endParaRPr b="0" i="0" sz="3600" u="none" cap="none" strike="noStrike">
              <a:solidFill>
                <a:schemeClr val="dk1"/>
              </a:solidFill>
              <a:latin typeface="Calibri"/>
              <a:ea typeface="Calibri"/>
              <a:cs typeface="Calibri"/>
              <a:sym typeface="Calibri"/>
            </a:endParaRPr>
          </a:p>
        </p:txBody>
      </p:sp>
      <p:sp>
        <p:nvSpPr>
          <p:cNvPr id="509" name="Google Shape;509;p22"/>
          <p:cNvSpPr/>
          <p:nvPr/>
        </p:nvSpPr>
        <p:spPr>
          <a:xfrm>
            <a:off x="2057657"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10" name="Google Shape;510;p22"/>
          <p:cNvPicPr preferRelativeResize="0"/>
          <p:nvPr/>
        </p:nvPicPr>
        <p:blipFill rotWithShape="1">
          <a:blip r:embed="rId8">
            <a:alphaModFix/>
          </a:blip>
          <a:srcRect b="0" l="0" r="0" t="0"/>
          <a:stretch/>
        </p:blipFill>
        <p:spPr>
          <a:xfrm>
            <a:off x="787498" y="8064500"/>
            <a:ext cx="1117740" cy="1117600"/>
          </a:xfrm>
          <a:prstGeom prst="rect">
            <a:avLst/>
          </a:prstGeom>
          <a:noFill/>
          <a:ln>
            <a:noFill/>
          </a:ln>
        </p:spPr>
      </p:pic>
      <p:pic>
        <p:nvPicPr>
          <p:cNvPr descr=" " id="511" name="Google Shape;511;p22"/>
          <p:cNvPicPr preferRelativeResize="0"/>
          <p:nvPr/>
        </p:nvPicPr>
        <p:blipFill rotWithShape="1">
          <a:blip r:embed="rId5">
            <a:alphaModFix/>
          </a:blip>
          <a:srcRect b="0" l="0" r="0" t="0"/>
          <a:stretch/>
        </p:blipFill>
        <p:spPr>
          <a:xfrm>
            <a:off x="6681035" y="7848600"/>
            <a:ext cx="5131441" cy="1549400"/>
          </a:xfrm>
          <a:prstGeom prst="rect">
            <a:avLst/>
          </a:prstGeom>
          <a:noFill/>
          <a:ln>
            <a:noFill/>
          </a:ln>
        </p:spPr>
      </p:pic>
      <p:sp>
        <p:nvSpPr>
          <p:cNvPr id="512" name="Google Shape;512;p22"/>
          <p:cNvSpPr/>
          <p:nvPr/>
        </p:nvSpPr>
        <p:spPr>
          <a:xfrm>
            <a:off x="7239905"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2"/>
          <p:cNvSpPr/>
          <p:nvPr/>
        </p:nvSpPr>
        <p:spPr>
          <a:xfrm>
            <a:off x="7951194"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Lucian</a:t>
            </a:r>
            <a:endParaRPr b="0" i="0" sz="3600" u="none" cap="none" strike="noStrike">
              <a:solidFill>
                <a:schemeClr val="dk1"/>
              </a:solidFill>
              <a:latin typeface="Calibri"/>
              <a:ea typeface="Calibri"/>
              <a:cs typeface="Calibri"/>
              <a:sym typeface="Calibri"/>
            </a:endParaRPr>
          </a:p>
        </p:txBody>
      </p:sp>
      <p:sp>
        <p:nvSpPr>
          <p:cNvPr id="514" name="Google Shape;514;p22"/>
          <p:cNvSpPr/>
          <p:nvPr/>
        </p:nvSpPr>
        <p:spPr>
          <a:xfrm>
            <a:off x="7951194"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15" name="Google Shape;515;p22"/>
          <p:cNvPicPr preferRelativeResize="0"/>
          <p:nvPr/>
        </p:nvPicPr>
        <p:blipFill rotWithShape="1">
          <a:blip r:embed="rId9">
            <a:alphaModFix/>
          </a:blip>
          <a:srcRect b="0" l="0" r="0" t="0"/>
          <a:stretch/>
        </p:blipFill>
        <p:spPr>
          <a:xfrm>
            <a:off x="6681035" y="8064500"/>
            <a:ext cx="1117740" cy="1117600"/>
          </a:xfrm>
          <a:prstGeom prst="rect">
            <a:avLst/>
          </a:prstGeom>
          <a:noFill/>
          <a:ln>
            <a:noFill/>
          </a:ln>
        </p:spPr>
      </p:pic>
      <p:pic>
        <p:nvPicPr>
          <p:cNvPr descr=" " id="516" name="Google Shape;516;p22"/>
          <p:cNvPicPr preferRelativeResize="0"/>
          <p:nvPr/>
        </p:nvPicPr>
        <p:blipFill rotWithShape="1">
          <a:blip r:embed="rId5">
            <a:alphaModFix/>
          </a:blip>
          <a:srcRect b="0" l="0" r="0" t="0"/>
          <a:stretch/>
        </p:blipFill>
        <p:spPr>
          <a:xfrm>
            <a:off x="6681035" y="10210800"/>
            <a:ext cx="5131441" cy="1549400"/>
          </a:xfrm>
          <a:prstGeom prst="rect">
            <a:avLst/>
          </a:prstGeom>
          <a:noFill/>
          <a:ln>
            <a:noFill/>
          </a:ln>
        </p:spPr>
      </p:pic>
      <p:sp>
        <p:nvSpPr>
          <p:cNvPr id="517" name="Google Shape;517;p22"/>
          <p:cNvSpPr/>
          <p:nvPr/>
        </p:nvSpPr>
        <p:spPr>
          <a:xfrm>
            <a:off x="7239905" y="101536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2"/>
          <p:cNvSpPr/>
          <p:nvPr/>
        </p:nvSpPr>
        <p:spPr>
          <a:xfrm>
            <a:off x="7951194" y="103060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Cedric</a:t>
            </a:r>
            <a:endParaRPr b="0" i="0" sz="3600" u="none" cap="none" strike="noStrike">
              <a:solidFill>
                <a:schemeClr val="dk1"/>
              </a:solidFill>
              <a:latin typeface="Calibri"/>
              <a:ea typeface="Calibri"/>
              <a:cs typeface="Calibri"/>
              <a:sym typeface="Calibri"/>
            </a:endParaRPr>
          </a:p>
        </p:txBody>
      </p:sp>
      <p:sp>
        <p:nvSpPr>
          <p:cNvPr id="519" name="Google Shape;519;p22"/>
          <p:cNvSpPr/>
          <p:nvPr/>
        </p:nvSpPr>
        <p:spPr>
          <a:xfrm>
            <a:off x="7951194" y="11055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20" name="Google Shape;520;p22"/>
          <p:cNvPicPr preferRelativeResize="0"/>
          <p:nvPr/>
        </p:nvPicPr>
        <p:blipFill rotWithShape="1">
          <a:blip r:embed="rId10">
            <a:alphaModFix/>
          </a:blip>
          <a:srcRect b="0" l="0" r="0" t="0"/>
          <a:stretch/>
        </p:blipFill>
        <p:spPr>
          <a:xfrm>
            <a:off x="6681035" y="10426700"/>
            <a:ext cx="1117740" cy="1117600"/>
          </a:xfrm>
          <a:prstGeom prst="rect">
            <a:avLst/>
          </a:prstGeom>
          <a:noFill/>
          <a:ln>
            <a:noFill/>
          </a:ln>
        </p:spPr>
      </p:pic>
      <p:pic>
        <p:nvPicPr>
          <p:cNvPr descr=" " id="521" name="Google Shape;521;p22"/>
          <p:cNvPicPr preferRelativeResize="0"/>
          <p:nvPr/>
        </p:nvPicPr>
        <p:blipFill rotWithShape="1">
          <a:blip r:embed="rId5">
            <a:alphaModFix/>
          </a:blip>
          <a:srcRect b="0" l="0" r="0" t="0"/>
          <a:stretch/>
        </p:blipFill>
        <p:spPr>
          <a:xfrm>
            <a:off x="12574572" y="7848600"/>
            <a:ext cx="5131441" cy="1549400"/>
          </a:xfrm>
          <a:prstGeom prst="rect">
            <a:avLst/>
          </a:prstGeom>
          <a:noFill/>
          <a:ln>
            <a:noFill/>
          </a:ln>
        </p:spPr>
      </p:pic>
      <p:sp>
        <p:nvSpPr>
          <p:cNvPr id="522" name="Google Shape;522;p22"/>
          <p:cNvSpPr/>
          <p:nvPr/>
        </p:nvSpPr>
        <p:spPr>
          <a:xfrm>
            <a:off x="13133441"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2"/>
          <p:cNvSpPr/>
          <p:nvPr/>
        </p:nvSpPr>
        <p:spPr>
          <a:xfrm>
            <a:off x="13844730"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Elvina</a:t>
            </a:r>
            <a:endParaRPr b="0" i="0" sz="3600" u="none" cap="none" strike="noStrike">
              <a:solidFill>
                <a:schemeClr val="dk1"/>
              </a:solidFill>
              <a:latin typeface="Calibri"/>
              <a:ea typeface="Calibri"/>
              <a:cs typeface="Calibri"/>
              <a:sym typeface="Calibri"/>
            </a:endParaRPr>
          </a:p>
        </p:txBody>
      </p:sp>
      <p:sp>
        <p:nvSpPr>
          <p:cNvPr id="524" name="Google Shape;524;p22"/>
          <p:cNvSpPr/>
          <p:nvPr/>
        </p:nvSpPr>
        <p:spPr>
          <a:xfrm>
            <a:off x="13844730"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25" name="Google Shape;525;p22"/>
          <p:cNvPicPr preferRelativeResize="0"/>
          <p:nvPr/>
        </p:nvPicPr>
        <p:blipFill rotWithShape="1">
          <a:blip r:embed="rId11">
            <a:alphaModFix/>
          </a:blip>
          <a:srcRect b="0" l="0" r="0" t="0"/>
          <a:stretch/>
        </p:blipFill>
        <p:spPr>
          <a:xfrm>
            <a:off x="12574572" y="8064500"/>
            <a:ext cx="1117740" cy="1117600"/>
          </a:xfrm>
          <a:prstGeom prst="rect">
            <a:avLst/>
          </a:prstGeom>
          <a:noFill/>
          <a:ln>
            <a:noFill/>
          </a:ln>
        </p:spPr>
      </p:pic>
      <p:pic>
        <p:nvPicPr>
          <p:cNvPr descr=" " id="526" name="Google Shape;526;p22"/>
          <p:cNvPicPr preferRelativeResize="0"/>
          <p:nvPr/>
        </p:nvPicPr>
        <p:blipFill rotWithShape="1">
          <a:blip r:embed="rId5">
            <a:alphaModFix/>
          </a:blip>
          <a:srcRect b="0" l="0" r="0" t="0"/>
          <a:stretch/>
        </p:blipFill>
        <p:spPr>
          <a:xfrm>
            <a:off x="12574572" y="10210800"/>
            <a:ext cx="5131441" cy="1549400"/>
          </a:xfrm>
          <a:prstGeom prst="rect">
            <a:avLst/>
          </a:prstGeom>
          <a:noFill/>
          <a:ln>
            <a:noFill/>
          </a:ln>
        </p:spPr>
      </p:pic>
      <p:sp>
        <p:nvSpPr>
          <p:cNvPr id="527" name="Google Shape;527;p22"/>
          <p:cNvSpPr/>
          <p:nvPr/>
        </p:nvSpPr>
        <p:spPr>
          <a:xfrm>
            <a:off x="13133441" y="101536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2"/>
          <p:cNvSpPr/>
          <p:nvPr/>
        </p:nvSpPr>
        <p:spPr>
          <a:xfrm>
            <a:off x="13844730" y="103060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Seraphina</a:t>
            </a:r>
            <a:endParaRPr b="0" i="0" sz="3600" u="none" cap="none" strike="noStrike">
              <a:solidFill>
                <a:schemeClr val="dk1"/>
              </a:solidFill>
              <a:latin typeface="Calibri"/>
              <a:ea typeface="Calibri"/>
              <a:cs typeface="Calibri"/>
              <a:sym typeface="Calibri"/>
            </a:endParaRPr>
          </a:p>
        </p:txBody>
      </p:sp>
      <p:sp>
        <p:nvSpPr>
          <p:cNvPr id="529" name="Google Shape;529;p22"/>
          <p:cNvSpPr/>
          <p:nvPr/>
        </p:nvSpPr>
        <p:spPr>
          <a:xfrm>
            <a:off x="13844730" y="11055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30" name="Google Shape;530;p22"/>
          <p:cNvPicPr preferRelativeResize="0"/>
          <p:nvPr/>
        </p:nvPicPr>
        <p:blipFill rotWithShape="1">
          <a:blip r:embed="rId12">
            <a:alphaModFix/>
          </a:blip>
          <a:srcRect b="0" l="0" r="0" t="0"/>
          <a:stretch/>
        </p:blipFill>
        <p:spPr>
          <a:xfrm>
            <a:off x="12574572" y="10426700"/>
            <a:ext cx="1117740" cy="1117600"/>
          </a:xfrm>
          <a:prstGeom prst="rect">
            <a:avLst/>
          </a:prstGeom>
          <a:noFill/>
          <a:ln>
            <a:noFill/>
          </a:ln>
        </p:spPr>
      </p:pic>
      <p:pic>
        <p:nvPicPr>
          <p:cNvPr descr=" " id="531" name="Google Shape;531;p22"/>
          <p:cNvPicPr preferRelativeResize="0"/>
          <p:nvPr/>
        </p:nvPicPr>
        <p:blipFill rotWithShape="1">
          <a:blip r:embed="rId5">
            <a:alphaModFix/>
          </a:blip>
          <a:srcRect b="0" l="0" r="0" t="0"/>
          <a:stretch/>
        </p:blipFill>
        <p:spPr>
          <a:xfrm>
            <a:off x="18468108" y="7848600"/>
            <a:ext cx="5131441" cy="1549400"/>
          </a:xfrm>
          <a:prstGeom prst="rect">
            <a:avLst/>
          </a:prstGeom>
          <a:noFill/>
          <a:ln>
            <a:noFill/>
          </a:ln>
        </p:spPr>
      </p:pic>
      <p:sp>
        <p:nvSpPr>
          <p:cNvPr id="532" name="Google Shape;532;p22"/>
          <p:cNvSpPr/>
          <p:nvPr/>
        </p:nvSpPr>
        <p:spPr>
          <a:xfrm>
            <a:off x="19026978"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2"/>
          <p:cNvSpPr/>
          <p:nvPr/>
        </p:nvSpPr>
        <p:spPr>
          <a:xfrm>
            <a:off x="19738267"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Kaelen</a:t>
            </a:r>
            <a:endParaRPr b="0" i="0" sz="3600" u="none" cap="none" strike="noStrike">
              <a:solidFill>
                <a:schemeClr val="dk1"/>
              </a:solidFill>
              <a:latin typeface="Calibri"/>
              <a:ea typeface="Calibri"/>
              <a:cs typeface="Calibri"/>
              <a:sym typeface="Calibri"/>
            </a:endParaRPr>
          </a:p>
        </p:txBody>
      </p:sp>
      <p:sp>
        <p:nvSpPr>
          <p:cNvPr id="534" name="Google Shape;534;p22"/>
          <p:cNvSpPr/>
          <p:nvPr/>
        </p:nvSpPr>
        <p:spPr>
          <a:xfrm>
            <a:off x="19738267"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35" name="Google Shape;535;p22"/>
          <p:cNvPicPr preferRelativeResize="0"/>
          <p:nvPr/>
        </p:nvPicPr>
        <p:blipFill rotWithShape="1">
          <a:blip r:embed="rId13">
            <a:alphaModFix/>
          </a:blip>
          <a:srcRect b="0" l="0" r="0" t="0"/>
          <a:stretch/>
        </p:blipFill>
        <p:spPr>
          <a:xfrm>
            <a:off x="18468108" y="8064500"/>
            <a:ext cx="1117740" cy="1117600"/>
          </a:xfrm>
          <a:prstGeom prst="rect">
            <a:avLst/>
          </a:prstGeom>
          <a:noFill/>
          <a:ln>
            <a:noFill/>
          </a:ln>
        </p:spPr>
      </p:pic>
      <p:pic>
        <p:nvPicPr>
          <p:cNvPr descr=" " id="536" name="Google Shape;536;p22"/>
          <p:cNvPicPr preferRelativeResize="0"/>
          <p:nvPr/>
        </p:nvPicPr>
        <p:blipFill rotWithShape="1">
          <a:blip r:embed="rId5">
            <a:alphaModFix/>
          </a:blip>
          <a:srcRect b="0" l="0" r="0" t="0"/>
          <a:stretch/>
        </p:blipFill>
        <p:spPr>
          <a:xfrm>
            <a:off x="6681035" y="5486400"/>
            <a:ext cx="5131441" cy="1549400"/>
          </a:xfrm>
          <a:prstGeom prst="rect">
            <a:avLst/>
          </a:prstGeom>
          <a:noFill/>
          <a:ln>
            <a:noFill/>
          </a:ln>
        </p:spPr>
      </p:pic>
      <p:sp>
        <p:nvSpPr>
          <p:cNvPr id="537" name="Google Shape;537;p22"/>
          <p:cNvSpPr/>
          <p:nvPr/>
        </p:nvSpPr>
        <p:spPr>
          <a:xfrm>
            <a:off x="7239905"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2"/>
          <p:cNvSpPr/>
          <p:nvPr/>
        </p:nvSpPr>
        <p:spPr>
          <a:xfrm>
            <a:off x="7951194"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Aurielle</a:t>
            </a:r>
            <a:endParaRPr b="0" i="0" sz="3600" u="none" cap="none" strike="noStrike">
              <a:solidFill>
                <a:schemeClr val="dk1"/>
              </a:solidFill>
              <a:latin typeface="Calibri"/>
              <a:ea typeface="Calibri"/>
              <a:cs typeface="Calibri"/>
              <a:sym typeface="Calibri"/>
            </a:endParaRPr>
          </a:p>
        </p:txBody>
      </p:sp>
      <p:sp>
        <p:nvSpPr>
          <p:cNvPr id="539" name="Google Shape;539;p22"/>
          <p:cNvSpPr/>
          <p:nvPr/>
        </p:nvSpPr>
        <p:spPr>
          <a:xfrm>
            <a:off x="7951194"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540" name="Google Shape;540;p22"/>
          <p:cNvPicPr preferRelativeResize="0"/>
          <p:nvPr/>
        </p:nvPicPr>
        <p:blipFill rotWithShape="1">
          <a:blip r:embed="rId14">
            <a:alphaModFix/>
          </a:blip>
          <a:srcRect b="0" l="0" r="0" t="0"/>
          <a:stretch/>
        </p:blipFill>
        <p:spPr>
          <a:xfrm>
            <a:off x="6681035" y="5702300"/>
            <a:ext cx="1117740" cy="1117600"/>
          </a:xfrm>
          <a:prstGeom prst="rect">
            <a:avLst/>
          </a:prstGeom>
          <a:noFill/>
          <a:ln>
            <a:noFill/>
          </a:ln>
        </p:spPr>
      </p:pic>
      <p:pic>
        <p:nvPicPr>
          <p:cNvPr descr=" " id="541" name="Google Shape;541;p22"/>
          <p:cNvPicPr preferRelativeResize="0"/>
          <p:nvPr/>
        </p:nvPicPr>
        <p:blipFill rotWithShape="1">
          <a:blip r:embed="rId5">
            <a:alphaModFix/>
          </a:blip>
          <a:srcRect b="0" l="0" r="0" t="0"/>
          <a:stretch/>
        </p:blipFill>
        <p:spPr>
          <a:xfrm>
            <a:off x="18468108" y="5486400"/>
            <a:ext cx="5131441" cy="1549400"/>
          </a:xfrm>
          <a:prstGeom prst="rect">
            <a:avLst/>
          </a:prstGeom>
          <a:noFill/>
          <a:ln>
            <a:noFill/>
          </a:ln>
        </p:spPr>
      </p:pic>
      <p:sp>
        <p:nvSpPr>
          <p:cNvPr id="542" name="Google Shape;542;p22"/>
          <p:cNvSpPr/>
          <p:nvPr/>
        </p:nvSpPr>
        <p:spPr>
          <a:xfrm>
            <a:off x="19026978"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2"/>
          <p:cNvSpPr/>
          <p:nvPr/>
        </p:nvSpPr>
        <p:spPr>
          <a:xfrm>
            <a:off x="19738267"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Dariana</a:t>
            </a:r>
            <a:endParaRPr b="0" i="0" sz="3600" u="none" cap="none" strike="noStrike">
              <a:solidFill>
                <a:schemeClr val="dk1"/>
              </a:solidFill>
              <a:latin typeface="Calibri"/>
              <a:ea typeface="Calibri"/>
              <a:cs typeface="Calibri"/>
              <a:sym typeface="Calibri"/>
            </a:endParaRPr>
          </a:p>
        </p:txBody>
      </p:sp>
      <p:sp>
        <p:nvSpPr>
          <p:cNvPr id="544" name="Google Shape;544;p22"/>
          <p:cNvSpPr/>
          <p:nvPr/>
        </p:nvSpPr>
        <p:spPr>
          <a:xfrm>
            <a:off x="19738267"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545" name="Google Shape;545;p22"/>
          <p:cNvPicPr preferRelativeResize="0"/>
          <p:nvPr/>
        </p:nvPicPr>
        <p:blipFill rotWithShape="1">
          <a:blip r:embed="rId15">
            <a:alphaModFix/>
          </a:blip>
          <a:srcRect b="0" l="0" r="0" t="0"/>
          <a:stretch/>
        </p:blipFill>
        <p:spPr>
          <a:xfrm>
            <a:off x="18468108" y="5702300"/>
            <a:ext cx="1117740" cy="1117600"/>
          </a:xfrm>
          <a:prstGeom prst="rect">
            <a:avLst/>
          </a:prstGeom>
          <a:noFill/>
          <a:ln>
            <a:noFill/>
          </a:ln>
        </p:spPr>
      </p:pic>
      <p:pic>
        <p:nvPicPr>
          <p:cNvPr descr=" " id="546" name="Google Shape;546;p22"/>
          <p:cNvPicPr preferRelativeResize="0"/>
          <p:nvPr/>
        </p:nvPicPr>
        <p:blipFill rotWithShape="1">
          <a:blip r:embed="rId5">
            <a:alphaModFix/>
          </a:blip>
          <a:srcRect b="0" l="0" r="0" t="0"/>
          <a:stretch/>
        </p:blipFill>
        <p:spPr>
          <a:xfrm>
            <a:off x="12574572" y="5486400"/>
            <a:ext cx="5131441" cy="1549400"/>
          </a:xfrm>
          <a:prstGeom prst="rect">
            <a:avLst/>
          </a:prstGeom>
          <a:noFill/>
          <a:ln>
            <a:noFill/>
          </a:ln>
        </p:spPr>
      </p:pic>
      <p:sp>
        <p:nvSpPr>
          <p:cNvPr id="547" name="Google Shape;547;p22"/>
          <p:cNvSpPr/>
          <p:nvPr/>
        </p:nvSpPr>
        <p:spPr>
          <a:xfrm>
            <a:off x="13133441"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2"/>
          <p:cNvSpPr/>
          <p:nvPr/>
        </p:nvSpPr>
        <p:spPr>
          <a:xfrm>
            <a:off x="13844730"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Theronis</a:t>
            </a:r>
            <a:endParaRPr b="0" i="0" sz="3600" u="none" cap="none" strike="noStrike">
              <a:solidFill>
                <a:schemeClr val="dk1"/>
              </a:solidFill>
              <a:latin typeface="Calibri"/>
              <a:ea typeface="Calibri"/>
              <a:cs typeface="Calibri"/>
              <a:sym typeface="Calibri"/>
            </a:endParaRPr>
          </a:p>
        </p:txBody>
      </p:sp>
      <p:sp>
        <p:nvSpPr>
          <p:cNvPr id="549" name="Google Shape;549;p22"/>
          <p:cNvSpPr/>
          <p:nvPr/>
        </p:nvSpPr>
        <p:spPr>
          <a:xfrm>
            <a:off x="13844730"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550" name="Google Shape;550;p22"/>
          <p:cNvPicPr preferRelativeResize="0"/>
          <p:nvPr/>
        </p:nvPicPr>
        <p:blipFill rotWithShape="1">
          <a:blip r:embed="rId16">
            <a:alphaModFix/>
          </a:blip>
          <a:srcRect b="0" l="0" r="0" t="0"/>
          <a:stretch/>
        </p:blipFill>
        <p:spPr>
          <a:xfrm>
            <a:off x="12574572" y="5702300"/>
            <a:ext cx="1117740" cy="1117600"/>
          </a:xfrm>
          <a:prstGeom prst="rect">
            <a:avLst/>
          </a:prstGeom>
          <a:noFill/>
          <a:ln>
            <a:noFill/>
          </a:ln>
        </p:spPr>
      </p:pic>
      <p:pic>
        <p:nvPicPr>
          <p:cNvPr descr=" " id="551" name="Google Shape;551;p22"/>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552" name="Google Shape;552;p22"/>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553" name="Google Shape;553;p22"/>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554" name="Google Shape;554;p22"/>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555" name="Google Shape;555;p22"/>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556" name="Google Shape;556;p22"/>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557" name="Google Shape;557;p22"/>
          <p:cNvPicPr preferRelativeResize="0"/>
          <p:nvPr/>
        </p:nvPicPr>
        <p:blipFill rotWithShape="1">
          <a:blip r:embed="rId20">
            <a:alphaModFix/>
          </a:blip>
          <a:srcRect b="0" l="0" r="0" t="0"/>
          <a:stretch/>
        </p:blipFill>
        <p:spPr>
          <a:xfrm>
            <a:off x="3353219" y="7035800"/>
            <a:ext cx="12702" cy="812800"/>
          </a:xfrm>
          <a:prstGeom prst="rect">
            <a:avLst/>
          </a:prstGeom>
          <a:noFill/>
          <a:ln>
            <a:noFill/>
          </a:ln>
        </p:spPr>
      </p:pic>
      <p:pic>
        <p:nvPicPr>
          <p:cNvPr descr=" " id="558" name="Google Shape;558;p22"/>
          <p:cNvPicPr preferRelativeResize="0"/>
          <p:nvPr/>
        </p:nvPicPr>
        <p:blipFill rotWithShape="1">
          <a:blip r:embed="rId20">
            <a:alphaModFix/>
          </a:blip>
          <a:srcRect b="0" l="0" r="0" t="0"/>
          <a:stretch/>
        </p:blipFill>
        <p:spPr>
          <a:xfrm>
            <a:off x="9513489" y="7035800"/>
            <a:ext cx="12702" cy="812800"/>
          </a:xfrm>
          <a:prstGeom prst="rect">
            <a:avLst/>
          </a:prstGeom>
          <a:noFill/>
          <a:ln>
            <a:noFill/>
          </a:ln>
        </p:spPr>
      </p:pic>
      <p:pic>
        <p:nvPicPr>
          <p:cNvPr descr=" " id="559" name="Google Shape;559;p22"/>
          <p:cNvPicPr preferRelativeResize="0"/>
          <p:nvPr/>
        </p:nvPicPr>
        <p:blipFill rotWithShape="1">
          <a:blip r:embed="rId20">
            <a:alphaModFix/>
          </a:blip>
          <a:srcRect b="0" l="0" r="0" t="0"/>
          <a:stretch/>
        </p:blipFill>
        <p:spPr>
          <a:xfrm>
            <a:off x="15407026" y="7035800"/>
            <a:ext cx="12702" cy="812800"/>
          </a:xfrm>
          <a:prstGeom prst="rect">
            <a:avLst/>
          </a:prstGeom>
          <a:noFill/>
          <a:ln>
            <a:noFill/>
          </a:ln>
        </p:spPr>
      </p:pic>
      <p:pic>
        <p:nvPicPr>
          <p:cNvPr descr=" " id="560" name="Google Shape;560;p22"/>
          <p:cNvPicPr preferRelativeResize="0"/>
          <p:nvPr/>
        </p:nvPicPr>
        <p:blipFill rotWithShape="1">
          <a:blip r:embed="rId20">
            <a:alphaModFix/>
          </a:blip>
          <a:srcRect b="0" l="0" r="0" t="0"/>
          <a:stretch/>
        </p:blipFill>
        <p:spPr>
          <a:xfrm>
            <a:off x="21021127" y="7035800"/>
            <a:ext cx="12702" cy="812800"/>
          </a:xfrm>
          <a:prstGeom prst="rect">
            <a:avLst/>
          </a:prstGeom>
          <a:noFill/>
          <a:ln>
            <a:noFill/>
          </a:ln>
        </p:spPr>
      </p:pic>
      <p:pic>
        <p:nvPicPr>
          <p:cNvPr descr=" " id="561" name="Google Shape;561;p22"/>
          <p:cNvPicPr preferRelativeResize="0"/>
          <p:nvPr/>
        </p:nvPicPr>
        <p:blipFill rotWithShape="1">
          <a:blip r:embed="rId20">
            <a:alphaModFix/>
          </a:blip>
          <a:srcRect b="0" l="0" r="0" t="0"/>
          <a:stretch/>
        </p:blipFill>
        <p:spPr>
          <a:xfrm>
            <a:off x="9513489" y="9398000"/>
            <a:ext cx="12702" cy="812800"/>
          </a:xfrm>
          <a:prstGeom prst="rect">
            <a:avLst/>
          </a:prstGeom>
          <a:noFill/>
          <a:ln>
            <a:noFill/>
          </a:ln>
        </p:spPr>
      </p:pic>
      <p:pic>
        <p:nvPicPr>
          <p:cNvPr descr=" " id="562" name="Google Shape;562;p22"/>
          <p:cNvPicPr preferRelativeResize="0"/>
          <p:nvPr/>
        </p:nvPicPr>
        <p:blipFill rotWithShape="1">
          <a:blip r:embed="rId20">
            <a:alphaModFix/>
          </a:blip>
          <a:srcRect b="0" l="0" r="0" t="0"/>
          <a:stretch/>
        </p:blipFill>
        <p:spPr>
          <a:xfrm>
            <a:off x="15407026" y="9398000"/>
            <a:ext cx="12702" cy="812800"/>
          </a:xfrm>
          <a:prstGeom prst="rect">
            <a:avLst/>
          </a:prstGeom>
          <a:noFill/>
          <a:ln>
            <a:noFill/>
          </a:ln>
        </p:spPr>
      </p:pic>
      <p:sp>
        <p:nvSpPr>
          <p:cNvPr id="563" name="Google Shape;563;p22"/>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64" name="Google Shape;564;p22"/>
          <p:cNvSpPr/>
          <p:nvPr/>
        </p:nvSpPr>
        <p:spPr>
          <a:xfrm>
            <a:off x="6816519" y="965200"/>
            <a:ext cx="1075401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569" name="Shape 569"/>
        <p:cNvGrpSpPr/>
        <p:nvPr/>
      </p:nvGrpSpPr>
      <p:grpSpPr>
        <a:xfrm>
          <a:off x="0" y="0"/>
          <a:ext cx="0" cy="0"/>
          <a:chOff x="0" y="0"/>
          <a:chExt cx="0" cy="0"/>
        </a:xfrm>
      </p:grpSpPr>
      <p:pic>
        <p:nvPicPr>
          <p:cNvPr descr=" " id="570" name="Google Shape;570;p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1" name="Google Shape;571;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3" name="Google Shape;573;p23"/>
          <p:cNvSpPr/>
          <p:nvPr/>
        </p:nvSpPr>
        <p:spPr>
          <a:xfrm>
            <a:off x="2667333" y="63881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74" name="Google Shape;574;p23"/>
          <p:cNvSpPr/>
          <p:nvPr/>
        </p:nvSpPr>
        <p:spPr>
          <a:xfrm>
            <a:off x="2667333" y="3149600"/>
            <a:ext cx="8150185"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575" name="Google Shape;575;p23"/>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76" name="Google Shape;576;p23"/>
          <p:cNvPicPr preferRelativeResize="0"/>
          <p:nvPr/>
        </p:nvPicPr>
        <p:blipFill rotWithShape="1">
          <a:blip r:embed="rId6">
            <a:alphaModFix/>
          </a:blip>
          <a:srcRect b="0" l="0" r="0" t="0"/>
          <a:stretch/>
        </p:blipFill>
        <p:spPr>
          <a:xfrm>
            <a:off x="13920940" y="2540000"/>
            <a:ext cx="8641846" cy="86454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36" name="Shape 36"/>
        <p:cNvGrpSpPr/>
        <p:nvPr/>
      </p:nvGrpSpPr>
      <p:grpSpPr>
        <a:xfrm>
          <a:off x="0" y="0"/>
          <a:ext cx="0" cy="0"/>
          <a:chOff x="0" y="0"/>
          <a:chExt cx="0" cy="0"/>
        </a:xfrm>
      </p:grpSpPr>
      <p:pic>
        <p:nvPicPr>
          <p:cNvPr descr=" " id="37" name="Google Shape;37;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 name="Google Shape;38;p3"/>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39" name="Google Shape;39;p3"/>
          <p:cNvSpPr/>
          <p:nvPr/>
        </p:nvSpPr>
        <p:spPr>
          <a:xfrm rot="-5400000">
            <a:off x="5235594" y="5546973"/>
            <a:ext cx="1029675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12800"/>
              <a:buFont typeface="Bebas Neue"/>
              <a:buNone/>
            </a:pPr>
            <a:r>
              <a:rPr b="0" i="0" lang="en-US" sz="12800" u="none" cap="none" strike="noStrike">
                <a:solidFill>
                  <a:srgbClr val="8CEBF3"/>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40" name="Google Shape;40;p3"/>
          <p:cNvSpPr/>
          <p:nvPr/>
        </p:nvSpPr>
        <p:spPr>
          <a:xfrm>
            <a:off x="12879410" y="16383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3"/>
          <p:cNvPicPr preferRelativeResize="0"/>
          <p:nvPr/>
        </p:nvPicPr>
        <p:blipFill rotWithShape="1">
          <a:blip r:embed="rId5">
            <a:alphaModFix/>
          </a:blip>
          <a:srcRect b="0" l="0" r="0" t="0"/>
          <a:stretch/>
        </p:blipFill>
        <p:spPr>
          <a:xfrm>
            <a:off x="12879410" y="1638300"/>
            <a:ext cx="1625803" cy="1625600"/>
          </a:xfrm>
          <a:prstGeom prst="rect">
            <a:avLst/>
          </a:prstGeom>
          <a:noFill/>
          <a:ln>
            <a:noFill/>
          </a:ln>
        </p:spPr>
      </p:pic>
      <p:sp>
        <p:nvSpPr>
          <p:cNvPr id="42" name="Google Shape;42;p3"/>
          <p:cNvSpPr/>
          <p:nvPr/>
        </p:nvSpPr>
        <p:spPr>
          <a:xfrm>
            <a:off x="12879410" y="1638300"/>
            <a:ext cx="1625803" cy="16256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13343018" y="1981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44" name="Google Shape;44;p3"/>
          <p:cNvSpPr/>
          <p:nvPr/>
        </p:nvSpPr>
        <p:spPr>
          <a:xfrm>
            <a:off x="14708438" y="17272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14708438" y="17272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46" name="Google Shape;46;p3"/>
          <p:cNvSpPr/>
          <p:nvPr/>
        </p:nvSpPr>
        <p:spPr>
          <a:xfrm>
            <a:off x="14708438" y="25654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p3"/>
          <p:cNvSpPr/>
          <p:nvPr/>
        </p:nvSpPr>
        <p:spPr>
          <a:xfrm>
            <a:off x="12879410" y="4356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5">
            <a:alphaModFix/>
          </a:blip>
          <a:srcRect b="0" l="0" r="0" t="0"/>
          <a:stretch/>
        </p:blipFill>
        <p:spPr>
          <a:xfrm>
            <a:off x="12879410" y="4356100"/>
            <a:ext cx="1625803" cy="1625600"/>
          </a:xfrm>
          <a:prstGeom prst="rect">
            <a:avLst/>
          </a:prstGeom>
          <a:noFill/>
          <a:ln>
            <a:noFill/>
          </a:ln>
        </p:spPr>
      </p:pic>
      <p:sp>
        <p:nvSpPr>
          <p:cNvPr id="49" name="Google Shape;49;p3"/>
          <p:cNvSpPr/>
          <p:nvPr/>
        </p:nvSpPr>
        <p:spPr>
          <a:xfrm>
            <a:off x="12879410" y="4356100"/>
            <a:ext cx="1625803" cy="16256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3343018" y="46990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14708438" y="44450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4708438" y="44450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4708438" y="52832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p3"/>
          <p:cNvSpPr/>
          <p:nvPr/>
        </p:nvSpPr>
        <p:spPr>
          <a:xfrm>
            <a:off x="12879410" y="70739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p3"/>
          <p:cNvPicPr preferRelativeResize="0"/>
          <p:nvPr/>
        </p:nvPicPr>
        <p:blipFill rotWithShape="1">
          <a:blip r:embed="rId5">
            <a:alphaModFix/>
          </a:blip>
          <a:srcRect b="0" l="0" r="0" t="0"/>
          <a:stretch/>
        </p:blipFill>
        <p:spPr>
          <a:xfrm>
            <a:off x="12879410" y="7073900"/>
            <a:ext cx="1625803" cy="1625600"/>
          </a:xfrm>
          <a:prstGeom prst="rect">
            <a:avLst/>
          </a:prstGeom>
          <a:noFill/>
          <a:ln>
            <a:noFill/>
          </a:ln>
        </p:spPr>
      </p:pic>
      <p:sp>
        <p:nvSpPr>
          <p:cNvPr id="56" name="Google Shape;56;p3"/>
          <p:cNvSpPr/>
          <p:nvPr/>
        </p:nvSpPr>
        <p:spPr>
          <a:xfrm>
            <a:off x="12879410" y="7073900"/>
            <a:ext cx="1625803" cy="16256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3343018" y="74168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4708438" y="71628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4708438" y="71628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4708438" y="80010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12879410" y="9791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p3"/>
          <p:cNvPicPr preferRelativeResize="0"/>
          <p:nvPr/>
        </p:nvPicPr>
        <p:blipFill rotWithShape="1">
          <a:blip r:embed="rId5">
            <a:alphaModFix/>
          </a:blip>
          <a:srcRect b="0" l="0" r="0" t="0"/>
          <a:stretch/>
        </p:blipFill>
        <p:spPr>
          <a:xfrm>
            <a:off x="12879410" y="9791700"/>
            <a:ext cx="1625803" cy="1625600"/>
          </a:xfrm>
          <a:prstGeom prst="rect">
            <a:avLst/>
          </a:prstGeom>
          <a:noFill/>
          <a:ln>
            <a:noFill/>
          </a:ln>
        </p:spPr>
      </p:pic>
      <p:sp>
        <p:nvSpPr>
          <p:cNvPr id="63" name="Google Shape;63;p3"/>
          <p:cNvSpPr/>
          <p:nvPr/>
        </p:nvSpPr>
        <p:spPr>
          <a:xfrm>
            <a:off x="12879410" y="9791700"/>
            <a:ext cx="1625803" cy="16256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3343018" y="101346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4708438" y="98806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4708438" y="98806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4708438" y="107188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12879410" y="38100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p3"/>
          <p:cNvPicPr preferRelativeResize="0"/>
          <p:nvPr/>
        </p:nvPicPr>
        <p:blipFill rotWithShape="1">
          <a:blip r:embed="rId6">
            <a:alphaModFix/>
          </a:blip>
          <a:srcRect b="0" l="0" r="0" t="0"/>
          <a:stretch/>
        </p:blipFill>
        <p:spPr>
          <a:xfrm>
            <a:off x="12879410" y="3771900"/>
            <a:ext cx="9322965" cy="38100"/>
          </a:xfrm>
          <a:prstGeom prst="rect">
            <a:avLst/>
          </a:prstGeom>
          <a:noFill/>
          <a:ln>
            <a:noFill/>
          </a:ln>
        </p:spPr>
      </p:pic>
      <p:sp>
        <p:nvSpPr>
          <p:cNvPr id="70" name="Google Shape;70;p3"/>
          <p:cNvSpPr/>
          <p:nvPr/>
        </p:nvSpPr>
        <p:spPr>
          <a:xfrm>
            <a:off x="12879410" y="65278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p3"/>
          <p:cNvPicPr preferRelativeResize="0"/>
          <p:nvPr/>
        </p:nvPicPr>
        <p:blipFill rotWithShape="1">
          <a:blip r:embed="rId6">
            <a:alphaModFix/>
          </a:blip>
          <a:srcRect b="0" l="0" r="0" t="0"/>
          <a:stretch/>
        </p:blipFill>
        <p:spPr>
          <a:xfrm>
            <a:off x="12879410" y="6489700"/>
            <a:ext cx="9322965" cy="38100"/>
          </a:xfrm>
          <a:prstGeom prst="rect">
            <a:avLst/>
          </a:prstGeom>
          <a:noFill/>
          <a:ln>
            <a:noFill/>
          </a:ln>
        </p:spPr>
      </p:pic>
      <p:sp>
        <p:nvSpPr>
          <p:cNvPr id="72" name="Google Shape;72;p3"/>
          <p:cNvSpPr/>
          <p:nvPr/>
        </p:nvSpPr>
        <p:spPr>
          <a:xfrm>
            <a:off x="12879410" y="92456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p3"/>
          <p:cNvPicPr preferRelativeResize="0"/>
          <p:nvPr/>
        </p:nvPicPr>
        <p:blipFill rotWithShape="1">
          <a:blip r:embed="rId6">
            <a:alphaModFix/>
          </a:blip>
          <a:srcRect b="0" l="0" r="0" t="0"/>
          <a:stretch/>
        </p:blipFill>
        <p:spPr>
          <a:xfrm>
            <a:off x="12879410"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78" name="Shape 78"/>
        <p:cNvGrpSpPr/>
        <p:nvPr/>
      </p:nvGrpSpPr>
      <p:grpSpPr>
        <a:xfrm>
          <a:off x="0" y="0"/>
          <a:ext cx="0" cy="0"/>
          <a:chOff x="0" y="0"/>
          <a:chExt cx="0" cy="0"/>
        </a:xfrm>
      </p:grpSpPr>
      <p:pic>
        <p:nvPicPr>
          <p:cNvPr descr=" " id="79" name="Google Shape;79;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0" name="Google Shape;8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2" name="Google Shape;82;p4"/>
          <p:cNvSpPr/>
          <p:nvPr/>
        </p:nvSpPr>
        <p:spPr>
          <a:xfrm>
            <a:off x="2959470" y="1727200"/>
            <a:ext cx="1119856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p4"/>
          <p:cNvSpPr/>
          <p:nvPr/>
        </p:nvSpPr>
        <p:spPr>
          <a:xfrm>
            <a:off x="2959470" y="41148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p4"/>
          <p:cNvSpPr/>
          <p:nvPr/>
        </p:nvSpPr>
        <p:spPr>
          <a:xfrm>
            <a:off x="12701588" y="41148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89" name="Shape 89"/>
        <p:cNvGrpSpPr/>
        <p:nvPr/>
      </p:nvGrpSpPr>
      <p:grpSpPr>
        <a:xfrm>
          <a:off x="0" y="0"/>
          <a:ext cx="0" cy="0"/>
          <a:chOff x="0" y="0"/>
          <a:chExt cx="0" cy="0"/>
        </a:xfrm>
      </p:grpSpPr>
      <p:pic>
        <p:nvPicPr>
          <p:cNvPr descr=" " id="90" name="Google Shape;90;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1" name="Google Shape;9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3" name="Google Shape;93;p5"/>
          <p:cNvPicPr preferRelativeResize="0"/>
          <p:nvPr/>
        </p:nvPicPr>
        <p:blipFill rotWithShape="1">
          <a:blip r:embed="rId5">
            <a:alphaModFix/>
          </a:blip>
          <a:srcRect b="0" l="0" r="0" t="0"/>
          <a:stretch/>
        </p:blipFill>
        <p:spPr>
          <a:xfrm>
            <a:off x="13260457" y="1270000"/>
            <a:ext cx="9818327" cy="12446000"/>
          </a:xfrm>
          <a:prstGeom prst="rect">
            <a:avLst/>
          </a:prstGeom>
          <a:noFill/>
          <a:ln>
            <a:noFill/>
          </a:ln>
        </p:spPr>
      </p:pic>
      <p:sp>
        <p:nvSpPr>
          <p:cNvPr id="94" name="Google Shape;94;p5"/>
          <p:cNvSpPr/>
          <p:nvPr/>
        </p:nvSpPr>
        <p:spPr>
          <a:xfrm>
            <a:off x="2502213" y="2489200"/>
            <a:ext cx="7874984"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p5"/>
          <p:cNvPicPr preferRelativeResize="0"/>
          <p:nvPr/>
        </p:nvPicPr>
        <p:blipFill rotWithShape="1">
          <a:blip r:embed="rId6">
            <a:alphaModFix/>
          </a:blip>
          <a:srcRect b="0" l="0" r="0" t="0"/>
          <a:stretch/>
        </p:blipFill>
        <p:spPr>
          <a:xfrm>
            <a:off x="2502213" y="2489200"/>
            <a:ext cx="1016127" cy="1016000"/>
          </a:xfrm>
          <a:prstGeom prst="rect">
            <a:avLst/>
          </a:prstGeom>
          <a:noFill/>
          <a:ln>
            <a:noFill/>
          </a:ln>
        </p:spPr>
      </p:pic>
      <p:sp>
        <p:nvSpPr>
          <p:cNvPr id="96" name="Google Shape;96;p5"/>
          <p:cNvSpPr/>
          <p:nvPr/>
        </p:nvSpPr>
        <p:spPr>
          <a:xfrm>
            <a:off x="2502213" y="3810000"/>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5"/>
          <p:cNvSpPr/>
          <p:nvPr/>
        </p:nvSpPr>
        <p:spPr>
          <a:xfrm>
            <a:off x="2502213" y="38100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98" name="Google Shape;98;p5"/>
          <p:cNvSpPr/>
          <p:nvPr/>
        </p:nvSpPr>
        <p:spPr>
          <a:xfrm>
            <a:off x="2502213" y="47498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9" name="Google Shape;99;p5"/>
          <p:cNvSpPr/>
          <p:nvPr/>
        </p:nvSpPr>
        <p:spPr>
          <a:xfrm>
            <a:off x="2502213" y="8001000"/>
            <a:ext cx="7874984"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5"/>
          <p:cNvPicPr preferRelativeResize="0"/>
          <p:nvPr/>
        </p:nvPicPr>
        <p:blipFill rotWithShape="1">
          <a:blip r:embed="rId7">
            <a:alphaModFix/>
          </a:blip>
          <a:srcRect b="0" l="0" r="0" t="0"/>
          <a:stretch/>
        </p:blipFill>
        <p:spPr>
          <a:xfrm>
            <a:off x="2502213" y="8001000"/>
            <a:ext cx="876893" cy="1016000"/>
          </a:xfrm>
          <a:prstGeom prst="rect">
            <a:avLst/>
          </a:prstGeom>
          <a:noFill/>
          <a:ln>
            <a:noFill/>
          </a:ln>
        </p:spPr>
      </p:pic>
      <p:sp>
        <p:nvSpPr>
          <p:cNvPr id="101" name="Google Shape;101;p5"/>
          <p:cNvSpPr/>
          <p:nvPr/>
        </p:nvSpPr>
        <p:spPr>
          <a:xfrm>
            <a:off x="2502213" y="9321800"/>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5"/>
          <p:cNvSpPr/>
          <p:nvPr/>
        </p:nvSpPr>
        <p:spPr>
          <a:xfrm>
            <a:off x="2502213" y="93218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03" name="Google Shape;103;p5"/>
          <p:cNvSpPr/>
          <p:nvPr/>
        </p:nvSpPr>
        <p:spPr>
          <a:xfrm>
            <a:off x="2502213" y="10261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108" name="Shape 108"/>
        <p:cNvGrpSpPr/>
        <p:nvPr/>
      </p:nvGrpSpPr>
      <p:grpSpPr>
        <a:xfrm>
          <a:off x="0" y="0"/>
          <a:ext cx="0" cy="0"/>
          <a:chOff x="0" y="0"/>
          <a:chExt cx="0" cy="0"/>
        </a:xfrm>
      </p:grpSpPr>
      <p:pic>
        <p:nvPicPr>
          <p:cNvPr descr=" " id="109" name="Google Shape;109;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0" name="Google Shape;11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12" name="Google Shape;112;p6"/>
          <p:cNvPicPr preferRelativeResize="0"/>
          <p:nvPr/>
        </p:nvPicPr>
        <p:blipFill rotWithShape="1">
          <a:blip r:embed="rId5">
            <a:alphaModFix/>
          </a:blip>
          <a:srcRect b="0" l="0" r="0" t="0"/>
          <a:stretch/>
        </p:blipFill>
        <p:spPr>
          <a:xfrm>
            <a:off x="279435" y="1651000"/>
            <a:ext cx="5966698" cy="4437887"/>
          </a:xfrm>
          <a:prstGeom prst="rect">
            <a:avLst/>
          </a:prstGeom>
          <a:noFill/>
          <a:ln>
            <a:noFill/>
          </a:ln>
        </p:spPr>
      </p:pic>
      <p:sp>
        <p:nvSpPr>
          <p:cNvPr id="113" name="Google Shape;113;p6"/>
          <p:cNvSpPr/>
          <p:nvPr/>
        </p:nvSpPr>
        <p:spPr>
          <a:xfrm>
            <a:off x="4877410" y="4521200"/>
            <a:ext cx="9767521" cy="52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
          <p:cNvSpPr/>
          <p:nvPr/>
        </p:nvSpPr>
        <p:spPr>
          <a:xfrm>
            <a:off x="4877410" y="4521200"/>
            <a:ext cx="9970746" cy="462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5" name="Google Shape;115;p6"/>
          <p:cNvSpPr/>
          <p:nvPr/>
        </p:nvSpPr>
        <p:spPr>
          <a:xfrm>
            <a:off x="11888686" y="9245600"/>
            <a:ext cx="29086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120" name="Shape 120"/>
        <p:cNvGrpSpPr/>
        <p:nvPr/>
      </p:nvGrpSpPr>
      <p:grpSpPr>
        <a:xfrm>
          <a:off x="0" y="0"/>
          <a:ext cx="0" cy="0"/>
          <a:chOff x="0" y="0"/>
          <a:chExt cx="0" cy="0"/>
        </a:xfrm>
      </p:grpSpPr>
      <p:pic>
        <p:nvPicPr>
          <p:cNvPr descr=" " id="121" name="Google Shape;121;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2" name="Google Shape;12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4" name="Google Shape;124;p7"/>
          <p:cNvSpPr/>
          <p:nvPr/>
        </p:nvSpPr>
        <p:spPr>
          <a:xfrm>
            <a:off x="15876984" y="7327900"/>
            <a:ext cx="5436279"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15876984" y="7327900"/>
            <a:ext cx="5639505"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126" name="Google Shape;126;p7"/>
          <p:cNvSpPr/>
          <p:nvPr/>
        </p:nvSpPr>
        <p:spPr>
          <a:xfrm>
            <a:off x="15876984" y="8369300"/>
            <a:ext cx="5571763"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27" name="Google Shape;127;p7"/>
          <p:cNvSpPr/>
          <p:nvPr/>
        </p:nvSpPr>
        <p:spPr>
          <a:xfrm>
            <a:off x="15876984" y="2794000"/>
            <a:ext cx="5436279"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7"/>
          <p:cNvSpPr/>
          <p:nvPr/>
        </p:nvSpPr>
        <p:spPr>
          <a:xfrm>
            <a:off x="15876984" y="2794000"/>
            <a:ext cx="5639505"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129" name="Google Shape;129;p7"/>
          <p:cNvSpPr/>
          <p:nvPr/>
        </p:nvSpPr>
        <p:spPr>
          <a:xfrm>
            <a:off x="15876984" y="4572000"/>
            <a:ext cx="5571763"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30" name="Google Shape;130;p7"/>
          <p:cNvPicPr preferRelativeResize="0"/>
          <p:nvPr/>
        </p:nvPicPr>
        <p:blipFill rotWithShape="1">
          <a:blip r:embed="rId5">
            <a:alphaModFix/>
          </a:blip>
          <a:srcRect b="0" l="0" r="0" t="0"/>
          <a:stretch/>
        </p:blipFill>
        <p:spPr>
          <a:xfrm>
            <a:off x="1409876" y="1447800"/>
            <a:ext cx="12672680" cy="10853688"/>
          </a:xfrm>
          <a:prstGeom prst="rect">
            <a:avLst/>
          </a:prstGeom>
          <a:noFill/>
          <a:ln>
            <a:noFill/>
          </a:ln>
        </p:spPr>
      </p:pic>
      <p:pic>
        <p:nvPicPr>
          <p:cNvPr descr=" " id="131" name="Google Shape;131;p7"/>
          <p:cNvPicPr preferRelativeResize="0"/>
          <p:nvPr/>
        </p:nvPicPr>
        <p:blipFill rotWithShape="1">
          <a:blip r:embed="rId6">
            <a:alphaModFix/>
          </a:blip>
          <a:srcRect b="0" l="0" r="0" t="0"/>
          <a:stretch/>
        </p:blipFill>
        <p:spPr>
          <a:xfrm>
            <a:off x="5168070" y="4598845"/>
            <a:ext cx="5772009" cy="6797520"/>
          </a:xfrm>
          <a:prstGeom prst="rect">
            <a:avLst/>
          </a:prstGeom>
          <a:noFill/>
          <a:ln>
            <a:noFill/>
          </a:ln>
        </p:spPr>
      </p:pic>
      <p:pic>
        <p:nvPicPr>
          <p:cNvPr descr=" " id="132" name="Google Shape;132;p7"/>
          <p:cNvPicPr preferRelativeResize="0"/>
          <p:nvPr/>
        </p:nvPicPr>
        <p:blipFill rotWithShape="1">
          <a:blip r:embed="rId7">
            <a:alphaModFix/>
          </a:blip>
          <a:srcRect b="0" l="0" r="0" t="0"/>
          <a:stretch/>
        </p:blipFill>
        <p:spPr>
          <a:xfrm>
            <a:off x="3381016" y="9562083"/>
            <a:ext cx="3906420" cy="3052713"/>
          </a:xfrm>
          <a:prstGeom prst="rect">
            <a:avLst/>
          </a:prstGeom>
          <a:noFill/>
          <a:ln>
            <a:noFill/>
          </a:ln>
        </p:spPr>
      </p:pic>
      <p:pic>
        <p:nvPicPr>
          <p:cNvPr descr=" " id="133" name="Google Shape;133;p7"/>
          <p:cNvPicPr preferRelativeResize="0"/>
          <p:nvPr/>
        </p:nvPicPr>
        <p:blipFill rotWithShape="1">
          <a:blip r:embed="rId8">
            <a:alphaModFix/>
          </a:blip>
          <a:srcRect b="0" l="0" r="0" t="0"/>
          <a:stretch/>
        </p:blipFill>
        <p:spPr>
          <a:xfrm>
            <a:off x="10028288" y="10561172"/>
            <a:ext cx="1498542" cy="1229413"/>
          </a:xfrm>
          <a:prstGeom prst="rect">
            <a:avLst/>
          </a:prstGeom>
          <a:noFill/>
          <a:ln>
            <a:noFill/>
          </a:ln>
        </p:spPr>
      </p:pic>
      <p:pic>
        <p:nvPicPr>
          <p:cNvPr descr=" " id="134" name="Google Shape;134;p7"/>
          <p:cNvPicPr preferRelativeResize="0"/>
          <p:nvPr/>
        </p:nvPicPr>
        <p:blipFill rotWithShape="1">
          <a:blip r:embed="rId9">
            <a:alphaModFix/>
          </a:blip>
          <a:srcRect b="0" l="0" r="0" t="0"/>
          <a:stretch/>
        </p:blipFill>
        <p:spPr>
          <a:xfrm>
            <a:off x="11103169" y="9104486"/>
            <a:ext cx="1792881" cy="1723876"/>
          </a:xfrm>
          <a:prstGeom prst="rect">
            <a:avLst/>
          </a:prstGeom>
          <a:noFill/>
          <a:ln>
            <a:noFill/>
          </a:ln>
        </p:spPr>
      </p:pic>
      <p:pic>
        <p:nvPicPr>
          <p:cNvPr descr=" " id="135" name="Google Shape;135;p7"/>
          <p:cNvPicPr preferRelativeResize="0"/>
          <p:nvPr/>
        </p:nvPicPr>
        <p:blipFill rotWithShape="1">
          <a:blip r:embed="rId10">
            <a:alphaModFix/>
          </a:blip>
          <a:srcRect b="0" l="0" r="0" t="0"/>
          <a:stretch/>
        </p:blipFill>
        <p:spPr>
          <a:xfrm>
            <a:off x="11806647" y="4563740"/>
            <a:ext cx="2632764" cy="3447889"/>
          </a:xfrm>
          <a:prstGeom prst="rect">
            <a:avLst/>
          </a:prstGeom>
          <a:noFill/>
          <a:ln>
            <a:noFill/>
          </a:ln>
        </p:spPr>
      </p:pic>
      <p:pic>
        <p:nvPicPr>
          <p:cNvPr descr=" " id="136" name="Google Shape;136;p7"/>
          <p:cNvPicPr preferRelativeResize="0"/>
          <p:nvPr/>
        </p:nvPicPr>
        <p:blipFill rotWithShape="1">
          <a:blip r:embed="rId11">
            <a:alphaModFix/>
          </a:blip>
          <a:srcRect b="0" l="0" r="0" t="0"/>
          <a:stretch/>
        </p:blipFill>
        <p:spPr>
          <a:xfrm>
            <a:off x="2354200" y="5155723"/>
            <a:ext cx="1609300" cy="4336684"/>
          </a:xfrm>
          <a:prstGeom prst="rect">
            <a:avLst/>
          </a:prstGeom>
          <a:noFill/>
          <a:ln>
            <a:noFill/>
          </a:ln>
        </p:spPr>
      </p:pic>
      <p:pic>
        <p:nvPicPr>
          <p:cNvPr descr=" " id="137" name="Google Shape;137;p7"/>
          <p:cNvPicPr preferRelativeResize="0"/>
          <p:nvPr/>
        </p:nvPicPr>
        <p:blipFill rotWithShape="1">
          <a:blip r:embed="rId12">
            <a:alphaModFix/>
          </a:blip>
          <a:srcRect b="0" l="0" r="0" t="0"/>
          <a:stretch/>
        </p:blipFill>
        <p:spPr>
          <a:xfrm>
            <a:off x="8135078" y="2435833"/>
            <a:ext cx="3425028" cy="1422518"/>
          </a:xfrm>
          <a:prstGeom prst="rect">
            <a:avLst/>
          </a:prstGeom>
          <a:noFill/>
          <a:ln>
            <a:noFill/>
          </a:ln>
        </p:spPr>
      </p:pic>
      <p:pic>
        <p:nvPicPr>
          <p:cNvPr descr=" " id="138" name="Google Shape;138;p7"/>
          <p:cNvPicPr preferRelativeResize="0"/>
          <p:nvPr/>
        </p:nvPicPr>
        <p:blipFill rotWithShape="1">
          <a:blip r:embed="rId13">
            <a:alphaModFix/>
          </a:blip>
          <a:srcRect b="0" l="0" r="0" t="0"/>
          <a:stretch/>
        </p:blipFill>
        <p:spPr>
          <a:xfrm>
            <a:off x="8054413" y="3239387"/>
            <a:ext cx="2811795" cy="1819517"/>
          </a:xfrm>
          <a:prstGeom prst="rect">
            <a:avLst/>
          </a:prstGeom>
          <a:noFill/>
          <a:ln>
            <a:noFill/>
          </a:ln>
        </p:spPr>
      </p:pic>
      <p:pic>
        <p:nvPicPr>
          <p:cNvPr descr=" " id="139" name="Google Shape;139;p7"/>
          <p:cNvPicPr preferRelativeResize="0"/>
          <p:nvPr/>
        </p:nvPicPr>
        <p:blipFill rotWithShape="1">
          <a:blip r:embed="rId14">
            <a:alphaModFix/>
          </a:blip>
          <a:srcRect b="0" l="0" r="0" t="0"/>
          <a:stretch/>
        </p:blipFill>
        <p:spPr>
          <a:xfrm>
            <a:off x="4272106" y="2185870"/>
            <a:ext cx="3465664" cy="266546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144" name="Shape 144"/>
        <p:cNvGrpSpPr/>
        <p:nvPr/>
      </p:nvGrpSpPr>
      <p:grpSpPr>
        <a:xfrm>
          <a:off x="0" y="0"/>
          <a:ext cx="0" cy="0"/>
          <a:chOff x="0" y="0"/>
          <a:chExt cx="0" cy="0"/>
        </a:xfrm>
      </p:grpSpPr>
      <p:pic>
        <p:nvPicPr>
          <p:cNvPr descr=" " id="145" name="Google Shape;145;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6" name="Google Shape;146;p8"/>
          <p:cNvSpPr/>
          <p:nvPr/>
        </p:nvSpPr>
        <p:spPr>
          <a:xfrm>
            <a:off x="1621569" y="1930400"/>
            <a:ext cx="2021669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The Magic of Dragons: A Research</a:t>
            </a:r>
            <a:endParaRPr b="0" i="0" sz="8000" u="none" cap="none" strike="noStrike">
              <a:solidFill>
                <a:schemeClr val="dk1"/>
              </a:solidFill>
              <a:latin typeface="Calibri"/>
              <a:ea typeface="Calibri"/>
              <a:cs typeface="Calibri"/>
              <a:sym typeface="Calibri"/>
            </a:endParaRPr>
          </a:p>
        </p:txBody>
      </p:sp>
      <p:sp>
        <p:nvSpPr>
          <p:cNvPr id="147" name="Google Shape;147;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9" name="Google Shape;149;p8"/>
          <p:cNvSpPr/>
          <p:nvPr/>
        </p:nvSpPr>
        <p:spPr>
          <a:xfrm>
            <a:off x="2121165" y="3695700"/>
            <a:ext cx="6096762"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8"/>
          <p:cNvPicPr preferRelativeResize="0"/>
          <p:nvPr/>
        </p:nvPicPr>
        <p:blipFill rotWithShape="1">
          <a:blip r:embed="rId5">
            <a:alphaModFix/>
          </a:blip>
          <a:srcRect b="0" l="0" r="0" t="0"/>
          <a:stretch/>
        </p:blipFill>
        <p:spPr>
          <a:xfrm>
            <a:off x="4630464" y="5410200"/>
            <a:ext cx="1078165" cy="1625600"/>
          </a:xfrm>
          <a:prstGeom prst="rect">
            <a:avLst/>
          </a:prstGeom>
          <a:noFill/>
          <a:ln>
            <a:noFill/>
          </a:ln>
        </p:spPr>
      </p:pic>
      <p:sp>
        <p:nvSpPr>
          <p:cNvPr id="151" name="Google Shape;151;p8"/>
          <p:cNvSpPr/>
          <p:nvPr/>
        </p:nvSpPr>
        <p:spPr>
          <a:xfrm>
            <a:off x="2273584"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8"/>
          <p:cNvSpPr/>
          <p:nvPr/>
        </p:nvSpPr>
        <p:spPr>
          <a:xfrm>
            <a:off x="2171971"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a:t>
            </a:r>
            <a:endParaRPr b="0" i="0" sz="4800" u="none" cap="none" strike="noStrike">
              <a:solidFill>
                <a:schemeClr val="dk1"/>
              </a:solidFill>
              <a:latin typeface="Calibri"/>
              <a:ea typeface="Calibri"/>
              <a:cs typeface="Calibri"/>
              <a:sym typeface="Calibri"/>
            </a:endParaRPr>
          </a:p>
        </p:txBody>
      </p:sp>
      <p:sp>
        <p:nvSpPr>
          <p:cNvPr id="153" name="Google Shape;153;p8"/>
          <p:cNvSpPr/>
          <p:nvPr/>
        </p:nvSpPr>
        <p:spPr>
          <a:xfrm>
            <a:off x="9145143" y="3695700"/>
            <a:ext cx="6096762"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8"/>
          <p:cNvPicPr preferRelativeResize="0"/>
          <p:nvPr/>
        </p:nvPicPr>
        <p:blipFill rotWithShape="1">
          <a:blip r:embed="rId6">
            <a:alphaModFix/>
          </a:blip>
          <a:srcRect b="0" l="0" r="0" t="0"/>
          <a:stretch/>
        </p:blipFill>
        <p:spPr>
          <a:xfrm>
            <a:off x="11380458" y="5410200"/>
            <a:ext cx="1626132" cy="1625600"/>
          </a:xfrm>
          <a:prstGeom prst="rect">
            <a:avLst/>
          </a:prstGeom>
          <a:noFill/>
          <a:ln>
            <a:noFill/>
          </a:ln>
        </p:spPr>
      </p:pic>
      <p:sp>
        <p:nvSpPr>
          <p:cNvPr id="155" name="Google Shape;155;p8"/>
          <p:cNvSpPr/>
          <p:nvPr/>
        </p:nvSpPr>
        <p:spPr>
          <a:xfrm>
            <a:off x="9297562"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8"/>
          <p:cNvSpPr/>
          <p:nvPr/>
        </p:nvSpPr>
        <p:spPr>
          <a:xfrm>
            <a:off x="9195949"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57" name="Google Shape;157;p8"/>
          <p:cNvSpPr/>
          <p:nvPr/>
        </p:nvSpPr>
        <p:spPr>
          <a:xfrm>
            <a:off x="16169121" y="3695700"/>
            <a:ext cx="6096762"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p8"/>
          <p:cNvPicPr preferRelativeResize="0"/>
          <p:nvPr/>
        </p:nvPicPr>
        <p:blipFill rotWithShape="1">
          <a:blip r:embed="rId7">
            <a:alphaModFix/>
          </a:blip>
          <a:srcRect b="0" l="0" r="0" t="0"/>
          <a:stretch/>
        </p:blipFill>
        <p:spPr>
          <a:xfrm>
            <a:off x="18404771" y="5410200"/>
            <a:ext cx="1625459" cy="1625600"/>
          </a:xfrm>
          <a:prstGeom prst="rect">
            <a:avLst/>
          </a:prstGeom>
          <a:noFill/>
          <a:ln>
            <a:noFill/>
          </a:ln>
        </p:spPr>
      </p:pic>
      <p:sp>
        <p:nvSpPr>
          <p:cNvPr id="159" name="Google Shape;159;p8"/>
          <p:cNvSpPr/>
          <p:nvPr/>
        </p:nvSpPr>
        <p:spPr>
          <a:xfrm>
            <a:off x="16321540"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16219927"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Rainbow Seeing</a:t>
            </a:r>
            <a:endParaRPr b="0" i="0" sz="4800" u="none" cap="none" strike="noStrike">
              <a:solidFill>
                <a:schemeClr val="dk1"/>
              </a:solidFill>
              <a:latin typeface="Calibri"/>
              <a:ea typeface="Calibri"/>
              <a:cs typeface="Calibri"/>
              <a:sym typeface="Calibri"/>
            </a:endParaRPr>
          </a:p>
        </p:txBody>
      </p:sp>
      <p:sp>
        <p:nvSpPr>
          <p:cNvPr id="161" name="Google Shape;161;p8"/>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2146568"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4" name="Google Shape;164;p8"/>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9145143"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67" name="Google Shape;167;p8"/>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8"/>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8"/>
          <p:cNvSpPr/>
          <p:nvPr/>
        </p:nvSpPr>
        <p:spPr>
          <a:xfrm>
            <a:off x="16169121"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E16"/>
        </a:solidFill>
      </p:bgPr>
    </p:bg>
    <p:spTree>
      <p:nvGrpSpPr>
        <p:cNvPr id="174" name="Shape 174"/>
        <p:cNvGrpSpPr/>
        <p:nvPr/>
      </p:nvGrpSpPr>
      <p:grpSpPr>
        <a:xfrm>
          <a:off x="0" y="0"/>
          <a:ext cx="0" cy="0"/>
          <a:chOff x="0" y="0"/>
          <a:chExt cx="0" cy="0"/>
        </a:xfrm>
      </p:grpSpPr>
      <p:pic>
        <p:nvPicPr>
          <p:cNvPr descr=" " id="175" name="Google Shape;175;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6" name="Google Shape;17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8" name="Google Shape;178;p9"/>
          <p:cNvSpPr/>
          <p:nvPr/>
        </p:nvSpPr>
        <p:spPr>
          <a:xfrm>
            <a:off x="1778222" y="711200"/>
            <a:ext cx="450483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EBF3"/>
              </a:buClr>
              <a:buSzPts val="8000"/>
              <a:buFont typeface="Bebas Neue"/>
              <a:buNone/>
            </a:pPr>
            <a:r>
              <a:rPr b="0" i="0" lang="en-US" sz="8000" u="none" cap="none" strike="noStrike">
                <a:solidFill>
                  <a:srgbClr val="8CEBF3"/>
                </a:solidFill>
                <a:latin typeface="Bebas Neue"/>
                <a:ea typeface="Bebas Neue"/>
                <a:cs typeface="Bebas Neue"/>
                <a:sym typeface="Bebas Neue"/>
              </a:rPr>
              <a:t>Pricing Plan</a:t>
            </a:r>
            <a:endParaRPr b="0" i="0" sz="8000" u="none" cap="none" strike="noStrike">
              <a:solidFill>
                <a:schemeClr val="dk1"/>
              </a:solidFill>
              <a:latin typeface="Calibri"/>
              <a:ea typeface="Calibri"/>
              <a:cs typeface="Calibri"/>
              <a:sym typeface="Calibri"/>
            </a:endParaRPr>
          </a:p>
        </p:txBody>
      </p:sp>
      <p:sp>
        <p:nvSpPr>
          <p:cNvPr id="179" name="Google Shape;179;p9"/>
          <p:cNvSpPr/>
          <p:nvPr/>
        </p:nvSpPr>
        <p:spPr>
          <a:xfrm>
            <a:off x="1778222" y="2489200"/>
            <a:ext cx="20843305"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
          <p:cNvSpPr/>
          <p:nvPr/>
        </p:nvSpPr>
        <p:spPr>
          <a:xfrm>
            <a:off x="1778222" y="2489200"/>
            <a:ext cx="6439705" cy="10210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p9"/>
          <p:cNvPicPr preferRelativeResize="0"/>
          <p:nvPr/>
        </p:nvPicPr>
        <p:blipFill rotWithShape="1">
          <a:blip r:embed="rId5">
            <a:alphaModFix/>
          </a:blip>
          <a:srcRect b="0" l="0" r="0" t="0"/>
          <a:stretch/>
        </p:blipFill>
        <p:spPr>
          <a:xfrm>
            <a:off x="4253472" y="2946400"/>
            <a:ext cx="1489205" cy="1625600"/>
          </a:xfrm>
          <a:prstGeom prst="rect">
            <a:avLst/>
          </a:prstGeom>
          <a:noFill/>
          <a:ln>
            <a:noFill/>
          </a:ln>
        </p:spPr>
      </p:pic>
      <p:sp>
        <p:nvSpPr>
          <p:cNvPr id="182" name="Google Shape;182;p9"/>
          <p:cNvSpPr/>
          <p:nvPr/>
        </p:nvSpPr>
        <p:spPr>
          <a:xfrm>
            <a:off x="4362995" y="4876800"/>
            <a:ext cx="127015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Basic</a:t>
            </a:r>
            <a:endParaRPr b="0" i="0" sz="4800" u="none" cap="none" strike="noStrike">
              <a:solidFill>
                <a:schemeClr val="dk1"/>
              </a:solidFill>
              <a:latin typeface="Calibri"/>
              <a:ea typeface="Calibri"/>
              <a:cs typeface="Calibri"/>
              <a:sym typeface="Calibri"/>
            </a:endParaRPr>
          </a:p>
        </p:txBody>
      </p:sp>
      <p:sp>
        <p:nvSpPr>
          <p:cNvPr id="183" name="Google Shape;183;p9"/>
          <p:cNvSpPr/>
          <p:nvPr/>
        </p:nvSpPr>
        <p:spPr>
          <a:xfrm>
            <a:off x="2235479" y="5918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4" name="Google Shape;184;p9"/>
          <p:cNvSpPr/>
          <p:nvPr/>
        </p:nvSpPr>
        <p:spPr>
          <a:xfrm>
            <a:off x="3753319" y="11506200"/>
            <a:ext cx="248951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$10/month</a:t>
            </a:r>
            <a:endParaRPr b="0" i="0" sz="4800" u="none" cap="none" strike="noStrike">
              <a:solidFill>
                <a:schemeClr val="dk1"/>
              </a:solidFill>
              <a:latin typeface="Calibri"/>
              <a:ea typeface="Calibri"/>
              <a:cs typeface="Calibri"/>
              <a:sym typeface="Calibri"/>
            </a:endParaRPr>
          </a:p>
        </p:txBody>
      </p:sp>
      <p:sp>
        <p:nvSpPr>
          <p:cNvPr id="185" name="Google Shape;185;p9"/>
          <p:cNvSpPr/>
          <p:nvPr/>
        </p:nvSpPr>
        <p:spPr>
          <a:xfrm>
            <a:off x="8980022" y="2489200"/>
            <a:ext cx="6439705" cy="10210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p9"/>
          <p:cNvPicPr preferRelativeResize="0"/>
          <p:nvPr/>
        </p:nvPicPr>
        <p:blipFill rotWithShape="1">
          <a:blip r:embed="rId6">
            <a:alphaModFix/>
          </a:blip>
          <a:srcRect b="0" l="0" r="0" t="0"/>
          <a:stretch/>
        </p:blipFill>
        <p:spPr>
          <a:xfrm>
            <a:off x="11386973" y="2946400"/>
            <a:ext cx="1625803" cy="1625600"/>
          </a:xfrm>
          <a:prstGeom prst="rect">
            <a:avLst/>
          </a:prstGeom>
          <a:noFill/>
          <a:ln>
            <a:noFill/>
          </a:ln>
        </p:spPr>
      </p:pic>
      <p:sp>
        <p:nvSpPr>
          <p:cNvPr id="187" name="Google Shape;187;p9"/>
          <p:cNvSpPr/>
          <p:nvPr/>
        </p:nvSpPr>
        <p:spPr>
          <a:xfrm>
            <a:off x="11596549" y="4876800"/>
            <a:ext cx="120665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Elite</a:t>
            </a:r>
            <a:endParaRPr b="0" i="0" sz="4800" u="none" cap="none" strike="noStrike">
              <a:solidFill>
                <a:schemeClr val="dk1"/>
              </a:solidFill>
              <a:latin typeface="Calibri"/>
              <a:ea typeface="Calibri"/>
              <a:cs typeface="Calibri"/>
              <a:sym typeface="Calibri"/>
            </a:endParaRPr>
          </a:p>
        </p:txBody>
      </p:sp>
      <p:sp>
        <p:nvSpPr>
          <p:cNvPr id="188" name="Google Shape;188;p9"/>
          <p:cNvSpPr/>
          <p:nvPr/>
        </p:nvSpPr>
        <p:spPr>
          <a:xfrm>
            <a:off x="9437280" y="5918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89" name="Google Shape;189;p9"/>
          <p:cNvSpPr/>
          <p:nvPr/>
        </p:nvSpPr>
        <p:spPr>
          <a:xfrm>
            <a:off x="10955119" y="11506200"/>
            <a:ext cx="248951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$50/month</a:t>
            </a:r>
            <a:endParaRPr b="0" i="0" sz="4800" u="none" cap="none" strike="noStrike">
              <a:solidFill>
                <a:schemeClr val="dk1"/>
              </a:solidFill>
              <a:latin typeface="Calibri"/>
              <a:ea typeface="Calibri"/>
              <a:cs typeface="Calibri"/>
              <a:sym typeface="Calibri"/>
            </a:endParaRPr>
          </a:p>
        </p:txBody>
      </p:sp>
      <p:sp>
        <p:nvSpPr>
          <p:cNvPr id="190" name="Google Shape;190;p9"/>
          <p:cNvSpPr/>
          <p:nvPr/>
        </p:nvSpPr>
        <p:spPr>
          <a:xfrm>
            <a:off x="16181822" y="2489200"/>
            <a:ext cx="6439705" cy="10210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9"/>
          <p:cNvPicPr preferRelativeResize="0"/>
          <p:nvPr/>
        </p:nvPicPr>
        <p:blipFill rotWithShape="1">
          <a:blip r:embed="rId7">
            <a:alphaModFix/>
          </a:blip>
          <a:srcRect b="0" l="0" r="0" t="0"/>
          <a:stretch/>
        </p:blipFill>
        <p:spPr>
          <a:xfrm>
            <a:off x="18588972" y="2946400"/>
            <a:ext cx="1625406" cy="1625600"/>
          </a:xfrm>
          <a:prstGeom prst="rect">
            <a:avLst/>
          </a:prstGeom>
          <a:noFill/>
          <a:ln>
            <a:noFill/>
          </a:ln>
        </p:spPr>
      </p:pic>
      <p:sp>
        <p:nvSpPr>
          <p:cNvPr id="192" name="Google Shape;192;p9"/>
          <p:cNvSpPr/>
          <p:nvPr/>
        </p:nvSpPr>
        <p:spPr>
          <a:xfrm>
            <a:off x="18239480" y="4876800"/>
            <a:ext cx="232439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Legendary</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16639080" y="5918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4" name="Google Shape;194;p9"/>
          <p:cNvSpPr/>
          <p:nvPr/>
        </p:nvSpPr>
        <p:spPr>
          <a:xfrm>
            <a:off x="18036254" y="11506200"/>
            <a:ext cx="273084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2023-11-07T11:35:27Z</dcterms:created>
  <dc:creator>PptxGenJS</dc:creator>
</cp:coreProperties>
</file>